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sldIdLst>
    <p:sldId id="284" r:id="rId4"/>
    <p:sldId id="285" r:id="rId5"/>
    <p:sldId id="288" r:id="rId6"/>
    <p:sldId id="293" r:id="rId7"/>
    <p:sldId id="292" r:id="rId8"/>
    <p:sldId id="294" r:id="rId9"/>
    <p:sldId id="295" r:id="rId10"/>
    <p:sldId id="287" r:id="rId11"/>
    <p:sldId id="297" r:id="rId12"/>
    <p:sldId id="296" r:id="rId13"/>
    <p:sldId id="299" r:id="rId14"/>
    <p:sldId id="300" r:id="rId15"/>
    <p:sldId id="298" r:id="rId16"/>
    <p:sldId id="289" r:id="rId17"/>
    <p:sldId id="302" r:id="rId18"/>
    <p:sldId id="301" r:id="rId19"/>
    <p:sldId id="303" r:id="rId20"/>
    <p:sldId id="304" r:id="rId21"/>
    <p:sldId id="305" r:id="rId22"/>
    <p:sldId id="290" r:id="rId23"/>
    <p:sldId id="308" r:id="rId24"/>
    <p:sldId id="307" r:id="rId25"/>
    <p:sldId id="306" r:id="rId26"/>
    <p:sldId id="309" r:id="rId27"/>
    <p:sldId id="291"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F50"/>
    <a:srgbClr val="595959"/>
    <a:srgbClr val="DE5E37"/>
    <a:srgbClr val="FFE51E"/>
    <a:srgbClr val="E16F4B"/>
    <a:srgbClr val="F3DE28"/>
    <a:srgbClr val="FCFAD5"/>
    <a:srgbClr val="F9F9D4"/>
    <a:srgbClr val="F3E92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98" autoAdjust="0"/>
    <p:restoredTop sz="94660"/>
  </p:normalViewPr>
  <p:slideViewPr>
    <p:cSldViewPr snapToGrid="0">
      <p:cViewPr>
        <p:scale>
          <a:sx n="75" d="100"/>
          <a:sy n="75" d="100"/>
        </p:scale>
        <p:origin x="-1836" y="-94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Master" Target="slideMasters/slideMaster2.xml"/><Relationship Id="rId29" Type="http://schemas.openxmlformats.org/officeDocument/2006/relationships/presProps" Target="presProps.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xiazai/"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A09160C5-E7B2-4BE1-B3CB-5EE9AE79CAC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2F6F90-715F-44BC-8790-DD75C968B727}"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A09160C5-E7B2-4BE1-B3CB-5EE9AE79CAC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92F6F90-715F-44BC-8790-DD75C968B727}"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A09160C5-E7B2-4BE1-B3CB-5EE9AE79CAC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2F6F90-715F-44BC-8790-DD75C968B727}"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A09160C5-E7B2-4BE1-B3CB-5EE9AE79CAC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2F6F90-715F-44BC-8790-DD75C968B727}"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A09160C5-E7B2-4BE1-B3CB-5EE9AE79CAC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2F6F90-715F-44BC-8790-DD75C968B727}"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A09160C5-E7B2-4BE1-B3CB-5EE9AE79CAC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2F6F90-715F-44BC-8790-DD75C968B727}"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A09160C5-E7B2-4BE1-B3CB-5EE9AE79CAC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92F6F90-715F-44BC-8790-DD75C968B727}"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A09160C5-E7B2-4BE1-B3CB-5EE9AE79CAC3}"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92F6F90-715F-44BC-8790-DD75C968B727}"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A09160C5-E7B2-4BE1-B3CB-5EE9AE79CAC3}"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92F6F90-715F-44BC-8790-DD75C968B727}" type="slidenum">
              <a:rPr lang="zh-CN" altLang="en-US" smtClean="0"/>
            </a:fld>
            <a:endParaRPr lang="zh-CN" altLang="en-US"/>
          </a:p>
        </p:txBody>
      </p:sp>
      <p:sp>
        <p:nvSpPr>
          <p:cNvPr id="11" name="TextBox 10"/>
          <p:cNvSpPr txBox="1"/>
          <p:nvPr userDrawn="1"/>
        </p:nvSpPr>
        <p:spPr>
          <a:xfrm>
            <a:off x="1907704" y="6739570"/>
            <a:ext cx="1224136"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下载</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http://www.1ppt.com/xiazai/</a:t>
            </a:r>
            <a:endParaRPr kumimoji="0" lang="en-US" altLang="zh-CN" sz="100" b="0" i="0" u="none" strike="noStrike" kern="0" cap="none" spc="0" normalizeH="0" baseline="0" noProof="0" dirty="0" smtClean="0">
              <a:ln>
                <a:noFill/>
              </a:ln>
              <a:solidFill>
                <a:prstClr val="black"/>
              </a:solidFill>
              <a:effectLst/>
              <a:uLnTx/>
              <a:uFillTx/>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A09160C5-E7B2-4BE1-B3CB-5EE9AE79CAC3}"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92F6F90-715F-44BC-8790-DD75C968B727}"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09160C5-E7B2-4BE1-B3CB-5EE9AE79CAC3}"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92F6F90-715F-44BC-8790-DD75C968B727}"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A09160C5-E7B2-4BE1-B3CB-5EE9AE79CAC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92F6F90-715F-44BC-8790-DD75C968B727}"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7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9160C5-E7B2-4BE1-B3CB-5EE9AE79CAC3}"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2F6F90-715F-44BC-8790-DD75C968B727}"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2.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3.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4.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png"/><Relationship Id="rId1"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png"/><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2">
            <a:lumMod val="75000"/>
          </a:schemeClr>
        </a:solidFill>
        <a:effectLst/>
      </p:bgPr>
    </p:bg>
    <p:spTree>
      <p:nvGrpSpPr>
        <p:cNvPr id="1" name=""/>
        <p:cNvGrpSpPr/>
        <p:nvPr/>
      </p:nvGrpSpPr>
      <p:grpSpPr>
        <a:xfrm>
          <a:off x="0" y="0"/>
          <a:ext cx="0" cy="0"/>
          <a:chOff x="0" y="0"/>
          <a:chExt cx="0" cy="0"/>
        </a:xfrm>
      </p:grpSpPr>
      <p:sp>
        <p:nvSpPr>
          <p:cNvPr id="16" name="文本框 15"/>
          <p:cNvSpPr txBox="1"/>
          <p:nvPr/>
        </p:nvSpPr>
        <p:spPr>
          <a:xfrm>
            <a:off x="5374105" y="919797"/>
            <a:ext cx="1443788" cy="523220"/>
          </a:xfrm>
          <a:prstGeom prst="rect">
            <a:avLst/>
          </a:prstGeom>
          <a:noFill/>
          <a:ln>
            <a:noFill/>
          </a:ln>
        </p:spPr>
        <p:txBody>
          <a:bodyPr wrap="square" rtlCol="0">
            <a:spAutoFit/>
          </a:bodyPr>
          <a:lstStyle/>
          <a:p>
            <a:pPr algn="dist"/>
            <a:r>
              <a:rPr lang="en-US" altLang="zh-CN" sz="2800" dirty="0">
                <a:ln w="28575">
                  <a:noFill/>
                </a:ln>
                <a:solidFill>
                  <a:schemeClr val="bg1"/>
                </a:solidFill>
                <a:cs typeface="+mn-ea"/>
                <a:sym typeface="+mn-lt"/>
              </a:rPr>
              <a:t>LOGO</a:t>
            </a:r>
            <a:endParaRPr lang="zh-CN" altLang="en-US" sz="2800" dirty="0">
              <a:ln w="28575">
                <a:noFill/>
              </a:ln>
              <a:solidFill>
                <a:schemeClr val="bg1"/>
              </a:solidFill>
              <a:cs typeface="+mn-ea"/>
              <a:sym typeface="+mn-lt"/>
            </a:endParaRPr>
          </a:p>
        </p:txBody>
      </p:sp>
      <p:cxnSp>
        <p:nvCxnSpPr>
          <p:cNvPr id="17" name="直接连接符 16"/>
          <p:cNvCxnSpPr/>
          <p:nvPr/>
        </p:nvCxnSpPr>
        <p:spPr>
          <a:xfrm>
            <a:off x="4218277" y="1165143"/>
            <a:ext cx="94342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7099361" y="1165143"/>
            <a:ext cx="94342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Rectangle 66"/>
          <p:cNvSpPr/>
          <p:nvPr/>
        </p:nvSpPr>
        <p:spPr>
          <a:xfrm>
            <a:off x="3818021" y="2758926"/>
            <a:ext cx="4651864" cy="523220"/>
          </a:xfrm>
          <a:prstGeom prst="rect">
            <a:avLst/>
          </a:prstGeom>
        </p:spPr>
        <p:txBody>
          <a:bodyPr wrap="square">
            <a:spAutoFit/>
          </a:bodyPr>
          <a:lstStyle/>
          <a:p>
            <a:pPr algn="ctr" defTabSz="1828800" rtl="0">
              <a:spcBef>
                <a:spcPts val="1200"/>
              </a:spcBef>
              <a:buClr>
                <a:srgbClr val="E24848"/>
              </a:buClr>
              <a:defRPr/>
            </a:pPr>
            <a:r>
              <a:rPr lang="en-US" sz="1400" kern="1200" noProof="1">
                <a:solidFill>
                  <a:schemeClr val="bg1"/>
                </a:solidFill>
                <a:cs typeface="+mn-ea"/>
                <a:sym typeface="+mn-lt"/>
              </a:rPr>
              <a:t>Lorem ipsum dolor sit amet, consectetur adipiscing elit. Nulla imperdiet volutpat dui at fermentum</a:t>
            </a:r>
            <a:endParaRPr lang="en-US" sz="1400" kern="1200" noProof="1">
              <a:solidFill>
                <a:schemeClr val="bg1"/>
              </a:solidFill>
              <a:cs typeface="+mn-ea"/>
              <a:sym typeface="+mn-lt"/>
            </a:endParaRPr>
          </a:p>
        </p:txBody>
      </p:sp>
      <p:sp>
        <p:nvSpPr>
          <p:cNvPr id="20" name="文本框 19"/>
          <p:cNvSpPr txBox="1"/>
          <p:nvPr/>
        </p:nvSpPr>
        <p:spPr>
          <a:xfrm>
            <a:off x="2908936" y="1450504"/>
            <a:ext cx="6374126" cy="1246495"/>
          </a:xfrm>
          <a:prstGeom prst="rect">
            <a:avLst/>
          </a:prstGeom>
          <a:noFill/>
        </p:spPr>
        <p:txBody>
          <a:bodyPr wrap="square" rtlCol="0">
            <a:spAutoFit/>
          </a:bodyPr>
          <a:lstStyle/>
          <a:p>
            <a:pPr algn="dist"/>
            <a:r>
              <a:rPr lang="zh-CN" altLang="en-US" sz="7500" b="1" dirty="0">
                <a:ln w="28575">
                  <a:noFill/>
                </a:ln>
                <a:solidFill>
                  <a:schemeClr val="bg1"/>
                </a:solidFill>
                <a:effectLst>
                  <a:outerShdw blurRad="38100" dist="38100" dir="2700000" algn="tl">
                    <a:srgbClr val="000000">
                      <a:alpha val="43137"/>
                    </a:srgbClr>
                  </a:outerShdw>
                </a:effectLst>
                <a:cs typeface="+mn-ea"/>
                <a:sym typeface="+mn-lt"/>
              </a:rPr>
              <a:t>活动策划方案</a:t>
            </a:r>
            <a:endParaRPr lang="zh-CN" altLang="en-US" sz="7500" b="1" dirty="0">
              <a:ln w="28575">
                <a:noFill/>
              </a:ln>
              <a:solidFill>
                <a:schemeClr val="bg1"/>
              </a:solidFill>
              <a:effectLst>
                <a:outerShdw blurRad="38100" dist="38100" dir="2700000" algn="tl">
                  <a:srgbClr val="000000">
                    <a:alpha val="43137"/>
                  </a:srgbClr>
                </a:outerShdw>
              </a:effectLst>
              <a:cs typeface="+mn-ea"/>
              <a:sym typeface="+mn-lt"/>
            </a:endParaRPr>
          </a:p>
        </p:txBody>
      </p:sp>
      <p:grpSp>
        <p:nvGrpSpPr>
          <p:cNvPr id="2" name="组合 1"/>
          <p:cNvGrpSpPr/>
          <p:nvPr/>
        </p:nvGrpSpPr>
        <p:grpSpPr>
          <a:xfrm>
            <a:off x="450811" y="3746371"/>
            <a:ext cx="11318164" cy="2786696"/>
            <a:chOff x="-112295" y="3729630"/>
            <a:chExt cx="12400435" cy="3128370"/>
          </a:xfrm>
        </p:grpSpPr>
        <p:pic>
          <p:nvPicPr>
            <p:cNvPr id="22" name="图片 21"/>
            <p:cNvPicPr>
              <a:picLocks noChangeAspect="1"/>
            </p:cNvPicPr>
            <p:nvPr/>
          </p:nvPicPr>
          <p:blipFill rotWithShape="1">
            <a:blip r:embed="rId1" cstate="screen">
              <a:duotone>
                <a:schemeClr val="bg2">
                  <a:shade val="45000"/>
                  <a:satMod val="135000"/>
                </a:schemeClr>
                <a:prstClr val="white"/>
              </a:duotone>
            </a:blip>
            <a:srcRect/>
            <a:stretch>
              <a:fillRect/>
            </a:stretch>
          </p:blipFill>
          <p:spPr>
            <a:xfrm flipH="1">
              <a:off x="-112295" y="3729631"/>
              <a:ext cx="6594133" cy="3128369"/>
            </a:xfrm>
            <a:prstGeom prst="rect">
              <a:avLst/>
            </a:prstGeom>
          </p:spPr>
        </p:pic>
        <p:pic>
          <p:nvPicPr>
            <p:cNvPr id="11" name="图片 10"/>
            <p:cNvPicPr>
              <a:picLocks noChangeAspect="1"/>
            </p:cNvPicPr>
            <p:nvPr/>
          </p:nvPicPr>
          <p:blipFill rotWithShape="1">
            <a:blip r:embed="rId1" cstate="screen">
              <a:duotone>
                <a:schemeClr val="bg2">
                  <a:shade val="45000"/>
                  <a:satMod val="135000"/>
                </a:schemeClr>
                <a:prstClr val="white"/>
              </a:duotone>
            </a:blip>
            <a:srcRect/>
            <a:stretch>
              <a:fillRect/>
            </a:stretch>
          </p:blipFill>
          <p:spPr>
            <a:xfrm>
              <a:off x="5694007" y="3729630"/>
              <a:ext cx="6594133" cy="3128369"/>
            </a:xfrm>
            <a:prstGeom prst="rect">
              <a:avLst/>
            </a:prstGeom>
          </p:spPr>
        </p:pic>
      </p:grpSp>
      <p:sp>
        <p:nvSpPr>
          <p:cNvPr id="3" name="矩形 2"/>
          <p:cNvSpPr/>
          <p:nvPr/>
        </p:nvSpPr>
        <p:spPr>
          <a:xfrm>
            <a:off x="503234" y="324932"/>
            <a:ext cx="11185531" cy="6208135"/>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Rectangle 66"/>
          <p:cNvSpPr/>
          <p:nvPr/>
        </p:nvSpPr>
        <p:spPr>
          <a:xfrm>
            <a:off x="4588892" y="3411786"/>
            <a:ext cx="3014214" cy="398780"/>
          </a:xfrm>
          <a:prstGeom prst="rect">
            <a:avLst/>
          </a:prstGeom>
        </p:spPr>
        <p:txBody>
          <a:bodyPr wrap="square">
            <a:spAutoFit/>
          </a:bodyPr>
          <a:lstStyle/>
          <a:p>
            <a:pPr algn="ctr" defTabSz="1828800" rtl="0">
              <a:spcBef>
                <a:spcPts val="1200"/>
              </a:spcBef>
              <a:buClr>
                <a:srgbClr val="E24848"/>
              </a:buClr>
              <a:defRPr/>
            </a:pPr>
            <a:r>
              <a:rPr lang="zh-CN" altLang="en-US" sz="2000" kern="1200" noProof="1">
                <a:solidFill>
                  <a:schemeClr val="bg1"/>
                </a:solidFill>
                <a:cs typeface="+mn-ea"/>
                <a:sym typeface="+mn-lt"/>
              </a:rPr>
              <a:t>汇报人</a:t>
            </a:r>
            <a:r>
              <a:rPr lang="zh-CN" altLang="en-US" sz="2000" kern="1200" noProof="1" smtClean="0">
                <a:solidFill>
                  <a:schemeClr val="bg1"/>
                </a:solidFill>
                <a:cs typeface="+mn-ea"/>
                <a:sym typeface="+mn-lt"/>
              </a:rPr>
              <a:t>：</a:t>
            </a:r>
            <a:r>
              <a:rPr lang="en-US" altLang="zh-CN" sz="2000" kern="1200" noProof="1" smtClean="0">
                <a:solidFill>
                  <a:schemeClr val="bg1"/>
                </a:solidFill>
                <a:cs typeface="+mn-ea"/>
                <a:sym typeface="+mn-lt"/>
              </a:rPr>
              <a:t>xxx</a:t>
            </a:r>
            <a:endParaRPr lang="en-US" altLang="zh-CN" sz="2000" kern="1200" noProof="1" smtClean="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down)">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1000"/>
                                        <p:tgtEl>
                                          <p:spTgt spid="16"/>
                                        </p:tgtEl>
                                      </p:cBhvr>
                                    </p:animEffect>
                                    <p:anim calcmode="lin" valueType="num">
                                      <p:cBhvr>
                                        <p:cTn id="16" dur="1000" fill="hold"/>
                                        <p:tgtEl>
                                          <p:spTgt spid="16"/>
                                        </p:tgtEl>
                                        <p:attrNameLst>
                                          <p:attrName>ppt_x</p:attrName>
                                        </p:attrNameLst>
                                      </p:cBhvr>
                                      <p:tavLst>
                                        <p:tav tm="0">
                                          <p:val>
                                            <p:strVal val="#ppt_x"/>
                                          </p:val>
                                        </p:tav>
                                        <p:tav tm="100000">
                                          <p:val>
                                            <p:strVal val="#ppt_x"/>
                                          </p:val>
                                        </p:tav>
                                      </p:tavLst>
                                    </p:anim>
                                    <p:anim calcmode="lin" valueType="num">
                                      <p:cBhvr>
                                        <p:cTn id="17"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randombar(horizontal)">
                                      <p:cBhvr>
                                        <p:cTn id="22" dur="500"/>
                                        <p:tgtEl>
                                          <p:spTgt spid="20"/>
                                        </p:tgtEl>
                                      </p:cBhvr>
                                    </p:animEffect>
                                  </p:childTnLst>
                                </p:cTn>
                              </p:par>
                            </p:childTnLst>
                          </p:cTn>
                        </p:par>
                        <p:par>
                          <p:cTn id="23" fill="hold">
                            <p:stCondLst>
                              <p:cond delay="500"/>
                            </p:stCondLst>
                            <p:childTnLst>
                              <p:par>
                                <p:cTn id="24" presetID="12" presetClass="entr" presetSubtype="4" fill="hold" grpId="0" nodeType="after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additive="base">
                                        <p:cTn id="26" dur="500"/>
                                        <p:tgtEl>
                                          <p:spTgt spid="19"/>
                                        </p:tgtEl>
                                        <p:attrNameLst>
                                          <p:attrName>ppt_y</p:attrName>
                                        </p:attrNameLst>
                                      </p:cBhvr>
                                      <p:tavLst>
                                        <p:tav tm="0">
                                          <p:val>
                                            <p:strVal val="#ppt_y+#ppt_h*1.125000"/>
                                          </p:val>
                                        </p:tav>
                                        <p:tav tm="100000">
                                          <p:val>
                                            <p:strVal val="#ppt_y"/>
                                          </p:val>
                                        </p:tav>
                                      </p:tavLst>
                                    </p:anim>
                                    <p:animEffect transition="in" filter="wipe(up)">
                                      <p:cBhvr>
                                        <p:cTn id="27" dur="500"/>
                                        <p:tgtEl>
                                          <p:spTgt spid="19"/>
                                        </p:tgtEl>
                                      </p:cBhvr>
                                    </p:animEffect>
                                  </p:childTnLst>
                                </p:cTn>
                              </p:par>
                            </p:childTnLst>
                          </p:cTn>
                        </p:par>
                        <p:par>
                          <p:cTn id="28" fill="hold">
                            <p:stCondLst>
                              <p:cond delay="1000"/>
                            </p:stCondLst>
                            <p:childTnLst>
                              <p:par>
                                <p:cTn id="29" presetID="12" presetClass="entr" presetSubtype="4"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p:tgtEl>
                                          <p:spTgt spid="14"/>
                                        </p:tgtEl>
                                        <p:attrNameLst>
                                          <p:attrName>ppt_y</p:attrName>
                                        </p:attrNameLst>
                                      </p:cBhvr>
                                      <p:tavLst>
                                        <p:tav tm="0">
                                          <p:val>
                                            <p:strVal val="#ppt_y+#ppt_h*1.125000"/>
                                          </p:val>
                                        </p:tav>
                                        <p:tav tm="100000">
                                          <p:val>
                                            <p:strVal val="#ppt_y"/>
                                          </p:val>
                                        </p:tav>
                                      </p:tavLst>
                                    </p:anim>
                                    <p:animEffect transition="in" filter="wipe(up)">
                                      <p:cBhvr>
                                        <p:cTn id="32" dur="5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500"/>
                                        <p:tgtEl>
                                          <p:spTgt spid="17"/>
                                        </p:tgtEl>
                                      </p:cBhvr>
                                    </p:animEffect>
                                  </p:childTnLst>
                                </p:cTn>
                              </p:par>
                              <p:par>
                                <p:cTn id="38" presetID="10" presetClass="entr" presetSubtype="0" fill="hold" nodeType="with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fade">
                                      <p:cBhvr>
                                        <p:cTn id="4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9" grpId="0"/>
      <p:bldP spid="20" grpId="0"/>
      <p:bldP spid="3" grpId="0" animBg="1"/>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259"/>
          <p:cNvSpPr>
            <a:spLocks noChangeArrowheads="1"/>
          </p:cNvSpPr>
          <p:nvPr/>
        </p:nvSpPr>
        <p:spPr bwMode="auto">
          <a:xfrm>
            <a:off x="5179483" y="439231"/>
            <a:ext cx="1833034"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dist">
              <a:buNone/>
            </a:pPr>
            <a:r>
              <a:rPr lang="zh-CN" altLang="en-US" dirty="0">
                <a:solidFill>
                  <a:schemeClr val="bg1"/>
                </a:solidFill>
                <a:latin typeface="+mn-lt"/>
                <a:ea typeface="+mn-ea"/>
                <a:cs typeface="+mn-ea"/>
                <a:sym typeface="+mn-lt"/>
              </a:rPr>
              <a:t>策划方案</a:t>
            </a:r>
            <a:endParaRPr lang="en-US" altLang="zh-CN" dirty="0">
              <a:solidFill>
                <a:schemeClr val="bg1"/>
              </a:solidFill>
              <a:latin typeface="+mn-lt"/>
              <a:ea typeface="+mn-ea"/>
              <a:cs typeface="+mn-ea"/>
              <a:sym typeface="+mn-lt"/>
            </a:endParaRPr>
          </a:p>
        </p:txBody>
      </p:sp>
      <p:sp>
        <p:nvSpPr>
          <p:cNvPr id="5" name="Donut 29"/>
          <p:cNvSpPr/>
          <p:nvPr/>
        </p:nvSpPr>
        <p:spPr>
          <a:xfrm>
            <a:off x="6559732" y="2247900"/>
            <a:ext cx="1181100" cy="1181100"/>
          </a:xfrm>
          <a:prstGeom prst="donut">
            <a:avLst>
              <a:gd name="adj" fmla="val 1000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6" name="Donut 19"/>
          <p:cNvSpPr/>
          <p:nvPr/>
        </p:nvSpPr>
        <p:spPr>
          <a:xfrm>
            <a:off x="1119717" y="2247900"/>
            <a:ext cx="1181100" cy="1181100"/>
          </a:xfrm>
          <a:prstGeom prst="donut">
            <a:avLst>
              <a:gd name="adj" fmla="val 1000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cs typeface="+mn-ea"/>
              <a:sym typeface="+mn-lt"/>
            </a:endParaRPr>
          </a:p>
        </p:txBody>
      </p:sp>
      <p:sp>
        <p:nvSpPr>
          <p:cNvPr id="7" name="Block Arc 26"/>
          <p:cNvSpPr/>
          <p:nvPr/>
        </p:nvSpPr>
        <p:spPr>
          <a:xfrm>
            <a:off x="1119717" y="2247900"/>
            <a:ext cx="1181100" cy="1181100"/>
          </a:xfrm>
          <a:prstGeom prst="blockArc">
            <a:avLst>
              <a:gd name="adj1" fmla="val 4786341"/>
              <a:gd name="adj2" fmla="val 16166851"/>
              <a:gd name="adj3" fmla="val 1008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cs typeface="+mn-ea"/>
              <a:sym typeface="+mn-lt"/>
            </a:endParaRPr>
          </a:p>
        </p:txBody>
      </p:sp>
      <p:sp>
        <p:nvSpPr>
          <p:cNvPr id="8" name="Donut 33"/>
          <p:cNvSpPr/>
          <p:nvPr/>
        </p:nvSpPr>
        <p:spPr>
          <a:xfrm>
            <a:off x="6559732" y="4318959"/>
            <a:ext cx="1181100" cy="1181100"/>
          </a:xfrm>
          <a:prstGeom prst="donut">
            <a:avLst>
              <a:gd name="adj" fmla="val 1000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9" name="Donut 34"/>
          <p:cNvSpPr/>
          <p:nvPr/>
        </p:nvSpPr>
        <p:spPr>
          <a:xfrm>
            <a:off x="1119717" y="4318959"/>
            <a:ext cx="1181100" cy="1181100"/>
          </a:xfrm>
          <a:prstGeom prst="donut">
            <a:avLst>
              <a:gd name="adj" fmla="val 1000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cs typeface="+mn-ea"/>
              <a:sym typeface="+mn-lt"/>
            </a:endParaRPr>
          </a:p>
        </p:txBody>
      </p:sp>
      <p:sp>
        <p:nvSpPr>
          <p:cNvPr id="10" name="Block Arc 35"/>
          <p:cNvSpPr/>
          <p:nvPr/>
        </p:nvSpPr>
        <p:spPr>
          <a:xfrm>
            <a:off x="1119717" y="4318959"/>
            <a:ext cx="1181100" cy="1181100"/>
          </a:xfrm>
          <a:prstGeom prst="blockArc">
            <a:avLst>
              <a:gd name="adj1" fmla="val 20728805"/>
              <a:gd name="adj2" fmla="val 16166851"/>
              <a:gd name="adj3" fmla="val 1008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cs typeface="+mn-ea"/>
              <a:sym typeface="+mn-lt"/>
            </a:endParaRPr>
          </a:p>
        </p:txBody>
      </p:sp>
      <p:sp>
        <p:nvSpPr>
          <p:cNvPr id="11" name="Block Arc 38"/>
          <p:cNvSpPr/>
          <p:nvPr/>
        </p:nvSpPr>
        <p:spPr>
          <a:xfrm>
            <a:off x="6559732" y="4318959"/>
            <a:ext cx="1181100" cy="1181100"/>
          </a:xfrm>
          <a:prstGeom prst="blockArc">
            <a:avLst>
              <a:gd name="adj1" fmla="val 4786341"/>
              <a:gd name="adj2" fmla="val 16166851"/>
              <a:gd name="adj3" fmla="val 1008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AutoShape 19"/>
          <p:cNvSpPr>
            <a:spLocks noChangeAspect="1"/>
          </p:cNvSpPr>
          <p:nvPr/>
        </p:nvSpPr>
        <p:spPr bwMode="auto">
          <a:xfrm>
            <a:off x="1471343" y="4670912"/>
            <a:ext cx="478987" cy="479112"/>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solidFill>
            <a:schemeClr val="bg1"/>
          </a:solidFill>
          <a:ln>
            <a:noFill/>
          </a:ln>
          <a:effectLst/>
        </p:spPr>
        <p:txBody>
          <a:bodyPr lIns="50789" tIns="50789" rIns="50789" bIns="50789" anchor="ctr"/>
          <a:lstStyle/>
          <a:p>
            <a:pPr defTabSz="457200">
              <a:defRPr/>
            </a:pPr>
            <a:endParaRPr lang="es-ES" sz="3600" dirty="0">
              <a:solidFill>
                <a:schemeClr val="tx1">
                  <a:lumMod val="75000"/>
                  <a:lumOff val="25000"/>
                </a:schemeClr>
              </a:solidFill>
              <a:effectLst>
                <a:outerShdw blurRad="38100" dist="38100" dir="2700000" algn="tl">
                  <a:srgbClr val="000000"/>
                </a:outerShdw>
              </a:effectLst>
              <a:cs typeface="+mn-ea"/>
              <a:sym typeface="+mn-lt"/>
            </a:endParaRPr>
          </a:p>
        </p:txBody>
      </p:sp>
      <p:sp>
        <p:nvSpPr>
          <p:cNvPr id="13" name="AutoShape 84"/>
          <p:cNvSpPr>
            <a:spLocks noChangeAspect="1"/>
          </p:cNvSpPr>
          <p:nvPr/>
        </p:nvSpPr>
        <p:spPr bwMode="auto">
          <a:xfrm>
            <a:off x="1471345" y="2615440"/>
            <a:ext cx="478986" cy="4810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92" y="0"/>
                </a:moveTo>
                <a:cubicBezTo>
                  <a:pt x="12101" y="0"/>
                  <a:pt x="13398" y="296"/>
                  <a:pt x="14685" y="897"/>
                </a:cubicBezTo>
                <a:cubicBezTo>
                  <a:pt x="15972" y="1496"/>
                  <a:pt x="17128" y="2309"/>
                  <a:pt x="18152" y="3337"/>
                </a:cubicBezTo>
                <a:cubicBezTo>
                  <a:pt x="19173" y="4365"/>
                  <a:pt x="20002" y="5565"/>
                  <a:pt x="20642" y="6941"/>
                </a:cubicBezTo>
                <a:cubicBezTo>
                  <a:pt x="21277" y="8313"/>
                  <a:pt x="21599" y="9784"/>
                  <a:pt x="21599" y="11354"/>
                </a:cubicBezTo>
                <a:cubicBezTo>
                  <a:pt x="21599" y="12995"/>
                  <a:pt x="21305" y="14571"/>
                  <a:pt x="20722" y="16085"/>
                </a:cubicBezTo>
                <a:lnTo>
                  <a:pt x="20416" y="16895"/>
                </a:lnTo>
                <a:lnTo>
                  <a:pt x="18455" y="17245"/>
                </a:lnTo>
                <a:cubicBezTo>
                  <a:pt x="18253" y="18183"/>
                  <a:pt x="17836" y="18965"/>
                  <a:pt x="17210" y="19589"/>
                </a:cubicBezTo>
                <a:cubicBezTo>
                  <a:pt x="16584" y="20207"/>
                  <a:pt x="15843" y="20521"/>
                  <a:pt x="14996" y="20521"/>
                </a:cubicBezTo>
                <a:lnTo>
                  <a:pt x="14996" y="21074"/>
                </a:lnTo>
                <a:cubicBezTo>
                  <a:pt x="14996" y="21218"/>
                  <a:pt x="14953" y="21343"/>
                  <a:pt x="14862" y="21447"/>
                </a:cubicBezTo>
                <a:cubicBezTo>
                  <a:pt x="14770" y="21549"/>
                  <a:pt x="14664" y="21599"/>
                  <a:pt x="14534" y="21599"/>
                </a:cubicBezTo>
                <a:lnTo>
                  <a:pt x="13633" y="21599"/>
                </a:lnTo>
                <a:cubicBezTo>
                  <a:pt x="13513" y="21599"/>
                  <a:pt x="13407" y="21549"/>
                  <a:pt x="13322" y="21447"/>
                </a:cubicBezTo>
                <a:cubicBezTo>
                  <a:pt x="13238" y="21343"/>
                  <a:pt x="13193" y="21218"/>
                  <a:pt x="13193" y="21074"/>
                </a:cubicBezTo>
                <a:lnTo>
                  <a:pt x="13193" y="11354"/>
                </a:lnTo>
                <a:cubicBezTo>
                  <a:pt x="13193" y="11210"/>
                  <a:pt x="13238" y="11081"/>
                  <a:pt x="13322" y="10970"/>
                </a:cubicBezTo>
                <a:cubicBezTo>
                  <a:pt x="13407" y="10857"/>
                  <a:pt x="13513" y="10798"/>
                  <a:pt x="13633" y="10798"/>
                </a:cubicBezTo>
                <a:lnTo>
                  <a:pt x="14534" y="10798"/>
                </a:lnTo>
                <a:cubicBezTo>
                  <a:pt x="14654" y="10798"/>
                  <a:pt x="14763" y="10857"/>
                  <a:pt x="14857" y="10970"/>
                </a:cubicBezTo>
                <a:cubicBezTo>
                  <a:pt x="14949" y="11081"/>
                  <a:pt x="14996" y="11210"/>
                  <a:pt x="14996" y="11354"/>
                </a:cubicBezTo>
                <a:lnTo>
                  <a:pt x="14996" y="11880"/>
                </a:lnTo>
                <a:cubicBezTo>
                  <a:pt x="15655" y="11880"/>
                  <a:pt x="16262" y="12077"/>
                  <a:pt x="16810" y="12476"/>
                </a:cubicBezTo>
                <a:cubicBezTo>
                  <a:pt x="17359" y="12874"/>
                  <a:pt x="17787" y="13396"/>
                  <a:pt x="18095" y="14046"/>
                </a:cubicBezTo>
                <a:lnTo>
                  <a:pt x="18533" y="13947"/>
                </a:lnTo>
                <a:cubicBezTo>
                  <a:pt x="18782" y="13136"/>
                  <a:pt x="18900" y="12272"/>
                  <a:pt x="18893" y="11354"/>
                </a:cubicBezTo>
                <a:cubicBezTo>
                  <a:pt x="18893" y="10228"/>
                  <a:pt x="18648" y="9177"/>
                  <a:pt x="18156" y="8194"/>
                </a:cubicBezTo>
                <a:cubicBezTo>
                  <a:pt x="17665" y="7220"/>
                  <a:pt x="17024" y="6362"/>
                  <a:pt x="16238" y="5622"/>
                </a:cubicBezTo>
                <a:cubicBezTo>
                  <a:pt x="15455" y="4882"/>
                  <a:pt x="14584" y="4300"/>
                  <a:pt x="13621" y="3877"/>
                </a:cubicBezTo>
                <a:cubicBezTo>
                  <a:pt x="12659" y="3456"/>
                  <a:pt x="11717" y="3241"/>
                  <a:pt x="10792" y="3241"/>
                </a:cubicBezTo>
                <a:cubicBezTo>
                  <a:pt x="9868" y="3241"/>
                  <a:pt x="8929" y="3456"/>
                  <a:pt x="7971" y="3877"/>
                </a:cubicBezTo>
                <a:cubicBezTo>
                  <a:pt x="7015" y="4300"/>
                  <a:pt x="6140" y="4879"/>
                  <a:pt x="5358" y="5608"/>
                </a:cubicBezTo>
                <a:cubicBezTo>
                  <a:pt x="4572" y="6336"/>
                  <a:pt x="3934" y="7198"/>
                  <a:pt x="3443" y="8183"/>
                </a:cubicBezTo>
                <a:cubicBezTo>
                  <a:pt x="2951" y="9171"/>
                  <a:pt x="2704" y="10219"/>
                  <a:pt x="2704" y="11329"/>
                </a:cubicBezTo>
                <a:cubicBezTo>
                  <a:pt x="2704" y="12267"/>
                  <a:pt x="2824" y="13136"/>
                  <a:pt x="3066" y="13947"/>
                </a:cubicBezTo>
                <a:lnTo>
                  <a:pt x="3504" y="14046"/>
                </a:lnTo>
                <a:cubicBezTo>
                  <a:pt x="3812" y="13396"/>
                  <a:pt x="4240" y="12874"/>
                  <a:pt x="4789" y="12476"/>
                </a:cubicBezTo>
                <a:cubicBezTo>
                  <a:pt x="5337" y="12077"/>
                  <a:pt x="5942" y="11880"/>
                  <a:pt x="6603" y="11880"/>
                </a:cubicBezTo>
                <a:lnTo>
                  <a:pt x="6603" y="11354"/>
                </a:lnTo>
                <a:cubicBezTo>
                  <a:pt x="6603" y="11210"/>
                  <a:pt x="6646" y="11081"/>
                  <a:pt x="6737" y="10970"/>
                </a:cubicBezTo>
                <a:cubicBezTo>
                  <a:pt x="6827" y="10857"/>
                  <a:pt x="6935" y="10798"/>
                  <a:pt x="7065" y="10798"/>
                </a:cubicBezTo>
                <a:lnTo>
                  <a:pt x="7966" y="10798"/>
                </a:lnTo>
                <a:cubicBezTo>
                  <a:pt x="8086" y="10798"/>
                  <a:pt x="8187" y="10857"/>
                  <a:pt x="8270" y="10970"/>
                </a:cubicBezTo>
                <a:cubicBezTo>
                  <a:pt x="8352" y="11081"/>
                  <a:pt x="8392" y="11210"/>
                  <a:pt x="8392" y="11354"/>
                </a:cubicBezTo>
                <a:lnTo>
                  <a:pt x="8392" y="21074"/>
                </a:lnTo>
                <a:cubicBezTo>
                  <a:pt x="8392" y="21218"/>
                  <a:pt x="8352" y="21343"/>
                  <a:pt x="8270" y="21447"/>
                </a:cubicBezTo>
                <a:cubicBezTo>
                  <a:pt x="8187" y="21549"/>
                  <a:pt x="8086" y="21599"/>
                  <a:pt x="7966" y="21599"/>
                </a:cubicBezTo>
                <a:lnTo>
                  <a:pt x="7065" y="21599"/>
                </a:lnTo>
                <a:cubicBezTo>
                  <a:pt x="6945" y="21599"/>
                  <a:pt x="6836" y="21549"/>
                  <a:pt x="6742" y="21447"/>
                </a:cubicBezTo>
                <a:cubicBezTo>
                  <a:pt x="6650" y="21343"/>
                  <a:pt x="6603" y="21218"/>
                  <a:pt x="6603" y="21074"/>
                </a:cubicBezTo>
                <a:lnTo>
                  <a:pt x="6603" y="20521"/>
                </a:lnTo>
                <a:cubicBezTo>
                  <a:pt x="6189" y="20521"/>
                  <a:pt x="5789" y="20436"/>
                  <a:pt x="5403" y="20270"/>
                </a:cubicBezTo>
                <a:cubicBezTo>
                  <a:pt x="5015" y="20103"/>
                  <a:pt x="4671" y="19877"/>
                  <a:pt x="4370" y="19589"/>
                </a:cubicBezTo>
                <a:cubicBezTo>
                  <a:pt x="4073" y="19298"/>
                  <a:pt x="3814" y="18956"/>
                  <a:pt x="3598" y="18558"/>
                </a:cubicBezTo>
                <a:cubicBezTo>
                  <a:pt x="3388" y="18163"/>
                  <a:pt x="3233" y="17725"/>
                  <a:pt x="3144" y="17245"/>
                </a:cubicBezTo>
                <a:lnTo>
                  <a:pt x="1172" y="16895"/>
                </a:lnTo>
                <a:lnTo>
                  <a:pt x="877" y="16085"/>
                </a:lnTo>
                <a:cubicBezTo>
                  <a:pt x="294" y="14571"/>
                  <a:pt x="0" y="12987"/>
                  <a:pt x="0" y="11326"/>
                </a:cubicBezTo>
                <a:cubicBezTo>
                  <a:pt x="0" y="9776"/>
                  <a:pt x="320" y="8310"/>
                  <a:pt x="957" y="6938"/>
                </a:cubicBezTo>
                <a:cubicBezTo>
                  <a:pt x="1595" y="5563"/>
                  <a:pt x="2426" y="4363"/>
                  <a:pt x="3447" y="3335"/>
                </a:cubicBezTo>
                <a:cubicBezTo>
                  <a:pt x="4469" y="2307"/>
                  <a:pt x="5622" y="1493"/>
                  <a:pt x="6909" y="895"/>
                </a:cubicBezTo>
                <a:cubicBezTo>
                  <a:pt x="8192" y="296"/>
                  <a:pt x="9486" y="0"/>
                  <a:pt x="10792" y="0"/>
                </a:cubicBezTo>
              </a:path>
            </a:pathLst>
          </a:custGeom>
          <a:solidFill>
            <a:schemeClr val="bg1"/>
          </a:solidFill>
          <a:ln>
            <a:noFill/>
          </a:ln>
          <a:effectLst/>
        </p:spPr>
        <p:txBody>
          <a:bodyPr lIns="101578" tIns="101578" rIns="101578" bIns="101578" anchor="ctr"/>
          <a:lstStyle/>
          <a:p>
            <a:pPr defTabSz="913765">
              <a:defRPr/>
            </a:pPr>
            <a:endParaRPr lang="es-ES" sz="6600" dirty="0">
              <a:solidFill>
                <a:schemeClr val="tx1">
                  <a:lumMod val="75000"/>
                  <a:lumOff val="25000"/>
                </a:schemeClr>
              </a:solidFill>
              <a:effectLst>
                <a:outerShdw blurRad="38100" dist="38100" dir="2700000" algn="tl">
                  <a:srgbClr val="000000"/>
                </a:outerShdw>
              </a:effectLst>
              <a:cs typeface="+mn-ea"/>
              <a:sym typeface="+mn-lt"/>
            </a:endParaRPr>
          </a:p>
        </p:txBody>
      </p:sp>
      <p:grpSp>
        <p:nvGrpSpPr>
          <p:cNvPr id="14" name="Group 4700"/>
          <p:cNvGrpSpPr>
            <a:grpSpLocks noChangeAspect="1"/>
          </p:cNvGrpSpPr>
          <p:nvPr/>
        </p:nvGrpSpPr>
        <p:grpSpPr bwMode="auto">
          <a:xfrm>
            <a:off x="6950268" y="4692142"/>
            <a:ext cx="480907" cy="481032"/>
            <a:chOff x="3062288" y="3998912"/>
            <a:chExt cx="412750" cy="412750"/>
          </a:xfrm>
          <a:solidFill>
            <a:schemeClr val="bg1"/>
          </a:solidFill>
        </p:grpSpPr>
        <p:sp>
          <p:nvSpPr>
            <p:cNvPr id="15" name="Freeform 408"/>
            <p:cNvSpPr>
              <a:spLocks noChangeArrowheads="1"/>
            </p:cNvSpPr>
            <p:nvPr/>
          </p:nvSpPr>
          <p:spPr bwMode="auto">
            <a:xfrm>
              <a:off x="3062288" y="3998912"/>
              <a:ext cx="328612" cy="315912"/>
            </a:xfrm>
            <a:custGeom>
              <a:avLst/>
              <a:gdLst>
                <a:gd name="T0" fmla="*/ 911 w 912"/>
                <a:gd name="T1" fmla="*/ 242 h 879"/>
                <a:gd name="T2" fmla="*/ 594 w 912"/>
                <a:gd name="T3" fmla="*/ 33 h 879"/>
                <a:gd name="T4" fmla="*/ 75 w 912"/>
                <a:gd name="T5" fmla="*/ 435 h 879"/>
                <a:gd name="T6" fmla="*/ 242 w 912"/>
                <a:gd name="T7" fmla="*/ 878 h 879"/>
                <a:gd name="T8" fmla="*/ 343 w 912"/>
                <a:gd name="T9" fmla="*/ 819 h 879"/>
                <a:gd name="T10" fmla="*/ 911 w 912"/>
                <a:gd name="T11" fmla="*/ 242 h 879"/>
                <a:gd name="T12" fmla="*/ 451 w 912"/>
                <a:gd name="T13" fmla="*/ 226 h 879"/>
                <a:gd name="T14" fmla="*/ 577 w 912"/>
                <a:gd name="T15" fmla="*/ 125 h 879"/>
                <a:gd name="T16" fmla="*/ 669 w 912"/>
                <a:gd name="T17" fmla="*/ 251 h 879"/>
                <a:gd name="T18" fmla="*/ 543 w 912"/>
                <a:gd name="T19" fmla="*/ 351 h 879"/>
                <a:gd name="T20" fmla="*/ 451 w 912"/>
                <a:gd name="T21" fmla="*/ 226 h 879"/>
                <a:gd name="T22" fmla="*/ 226 w 912"/>
                <a:gd name="T23" fmla="*/ 343 h 879"/>
                <a:gd name="T24" fmla="*/ 318 w 912"/>
                <a:gd name="T25" fmla="*/ 276 h 879"/>
                <a:gd name="T26" fmla="*/ 385 w 912"/>
                <a:gd name="T27" fmla="*/ 368 h 879"/>
                <a:gd name="T28" fmla="*/ 293 w 912"/>
                <a:gd name="T29" fmla="*/ 435 h 879"/>
                <a:gd name="T30" fmla="*/ 226 w 912"/>
                <a:gd name="T31" fmla="*/ 343 h 879"/>
                <a:gd name="T32" fmla="*/ 251 w 912"/>
                <a:gd name="T33" fmla="*/ 710 h 879"/>
                <a:gd name="T34" fmla="*/ 176 w 912"/>
                <a:gd name="T35" fmla="*/ 618 h 879"/>
                <a:gd name="T36" fmla="*/ 267 w 912"/>
                <a:gd name="T37" fmla="*/ 552 h 879"/>
                <a:gd name="T38" fmla="*/ 343 w 912"/>
                <a:gd name="T39" fmla="*/ 644 h 879"/>
                <a:gd name="T40" fmla="*/ 251 w 912"/>
                <a:gd name="T41" fmla="*/ 710 h 879"/>
                <a:gd name="T42" fmla="*/ 251 w 912"/>
                <a:gd name="T43" fmla="*/ 710 h 879"/>
                <a:gd name="T44" fmla="*/ 251 w 912"/>
                <a:gd name="T45" fmla="*/ 710 h 8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12" h="879">
                  <a:moveTo>
                    <a:pt x="911" y="242"/>
                  </a:moveTo>
                  <a:cubicBezTo>
                    <a:pt x="844" y="134"/>
                    <a:pt x="727" y="50"/>
                    <a:pt x="594" y="33"/>
                  </a:cubicBezTo>
                  <a:cubicBezTo>
                    <a:pt x="343" y="0"/>
                    <a:pt x="134" y="184"/>
                    <a:pt x="75" y="435"/>
                  </a:cubicBezTo>
                  <a:cubicBezTo>
                    <a:pt x="0" y="761"/>
                    <a:pt x="84" y="869"/>
                    <a:pt x="242" y="878"/>
                  </a:cubicBezTo>
                  <a:cubicBezTo>
                    <a:pt x="267" y="853"/>
                    <a:pt x="309" y="828"/>
                    <a:pt x="343" y="819"/>
                  </a:cubicBezTo>
                  <a:lnTo>
                    <a:pt x="911" y="242"/>
                  </a:lnTo>
                  <a:close/>
                  <a:moveTo>
                    <a:pt x="451" y="226"/>
                  </a:moveTo>
                  <a:cubicBezTo>
                    <a:pt x="460" y="167"/>
                    <a:pt x="518" y="117"/>
                    <a:pt x="577" y="125"/>
                  </a:cubicBezTo>
                  <a:cubicBezTo>
                    <a:pt x="635" y="134"/>
                    <a:pt x="677" y="192"/>
                    <a:pt x="669" y="251"/>
                  </a:cubicBezTo>
                  <a:cubicBezTo>
                    <a:pt x="660" y="317"/>
                    <a:pt x="610" y="359"/>
                    <a:pt x="543" y="351"/>
                  </a:cubicBezTo>
                  <a:cubicBezTo>
                    <a:pt x="485" y="343"/>
                    <a:pt x="443" y="284"/>
                    <a:pt x="451" y="226"/>
                  </a:cubicBezTo>
                  <a:close/>
                  <a:moveTo>
                    <a:pt x="226" y="343"/>
                  </a:moveTo>
                  <a:cubicBezTo>
                    <a:pt x="226" y="301"/>
                    <a:pt x="267" y="267"/>
                    <a:pt x="318" y="276"/>
                  </a:cubicBezTo>
                  <a:cubicBezTo>
                    <a:pt x="359" y="284"/>
                    <a:pt x="393" y="326"/>
                    <a:pt x="385" y="368"/>
                  </a:cubicBezTo>
                  <a:cubicBezTo>
                    <a:pt x="376" y="409"/>
                    <a:pt x="334" y="443"/>
                    <a:pt x="293" y="435"/>
                  </a:cubicBezTo>
                  <a:cubicBezTo>
                    <a:pt x="251" y="435"/>
                    <a:pt x="217" y="393"/>
                    <a:pt x="226" y="343"/>
                  </a:cubicBezTo>
                  <a:close/>
                  <a:moveTo>
                    <a:pt x="251" y="710"/>
                  </a:moveTo>
                  <a:cubicBezTo>
                    <a:pt x="200" y="710"/>
                    <a:pt x="167" y="669"/>
                    <a:pt x="176" y="618"/>
                  </a:cubicBezTo>
                  <a:cubicBezTo>
                    <a:pt x="184" y="577"/>
                    <a:pt x="226" y="543"/>
                    <a:pt x="267" y="552"/>
                  </a:cubicBezTo>
                  <a:cubicBezTo>
                    <a:pt x="318" y="560"/>
                    <a:pt x="343" y="602"/>
                    <a:pt x="343" y="644"/>
                  </a:cubicBezTo>
                  <a:cubicBezTo>
                    <a:pt x="334" y="685"/>
                    <a:pt x="293" y="719"/>
                    <a:pt x="251" y="710"/>
                  </a:cubicBezTo>
                  <a:close/>
                  <a:moveTo>
                    <a:pt x="251" y="710"/>
                  </a:moveTo>
                  <a:lnTo>
                    <a:pt x="251" y="710"/>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400" dirty="0">
                <a:solidFill>
                  <a:schemeClr val="tx1">
                    <a:lumMod val="75000"/>
                    <a:lumOff val="25000"/>
                  </a:schemeClr>
                </a:solidFill>
                <a:cs typeface="+mn-ea"/>
                <a:sym typeface="+mn-lt"/>
              </a:endParaRPr>
            </a:p>
          </p:txBody>
        </p:sp>
        <p:sp>
          <p:nvSpPr>
            <p:cNvPr id="16" name="Freeform 409"/>
            <p:cNvSpPr>
              <a:spLocks noChangeArrowheads="1"/>
            </p:cNvSpPr>
            <p:nvPr/>
          </p:nvSpPr>
          <p:spPr bwMode="auto">
            <a:xfrm>
              <a:off x="3270250" y="4052887"/>
              <a:ext cx="204788" cy="223837"/>
            </a:xfrm>
            <a:custGeom>
              <a:avLst/>
              <a:gdLst>
                <a:gd name="T0" fmla="*/ 142 w 569"/>
                <a:gd name="T1" fmla="*/ 619 h 620"/>
                <a:gd name="T2" fmla="*/ 150 w 569"/>
                <a:gd name="T3" fmla="*/ 611 h 620"/>
                <a:gd name="T4" fmla="*/ 568 w 569"/>
                <a:gd name="T5" fmla="*/ 67 h 620"/>
                <a:gd name="T6" fmla="*/ 543 w 569"/>
                <a:gd name="T7" fmla="*/ 25 h 620"/>
                <a:gd name="T8" fmla="*/ 493 w 569"/>
                <a:gd name="T9" fmla="*/ 17 h 620"/>
                <a:gd name="T10" fmla="*/ 8 w 569"/>
                <a:gd name="T11" fmla="*/ 485 h 620"/>
                <a:gd name="T12" fmla="*/ 0 w 569"/>
                <a:gd name="T13" fmla="*/ 494 h 620"/>
                <a:gd name="T14" fmla="*/ 142 w 569"/>
                <a:gd name="T15" fmla="*/ 619 h 620"/>
                <a:gd name="T16" fmla="*/ 142 w 569"/>
                <a:gd name="T17" fmla="*/ 619 h 620"/>
                <a:gd name="T18" fmla="*/ 142 w 569"/>
                <a:gd name="T19" fmla="*/ 619 h 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9" h="620">
                  <a:moveTo>
                    <a:pt x="142" y="619"/>
                  </a:moveTo>
                  <a:cubicBezTo>
                    <a:pt x="150" y="611"/>
                    <a:pt x="150" y="611"/>
                    <a:pt x="150" y="611"/>
                  </a:cubicBezTo>
                  <a:cubicBezTo>
                    <a:pt x="568" y="67"/>
                    <a:pt x="568" y="67"/>
                    <a:pt x="568" y="67"/>
                  </a:cubicBezTo>
                  <a:cubicBezTo>
                    <a:pt x="568" y="59"/>
                    <a:pt x="560" y="42"/>
                    <a:pt x="543" y="25"/>
                  </a:cubicBezTo>
                  <a:cubicBezTo>
                    <a:pt x="518" y="0"/>
                    <a:pt x="493" y="17"/>
                    <a:pt x="493" y="17"/>
                  </a:cubicBezTo>
                  <a:cubicBezTo>
                    <a:pt x="8" y="485"/>
                    <a:pt x="8" y="485"/>
                    <a:pt x="8" y="485"/>
                  </a:cubicBezTo>
                  <a:cubicBezTo>
                    <a:pt x="0" y="494"/>
                    <a:pt x="0" y="494"/>
                    <a:pt x="0" y="494"/>
                  </a:cubicBezTo>
                  <a:lnTo>
                    <a:pt x="142" y="619"/>
                  </a:lnTo>
                  <a:close/>
                  <a:moveTo>
                    <a:pt x="142" y="619"/>
                  </a:moveTo>
                  <a:lnTo>
                    <a:pt x="142" y="619"/>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400" dirty="0">
                <a:solidFill>
                  <a:schemeClr val="tx1">
                    <a:lumMod val="75000"/>
                    <a:lumOff val="25000"/>
                  </a:schemeClr>
                </a:solidFill>
                <a:cs typeface="+mn-ea"/>
                <a:sym typeface="+mn-lt"/>
              </a:endParaRPr>
            </a:p>
          </p:txBody>
        </p:sp>
        <p:sp>
          <p:nvSpPr>
            <p:cNvPr id="17" name="Freeform 410"/>
            <p:cNvSpPr>
              <a:spLocks noChangeArrowheads="1"/>
            </p:cNvSpPr>
            <p:nvPr/>
          </p:nvSpPr>
          <p:spPr bwMode="auto">
            <a:xfrm>
              <a:off x="3209925" y="4241799"/>
              <a:ext cx="103188" cy="103188"/>
            </a:xfrm>
            <a:custGeom>
              <a:avLst/>
              <a:gdLst>
                <a:gd name="T0" fmla="*/ 143 w 286"/>
                <a:gd name="T1" fmla="*/ 284 h 285"/>
                <a:gd name="T2" fmla="*/ 151 w 286"/>
                <a:gd name="T3" fmla="*/ 268 h 285"/>
                <a:gd name="T4" fmla="*/ 285 w 286"/>
                <a:gd name="T5" fmla="*/ 125 h 285"/>
                <a:gd name="T6" fmla="*/ 143 w 286"/>
                <a:gd name="T7" fmla="*/ 0 h 285"/>
                <a:gd name="T8" fmla="*/ 9 w 286"/>
                <a:gd name="T9" fmla="*/ 142 h 285"/>
                <a:gd name="T10" fmla="*/ 0 w 286"/>
                <a:gd name="T11" fmla="*/ 151 h 285"/>
                <a:gd name="T12" fmla="*/ 143 w 286"/>
                <a:gd name="T13" fmla="*/ 284 h 285"/>
                <a:gd name="T14" fmla="*/ 59 w 286"/>
                <a:gd name="T15" fmla="*/ 134 h 285"/>
                <a:gd name="T16" fmla="*/ 126 w 286"/>
                <a:gd name="T17" fmla="*/ 59 h 285"/>
                <a:gd name="T18" fmla="*/ 151 w 286"/>
                <a:gd name="T19" fmla="*/ 59 h 285"/>
                <a:gd name="T20" fmla="*/ 159 w 286"/>
                <a:gd name="T21" fmla="*/ 67 h 285"/>
                <a:gd name="T22" fmla="*/ 159 w 286"/>
                <a:gd name="T23" fmla="*/ 75 h 285"/>
                <a:gd name="T24" fmla="*/ 159 w 286"/>
                <a:gd name="T25" fmla="*/ 92 h 285"/>
                <a:gd name="T26" fmla="*/ 92 w 286"/>
                <a:gd name="T27" fmla="*/ 159 h 285"/>
                <a:gd name="T28" fmla="*/ 68 w 286"/>
                <a:gd name="T29" fmla="*/ 167 h 285"/>
                <a:gd name="T30" fmla="*/ 59 w 286"/>
                <a:gd name="T31" fmla="*/ 159 h 285"/>
                <a:gd name="T32" fmla="*/ 59 w 286"/>
                <a:gd name="T33" fmla="*/ 142 h 285"/>
                <a:gd name="T34" fmla="*/ 59 w 286"/>
                <a:gd name="T35" fmla="*/ 134 h 285"/>
                <a:gd name="T36" fmla="*/ 59 w 286"/>
                <a:gd name="T37" fmla="*/ 134 h 285"/>
                <a:gd name="T38" fmla="*/ 59 w 286"/>
                <a:gd name="T39" fmla="*/ 134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6" h="285">
                  <a:moveTo>
                    <a:pt x="143" y="284"/>
                  </a:moveTo>
                  <a:cubicBezTo>
                    <a:pt x="151" y="268"/>
                    <a:pt x="151" y="268"/>
                    <a:pt x="151" y="268"/>
                  </a:cubicBezTo>
                  <a:cubicBezTo>
                    <a:pt x="285" y="125"/>
                    <a:pt x="285" y="125"/>
                    <a:pt x="285" y="125"/>
                  </a:cubicBezTo>
                  <a:cubicBezTo>
                    <a:pt x="143" y="0"/>
                    <a:pt x="143" y="0"/>
                    <a:pt x="143" y="0"/>
                  </a:cubicBezTo>
                  <a:cubicBezTo>
                    <a:pt x="9" y="142"/>
                    <a:pt x="9" y="142"/>
                    <a:pt x="9" y="142"/>
                  </a:cubicBezTo>
                  <a:cubicBezTo>
                    <a:pt x="0" y="151"/>
                    <a:pt x="0" y="151"/>
                    <a:pt x="0" y="151"/>
                  </a:cubicBezTo>
                  <a:lnTo>
                    <a:pt x="143" y="284"/>
                  </a:lnTo>
                  <a:close/>
                  <a:moveTo>
                    <a:pt x="59" y="134"/>
                  </a:moveTo>
                  <a:cubicBezTo>
                    <a:pt x="126" y="59"/>
                    <a:pt x="126" y="59"/>
                    <a:pt x="126" y="59"/>
                  </a:cubicBezTo>
                  <a:cubicBezTo>
                    <a:pt x="134" y="50"/>
                    <a:pt x="143" y="50"/>
                    <a:pt x="151" y="59"/>
                  </a:cubicBezTo>
                  <a:cubicBezTo>
                    <a:pt x="159" y="67"/>
                    <a:pt x="159" y="67"/>
                    <a:pt x="159" y="67"/>
                  </a:cubicBezTo>
                  <a:lnTo>
                    <a:pt x="159" y="75"/>
                  </a:lnTo>
                  <a:cubicBezTo>
                    <a:pt x="159" y="84"/>
                    <a:pt x="159" y="84"/>
                    <a:pt x="159" y="92"/>
                  </a:cubicBezTo>
                  <a:cubicBezTo>
                    <a:pt x="92" y="159"/>
                    <a:pt x="92" y="159"/>
                    <a:pt x="92" y="159"/>
                  </a:cubicBezTo>
                  <a:cubicBezTo>
                    <a:pt x="84" y="167"/>
                    <a:pt x="76" y="167"/>
                    <a:pt x="68" y="167"/>
                  </a:cubicBezTo>
                  <a:cubicBezTo>
                    <a:pt x="59" y="159"/>
                    <a:pt x="59" y="159"/>
                    <a:pt x="59" y="159"/>
                  </a:cubicBezTo>
                  <a:cubicBezTo>
                    <a:pt x="59" y="151"/>
                    <a:pt x="59" y="151"/>
                    <a:pt x="59" y="142"/>
                  </a:cubicBezTo>
                  <a:lnTo>
                    <a:pt x="59" y="134"/>
                  </a:lnTo>
                  <a:close/>
                  <a:moveTo>
                    <a:pt x="59" y="134"/>
                  </a:moveTo>
                  <a:lnTo>
                    <a:pt x="59" y="134"/>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400" dirty="0">
                <a:solidFill>
                  <a:schemeClr val="tx1">
                    <a:lumMod val="75000"/>
                    <a:lumOff val="25000"/>
                  </a:schemeClr>
                </a:solidFill>
                <a:cs typeface="+mn-ea"/>
                <a:sym typeface="+mn-lt"/>
              </a:endParaRPr>
            </a:p>
          </p:txBody>
        </p:sp>
        <p:sp>
          <p:nvSpPr>
            <p:cNvPr id="18" name="Freeform 411"/>
            <p:cNvSpPr>
              <a:spLocks noChangeArrowheads="1"/>
            </p:cNvSpPr>
            <p:nvPr/>
          </p:nvSpPr>
          <p:spPr bwMode="auto">
            <a:xfrm>
              <a:off x="3122613" y="4308474"/>
              <a:ext cx="127000" cy="103188"/>
            </a:xfrm>
            <a:custGeom>
              <a:avLst/>
              <a:gdLst>
                <a:gd name="T0" fmla="*/ 343 w 352"/>
                <a:gd name="T1" fmla="*/ 134 h 285"/>
                <a:gd name="T2" fmla="*/ 351 w 352"/>
                <a:gd name="T3" fmla="*/ 125 h 285"/>
                <a:gd name="T4" fmla="*/ 218 w 352"/>
                <a:gd name="T5" fmla="*/ 0 h 285"/>
                <a:gd name="T6" fmla="*/ 209 w 352"/>
                <a:gd name="T7" fmla="*/ 8 h 285"/>
                <a:gd name="T8" fmla="*/ 100 w 352"/>
                <a:gd name="T9" fmla="*/ 276 h 285"/>
                <a:gd name="T10" fmla="*/ 126 w 352"/>
                <a:gd name="T11" fmla="*/ 276 h 285"/>
                <a:gd name="T12" fmla="*/ 134 w 352"/>
                <a:gd name="T13" fmla="*/ 268 h 285"/>
                <a:gd name="T14" fmla="*/ 159 w 352"/>
                <a:gd name="T15" fmla="*/ 217 h 285"/>
                <a:gd name="T16" fmla="*/ 343 w 352"/>
                <a:gd name="T17" fmla="*/ 134 h 285"/>
                <a:gd name="T18" fmla="*/ 218 w 352"/>
                <a:gd name="T19" fmla="*/ 167 h 285"/>
                <a:gd name="T20" fmla="*/ 142 w 352"/>
                <a:gd name="T21" fmla="*/ 192 h 285"/>
                <a:gd name="T22" fmla="*/ 126 w 352"/>
                <a:gd name="T23" fmla="*/ 201 h 285"/>
                <a:gd name="T24" fmla="*/ 109 w 352"/>
                <a:gd name="T25" fmla="*/ 209 h 285"/>
                <a:gd name="T26" fmla="*/ 100 w 352"/>
                <a:gd name="T27" fmla="*/ 201 h 285"/>
                <a:gd name="T28" fmla="*/ 100 w 352"/>
                <a:gd name="T29" fmla="*/ 142 h 285"/>
                <a:gd name="T30" fmla="*/ 109 w 352"/>
                <a:gd name="T31" fmla="*/ 109 h 285"/>
                <a:gd name="T32" fmla="*/ 209 w 352"/>
                <a:gd name="T33" fmla="*/ 150 h 285"/>
                <a:gd name="T34" fmla="*/ 284 w 352"/>
                <a:gd name="T35" fmla="*/ 150 h 285"/>
                <a:gd name="T36" fmla="*/ 218 w 352"/>
                <a:gd name="T37" fmla="*/ 167 h 285"/>
                <a:gd name="T38" fmla="*/ 218 w 352"/>
                <a:gd name="T39" fmla="*/ 167 h 285"/>
                <a:gd name="T40" fmla="*/ 218 w 352"/>
                <a:gd name="T41" fmla="*/ 167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2" h="285">
                  <a:moveTo>
                    <a:pt x="343" y="134"/>
                  </a:moveTo>
                  <a:lnTo>
                    <a:pt x="351" y="125"/>
                  </a:lnTo>
                  <a:cubicBezTo>
                    <a:pt x="218" y="0"/>
                    <a:pt x="218" y="0"/>
                    <a:pt x="218" y="0"/>
                  </a:cubicBezTo>
                  <a:cubicBezTo>
                    <a:pt x="218" y="0"/>
                    <a:pt x="209" y="0"/>
                    <a:pt x="209" y="8"/>
                  </a:cubicBezTo>
                  <a:cubicBezTo>
                    <a:pt x="100" y="34"/>
                    <a:pt x="0" y="142"/>
                    <a:pt x="100" y="276"/>
                  </a:cubicBezTo>
                  <a:cubicBezTo>
                    <a:pt x="109" y="276"/>
                    <a:pt x="117" y="284"/>
                    <a:pt x="126" y="276"/>
                  </a:cubicBezTo>
                  <a:cubicBezTo>
                    <a:pt x="134" y="276"/>
                    <a:pt x="134" y="276"/>
                    <a:pt x="134" y="268"/>
                  </a:cubicBezTo>
                  <a:cubicBezTo>
                    <a:pt x="142" y="251"/>
                    <a:pt x="151" y="226"/>
                    <a:pt x="159" y="217"/>
                  </a:cubicBezTo>
                  <a:cubicBezTo>
                    <a:pt x="192" y="184"/>
                    <a:pt x="284" y="234"/>
                    <a:pt x="343" y="134"/>
                  </a:cubicBezTo>
                  <a:close/>
                  <a:moveTo>
                    <a:pt x="218" y="167"/>
                  </a:moveTo>
                  <a:cubicBezTo>
                    <a:pt x="184" y="167"/>
                    <a:pt x="159" y="167"/>
                    <a:pt x="142" y="192"/>
                  </a:cubicBezTo>
                  <a:cubicBezTo>
                    <a:pt x="134" y="192"/>
                    <a:pt x="134" y="201"/>
                    <a:pt x="126" y="201"/>
                  </a:cubicBezTo>
                  <a:cubicBezTo>
                    <a:pt x="126" y="209"/>
                    <a:pt x="117" y="209"/>
                    <a:pt x="109" y="209"/>
                  </a:cubicBezTo>
                  <a:lnTo>
                    <a:pt x="100" y="201"/>
                  </a:lnTo>
                  <a:cubicBezTo>
                    <a:pt x="92" y="176"/>
                    <a:pt x="92" y="159"/>
                    <a:pt x="100" y="142"/>
                  </a:cubicBezTo>
                  <a:cubicBezTo>
                    <a:pt x="100" y="125"/>
                    <a:pt x="109" y="117"/>
                    <a:pt x="109" y="109"/>
                  </a:cubicBezTo>
                  <a:cubicBezTo>
                    <a:pt x="142" y="134"/>
                    <a:pt x="167" y="150"/>
                    <a:pt x="209" y="150"/>
                  </a:cubicBezTo>
                  <a:cubicBezTo>
                    <a:pt x="234" y="142"/>
                    <a:pt x="259" y="150"/>
                    <a:pt x="284" y="150"/>
                  </a:cubicBezTo>
                  <a:cubicBezTo>
                    <a:pt x="259" y="167"/>
                    <a:pt x="234" y="167"/>
                    <a:pt x="218" y="167"/>
                  </a:cubicBezTo>
                  <a:close/>
                  <a:moveTo>
                    <a:pt x="218" y="167"/>
                  </a:moveTo>
                  <a:lnTo>
                    <a:pt x="218" y="167"/>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400" dirty="0">
                <a:solidFill>
                  <a:schemeClr val="tx1">
                    <a:lumMod val="75000"/>
                    <a:lumOff val="25000"/>
                  </a:schemeClr>
                </a:solidFill>
                <a:cs typeface="+mn-ea"/>
                <a:sym typeface="+mn-lt"/>
              </a:endParaRPr>
            </a:p>
          </p:txBody>
        </p:sp>
      </p:grpSp>
      <p:sp>
        <p:nvSpPr>
          <p:cNvPr id="19" name="Freeform 544"/>
          <p:cNvSpPr>
            <a:spLocks noChangeAspect="1" noChangeArrowheads="1"/>
          </p:cNvSpPr>
          <p:nvPr/>
        </p:nvSpPr>
        <p:spPr bwMode="auto">
          <a:xfrm>
            <a:off x="6923082" y="2615440"/>
            <a:ext cx="454400" cy="481032"/>
          </a:xfrm>
          <a:custGeom>
            <a:avLst/>
            <a:gdLst>
              <a:gd name="T0" fmla="*/ 995 w 1588"/>
              <a:gd name="T1" fmla="*/ 870 h 1682"/>
              <a:gd name="T2" fmla="*/ 1078 w 1588"/>
              <a:gd name="T3" fmla="*/ 753 h 1682"/>
              <a:gd name="T4" fmla="*/ 1463 w 1588"/>
              <a:gd name="T5" fmla="*/ 661 h 1682"/>
              <a:gd name="T6" fmla="*/ 1546 w 1588"/>
              <a:gd name="T7" fmla="*/ 352 h 1682"/>
              <a:gd name="T8" fmla="*/ 1346 w 1588"/>
              <a:gd name="T9" fmla="*/ 527 h 1682"/>
              <a:gd name="T10" fmla="*/ 1120 w 1588"/>
              <a:gd name="T11" fmla="*/ 310 h 1682"/>
              <a:gd name="T12" fmla="*/ 1296 w 1588"/>
              <a:gd name="T13" fmla="*/ 101 h 1682"/>
              <a:gd name="T14" fmla="*/ 995 w 1588"/>
              <a:gd name="T15" fmla="*/ 184 h 1682"/>
              <a:gd name="T16" fmla="*/ 894 w 1588"/>
              <a:gd name="T17" fmla="*/ 577 h 1682"/>
              <a:gd name="T18" fmla="*/ 501 w 1588"/>
              <a:gd name="T19" fmla="*/ 452 h 1682"/>
              <a:gd name="T20" fmla="*/ 501 w 1588"/>
              <a:gd name="T21" fmla="*/ 427 h 1682"/>
              <a:gd name="T22" fmla="*/ 493 w 1588"/>
              <a:gd name="T23" fmla="*/ 0 h 1682"/>
              <a:gd name="T24" fmla="*/ 250 w 1588"/>
              <a:gd name="T25" fmla="*/ 285 h 1682"/>
              <a:gd name="T26" fmla="*/ 175 w 1588"/>
              <a:gd name="T27" fmla="*/ 393 h 1682"/>
              <a:gd name="T28" fmla="*/ 150 w 1588"/>
              <a:gd name="T29" fmla="*/ 427 h 1682"/>
              <a:gd name="T30" fmla="*/ 117 w 1588"/>
              <a:gd name="T31" fmla="*/ 477 h 1682"/>
              <a:gd name="T32" fmla="*/ 100 w 1588"/>
              <a:gd name="T33" fmla="*/ 502 h 1682"/>
              <a:gd name="T34" fmla="*/ 66 w 1588"/>
              <a:gd name="T35" fmla="*/ 586 h 1682"/>
              <a:gd name="T36" fmla="*/ 58 w 1588"/>
              <a:gd name="T37" fmla="*/ 611 h 1682"/>
              <a:gd name="T38" fmla="*/ 50 w 1588"/>
              <a:gd name="T39" fmla="*/ 678 h 1682"/>
              <a:gd name="T40" fmla="*/ 41 w 1588"/>
              <a:gd name="T41" fmla="*/ 728 h 1682"/>
              <a:gd name="T42" fmla="*/ 41 w 1588"/>
              <a:gd name="T43" fmla="*/ 744 h 1682"/>
              <a:gd name="T44" fmla="*/ 50 w 1588"/>
              <a:gd name="T45" fmla="*/ 778 h 1682"/>
              <a:gd name="T46" fmla="*/ 58 w 1588"/>
              <a:gd name="T47" fmla="*/ 811 h 1682"/>
              <a:gd name="T48" fmla="*/ 100 w 1588"/>
              <a:gd name="T49" fmla="*/ 878 h 1682"/>
              <a:gd name="T50" fmla="*/ 125 w 1588"/>
              <a:gd name="T51" fmla="*/ 853 h 1682"/>
              <a:gd name="T52" fmla="*/ 133 w 1588"/>
              <a:gd name="T53" fmla="*/ 795 h 1682"/>
              <a:gd name="T54" fmla="*/ 142 w 1588"/>
              <a:gd name="T55" fmla="*/ 770 h 1682"/>
              <a:gd name="T56" fmla="*/ 150 w 1588"/>
              <a:gd name="T57" fmla="*/ 753 h 1682"/>
              <a:gd name="T58" fmla="*/ 167 w 1588"/>
              <a:gd name="T59" fmla="*/ 720 h 1682"/>
              <a:gd name="T60" fmla="*/ 183 w 1588"/>
              <a:gd name="T61" fmla="*/ 694 h 1682"/>
              <a:gd name="T62" fmla="*/ 200 w 1588"/>
              <a:gd name="T63" fmla="*/ 669 h 1682"/>
              <a:gd name="T64" fmla="*/ 225 w 1588"/>
              <a:gd name="T65" fmla="*/ 644 h 1682"/>
              <a:gd name="T66" fmla="*/ 250 w 1588"/>
              <a:gd name="T67" fmla="*/ 619 h 1682"/>
              <a:gd name="T68" fmla="*/ 267 w 1588"/>
              <a:gd name="T69" fmla="*/ 611 h 1682"/>
              <a:gd name="T70" fmla="*/ 301 w 1588"/>
              <a:gd name="T71" fmla="*/ 594 h 1682"/>
              <a:gd name="T72" fmla="*/ 326 w 1588"/>
              <a:gd name="T73" fmla="*/ 577 h 1682"/>
              <a:gd name="T74" fmla="*/ 342 w 1588"/>
              <a:gd name="T75" fmla="*/ 569 h 1682"/>
              <a:gd name="T76" fmla="*/ 359 w 1588"/>
              <a:gd name="T77" fmla="*/ 586 h 1682"/>
              <a:gd name="T78" fmla="*/ 75 w 1588"/>
              <a:gd name="T79" fmla="*/ 1363 h 1682"/>
              <a:gd name="T80" fmla="*/ 292 w 1588"/>
              <a:gd name="T81" fmla="*/ 1581 h 1682"/>
              <a:gd name="T82" fmla="*/ 777 w 1588"/>
              <a:gd name="T83" fmla="*/ 1087 h 1682"/>
              <a:gd name="T84" fmla="*/ 1530 w 1588"/>
              <a:gd name="T85" fmla="*/ 1623 h 1682"/>
              <a:gd name="T86" fmla="*/ 217 w 1588"/>
              <a:gd name="T87" fmla="*/ 1522 h 1682"/>
              <a:gd name="T88" fmla="*/ 133 w 1588"/>
              <a:gd name="T89" fmla="*/ 1438 h 1682"/>
              <a:gd name="T90" fmla="*/ 217 w 1588"/>
              <a:gd name="T91" fmla="*/ 1522 h 1682"/>
              <a:gd name="T92" fmla="*/ 217 w 1588"/>
              <a:gd name="T93" fmla="*/ 1522 h 1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88" h="1682">
                <a:moveTo>
                  <a:pt x="1530" y="1405"/>
                </a:moveTo>
                <a:cubicBezTo>
                  <a:pt x="995" y="870"/>
                  <a:pt x="995" y="870"/>
                  <a:pt x="995" y="870"/>
                </a:cubicBezTo>
                <a:cubicBezTo>
                  <a:pt x="995" y="862"/>
                  <a:pt x="986" y="862"/>
                  <a:pt x="978" y="853"/>
                </a:cubicBezTo>
                <a:cubicBezTo>
                  <a:pt x="1078" y="753"/>
                  <a:pt x="1078" y="753"/>
                  <a:pt x="1078" y="753"/>
                </a:cubicBezTo>
                <a:cubicBezTo>
                  <a:pt x="1078" y="753"/>
                  <a:pt x="1086" y="744"/>
                  <a:pt x="1086" y="736"/>
                </a:cubicBezTo>
                <a:cubicBezTo>
                  <a:pt x="1212" y="786"/>
                  <a:pt x="1362" y="761"/>
                  <a:pt x="1463" y="661"/>
                </a:cubicBezTo>
                <a:cubicBezTo>
                  <a:pt x="1538" y="586"/>
                  <a:pt x="1570" y="485"/>
                  <a:pt x="1562" y="377"/>
                </a:cubicBezTo>
                <a:cubicBezTo>
                  <a:pt x="1562" y="368"/>
                  <a:pt x="1554" y="352"/>
                  <a:pt x="1546" y="352"/>
                </a:cubicBezTo>
                <a:cubicBezTo>
                  <a:pt x="1538" y="352"/>
                  <a:pt x="1521" y="352"/>
                  <a:pt x="1513" y="360"/>
                </a:cubicBezTo>
                <a:cubicBezTo>
                  <a:pt x="1346" y="527"/>
                  <a:pt x="1346" y="527"/>
                  <a:pt x="1346" y="527"/>
                </a:cubicBezTo>
                <a:cubicBezTo>
                  <a:pt x="1170" y="485"/>
                  <a:pt x="1170" y="485"/>
                  <a:pt x="1170" y="485"/>
                </a:cubicBezTo>
                <a:cubicBezTo>
                  <a:pt x="1120" y="310"/>
                  <a:pt x="1120" y="310"/>
                  <a:pt x="1120" y="310"/>
                </a:cubicBezTo>
                <a:cubicBezTo>
                  <a:pt x="1287" y="134"/>
                  <a:pt x="1287" y="134"/>
                  <a:pt x="1287" y="134"/>
                </a:cubicBezTo>
                <a:cubicBezTo>
                  <a:pt x="1296" y="126"/>
                  <a:pt x="1304" y="118"/>
                  <a:pt x="1296" y="101"/>
                </a:cubicBezTo>
                <a:cubicBezTo>
                  <a:pt x="1296" y="92"/>
                  <a:pt x="1287" y="84"/>
                  <a:pt x="1270" y="84"/>
                </a:cubicBezTo>
                <a:cubicBezTo>
                  <a:pt x="1170" y="76"/>
                  <a:pt x="1061" y="109"/>
                  <a:pt x="995" y="184"/>
                </a:cubicBezTo>
                <a:cubicBezTo>
                  <a:pt x="886" y="285"/>
                  <a:pt x="861" y="435"/>
                  <a:pt x="911" y="561"/>
                </a:cubicBezTo>
                <a:cubicBezTo>
                  <a:pt x="903" y="569"/>
                  <a:pt x="903" y="569"/>
                  <a:pt x="894" y="577"/>
                </a:cubicBezTo>
                <a:cubicBezTo>
                  <a:pt x="752" y="711"/>
                  <a:pt x="752" y="711"/>
                  <a:pt x="752" y="711"/>
                </a:cubicBezTo>
                <a:cubicBezTo>
                  <a:pt x="501" y="452"/>
                  <a:pt x="501" y="452"/>
                  <a:pt x="501" y="452"/>
                </a:cubicBezTo>
                <a:cubicBezTo>
                  <a:pt x="493" y="452"/>
                  <a:pt x="493" y="443"/>
                  <a:pt x="484" y="443"/>
                </a:cubicBezTo>
                <a:cubicBezTo>
                  <a:pt x="493" y="435"/>
                  <a:pt x="493" y="435"/>
                  <a:pt x="501" y="427"/>
                </a:cubicBezTo>
                <a:cubicBezTo>
                  <a:pt x="551" y="435"/>
                  <a:pt x="652" y="335"/>
                  <a:pt x="735" y="251"/>
                </a:cubicBezTo>
                <a:cubicBezTo>
                  <a:pt x="493" y="0"/>
                  <a:pt x="493" y="0"/>
                  <a:pt x="493" y="0"/>
                </a:cubicBezTo>
                <a:cubicBezTo>
                  <a:pt x="376" y="109"/>
                  <a:pt x="301" y="184"/>
                  <a:pt x="309" y="243"/>
                </a:cubicBezTo>
                <a:cubicBezTo>
                  <a:pt x="284" y="251"/>
                  <a:pt x="259" y="268"/>
                  <a:pt x="250" y="285"/>
                </a:cubicBezTo>
                <a:cubicBezTo>
                  <a:pt x="209" y="318"/>
                  <a:pt x="209" y="318"/>
                  <a:pt x="209" y="318"/>
                </a:cubicBezTo>
                <a:cubicBezTo>
                  <a:pt x="192" y="343"/>
                  <a:pt x="175" y="368"/>
                  <a:pt x="175" y="393"/>
                </a:cubicBezTo>
                <a:cubicBezTo>
                  <a:pt x="167" y="402"/>
                  <a:pt x="167" y="402"/>
                  <a:pt x="159" y="410"/>
                </a:cubicBezTo>
                <a:cubicBezTo>
                  <a:pt x="150" y="427"/>
                  <a:pt x="150" y="427"/>
                  <a:pt x="150" y="427"/>
                </a:cubicBezTo>
                <a:cubicBezTo>
                  <a:pt x="133" y="443"/>
                  <a:pt x="133" y="443"/>
                  <a:pt x="133" y="443"/>
                </a:cubicBezTo>
                <a:cubicBezTo>
                  <a:pt x="125" y="452"/>
                  <a:pt x="125" y="469"/>
                  <a:pt x="117" y="477"/>
                </a:cubicBezTo>
                <a:lnTo>
                  <a:pt x="108" y="485"/>
                </a:lnTo>
                <a:cubicBezTo>
                  <a:pt x="100" y="502"/>
                  <a:pt x="100" y="502"/>
                  <a:pt x="100" y="502"/>
                </a:cubicBezTo>
                <a:cubicBezTo>
                  <a:pt x="100" y="510"/>
                  <a:pt x="91" y="519"/>
                  <a:pt x="83" y="536"/>
                </a:cubicBezTo>
                <a:cubicBezTo>
                  <a:pt x="75" y="552"/>
                  <a:pt x="66" y="569"/>
                  <a:pt x="66" y="586"/>
                </a:cubicBezTo>
                <a:cubicBezTo>
                  <a:pt x="66" y="594"/>
                  <a:pt x="66" y="594"/>
                  <a:pt x="66" y="594"/>
                </a:cubicBezTo>
                <a:cubicBezTo>
                  <a:pt x="58" y="602"/>
                  <a:pt x="58" y="602"/>
                  <a:pt x="58" y="611"/>
                </a:cubicBezTo>
                <a:cubicBezTo>
                  <a:pt x="50" y="636"/>
                  <a:pt x="50" y="636"/>
                  <a:pt x="50" y="636"/>
                </a:cubicBezTo>
                <a:cubicBezTo>
                  <a:pt x="50" y="653"/>
                  <a:pt x="50" y="669"/>
                  <a:pt x="50" y="678"/>
                </a:cubicBezTo>
                <a:cubicBezTo>
                  <a:pt x="50" y="686"/>
                  <a:pt x="50" y="686"/>
                  <a:pt x="50" y="686"/>
                </a:cubicBezTo>
                <a:cubicBezTo>
                  <a:pt x="41" y="703"/>
                  <a:pt x="41" y="711"/>
                  <a:pt x="41" y="728"/>
                </a:cubicBezTo>
                <a:lnTo>
                  <a:pt x="41" y="736"/>
                </a:lnTo>
                <a:lnTo>
                  <a:pt x="41" y="744"/>
                </a:lnTo>
                <a:cubicBezTo>
                  <a:pt x="50" y="744"/>
                  <a:pt x="50" y="753"/>
                  <a:pt x="50" y="761"/>
                </a:cubicBezTo>
                <a:cubicBezTo>
                  <a:pt x="50" y="778"/>
                  <a:pt x="50" y="778"/>
                  <a:pt x="50" y="778"/>
                </a:cubicBezTo>
                <a:cubicBezTo>
                  <a:pt x="50" y="786"/>
                  <a:pt x="50" y="786"/>
                  <a:pt x="50" y="786"/>
                </a:cubicBezTo>
                <a:cubicBezTo>
                  <a:pt x="50" y="795"/>
                  <a:pt x="50" y="803"/>
                  <a:pt x="58" y="811"/>
                </a:cubicBezTo>
                <a:cubicBezTo>
                  <a:pt x="66" y="853"/>
                  <a:pt x="66" y="853"/>
                  <a:pt x="66" y="853"/>
                </a:cubicBezTo>
                <a:cubicBezTo>
                  <a:pt x="75" y="870"/>
                  <a:pt x="83" y="878"/>
                  <a:pt x="100" y="878"/>
                </a:cubicBezTo>
                <a:cubicBezTo>
                  <a:pt x="108" y="878"/>
                  <a:pt x="117" y="870"/>
                  <a:pt x="117" y="870"/>
                </a:cubicBezTo>
                <a:cubicBezTo>
                  <a:pt x="125" y="862"/>
                  <a:pt x="125" y="862"/>
                  <a:pt x="125" y="853"/>
                </a:cubicBezTo>
                <a:cubicBezTo>
                  <a:pt x="133" y="811"/>
                  <a:pt x="133" y="811"/>
                  <a:pt x="133" y="811"/>
                </a:cubicBezTo>
                <a:cubicBezTo>
                  <a:pt x="133" y="803"/>
                  <a:pt x="133" y="803"/>
                  <a:pt x="133" y="795"/>
                </a:cubicBezTo>
                <a:cubicBezTo>
                  <a:pt x="133" y="786"/>
                  <a:pt x="142" y="786"/>
                  <a:pt x="142" y="786"/>
                </a:cubicBezTo>
                <a:cubicBezTo>
                  <a:pt x="142" y="770"/>
                  <a:pt x="142" y="770"/>
                  <a:pt x="142" y="770"/>
                </a:cubicBezTo>
                <a:cubicBezTo>
                  <a:pt x="142" y="761"/>
                  <a:pt x="142" y="761"/>
                  <a:pt x="150" y="761"/>
                </a:cubicBezTo>
                <a:lnTo>
                  <a:pt x="150" y="753"/>
                </a:lnTo>
                <a:lnTo>
                  <a:pt x="150" y="744"/>
                </a:lnTo>
                <a:cubicBezTo>
                  <a:pt x="159" y="736"/>
                  <a:pt x="159" y="728"/>
                  <a:pt x="167" y="720"/>
                </a:cubicBezTo>
                <a:lnTo>
                  <a:pt x="167" y="711"/>
                </a:lnTo>
                <a:cubicBezTo>
                  <a:pt x="175" y="703"/>
                  <a:pt x="175" y="703"/>
                  <a:pt x="183" y="694"/>
                </a:cubicBezTo>
                <a:cubicBezTo>
                  <a:pt x="192" y="678"/>
                  <a:pt x="192" y="678"/>
                  <a:pt x="192" y="678"/>
                </a:cubicBezTo>
                <a:lnTo>
                  <a:pt x="200" y="669"/>
                </a:lnTo>
                <a:cubicBezTo>
                  <a:pt x="200" y="669"/>
                  <a:pt x="200" y="661"/>
                  <a:pt x="209" y="661"/>
                </a:cubicBezTo>
                <a:cubicBezTo>
                  <a:pt x="209" y="653"/>
                  <a:pt x="217" y="644"/>
                  <a:pt x="225" y="644"/>
                </a:cubicBezTo>
                <a:cubicBezTo>
                  <a:pt x="234" y="636"/>
                  <a:pt x="234" y="636"/>
                  <a:pt x="234" y="636"/>
                </a:cubicBezTo>
                <a:cubicBezTo>
                  <a:pt x="234" y="636"/>
                  <a:pt x="242" y="628"/>
                  <a:pt x="250" y="619"/>
                </a:cubicBezTo>
                <a:lnTo>
                  <a:pt x="259" y="619"/>
                </a:lnTo>
                <a:cubicBezTo>
                  <a:pt x="259" y="611"/>
                  <a:pt x="267" y="611"/>
                  <a:pt x="267" y="611"/>
                </a:cubicBezTo>
                <a:cubicBezTo>
                  <a:pt x="275" y="602"/>
                  <a:pt x="275" y="602"/>
                  <a:pt x="284" y="602"/>
                </a:cubicBezTo>
                <a:cubicBezTo>
                  <a:pt x="301" y="594"/>
                  <a:pt x="301" y="594"/>
                  <a:pt x="301" y="594"/>
                </a:cubicBezTo>
                <a:cubicBezTo>
                  <a:pt x="309" y="586"/>
                  <a:pt x="309" y="586"/>
                  <a:pt x="309" y="586"/>
                </a:cubicBezTo>
                <a:cubicBezTo>
                  <a:pt x="317" y="586"/>
                  <a:pt x="317" y="586"/>
                  <a:pt x="326" y="577"/>
                </a:cubicBezTo>
                <a:lnTo>
                  <a:pt x="334" y="577"/>
                </a:lnTo>
                <a:cubicBezTo>
                  <a:pt x="342" y="577"/>
                  <a:pt x="342" y="569"/>
                  <a:pt x="342" y="569"/>
                </a:cubicBezTo>
                <a:cubicBezTo>
                  <a:pt x="351" y="569"/>
                  <a:pt x="351" y="569"/>
                  <a:pt x="351" y="569"/>
                </a:cubicBezTo>
                <a:cubicBezTo>
                  <a:pt x="351" y="577"/>
                  <a:pt x="359" y="586"/>
                  <a:pt x="359" y="586"/>
                </a:cubicBezTo>
                <a:cubicBezTo>
                  <a:pt x="618" y="845"/>
                  <a:pt x="618" y="845"/>
                  <a:pt x="618" y="845"/>
                </a:cubicBezTo>
                <a:cubicBezTo>
                  <a:pt x="75" y="1363"/>
                  <a:pt x="75" y="1363"/>
                  <a:pt x="75" y="1363"/>
                </a:cubicBezTo>
                <a:cubicBezTo>
                  <a:pt x="8" y="1430"/>
                  <a:pt x="0" y="1531"/>
                  <a:pt x="66" y="1597"/>
                </a:cubicBezTo>
                <a:cubicBezTo>
                  <a:pt x="133" y="1664"/>
                  <a:pt x="225" y="1647"/>
                  <a:pt x="292" y="1581"/>
                </a:cubicBezTo>
                <a:cubicBezTo>
                  <a:pt x="769" y="1079"/>
                  <a:pt x="769" y="1079"/>
                  <a:pt x="769" y="1079"/>
                </a:cubicBezTo>
                <a:cubicBezTo>
                  <a:pt x="769" y="1079"/>
                  <a:pt x="777" y="1079"/>
                  <a:pt x="777" y="1087"/>
                </a:cubicBezTo>
                <a:cubicBezTo>
                  <a:pt x="1312" y="1623"/>
                  <a:pt x="1312" y="1623"/>
                  <a:pt x="1312" y="1623"/>
                </a:cubicBezTo>
                <a:cubicBezTo>
                  <a:pt x="1371" y="1681"/>
                  <a:pt x="1471" y="1681"/>
                  <a:pt x="1530" y="1623"/>
                </a:cubicBezTo>
                <a:cubicBezTo>
                  <a:pt x="1587" y="1564"/>
                  <a:pt x="1587" y="1464"/>
                  <a:pt x="1530" y="1405"/>
                </a:cubicBezTo>
                <a:close/>
                <a:moveTo>
                  <a:pt x="217" y="1522"/>
                </a:moveTo>
                <a:cubicBezTo>
                  <a:pt x="192" y="1547"/>
                  <a:pt x="159" y="1547"/>
                  <a:pt x="133" y="1522"/>
                </a:cubicBezTo>
                <a:cubicBezTo>
                  <a:pt x="108" y="1497"/>
                  <a:pt x="108" y="1455"/>
                  <a:pt x="133" y="1438"/>
                </a:cubicBezTo>
                <a:cubicBezTo>
                  <a:pt x="159" y="1413"/>
                  <a:pt x="192" y="1413"/>
                  <a:pt x="217" y="1438"/>
                </a:cubicBezTo>
                <a:cubicBezTo>
                  <a:pt x="242" y="1455"/>
                  <a:pt x="242" y="1497"/>
                  <a:pt x="217" y="1522"/>
                </a:cubicBezTo>
                <a:close/>
                <a:moveTo>
                  <a:pt x="217" y="1522"/>
                </a:moveTo>
                <a:lnTo>
                  <a:pt x="217" y="1522"/>
                </a:lnTo>
                <a:close/>
              </a:path>
            </a:pathLst>
          </a:custGeom>
          <a:solidFill>
            <a:schemeClr val="bg1"/>
          </a:solidFill>
          <a:ln>
            <a:noFill/>
          </a:ln>
          <a:effectLst/>
        </p:spPr>
        <p:txBody>
          <a:bodyPr wrap="none" lIns="243785" tIns="121892" rIns="243785" bIns="121892" anchor="ctr"/>
          <a:lstStyle/>
          <a:p>
            <a:pPr>
              <a:defRPr/>
            </a:pPr>
            <a:endParaRPr lang="en-US" sz="2400" dirty="0">
              <a:solidFill>
                <a:schemeClr val="tx1">
                  <a:lumMod val="75000"/>
                  <a:lumOff val="25000"/>
                </a:schemeClr>
              </a:solidFill>
              <a:cs typeface="+mn-ea"/>
              <a:sym typeface="+mn-lt"/>
            </a:endParaRPr>
          </a:p>
        </p:txBody>
      </p:sp>
      <p:sp>
        <p:nvSpPr>
          <p:cNvPr id="20" name="文本框 19"/>
          <p:cNvSpPr txBox="1"/>
          <p:nvPr/>
        </p:nvSpPr>
        <p:spPr>
          <a:xfrm>
            <a:off x="2588703" y="2682552"/>
            <a:ext cx="2453017" cy="138499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400" dirty="0">
                <a:solidFill>
                  <a:schemeClr val="bg1"/>
                </a:solidFill>
                <a:cs typeface="+mn-ea"/>
                <a:sym typeface="+mn-lt"/>
              </a:rPr>
              <a:t>Please enter text </a:t>
            </a:r>
            <a:r>
              <a:rPr lang="en-US" sz="1400" dirty="0" err="1">
                <a:solidFill>
                  <a:schemeClr val="bg1"/>
                </a:solidFill>
                <a:cs typeface="+mn-ea"/>
                <a:sym typeface="+mn-lt"/>
              </a:rPr>
              <a:t>here.Please</a:t>
            </a:r>
            <a:r>
              <a:rPr lang="en-US" sz="1400" dirty="0">
                <a:solidFill>
                  <a:schemeClr val="bg1"/>
                </a:solidFill>
                <a:cs typeface="+mn-ea"/>
                <a:sym typeface="+mn-lt"/>
              </a:rPr>
              <a:t> enter text </a:t>
            </a:r>
            <a:r>
              <a:rPr lang="en-US" sz="1400" dirty="0" err="1">
                <a:solidFill>
                  <a:schemeClr val="bg1"/>
                </a:solidFill>
                <a:cs typeface="+mn-ea"/>
                <a:sym typeface="+mn-lt"/>
              </a:rPr>
              <a:t>here.Please</a:t>
            </a:r>
            <a:r>
              <a:rPr lang="en-US" sz="1400" dirty="0">
                <a:solidFill>
                  <a:schemeClr val="bg1"/>
                </a:solidFill>
                <a:cs typeface="+mn-ea"/>
                <a:sym typeface="+mn-lt"/>
              </a:rPr>
              <a:t> enter text here.</a:t>
            </a:r>
            <a:endParaRPr lang="en-US" sz="1400" dirty="0">
              <a:solidFill>
                <a:schemeClr val="bg1"/>
              </a:solidFill>
              <a:cs typeface="+mn-ea"/>
              <a:sym typeface="+mn-lt"/>
            </a:endParaRPr>
          </a:p>
        </p:txBody>
      </p:sp>
      <p:sp>
        <p:nvSpPr>
          <p:cNvPr id="21" name="文本框 20"/>
          <p:cNvSpPr txBox="1"/>
          <p:nvPr/>
        </p:nvSpPr>
        <p:spPr>
          <a:xfrm>
            <a:off x="2554211" y="2247900"/>
            <a:ext cx="1882878" cy="46166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bg1"/>
                </a:solidFill>
                <a:cs typeface="+mn-ea"/>
                <a:sym typeface="+mn-lt"/>
              </a:rPr>
              <a:t>输入标题</a:t>
            </a:r>
            <a:endParaRPr lang="zh-CN" altLang="en-US" sz="2400" dirty="0">
              <a:solidFill>
                <a:schemeClr val="bg1"/>
              </a:solidFill>
              <a:cs typeface="+mn-ea"/>
              <a:sym typeface="+mn-lt"/>
            </a:endParaRPr>
          </a:p>
        </p:txBody>
      </p:sp>
      <p:sp>
        <p:nvSpPr>
          <p:cNvPr id="22" name="文本框 21"/>
          <p:cNvSpPr txBox="1"/>
          <p:nvPr/>
        </p:nvSpPr>
        <p:spPr>
          <a:xfrm>
            <a:off x="8228213" y="2655539"/>
            <a:ext cx="2453017" cy="138499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400" dirty="0">
                <a:solidFill>
                  <a:schemeClr val="bg1"/>
                </a:solidFill>
                <a:cs typeface="+mn-ea"/>
                <a:sym typeface="+mn-lt"/>
              </a:rPr>
              <a:t>Please enter text </a:t>
            </a:r>
            <a:r>
              <a:rPr lang="en-US" sz="1400" dirty="0" err="1">
                <a:solidFill>
                  <a:schemeClr val="bg1"/>
                </a:solidFill>
                <a:cs typeface="+mn-ea"/>
                <a:sym typeface="+mn-lt"/>
              </a:rPr>
              <a:t>here.Please</a:t>
            </a:r>
            <a:r>
              <a:rPr lang="en-US" sz="1400" dirty="0">
                <a:solidFill>
                  <a:schemeClr val="bg1"/>
                </a:solidFill>
                <a:cs typeface="+mn-ea"/>
                <a:sym typeface="+mn-lt"/>
              </a:rPr>
              <a:t> enter text </a:t>
            </a:r>
            <a:r>
              <a:rPr lang="en-US" sz="1400" dirty="0" err="1">
                <a:solidFill>
                  <a:schemeClr val="bg1"/>
                </a:solidFill>
                <a:cs typeface="+mn-ea"/>
                <a:sym typeface="+mn-lt"/>
              </a:rPr>
              <a:t>here.Please</a:t>
            </a:r>
            <a:r>
              <a:rPr lang="en-US" sz="1400" dirty="0">
                <a:solidFill>
                  <a:schemeClr val="bg1"/>
                </a:solidFill>
                <a:cs typeface="+mn-ea"/>
                <a:sym typeface="+mn-lt"/>
              </a:rPr>
              <a:t> enter text here.</a:t>
            </a:r>
            <a:endParaRPr lang="en-US" sz="1400" dirty="0">
              <a:solidFill>
                <a:schemeClr val="bg1"/>
              </a:solidFill>
              <a:cs typeface="+mn-ea"/>
              <a:sym typeface="+mn-lt"/>
            </a:endParaRPr>
          </a:p>
        </p:txBody>
      </p:sp>
      <p:sp>
        <p:nvSpPr>
          <p:cNvPr id="23" name="文本框 22"/>
          <p:cNvSpPr txBox="1"/>
          <p:nvPr/>
        </p:nvSpPr>
        <p:spPr>
          <a:xfrm>
            <a:off x="8193721" y="2220887"/>
            <a:ext cx="1882878" cy="46166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bg1"/>
                </a:solidFill>
                <a:cs typeface="+mn-ea"/>
                <a:sym typeface="+mn-lt"/>
              </a:rPr>
              <a:t>输入标题</a:t>
            </a:r>
            <a:endParaRPr lang="zh-CN" altLang="en-US" sz="2400" dirty="0">
              <a:solidFill>
                <a:schemeClr val="bg1"/>
              </a:solidFill>
              <a:cs typeface="+mn-ea"/>
              <a:sym typeface="+mn-lt"/>
            </a:endParaRPr>
          </a:p>
        </p:txBody>
      </p:sp>
      <p:sp>
        <p:nvSpPr>
          <p:cNvPr id="24" name="文本框 23"/>
          <p:cNvSpPr txBox="1"/>
          <p:nvPr/>
        </p:nvSpPr>
        <p:spPr>
          <a:xfrm>
            <a:off x="2588703" y="4753611"/>
            <a:ext cx="2453017" cy="138499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400" dirty="0">
                <a:solidFill>
                  <a:schemeClr val="bg1"/>
                </a:solidFill>
                <a:cs typeface="+mn-ea"/>
                <a:sym typeface="+mn-lt"/>
              </a:rPr>
              <a:t>Please enter text </a:t>
            </a:r>
            <a:r>
              <a:rPr lang="en-US" sz="1400" dirty="0" err="1">
                <a:solidFill>
                  <a:schemeClr val="bg1"/>
                </a:solidFill>
                <a:cs typeface="+mn-ea"/>
                <a:sym typeface="+mn-lt"/>
              </a:rPr>
              <a:t>here.Please</a:t>
            </a:r>
            <a:r>
              <a:rPr lang="en-US" sz="1400" dirty="0">
                <a:solidFill>
                  <a:schemeClr val="bg1"/>
                </a:solidFill>
                <a:cs typeface="+mn-ea"/>
                <a:sym typeface="+mn-lt"/>
              </a:rPr>
              <a:t> enter text </a:t>
            </a:r>
            <a:r>
              <a:rPr lang="en-US" sz="1400" dirty="0" err="1">
                <a:solidFill>
                  <a:schemeClr val="bg1"/>
                </a:solidFill>
                <a:cs typeface="+mn-ea"/>
                <a:sym typeface="+mn-lt"/>
              </a:rPr>
              <a:t>here.Please</a:t>
            </a:r>
            <a:r>
              <a:rPr lang="en-US" sz="1400" dirty="0">
                <a:solidFill>
                  <a:schemeClr val="bg1"/>
                </a:solidFill>
                <a:cs typeface="+mn-ea"/>
                <a:sym typeface="+mn-lt"/>
              </a:rPr>
              <a:t> enter text here.</a:t>
            </a:r>
            <a:endParaRPr lang="en-US" sz="1400" dirty="0">
              <a:solidFill>
                <a:schemeClr val="bg1"/>
              </a:solidFill>
              <a:cs typeface="+mn-ea"/>
              <a:sym typeface="+mn-lt"/>
            </a:endParaRPr>
          </a:p>
        </p:txBody>
      </p:sp>
      <p:sp>
        <p:nvSpPr>
          <p:cNvPr id="25" name="文本框 24"/>
          <p:cNvSpPr txBox="1"/>
          <p:nvPr/>
        </p:nvSpPr>
        <p:spPr>
          <a:xfrm>
            <a:off x="2554211" y="4318959"/>
            <a:ext cx="1882878" cy="46166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bg1"/>
                </a:solidFill>
                <a:cs typeface="+mn-ea"/>
                <a:sym typeface="+mn-lt"/>
              </a:rPr>
              <a:t>输入标题</a:t>
            </a:r>
            <a:endParaRPr lang="zh-CN" altLang="en-US" sz="2400" dirty="0">
              <a:solidFill>
                <a:schemeClr val="bg1"/>
              </a:solidFill>
              <a:cs typeface="+mn-ea"/>
              <a:sym typeface="+mn-lt"/>
            </a:endParaRPr>
          </a:p>
        </p:txBody>
      </p:sp>
      <p:sp>
        <p:nvSpPr>
          <p:cNvPr id="26" name="文本框 25"/>
          <p:cNvSpPr txBox="1"/>
          <p:nvPr/>
        </p:nvSpPr>
        <p:spPr>
          <a:xfrm>
            <a:off x="8245055" y="4770393"/>
            <a:ext cx="2453017" cy="138499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400" dirty="0">
                <a:solidFill>
                  <a:schemeClr val="bg1"/>
                </a:solidFill>
                <a:cs typeface="+mn-ea"/>
                <a:sym typeface="+mn-lt"/>
              </a:rPr>
              <a:t>Please enter text </a:t>
            </a:r>
            <a:r>
              <a:rPr lang="en-US" sz="1400" dirty="0" err="1">
                <a:solidFill>
                  <a:schemeClr val="bg1"/>
                </a:solidFill>
                <a:cs typeface="+mn-ea"/>
                <a:sym typeface="+mn-lt"/>
              </a:rPr>
              <a:t>here.Please</a:t>
            </a:r>
            <a:r>
              <a:rPr lang="en-US" sz="1400" dirty="0">
                <a:solidFill>
                  <a:schemeClr val="bg1"/>
                </a:solidFill>
                <a:cs typeface="+mn-ea"/>
                <a:sym typeface="+mn-lt"/>
              </a:rPr>
              <a:t> enter text </a:t>
            </a:r>
            <a:r>
              <a:rPr lang="en-US" sz="1400" dirty="0" err="1">
                <a:solidFill>
                  <a:schemeClr val="bg1"/>
                </a:solidFill>
                <a:cs typeface="+mn-ea"/>
                <a:sym typeface="+mn-lt"/>
              </a:rPr>
              <a:t>here.Please</a:t>
            </a:r>
            <a:r>
              <a:rPr lang="en-US" sz="1400" dirty="0">
                <a:solidFill>
                  <a:schemeClr val="bg1"/>
                </a:solidFill>
                <a:cs typeface="+mn-ea"/>
                <a:sym typeface="+mn-lt"/>
              </a:rPr>
              <a:t> enter text here.</a:t>
            </a:r>
            <a:endParaRPr lang="en-US" sz="1400" dirty="0">
              <a:solidFill>
                <a:schemeClr val="bg1"/>
              </a:solidFill>
              <a:cs typeface="+mn-ea"/>
              <a:sym typeface="+mn-lt"/>
            </a:endParaRPr>
          </a:p>
        </p:txBody>
      </p:sp>
      <p:sp>
        <p:nvSpPr>
          <p:cNvPr id="27" name="文本框 26"/>
          <p:cNvSpPr txBox="1"/>
          <p:nvPr/>
        </p:nvSpPr>
        <p:spPr>
          <a:xfrm>
            <a:off x="8210563" y="4335741"/>
            <a:ext cx="1882878" cy="46166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bg1"/>
                </a:solidFill>
                <a:cs typeface="+mn-ea"/>
                <a:sym typeface="+mn-lt"/>
              </a:rPr>
              <a:t>输入标题</a:t>
            </a:r>
            <a:endParaRPr lang="zh-CN" altLang="en-US" sz="2400" dirty="0">
              <a:solidFill>
                <a:schemeClr val="bg1"/>
              </a:solidFill>
              <a:cs typeface="+mn-ea"/>
              <a:sym typeface="+mn-lt"/>
            </a:endParaRPr>
          </a:p>
        </p:txBody>
      </p:sp>
      <p:sp>
        <p:nvSpPr>
          <p:cNvPr id="29" name="TextBox 28"/>
          <p:cNvSpPr txBox="1"/>
          <p:nvPr/>
        </p:nvSpPr>
        <p:spPr>
          <a:xfrm>
            <a:off x="5483932" y="6576039"/>
            <a:ext cx="1224136"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rgbClr val="333F50"/>
                </a:solidFill>
                <a:effectLst/>
                <a:uLnTx/>
                <a:uFillTx/>
              </a:rPr>
              <a:t>PPT</a:t>
            </a:r>
            <a:r>
              <a:rPr kumimoji="0" lang="zh-CN" altLang="en-US" sz="100" b="0" i="0" u="none" strike="noStrike" kern="0" cap="none" spc="0" normalizeH="0" baseline="0" noProof="0" dirty="0" smtClean="0">
                <a:ln>
                  <a:noFill/>
                </a:ln>
                <a:solidFill>
                  <a:srgbClr val="333F50"/>
                </a:solidFill>
                <a:effectLst/>
                <a:uLnTx/>
                <a:uFillTx/>
              </a:rPr>
              <a:t>下载 </a:t>
            </a:r>
            <a:r>
              <a:rPr kumimoji="0" lang="en-US" altLang="zh-CN" sz="100" b="0" i="0" u="none" strike="noStrike" kern="0" cap="none" spc="0" normalizeH="0" baseline="0" noProof="0" dirty="0" smtClean="0">
                <a:ln>
                  <a:noFill/>
                </a:ln>
                <a:solidFill>
                  <a:srgbClr val="333F50"/>
                </a:solidFill>
                <a:effectLst/>
                <a:uLnTx/>
                <a:uFillTx/>
              </a:rPr>
              <a:t>http://www.1ppt.com/xiazai/</a:t>
            </a:r>
            <a:endParaRPr kumimoji="0" lang="en-US" altLang="zh-CN" sz="100" b="0" i="0" u="none" strike="noStrike" kern="0" cap="none" spc="0" normalizeH="0" baseline="0" noProof="0" dirty="0" smtClean="0">
              <a:ln>
                <a:noFill/>
              </a:ln>
              <a:solidFill>
                <a:srgbClr val="333F50"/>
              </a:solidFill>
              <a:effectLst/>
              <a:uLnTx/>
              <a:uFillTx/>
            </a:endParaRPr>
          </a:p>
        </p:txBody>
      </p:sp>
    </p:spTree>
  </p:cSld>
  <p:clrMapOvr>
    <a:masterClrMapping/>
  </p:clrMapOvr>
  <mc:AlternateContent xmlns:mc="http://schemas.openxmlformats.org/markup-compatibility/2006">
    <mc:Choice xmlns:p14="http://schemas.microsoft.com/office/powerpoint/2010/main" Requires="p14">
      <p:transition spd="slow" p14:dur="1600" advTm="0">
        <p14:gallery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649"/>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childTnLst>
                          </p:cTn>
                        </p:par>
                        <p:par>
                          <p:cTn id="22" fill="hold">
                            <p:stCondLst>
                              <p:cond delay="1149"/>
                            </p:stCondLst>
                            <p:childTnLst>
                              <p:par>
                                <p:cTn id="23" presetID="10"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500"/>
                                        <p:tgtEl>
                                          <p:spTgt spid="19"/>
                                        </p:tgtEl>
                                      </p:cBhvr>
                                    </p:animEffect>
                                  </p:childTnLst>
                                </p:cTn>
                              </p:par>
                            </p:childTnLst>
                          </p:cTn>
                        </p:par>
                        <p:par>
                          <p:cTn id="29" fill="hold">
                            <p:stCondLst>
                              <p:cond delay="1649"/>
                            </p:stCondLst>
                            <p:childTnLst>
                              <p:par>
                                <p:cTn id="30" presetID="10" presetClass="entr" presetSubtype="0"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500"/>
                                        <p:tgtEl>
                                          <p:spTgt spid="12"/>
                                        </p:tgtEl>
                                      </p:cBhvr>
                                    </p:animEffect>
                                  </p:childTnLst>
                                </p:cTn>
                              </p:par>
                            </p:childTnLst>
                          </p:cTn>
                        </p:par>
                        <p:par>
                          <p:cTn id="39" fill="hold">
                            <p:stCondLst>
                              <p:cond delay="2149"/>
                            </p:stCondLst>
                            <p:childTnLst>
                              <p:par>
                                <p:cTn id="40" presetID="10" presetClass="entr" presetSubtype="0" fill="hold" grpId="0" nodeType="after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500"/>
                                        <p:tgtEl>
                                          <p:spTgt spid="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fade">
                                      <p:cBhvr>
                                        <p:cTn id="45" dur="500"/>
                                        <p:tgtEl>
                                          <p:spTgt spid="11"/>
                                        </p:tgtEl>
                                      </p:cBhvr>
                                    </p:animEffect>
                                  </p:childTnLst>
                                </p:cTn>
                              </p:par>
                              <p:par>
                                <p:cTn id="46" presetID="10" presetClass="entr" presetSubtype="0" fill="hold"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500"/>
                                        <p:tgtEl>
                                          <p:spTgt spid="14"/>
                                        </p:tgtEl>
                                      </p:cBhvr>
                                    </p:animEffect>
                                  </p:childTnLst>
                                </p:cTn>
                              </p:par>
                            </p:childTnLst>
                          </p:cTn>
                        </p:par>
                        <p:par>
                          <p:cTn id="49" fill="hold">
                            <p:stCondLst>
                              <p:cond delay="2649"/>
                            </p:stCondLst>
                            <p:childTnLst>
                              <p:par>
                                <p:cTn id="50" presetID="12" presetClass="entr" presetSubtype="4" fill="hold" grpId="0" nodeType="after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additive="base">
                                        <p:cTn id="52" dur="500"/>
                                        <p:tgtEl>
                                          <p:spTgt spid="20"/>
                                        </p:tgtEl>
                                        <p:attrNameLst>
                                          <p:attrName>ppt_y</p:attrName>
                                        </p:attrNameLst>
                                      </p:cBhvr>
                                      <p:tavLst>
                                        <p:tav tm="0">
                                          <p:val>
                                            <p:strVal val="#ppt_y+#ppt_h*1.125000"/>
                                          </p:val>
                                        </p:tav>
                                        <p:tav tm="100000">
                                          <p:val>
                                            <p:strVal val="#ppt_y"/>
                                          </p:val>
                                        </p:tav>
                                      </p:tavLst>
                                    </p:anim>
                                    <p:animEffect transition="in" filter="wipe(up)">
                                      <p:cBhvr>
                                        <p:cTn id="53" dur="500"/>
                                        <p:tgtEl>
                                          <p:spTgt spid="20"/>
                                        </p:tgtEl>
                                      </p:cBhvr>
                                    </p:animEffect>
                                  </p:childTnLst>
                                </p:cTn>
                              </p:par>
                            </p:childTnLst>
                          </p:cTn>
                        </p:par>
                        <p:par>
                          <p:cTn id="54" fill="hold">
                            <p:stCondLst>
                              <p:cond delay="3149"/>
                            </p:stCondLst>
                            <p:childTnLst>
                              <p:par>
                                <p:cTn id="55" presetID="12" presetClass="entr" presetSubtype="4"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 calcmode="lin" valueType="num">
                                      <p:cBhvr additive="base">
                                        <p:cTn id="57" dur="500"/>
                                        <p:tgtEl>
                                          <p:spTgt spid="21"/>
                                        </p:tgtEl>
                                        <p:attrNameLst>
                                          <p:attrName>ppt_y</p:attrName>
                                        </p:attrNameLst>
                                      </p:cBhvr>
                                      <p:tavLst>
                                        <p:tav tm="0">
                                          <p:val>
                                            <p:strVal val="#ppt_y+#ppt_h*1.125000"/>
                                          </p:val>
                                        </p:tav>
                                        <p:tav tm="100000">
                                          <p:val>
                                            <p:strVal val="#ppt_y"/>
                                          </p:val>
                                        </p:tav>
                                      </p:tavLst>
                                    </p:anim>
                                    <p:animEffect transition="in" filter="wipe(up)">
                                      <p:cBhvr>
                                        <p:cTn id="58" dur="500"/>
                                        <p:tgtEl>
                                          <p:spTgt spid="21"/>
                                        </p:tgtEl>
                                      </p:cBhvr>
                                    </p:animEffect>
                                  </p:childTnLst>
                                </p:cTn>
                              </p:par>
                            </p:childTnLst>
                          </p:cTn>
                        </p:par>
                        <p:par>
                          <p:cTn id="59" fill="hold">
                            <p:stCondLst>
                              <p:cond delay="3649"/>
                            </p:stCondLst>
                            <p:childTnLst>
                              <p:par>
                                <p:cTn id="60" presetID="12" presetClass="entr" presetSubtype="4" fill="hold" grpId="0" nodeType="afterEffect">
                                  <p:stCondLst>
                                    <p:cond delay="0"/>
                                  </p:stCondLst>
                                  <p:childTnLst>
                                    <p:set>
                                      <p:cBhvr>
                                        <p:cTn id="61" dur="1" fill="hold">
                                          <p:stCondLst>
                                            <p:cond delay="0"/>
                                          </p:stCondLst>
                                        </p:cTn>
                                        <p:tgtEl>
                                          <p:spTgt spid="22"/>
                                        </p:tgtEl>
                                        <p:attrNameLst>
                                          <p:attrName>style.visibility</p:attrName>
                                        </p:attrNameLst>
                                      </p:cBhvr>
                                      <p:to>
                                        <p:strVal val="visible"/>
                                      </p:to>
                                    </p:set>
                                    <p:anim calcmode="lin" valueType="num">
                                      <p:cBhvr additive="base">
                                        <p:cTn id="62" dur="500"/>
                                        <p:tgtEl>
                                          <p:spTgt spid="22"/>
                                        </p:tgtEl>
                                        <p:attrNameLst>
                                          <p:attrName>ppt_y</p:attrName>
                                        </p:attrNameLst>
                                      </p:cBhvr>
                                      <p:tavLst>
                                        <p:tav tm="0">
                                          <p:val>
                                            <p:strVal val="#ppt_y+#ppt_h*1.125000"/>
                                          </p:val>
                                        </p:tav>
                                        <p:tav tm="100000">
                                          <p:val>
                                            <p:strVal val="#ppt_y"/>
                                          </p:val>
                                        </p:tav>
                                      </p:tavLst>
                                    </p:anim>
                                    <p:animEffect transition="in" filter="wipe(up)">
                                      <p:cBhvr>
                                        <p:cTn id="63" dur="500"/>
                                        <p:tgtEl>
                                          <p:spTgt spid="22"/>
                                        </p:tgtEl>
                                      </p:cBhvr>
                                    </p:animEffect>
                                  </p:childTnLst>
                                </p:cTn>
                              </p:par>
                            </p:childTnLst>
                          </p:cTn>
                        </p:par>
                        <p:par>
                          <p:cTn id="64" fill="hold">
                            <p:stCondLst>
                              <p:cond delay="4149"/>
                            </p:stCondLst>
                            <p:childTnLst>
                              <p:par>
                                <p:cTn id="65" presetID="12" presetClass="entr" presetSubtype="4" fill="hold" grpId="0" nodeType="after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additive="base">
                                        <p:cTn id="67" dur="500"/>
                                        <p:tgtEl>
                                          <p:spTgt spid="23"/>
                                        </p:tgtEl>
                                        <p:attrNameLst>
                                          <p:attrName>ppt_y</p:attrName>
                                        </p:attrNameLst>
                                      </p:cBhvr>
                                      <p:tavLst>
                                        <p:tav tm="0">
                                          <p:val>
                                            <p:strVal val="#ppt_y+#ppt_h*1.125000"/>
                                          </p:val>
                                        </p:tav>
                                        <p:tav tm="100000">
                                          <p:val>
                                            <p:strVal val="#ppt_y"/>
                                          </p:val>
                                        </p:tav>
                                      </p:tavLst>
                                    </p:anim>
                                    <p:animEffect transition="in" filter="wipe(up)">
                                      <p:cBhvr>
                                        <p:cTn id="68" dur="500"/>
                                        <p:tgtEl>
                                          <p:spTgt spid="23"/>
                                        </p:tgtEl>
                                      </p:cBhvr>
                                    </p:animEffect>
                                  </p:childTnLst>
                                </p:cTn>
                              </p:par>
                            </p:childTnLst>
                          </p:cTn>
                        </p:par>
                        <p:par>
                          <p:cTn id="69" fill="hold">
                            <p:stCondLst>
                              <p:cond delay="4649"/>
                            </p:stCondLst>
                            <p:childTnLst>
                              <p:par>
                                <p:cTn id="70" presetID="12" presetClass="entr" presetSubtype="4" fill="hold" grpId="0" nodeType="afterEffect">
                                  <p:stCondLst>
                                    <p:cond delay="0"/>
                                  </p:stCondLst>
                                  <p:childTnLst>
                                    <p:set>
                                      <p:cBhvr>
                                        <p:cTn id="71" dur="1" fill="hold">
                                          <p:stCondLst>
                                            <p:cond delay="0"/>
                                          </p:stCondLst>
                                        </p:cTn>
                                        <p:tgtEl>
                                          <p:spTgt spid="24"/>
                                        </p:tgtEl>
                                        <p:attrNameLst>
                                          <p:attrName>style.visibility</p:attrName>
                                        </p:attrNameLst>
                                      </p:cBhvr>
                                      <p:to>
                                        <p:strVal val="visible"/>
                                      </p:to>
                                    </p:set>
                                    <p:anim calcmode="lin" valueType="num">
                                      <p:cBhvr additive="base">
                                        <p:cTn id="72" dur="500"/>
                                        <p:tgtEl>
                                          <p:spTgt spid="24"/>
                                        </p:tgtEl>
                                        <p:attrNameLst>
                                          <p:attrName>ppt_y</p:attrName>
                                        </p:attrNameLst>
                                      </p:cBhvr>
                                      <p:tavLst>
                                        <p:tav tm="0">
                                          <p:val>
                                            <p:strVal val="#ppt_y+#ppt_h*1.125000"/>
                                          </p:val>
                                        </p:tav>
                                        <p:tav tm="100000">
                                          <p:val>
                                            <p:strVal val="#ppt_y"/>
                                          </p:val>
                                        </p:tav>
                                      </p:tavLst>
                                    </p:anim>
                                    <p:animEffect transition="in" filter="wipe(up)">
                                      <p:cBhvr>
                                        <p:cTn id="73" dur="500"/>
                                        <p:tgtEl>
                                          <p:spTgt spid="24"/>
                                        </p:tgtEl>
                                      </p:cBhvr>
                                    </p:animEffect>
                                  </p:childTnLst>
                                </p:cTn>
                              </p:par>
                            </p:childTnLst>
                          </p:cTn>
                        </p:par>
                        <p:par>
                          <p:cTn id="74" fill="hold">
                            <p:stCondLst>
                              <p:cond delay="5149"/>
                            </p:stCondLst>
                            <p:childTnLst>
                              <p:par>
                                <p:cTn id="75" presetID="12" presetClass="entr" presetSubtype="4" fill="hold" grpId="0" nodeType="afterEffect">
                                  <p:stCondLst>
                                    <p:cond delay="0"/>
                                  </p:stCondLst>
                                  <p:childTnLst>
                                    <p:set>
                                      <p:cBhvr>
                                        <p:cTn id="76" dur="1" fill="hold">
                                          <p:stCondLst>
                                            <p:cond delay="0"/>
                                          </p:stCondLst>
                                        </p:cTn>
                                        <p:tgtEl>
                                          <p:spTgt spid="25"/>
                                        </p:tgtEl>
                                        <p:attrNameLst>
                                          <p:attrName>style.visibility</p:attrName>
                                        </p:attrNameLst>
                                      </p:cBhvr>
                                      <p:to>
                                        <p:strVal val="visible"/>
                                      </p:to>
                                    </p:set>
                                    <p:anim calcmode="lin" valueType="num">
                                      <p:cBhvr additive="base">
                                        <p:cTn id="77" dur="500"/>
                                        <p:tgtEl>
                                          <p:spTgt spid="25"/>
                                        </p:tgtEl>
                                        <p:attrNameLst>
                                          <p:attrName>ppt_y</p:attrName>
                                        </p:attrNameLst>
                                      </p:cBhvr>
                                      <p:tavLst>
                                        <p:tav tm="0">
                                          <p:val>
                                            <p:strVal val="#ppt_y+#ppt_h*1.125000"/>
                                          </p:val>
                                        </p:tav>
                                        <p:tav tm="100000">
                                          <p:val>
                                            <p:strVal val="#ppt_y"/>
                                          </p:val>
                                        </p:tav>
                                      </p:tavLst>
                                    </p:anim>
                                    <p:animEffect transition="in" filter="wipe(up)">
                                      <p:cBhvr>
                                        <p:cTn id="78" dur="500"/>
                                        <p:tgtEl>
                                          <p:spTgt spid="25"/>
                                        </p:tgtEl>
                                      </p:cBhvr>
                                    </p:animEffect>
                                  </p:childTnLst>
                                </p:cTn>
                              </p:par>
                            </p:childTnLst>
                          </p:cTn>
                        </p:par>
                        <p:par>
                          <p:cTn id="79" fill="hold">
                            <p:stCondLst>
                              <p:cond delay="5649"/>
                            </p:stCondLst>
                            <p:childTnLst>
                              <p:par>
                                <p:cTn id="80" presetID="12" presetClass="entr" presetSubtype="4" fill="hold" grpId="0" nodeType="afterEffect">
                                  <p:stCondLst>
                                    <p:cond delay="0"/>
                                  </p:stCondLst>
                                  <p:childTnLst>
                                    <p:set>
                                      <p:cBhvr>
                                        <p:cTn id="81" dur="1" fill="hold">
                                          <p:stCondLst>
                                            <p:cond delay="0"/>
                                          </p:stCondLst>
                                        </p:cTn>
                                        <p:tgtEl>
                                          <p:spTgt spid="26"/>
                                        </p:tgtEl>
                                        <p:attrNameLst>
                                          <p:attrName>style.visibility</p:attrName>
                                        </p:attrNameLst>
                                      </p:cBhvr>
                                      <p:to>
                                        <p:strVal val="visible"/>
                                      </p:to>
                                    </p:set>
                                    <p:anim calcmode="lin" valueType="num">
                                      <p:cBhvr additive="base">
                                        <p:cTn id="82" dur="500"/>
                                        <p:tgtEl>
                                          <p:spTgt spid="26"/>
                                        </p:tgtEl>
                                        <p:attrNameLst>
                                          <p:attrName>ppt_y</p:attrName>
                                        </p:attrNameLst>
                                      </p:cBhvr>
                                      <p:tavLst>
                                        <p:tav tm="0">
                                          <p:val>
                                            <p:strVal val="#ppt_y+#ppt_h*1.125000"/>
                                          </p:val>
                                        </p:tav>
                                        <p:tav tm="100000">
                                          <p:val>
                                            <p:strVal val="#ppt_y"/>
                                          </p:val>
                                        </p:tav>
                                      </p:tavLst>
                                    </p:anim>
                                    <p:animEffect transition="in" filter="wipe(up)">
                                      <p:cBhvr>
                                        <p:cTn id="83" dur="500"/>
                                        <p:tgtEl>
                                          <p:spTgt spid="26"/>
                                        </p:tgtEl>
                                      </p:cBhvr>
                                    </p:animEffect>
                                  </p:childTnLst>
                                </p:cTn>
                              </p:par>
                            </p:childTnLst>
                          </p:cTn>
                        </p:par>
                        <p:par>
                          <p:cTn id="84" fill="hold">
                            <p:stCondLst>
                              <p:cond delay="6149"/>
                            </p:stCondLst>
                            <p:childTnLst>
                              <p:par>
                                <p:cTn id="85" presetID="12" presetClass="entr" presetSubtype="4" fill="hold" grpId="0" nodeType="afterEffect">
                                  <p:stCondLst>
                                    <p:cond delay="0"/>
                                  </p:stCondLst>
                                  <p:childTnLst>
                                    <p:set>
                                      <p:cBhvr>
                                        <p:cTn id="86" dur="1" fill="hold">
                                          <p:stCondLst>
                                            <p:cond delay="0"/>
                                          </p:stCondLst>
                                        </p:cTn>
                                        <p:tgtEl>
                                          <p:spTgt spid="27"/>
                                        </p:tgtEl>
                                        <p:attrNameLst>
                                          <p:attrName>style.visibility</p:attrName>
                                        </p:attrNameLst>
                                      </p:cBhvr>
                                      <p:to>
                                        <p:strVal val="visible"/>
                                      </p:to>
                                    </p:set>
                                    <p:anim calcmode="lin" valueType="num">
                                      <p:cBhvr additive="base">
                                        <p:cTn id="87" dur="500"/>
                                        <p:tgtEl>
                                          <p:spTgt spid="27"/>
                                        </p:tgtEl>
                                        <p:attrNameLst>
                                          <p:attrName>ppt_y</p:attrName>
                                        </p:attrNameLst>
                                      </p:cBhvr>
                                      <p:tavLst>
                                        <p:tav tm="0">
                                          <p:val>
                                            <p:strVal val="#ppt_y+#ppt_h*1.125000"/>
                                          </p:val>
                                        </p:tav>
                                        <p:tav tm="100000">
                                          <p:val>
                                            <p:strVal val="#ppt_y"/>
                                          </p:val>
                                        </p:tav>
                                      </p:tavLst>
                                    </p:anim>
                                    <p:animEffect transition="in" filter="wipe(up)">
                                      <p:cBhvr>
                                        <p:cTn id="8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p:bldP spid="5" grpId="0" animBg="1"/>
      <p:bldP spid="6" grpId="0" animBg="1"/>
      <p:bldP spid="7" grpId="0" animBg="1"/>
      <p:bldP spid="8" grpId="0" animBg="1"/>
      <p:bldP spid="9" grpId="0" animBg="1"/>
      <p:bldP spid="10" grpId="0" animBg="1"/>
      <p:bldP spid="11" grpId="0" animBg="1"/>
      <p:bldP spid="12" grpId="0" animBg="1"/>
      <p:bldP spid="13" grpId="0" animBg="1"/>
      <p:bldP spid="19" grpId="0" animBg="1"/>
      <p:bldP spid="20" grpId="0" bldLvl="0"/>
      <p:bldP spid="21" grpId="0" bldLvl="0"/>
      <p:bldP spid="22" grpId="0" bldLvl="0"/>
      <p:bldP spid="23" grpId="0" bldLvl="0"/>
      <p:bldP spid="24" grpId="0" bldLvl="0"/>
      <p:bldP spid="25" grpId="0" bldLvl="0"/>
      <p:bldP spid="26" grpId="0" bldLvl="0"/>
      <p:bldP spid="27" grpId="0" bldLvl="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259"/>
          <p:cNvSpPr>
            <a:spLocks noChangeArrowheads="1"/>
          </p:cNvSpPr>
          <p:nvPr/>
        </p:nvSpPr>
        <p:spPr bwMode="auto">
          <a:xfrm>
            <a:off x="5179483" y="439231"/>
            <a:ext cx="1833034"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dist">
              <a:buNone/>
            </a:pPr>
            <a:r>
              <a:rPr lang="zh-CN" altLang="en-US" dirty="0">
                <a:solidFill>
                  <a:schemeClr val="bg1"/>
                </a:solidFill>
                <a:latin typeface="+mn-lt"/>
                <a:ea typeface="+mn-ea"/>
                <a:cs typeface="+mn-ea"/>
                <a:sym typeface="+mn-lt"/>
              </a:rPr>
              <a:t>策划方案</a:t>
            </a:r>
            <a:endParaRPr lang="en-US" altLang="zh-CN" dirty="0">
              <a:solidFill>
                <a:schemeClr val="bg1"/>
              </a:solidFill>
              <a:latin typeface="+mn-lt"/>
              <a:ea typeface="+mn-ea"/>
              <a:cs typeface="+mn-ea"/>
              <a:sym typeface="+mn-lt"/>
            </a:endParaRPr>
          </a:p>
        </p:txBody>
      </p:sp>
      <p:sp>
        <p:nvSpPr>
          <p:cNvPr id="3" name="矩形: 圆角 2"/>
          <p:cNvSpPr/>
          <p:nvPr/>
        </p:nvSpPr>
        <p:spPr>
          <a:xfrm>
            <a:off x="6554438" y="2411272"/>
            <a:ext cx="654704" cy="65470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333F50"/>
                </a:solidFill>
                <a:cs typeface="+mn-ea"/>
                <a:sym typeface="+mn-lt"/>
              </a:rPr>
              <a:t>01</a:t>
            </a:r>
            <a:endParaRPr lang="zh-CN" altLang="en-US" sz="2400" dirty="0">
              <a:solidFill>
                <a:srgbClr val="333F50"/>
              </a:solidFill>
              <a:cs typeface="+mn-ea"/>
              <a:sym typeface="+mn-lt"/>
            </a:endParaRPr>
          </a:p>
        </p:txBody>
      </p:sp>
      <p:sp>
        <p:nvSpPr>
          <p:cNvPr id="5" name="矩形: 圆角 4"/>
          <p:cNvSpPr/>
          <p:nvPr/>
        </p:nvSpPr>
        <p:spPr>
          <a:xfrm>
            <a:off x="6566343" y="3576475"/>
            <a:ext cx="654704" cy="65470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333F50"/>
                </a:solidFill>
                <a:cs typeface="+mn-ea"/>
                <a:sym typeface="+mn-lt"/>
              </a:rPr>
              <a:t>02</a:t>
            </a:r>
            <a:endParaRPr lang="zh-CN" altLang="en-US" sz="2400" dirty="0">
              <a:solidFill>
                <a:srgbClr val="333F50"/>
              </a:solidFill>
              <a:cs typeface="+mn-ea"/>
              <a:sym typeface="+mn-lt"/>
            </a:endParaRPr>
          </a:p>
        </p:txBody>
      </p:sp>
      <p:sp>
        <p:nvSpPr>
          <p:cNvPr id="6" name="矩形: 圆角 5"/>
          <p:cNvSpPr/>
          <p:nvPr/>
        </p:nvSpPr>
        <p:spPr>
          <a:xfrm>
            <a:off x="6566343" y="4763807"/>
            <a:ext cx="654704" cy="65470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333F50"/>
                </a:solidFill>
                <a:cs typeface="+mn-ea"/>
                <a:sym typeface="+mn-lt"/>
              </a:rPr>
              <a:t>03</a:t>
            </a:r>
            <a:endParaRPr lang="zh-CN" altLang="en-US" sz="2400" dirty="0">
              <a:solidFill>
                <a:srgbClr val="333F50"/>
              </a:solidFill>
              <a:cs typeface="+mn-ea"/>
              <a:sym typeface="+mn-lt"/>
            </a:endParaRPr>
          </a:p>
        </p:txBody>
      </p:sp>
      <p:sp>
        <p:nvSpPr>
          <p:cNvPr id="7" name="文本框 6"/>
          <p:cNvSpPr txBox="1"/>
          <p:nvPr/>
        </p:nvSpPr>
        <p:spPr>
          <a:xfrm>
            <a:off x="7501306" y="2595286"/>
            <a:ext cx="3596099" cy="613694"/>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bg1"/>
                </a:solidFill>
                <a:cs typeface="+mn-ea"/>
                <a:sym typeface="+mn-lt"/>
              </a:rPr>
              <a:t>Please enter text </a:t>
            </a:r>
            <a:r>
              <a:rPr lang="en-US" sz="1200" dirty="0" err="1">
                <a:solidFill>
                  <a:schemeClr val="bg1"/>
                </a:solidFill>
                <a:cs typeface="+mn-ea"/>
                <a:sym typeface="+mn-lt"/>
              </a:rPr>
              <a:t>here.Please</a:t>
            </a:r>
            <a:r>
              <a:rPr lang="en-US" sz="1200" dirty="0">
                <a:solidFill>
                  <a:schemeClr val="bg1"/>
                </a:solidFill>
                <a:cs typeface="+mn-ea"/>
                <a:sym typeface="+mn-lt"/>
              </a:rPr>
              <a:t> enter text </a:t>
            </a:r>
            <a:r>
              <a:rPr lang="en-US" sz="1200" dirty="0" err="1">
                <a:solidFill>
                  <a:schemeClr val="bg1"/>
                </a:solidFill>
                <a:cs typeface="+mn-ea"/>
                <a:sym typeface="+mn-lt"/>
              </a:rPr>
              <a:t>here.Please</a:t>
            </a:r>
            <a:r>
              <a:rPr lang="en-US" sz="1200" dirty="0">
                <a:solidFill>
                  <a:schemeClr val="bg1"/>
                </a:solidFill>
                <a:cs typeface="+mn-ea"/>
                <a:sym typeface="+mn-lt"/>
              </a:rPr>
              <a:t> enter text here.</a:t>
            </a:r>
            <a:endParaRPr lang="en-US" sz="1200" dirty="0">
              <a:solidFill>
                <a:schemeClr val="bg1"/>
              </a:solidFill>
              <a:cs typeface="+mn-ea"/>
              <a:sym typeface="+mn-lt"/>
            </a:endParaRPr>
          </a:p>
        </p:txBody>
      </p:sp>
      <p:sp>
        <p:nvSpPr>
          <p:cNvPr id="8" name="文本框 7"/>
          <p:cNvSpPr txBox="1"/>
          <p:nvPr/>
        </p:nvSpPr>
        <p:spPr>
          <a:xfrm>
            <a:off x="7456849" y="2258629"/>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bg1"/>
                </a:solidFill>
                <a:cs typeface="+mn-ea"/>
                <a:sym typeface="+mn-lt"/>
              </a:rPr>
              <a:t>输入标题</a:t>
            </a:r>
            <a:endParaRPr lang="zh-CN" altLang="en-US" sz="2400" dirty="0">
              <a:solidFill>
                <a:schemeClr val="bg1"/>
              </a:solidFill>
              <a:cs typeface="+mn-ea"/>
              <a:sym typeface="+mn-lt"/>
            </a:endParaRPr>
          </a:p>
        </p:txBody>
      </p:sp>
      <p:sp>
        <p:nvSpPr>
          <p:cNvPr id="9" name="文本框 8"/>
          <p:cNvSpPr txBox="1"/>
          <p:nvPr/>
        </p:nvSpPr>
        <p:spPr>
          <a:xfrm>
            <a:off x="7457062" y="3831597"/>
            <a:ext cx="3479339" cy="613694"/>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bg1"/>
                </a:solidFill>
                <a:cs typeface="+mn-ea"/>
                <a:sym typeface="+mn-lt"/>
              </a:rPr>
              <a:t>Please enter text </a:t>
            </a:r>
            <a:r>
              <a:rPr lang="en-US" sz="1200" dirty="0" err="1">
                <a:solidFill>
                  <a:schemeClr val="bg1"/>
                </a:solidFill>
                <a:cs typeface="+mn-ea"/>
                <a:sym typeface="+mn-lt"/>
              </a:rPr>
              <a:t>here.Please</a:t>
            </a:r>
            <a:r>
              <a:rPr lang="en-US" sz="1200" dirty="0">
                <a:solidFill>
                  <a:schemeClr val="bg1"/>
                </a:solidFill>
                <a:cs typeface="+mn-ea"/>
                <a:sym typeface="+mn-lt"/>
              </a:rPr>
              <a:t> enter text </a:t>
            </a:r>
            <a:r>
              <a:rPr lang="en-US" sz="1200" dirty="0" err="1">
                <a:solidFill>
                  <a:schemeClr val="bg1"/>
                </a:solidFill>
                <a:cs typeface="+mn-ea"/>
                <a:sym typeface="+mn-lt"/>
              </a:rPr>
              <a:t>here.Please</a:t>
            </a:r>
            <a:r>
              <a:rPr lang="en-US" sz="1200" dirty="0">
                <a:solidFill>
                  <a:schemeClr val="bg1"/>
                </a:solidFill>
                <a:cs typeface="+mn-ea"/>
                <a:sym typeface="+mn-lt"/>
              </a:rPr>
              <a:t> enter text here.</a:t>
            </a:r>
            <a:endParaRPr lang="en-US" sz="1200" dirty="0">
              <a:solidFill>
                <a:schemeClr val="bg1"/>
              </a:solidFill>
              <a:cs typeface="+mn-ea"/>
              <a:sym typeface="+mn-lt"/>
            </a:endParaRPr>
          </a:p>
        </p:txBody>
      </p:sp>
      <p:sp>
        <p:nvSpPr>
          <p:cNvPr id="10" name="文本框 9"/>
          <p:cNvSpPr txBox="1"/>
          <p:nvPr/>
        </p:nvSpPr>
        <p:spPr>
          <a:xfrm>
            <a:off x="7412605" y="3494940"/>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bg1"/>
                </a:solidFill>
                <a:cs typeface="+mn-ea"/>
                <a:sym typeface="+mn-lt"/>
              </a:rPr>
              <a:t>输入标题</a:t>
            </a:r>
            <a:endParaRPr lang="zh-CN" altLang="en-US" sz="2400" dirty="0">
              <a:solidFill>
                <a:schemeClr val="bg1"/>
              </a:solidFill>
              <a:cs typeface="+mn-ea"/>
              <a:sym typeface="+mn-lt"/>
            </a:endParaRPr>
          </a:p>
        </p:txBody>
      </p:sp>
      <p:sp>
        <p:nvSpPr>
          <p:cNvPr id="11" name="文本框 10"/>
          <p:cNvSpPr txBox="1"/>
          <p:nvPr/>
        </p:nvSpPr>
        <p:spPr>
          <a:xfrm>
            <a:off x="7457971" y="5073570"/>
            <a:ext cx="3596098" cy="613694"/>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bg1"/>
                </a:solidFill>
                <a:cs typeface="+mn-ea"/>
                <a:sym typeface="+mn-lt"/>
              </a:rPr>
              <a:t>Please enter text </a:t>
            </a:r>
            <a:r>
              <a:rPr lang="en-US" sz="1200" dirty="0" err="1">
                <a:solidFill>
                  <a:schemeClr val="bg1"/>
                </a:solidFill>
                <a:cs typeface="+mn-ea"/>
                <a:sym typeface="+mn-lt"/>
              </a:rPr>
              <a:t>here.Please</a:t>
            </a:r>
            <a:r>
              <a:rPr lang="en-US" sz="1200" dirty="0">
                <a:solidFill>
                  <a:schemeClr val="bg1"/>
                </a:solidFill>
                <a:cs typeface="+mn-ea"/>
                <a:sym typeface="+mn-lt"/>
              </a:rPr>
              <a:t> enter text </a:t>
            </a:r>
            <a:r>
              <a:rPr lang="en-US" sz="1200" dirty="0" err="1">
                <a:solidFill>
                  <a:schemeClr val="bg1"/>
                </a:solidFill>
                <a:cs typeface="+mn-ea"/>
                <a:sym typeface="+mn-lt"/>
              </a:rPr>
              <a:t>here.Please</a:t>
            </a:r>
            <a:r>
              <a:rPr lang="en-US" sz="1200" dirty="0">
                <a:solidFill>
                  <a:schemeClr val="bg1"/>
                </a:solidFill>
                <a:cs typeface="+mn-ea"/>
                <a:sym typeface="+mn-lt"/>
              </a:rPr>
              <a:t> enter text here.</a:t>
            </a:r>
            <a:endParaRPr lang="en-US" sz="1200" dirty="0">
              <a:solidFill>
                <a:schemeClr val="bg1"/>
              </a:solidFill>
              <a:cs typeface="+mn-ea"/>
              <a:sym typeface="+mn-lt"/>
            </a:endParaRPr>
          </a:p>
        </p:txBody>
      </p:sp>
      <p:sp>
        <p:nvSpPr>
          <p:cNvPr id="12" name="文本框 11"/>
          <p:cNvSpPr txBox="1"/>
          <p:nvPr/>
        </p:nvSpPr>
        <p:spPr>
          <a:xfrm>
            <a:off x="7413513" y="4736913"/>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bg1"/>
                </a:solidFill>
                <a:cs typeface="+mn-ea"/>
                <a:sym typeface="+mn-lt"/>
              </a:rPr>
              <a:t>输入标题</a:t>
            </a:r>
            <a:endParaRPr lang="zh-CN" altLang="en-US" sz="2400" dirty="0">
              <a:solidFill>
                <a:schemeClr val="bg1"/>
              </a:solidFill>
              <a:cs typeface="+mn-ea"/>
              <a:sym typeface="+mn-lt"/>
            </a:endParaRPr>
          </a:p>
        </p:txBody>
      </p:sp>
      <p:pic>
        <p:nvPicPr>
          <p:cNvPr id="13" name="图片 12"/>
          <p:cNvPicPr>
            <a:picLocks noChangeAspect="1"/>
          </p:cNvPicPr>
          <p:nvPr/>
        </p:nvPicPr>
        <p:blipFill rotWithShape="1">
          <a:blip r:embed="rId1" cstate="screen"/>
          <a:srcRect/>
          <a:stretch>
            <a:fillRect/>
          </a:stretch>
        </p:blipFill>
        <p:spPr>
          <a:xfrm>
            <a:off x="977902" y="2154214"/>
            <a:ext cx="4902254" cy="353657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advTm="0">
        <p14:gallery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649"/>
                            </p:stCondLst>
                            <p:childTnLst>
                              <p:par>
                                <p:cTn id="13" presetID="12" presetClass="entr" presetSubtype="4"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p:tgtEl>
                                          <p:spTgt spid="7"/>
                                        </p:tgtEl>
                                        <p:attrNameLst>
                                          <p:attrName>ppt_y</p:attrName>
                                        </p:attrNameLst>
                                      </p:cBhvr>
                                      <p:tavLst>
                                        <p:tav tm="0">
                                          <p:val>
                                            <p:strVal val="#ppt_y+#ppt_h*1.125000"/>
                                          </p:val>
                                        </p:tav>
                                        <p:tav tm="100000">
                                          <p:val>
                                            <p:strVal val="#ppt_y"/>
                                          </p:val>
                                        </p:tav>
                                      </p:tavLst>
                                    </p:anim>
                                    <p:animEffect transition="in" filter="wipe(up)">
                                      <p:cBhvr>
                                        <p:cTn id="16" dur="500"/>
                                        <p:tgtEl>
                                          <p:spTgt spid="7"/>
                                        </p:tgtEl>
                                      </p:cBhvr>
                                    </p:animEffect>
                                  </p:childTnLst>
                                </p:cTn>
                              </p:par>
                            </p:childTnLst>
                          </p:cTn>
                        </p:par>
                        <p:par>
                          <p:cTn id="17" fill="hold">
                            <p:stCondLst>
                              <p:cond delay="1149"/>
                            </p:stCondLst>
                            <p:childTnLst>
                              <p:par>
                                <p:cTn id="18" presetID="12" presetClass="entr" presetSubtype="4"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p:tgtEl>
                                          <p:spTgt spid="8"/>
                                        </p:tgtEl>
                                        <p:attrNameLst>
                                          <p:attrName>ppt_y</p:attrName>
                                        </p:attrNameLst>
                                      </p:cBhvr>
                                      <p:tavLst>
                                        <p:tav tm="0">
                                          <p:val>
                                            <p:strVal val="#ppt_y+#ppt_h*1.125000"/>
                                          </p:val>
                                        </p:tav>
                                        <p:tav tm="100000">
                                          <p:val>
                                            <p:strVal val="#ppt_y"/>
                                          </p:val>
                                        </p:tav>
                                      </p:tavLst>
                                    </p:anim>
                                    <p:animEffect transition="in" filter="wipe(up)">
                                      <p:cBhvr>
                                        <p:cTn id="21" dur="500"/>
                                        <p:tgtEl>
                                          <p:spTgt spid="8"/>
                                        </p:tgtEl>
                                      </p:cBhvr>
                                    </p:animEffect>
                                  </p:childTnLst>
                                </p:cTn>
                              </p:par>
                            </p:childTnLst>
                          </p:cTn>
                        </p:par>
                        <p:par>
                          <p:cTn id="22" fill="hold">
                            <p:stCondLst>
                              <p:cond delay="1649"/>
                            </p:stCondLst>
                            <p:childTnLst>
                              <p:par>
                                <p:cTn id="23" presetID="12" presetClass="entr" presetSubtype="4"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p:tgtEl>
                                          <p:spTgt spid="9"/>
                                        </p:tgtEl>
                                        <p:attrNameLst>
                                          <p:attrName>ppt_y</p:attrName>
                                        </p:attrNameLst>
                                      </p:cBhvr>
                                      <p:tavLst>
                                        <p:tav tm="0">
                                          <p:val>
                                            <p:strVal val="#ppt_y+#ppt_h*1.125000"/>
                                          </p:val>
                                        </p:tav>
                                        <p:tav tm="100000">
                                          <p:val>
                                            <p:strVal val="#ppt_y"/>
                                          </p:val>
                                        </p:tav>
                                      </p:tavLst>
                                    </p:anim>
                                    <p:animEffect transition="in" filter="wipe(up)">
                                      <p:cBhvr>
                                        <p:cTn id="26" dur="500"/>
                                        <p:tgtEl>
                                          <p:spTgt spid="9"/>
                                        </p:tgtEl>
                                      </p:cBhvr>
                                    </p:animEffect>
                                  </p:childTnLst>
                                </p:cTn>
                              </p:par>
                            </p:childTnLst>
                          </p:cTn>
                        </p:par>
                        <p:par>
                          <p:cTn id="27" fill="hold">
                            <p:stCondLst>
                              <p:cond delay="2149"/>
                            </p:stCondLst>
                            <p:childTnLst>
                              <p:par>
                                <p:cTn id="28" presetID="12" presetClass="entr" presetSubtype="4"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500"/>
                                        <p:tgtEl>
                                          <p:spTgt spid="10"/>
                                        </p:tgtEl>
                                        <p:attrNameLst>
                                          <p:attrName>ppt_y</p:attrName>
                                        </p:attrNameLst>
                                      </p:cBhvr>
                                      <p:tavLst>
                                        <p:tav tm="0">
                                          <p:val>
                                            <p:strVal val="#ppt_y+#ppt_h*1.125000"/>
                                          </p:val>
                                        </p:tav>
                                        <p:tav tm="100000">
                                          <p:val>
                                            <p:strVal val="#ppt_y"/>
                                          </p:val>
                                        </p:tav>
                                      </p:tavLst>
                                    </p:anim>
                                    <p:animEffect transition="in" filter="wipe(up)">
                                      <p:cBhvr>
                                        <p:cTn id="31" dur="500"/>
                                        <p:tgtEl>
                                          <p:spTgt spid="10"/>
                                        </p:tgtEl>
                                      </p:cBhvr>
                                    </p:animEffect>
                                  </p:childTnLst>
                                </p:cTn>
                              </p:par>
                            </p:childTnLst>
                          </p:cTn>
                        </p:par>
                        <p:par>
                          <p:cTn id="32" fill="hold">
                            <p:stCondLst>
                              <p:cond delay="2649"/>
                            </p:stCondLst>
                            <p:childTnLst>
                              <p:par>
                                <p:cTn id="33" presetID="12" presetClass="entr" presetSubtype="4"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500"/>
                                        <p:tgtEl>
                                          <p:spTgt spid="11"/>
                                        </p:tgtEl>
                                        <p:attrNameLst>
                                          <p:attrName>ppt_y</p:attrName>
                                        </p:attrNameLst>
                                      </p:cBhvr>
                                      <p:tavLst>
                                        <p:tav tm="0">
                                          <p:val>
                                            <p:strVal val="#ppt_y+#ppt_h*1.125000"/>
                                          </p:val>
                                        </p:tav>
                                        <p:tav tm="100000">
                                          <p:val>
                                            <p:strVal val="#ppt_y"/>
                                          </p:val>
                                        </p:tav>
                                      </p:tavLst>
                                    </p:anim>
                                    <p:animEffect transition="in" filter="wipe(up)">
                                      <p:cBhvr>
                                        <p:cTn id="36" dur="500"/>
                                        <p:tgtEl>
                                          <p:spTgt spid="11"/>
                                        </p:tgtEl>
                                      </p:cBhvr>
                                    </p:animEffect>
                                  </p:childTnLst>
                                </p:cTn>
                              </p:par>
                            </p:childTnLst>
                          </p:cTn>
                        </p:par>
                        <p:par>
                          <p:cTn id="37" fill="hold">
                            <p:stCondLst>
                              <p:cond delay="3149"/>
                            </p:stCondLst>
                            <p:childTnLst>
                              <p:par>
                                <p:cTn id="38" presetID="12" presetClass="entr" presetSubtype="4"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p:tgtEl>
                                          <p:spTgt spid="12"/>
                                        </p:tgtEl>
                                        <p:attrNameLst>
                                          <p:attrName>ppt_y</p:attrName>
                                        </p:attrNameLst>
                                      </p:cBhvr>
                                      <p:tavLst>
                                        <p:tav tm="0">
                                          <p:val>
                                            <p:strVal val="#ppt_y+#ppt_h*1.125000"/>
                                          </p:val>
                                        </p:tav>
                                        <p:tav tm="100000">
                                          <p:val>
                                            <p:strVal val="#ppt_y"/>
                                          </p:val>
                                        </p:tav>
                                      </p:tavLst>
                                    </p:anim>
                                    <p:animEffect transition="in" filter="wipe(up)">
                                      <p:cBhvr>
                                        <p:cTn id="4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p:bldP spid="7" grpId="0" bldLvl="0"/>
      <p:bldP spid="8" grpId="0" bldLvl="0"/>
      <p:bldP spid="9" grpId="0" bldLvl="0"/>
      <p:bldP spid="10" grpId="0" bldLvl="0"/>
      <p:bldP spid="11" grpId="0" bldLvl="0"/>
      <p:bldP spid="12" grpId="0" bldLvl="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259"/>
          <p:cNvSpPr>
            <a:spLocks noChangeArrowheads="1"/>
          </p:cNvSpPr>
          <p:nvPr/>
        </p:nvSpPr>
        <p:spPr bwMode="auto">
          <a:xfrm>
            <a:off x="5179483" y="439231"/>
            <a:ext cx="1833034"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dist">
              <a:buNone/>
            </a:pPr>
            <a:r>
              <a:rPr lang="zh-CN" altLang="en-US" dirty="0">
                <a:solidFill>
                  <a:schemeClr val="bg1"/>
                </a:solidFill>
                <a:latin typeface="+mn-lt"/>
                <a:ea typeface="+mn-ea"/>
                <a:cs typeface="+mn-ea"/>
                <a:sym typeface="+mn-lt"/>
              </a:rPr>
              <a:t>策划方案</a:t>
            </a:r>
            <a:endParaRPr lang="en-US" altLang="zh-CN" dirty="0">
              <a:solidFill>
                <a:schemeClr val="bg1"/>
              </a:solidFill>
              <a:latin typeface="+mn-lt"/>
              <a:ea typeface="+mn-ea"/>
              <a:cs typeface="+mn-ea"/>
              <a:sym typeface="+mn-lt"/>
            </a:endParaRPr>
          </a:p>
        </p:txBody>
      </p:sp>
      <p:grpSp>
        <p:nvGrpSpPr>
          <p:cNvPr id="3" name="组合 2"/>
          <p:cNvGrpSpPr/>
          <p:nvPr/>
        </p:nvGrpSpPr>
        <p:grpSpPr>
          <a:xfrm>
            <a:off x="4786028" y="1794973"/>
            <a:ext cx="2619944" cy="4280992"/>
            <a:chOff x="8898518" y="2510306"/>
            <a:chExt cx="6642224" cy="10853404"/>
          </a:xfrm>
          <a:solidFill>
            <a:schemeClr val="bg1"/>
          </a:solidFill>
        </p:grpSpPr>
        <p:sp>
          <p:nvSpPr>
            <p:cNvPr id="5" name="Freeform 5"/>
            <p:cNvSpPr>
              <a:spLocks noEditPoints="1"/>
            </p:cNvSpPr>
            <p:nvPr/>
          </p:nvSpPr>
          <p:spPr bwMode="auto">
            <a:xfrm rot="21111506">
              <a:off x="11883142" y="4777268"/>
              <a:ext cx="3657600" cy="3657600"/>
            </a:xfrm>
            <a:custGeom>
              <a:avLst/>
              <a:gdLst>
                <a:gd name="T0" fmla="*/ 509 w 536"/>
                <a:gd name="T1" fmla="*/ 238 h 537"/>
                <a:gd name="T2" fmla="*/ 525 w 536"/>
                <a:gd name="T3" fmla="*/ 191 h 537"/>
                <a:gd name="T4" fmla="*/ 479 w 536"/>
                <a:gd name="T5" fmla="*/ 148 h 537"/>
                <a:gd name="T6" fmla="*/ 485 w 536"/>
                <a:gd name="T7" fmla="*/ 110 h 537"/>
                <a:gd name="T8" fmla="*/ 434 w 536"/>
                <a:gd name="T9" fmla="*/ 91 h 537"/>
                <a:gd name="T10" fmla="*/ 428 w 536"/>
                <a:gd name="T11" fmla="*/ 53 h 537"/>
                <a:gd name="T12" fmla="*/ 378 w 536"/>
                <a:gd name="T13" fmla="*/ 24 h 537"/>
                <a:gd name="T14" fmla="*/ 342 w 536"/>
                <a:gd name="T15" fmla="*/ 37 h 537"/>
                <a:gd name="T16" fmla="*/ 305 w 536"/>
                <a:gd name="T17" fmla="*/ 29 h 537"/>
                <a:gd name="T18" fmla="*/ 279 w 536"/>
                <a:gd name="T19" fmla="*/ 0 h 537"/>
                <a:gd name="T20" fmla="*/ 221 w 536"/>
                <a:gd name="T21" fmla="*/ 4 h 537"/>
                <a:gd name="T22" fmla="*/ 199 w 536"/>
                <a:gd name="T23" fmla="*/ 36 h 537"/>
                <a:gd name="T24" fmla="*/ 135 w 536"/>
                <a:gd name="T25" fmla="*/ 35 h 537"/>
                <a:gd name="T26" fmla="*/ 104 w 536"/>
                <a:gd name="T27" fmla="*/ 89 h 537"/>
                <a:gd name="T28" fmla="*/ 73 w 536"/>
                <a:gd name="T29" fmla="*/ 84 h 537"/>
                <a:gd name="T30" fmla="*/ 58 w 536"/>
                <a:gd name="T31" fmla="*/ 146 h 537"/>
                <a:gd name="T32" fmla="*/ 32 w 536"/>
                <a:gd name="T33" fmla="*/ 140 h 537"/>
                <a:gd name="T34" fmla="*/ 43 w 536"/>
                <a:gd name="T35" fmla="*/ 177 h 537"/>
                <a:gd name="T36" fmla="*/ 3 w 536"/>
                <a:gd name="T37" fmla="*/ 226 h 537"/>
                <a:gd name="T38" fmla="*/ 26 w 536"/>
                <a:gd name="T39" fmla="*/ 285 h 537"/>
                <a:gd name="T40" fmla="*/ 4 w 536"/>
                <a:gd name="T41" fmla="*/ 318 h 537"/>
                <a:gd name="T42" fmla="*/ 20 w 536"/>
                <a:gd name="T43" fmla="*/ 373 h 537"/>
                <a:gd name="T44" fmla="*/ 56 w 536"/>
                <a:gd name="T45" fmla="*/ 388 h 537"/>
                <a:gd name="T46" fmla="*/ 70 w 536"/>
                <a:gd name="T47" fmla="*/ 450 h 537"/>
                <a:gd name="T48" fmla="*/ 130 w 536"/>
                <a:gd name="T49" fmla="*/ 468 h 537"/>
                <a:gd name="T50" fmla="*/ 142 w 536"/>
                <a:gd name="T51" fmla="*/ 506 h 537"/>
                <a:gd name="T52" fmla="*/ 195 w 536"/>
                <a:gd name="T53" fmla="*/ 527 h 537"/>
                <a:gd name="T54" fmla="*/ 229 w 536"/>
                <a:gd name="T55" fmla="*/ 508 h 537"/>
                <a:gd name="T56" fmla="*/ 286 w 536"/>
                <a:gd name="T57" fmla="*/ 536 h 537"/>
                <a:gd name="T58" fmla="*/ 338 w 536"/>
                <a:gd name="T59" fmla="*/ 501 h 537"/>
                <a:gd name="T60" fmla="*/ 375 w 536"/>
                <a:gd name="T61" fmla="*/ 515 h 537"/>
                <a:gd name="T62" fmla="*/ 371 w 536"/>
                <a:gd name="T63" fmla="*/ 488 h 537"/>
                <a:gd name="T64" fmla="*/ 434 w 536"/>
                <a:gd name="T65" fmla="*/ 480 h 537"/>
                <a:gd name="T66" fmla="*/ 432 w 536"/>
                <a:gd name="T67" fmla="*/ 448 h 537"/>
                <a:gd name="T68" fmla="*/ 488 w 536"/>
                <a:gd name="T69" fmla="*/ 421 h 537"/>
                <a:gd name="T70" fmla="*/ 493 w 536"/>
                <a:gd name="T71" fmla="*/ 359 h 537"/>
                <a:gd name="T72" fmla="*/ 527 w 536"/>
                <a:gd name="T73" fmla="*/ 339 h 537"/>
                <a:gd name="T74" fmla="*/ 536 w 536"/>
                <a:gd name="T75" fmla="*/ 282 h 537"/>
                <a:gd name="T76" fmla="*/ 510 w 536"/>
                <a:gd name="T77" fmla="*/ 253 h 537"/>
                <a:gd name="T78" fmla="*/ 391 w 536"/>
                <a:gd name="T79" fmla="*/ 214 h 537"/>
                <a:gd name="T80" fmla="*/ 423 w 536"/>
                <a:gd name="T81" fmla="*/ 127 h 537"/>
                <a:gd name="T82" fmla="*/ 254 w 536"/>
                <a:gd name="T83" fmla="*/ 135 h 537"/>
                <a:gd name="T84" fmla="*/ 125 w 536"/>
                <a:gd name="T85" fmla="*/ 113 h 537"/>
                <a:gd name="T86" fmla="*/ 134 w 536"/>
                <a:gd name="T87" fmla="*/ 269 h 537"/>
                <a:gd name="T88" fmla="*/ 78 w 536"/>
                <a:gd name="T89" fmla="*/ 177 h 537"/>
                <a:gd name="T90" fmla="*/ 268 w 536"/>
                <a:gd name="T91" fmla="*/ 403 h 537"/>
                <a:gd name="T92" fmla="*/ 121 w 536"/>
                <a:gd name="T93" fmla="*/ 421 h 537"/>
                <a:gd name="T94" fmla="*/ 358 w 536"/>
                <a:gd name="T95" fmla="*/ 369 h 537"/>
                <a:gd name="T96" fmla="*/ 409 w 536"/>
                <a:gd name="T97" fmla="*/ 425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36" h="537">
                  <a:moveTo>
                    <a:pt x="510" y="253"/>
                  </a:moveTo>
                  <a:cubicBezTo>
                    <a:pt x="510" y="250"/>
                    <a:pt x="510" y="247"/>
                    <a:pt x="509" y="245"/>
                  </a:cubicBezTo>
                  <a:cubicBezTo>
                    <a:pt x="509" y="238"/>
                    <a:pt x="509" y="238"/>
                    <a:pt x="509" y="238"/>
                  </a:cubicBezTo>
                  <a:cubicBezTo>
                    <a:pt x="508" y="231"/>
                    <a:pt x="507" y="223"/>
                    <a:pt x="505" y="216"/>
                  </a:cubicBezTo>
                  <a:cubicBezTo>
                    <a:pt x="528" y="202"/>
                    <a:pt x="528" y="202"/>
                    <a:pt x="528" y="202"/>
                  </a:cubicBezTo>
                  <a:cubicBezTo>
                    <a:pt x="525" y="191"/>
                    <a:pt x="525" y="191"/>
                    <a:pt x="525" y="191"/>
                  </a:cubicBezTo>
                  <a:cubicBezTo>
                    <a:pt x="522" y="181"/>
                    <a:pt x="522" y="181"/>
                    <a:pt x="522" y="181"/>
                  </a:cubicBezTo>
                  <a:cubicBezTo>
                    <a:pt x="495" y="182"/>
                    <a:pt x="495" y="182"/>
                    <a:pt x="495" y="182"/>
                  </a:cubicBezTo>
                  <a:cubicBezTo>
                    <a:pt x="490" y="171"/>
                    <a:pt x="485" y="159"/>
                    <a:pt x="479" y="148"/>
                  </a:cubicBezTo>
                  <a:cubicBezTo>
                    <a:pt x="497" y="128"/>
                    <a:pt x="497" y="128"/>
                    <a:pt x="497" y="128"/>
                  </a:cubicBezTo>
                  <a:cubicBezTo>
                    <a:pt x="491" y="119"/>
                    <a:pt x="491" y="119"/>
                    <a:pt x="491" y="119"/>
                  </a:cubicBezTo>
                  <a:cubicBezTo>
                    <a:pt x="485" y="110"/>
                    <a:pt x="485" y="110"/>
                    <a:pt x="485" y="110"/>
                  </a:cubicBezTo>
                  <a:cubicBezTo>
                    <a:pt x="459" y="119"/>
                    <a:pt x="459" y="119"/>
                    <a:pt x="459" y="119"/>
                  </a:cubicBezTo>
                  <a:cubicBezTo>
                    <a:pt x="455" y="114"/>
                    <a:pt x="451" y="109"/>
                    <a:pt x="447" y="105"/>
                  </a:cubicBezTo>
                  <a:cubicBezTo>
                    <a:pt x="443" y="100"/>
                    <a:pt x="439" y="96"/>
                    <a:pt x="434" y="91"/>
                  </a:cubicBezTo>
                  <a:cubicBezTo>
                    <a:pt x="446" y="67"/>
                    <a:pt x="446" y="67"/>
                    <a:pt x="446" y="67"/>
                  </a:cubicBezTo>
                  <a:cubicBezTo>
                    <a:pt x="437" y="60"/>
                    <a:pt x="437" y="60"/>
                    <a:pt x="437" y="60"/>
                  </a:cubicBezTo>
                  <a:cubicBezTo>
                    <a:pt x="428" y="53"/>
                    <a:pt x="428" y="53"/>
                    <a:pt x="428" y="53"/>
                  </a:cubicBezTo>
                  <a:cubicBezTo>
                    <a:pt x="407" y="69"/>
                    <a:pt x="407" y="69"/>
                    <a:pt x="407" y="69"/>
                  </a:cubicBezTo>
                  <a:cubicBezTo>
                    <a:pt x="396" y="62"/>
                    <a:pt x="386" y="56"/>
                    <a:pt x="375" y="50"/>
                  </a:cubicBezTo>
                  <a:cubicBezTo>
                    <a:pt x="378" y="24"/>
                    <a:pt x="378" y="24"/>
                    <a:pt x="378" y="24"/>
                  </a:cubicBezTo>
                  <a:cubicBezTo>
                    <a:pt x="368" y="19"/>
                    <a:pt x="368" y="19"/>
                    <a:pt x="368" y="19"/>
                  </a:cubicBezTo>
                  <a:cubicBezTo>
                    <a:pt x="357" y="15"/>
                    <a:pt x="357" y="15"/>
                    <a:pt x="357" y="15"/>
                  </a:cubicBezTo>
                  <a:cubicBezTo>
                    <a:pt x="342" y="37"/>
                    <a:pt x="342" y="37"/>
                    <a:pt x="342" y="37"/>
                  </a:cubicBezTo>
                  <a:cubicBezTo>
                    <a:pt x="335" y="35"/>
                    <a:pt x="327" y="33"/>
                    <a:pt x="320" y="31"/>
                  </a:cubicBezTo>
                  <a:cubicBezTo>
                    <a:pt x="313" y="30"/>
                    <a:pt x="313" y="30"/>
                    <a:pt x="313" y="30"/>
                  </a:cubicBezTo>
                  <a:cubicBezTo>
                    <a:pt x="311" y="30"/>
                    <a:pt x="308" y="29"/>
                    <a:pt x="305" y="29"/>
                  </a:cubicBezTo>
                  <a:cubicBezTo>
                    <a:pt x="301" y="2"/>
                    <a:pt x="301" y="2"/>
                    <a:pt x="301" y="2"/>
                  </a:cubicBezTo>
                  <a:cubicBezTo>
                    <a:pt x="290" y="1"/>
                    <a:pt x="290" y="1"/>
                    <a:pt x="290" y="1"/>
                  </a:cubicBezTo>
                  <a:cubicBezTo>
                    <a:pt x="279" y="0"/>
                    <a:pt x="279" y="0"/>
                    <a:pt x="279" y="0"/>
                  </a:cubicBezTo>
                  <a:cubicBezTo>
                    <a:pt x="270" y="26"/>
                    <a:pt x="270" y="26"/>
                    <a:pt x="270" y="26"/>
                  </a:cubicBezTo>
                  <a:cubicBezTo>
                    <a:pt x="258" y="26"/>
                    <a:pt x="245" y="26"/>
                    <a:pt x="233" y="28"/>
                  </a:cubicBezTo>
                  <a:cubicBezTo>
                    <a:pt x="221" y="4"/>
                    <a:pt x="221" y="4"/>
                    <a:pt x="221" y="4"/>
                  </a:cubicBezTo>
                  <a:cubicBezTo>
                    <a:pt x="210" y="6"/>
                    <a:pt x="210" y="6"/>
                    <a:pt x="210" y="6"/>
                  </a:cubicBezTo>
                  <a:cubicBezTo>
                    <a:pt x="199" y="9"/>
                    <a:pt x="199" y="9"/>
                    <a:pt x="199" y="9"/>
                  </a:cubicBezTo>
                  <a:cubicBezTo>
                    <a:pt x="199" y="36"/>
                    <a:pt x="199" y="36"/>
                    <a:pt x="199" y="36"/>
                  </a:cubicBezTo>
                  <a:cubicBezTo>
                    <a:pt x="187" y="39"/>
                    <a:pt x="175" y="44"/>
                    <a:pt x="164" y="49"/>
                  </a:cubicBezTo>
                  <a:cubicBezTo>
                    <a:pt x="145" y="29"/>
                    <a:pt x="145" y="29"/>
                    <a:pt x="145" y="29"/>
                  </a:cubicBezTo>
                  <a:cubicBezTo>
                    <a:pt x="135" y="35"/>
                    <a:pt x="135" y="35"/>
                    <a:pt x="135" y="35"/>
                  </a:cubicBezTo>
                  <a:cubicBezTo>
                    <a:pt x="126" y="41"/>
                    <a:pt x="126" y="41"/>
                    <a:pt x="126" y="41"/>
                  </a:cubicBezTo>
                  <a:cubicBezTo>
                    <a:pt x="133" y="66"/>
                    <a:pt x="133" y="66"/>
                    <a:pt x="133" y="66"/>
                  </a:cubicBezTo>
                  <a:cubicBezTo>
                    <a:pt x="123" y="73"/>
                    <a:pt x="113" y="81"/>
                    <a:pt x="104" y="89"/>
                  </a:cubicBezTo>
                  <a:cubicBezTo>
                    <a:pt x="104" y="89"/>
                    <a:pt x="104" y="89"/>
                    <a:pt x="104" y="90"/>
                  </a:cubicBezTo>
                  <a:cubicBezTo>
                    <a:pt x="80" y="76"/>
                    <a:pt x="80" y="76"/>
                    <a:pt x="80" y="76"/>
                  </a:cubicBezTo>
                  <a:cubicBezTo>
                    <a:pt x="73" y="84"/>
                    <a:pt x="73" y="84"/>
                    <a:pt x="73" y="84"/>
                  </a:cubicBezTo>
                  <a:cubicBezTo>
                    <a:pt x="65" y="93"/>
                    <a:pt x="65" y="93"/>
                    <a:pt x="65" y="93"/>
                  </a:cubicBezTo>
                  <a:cubicBezTo>
                    <a:pt x="80" y="115"/>
                    <a:pt x="80" y="115"/>
                    <a:pt x="80" y="115"/>
                  </a:cubicBezTo>
                  <a:cubicBezTo>
                    <a:pt x="72" y="125"/>
                    <a:pt x="65" y="135"/>
                    <a:pt x="58" y="146"/>
                  </a:cubicBezTo>
                  <a:cubicBezTo>
                    <a:pt x="48" y="143"/>
                    <a:pt x="48" y="143"/>
                    <a:pt x="48" y="143"/>
                  </a:cubicBezTo>
                  <a:cubicBezTo>
                    <a:pt x="48" y="143"/>
                    <a:pt x="48" y="143"/>
                    <a:pt x="48" y="143"/>
                  </a:cubicBezTo>
                  <a:cubicBezTo>
                    <a:pt x="32" y="140"/>
                    <a:pt x="32" y="140"/>
                    <a:pt x="32" y="140"/>
                  </a:cubicBezTo>
                  <a:cubicBezTo>
                    <a:pt x="27" y="150"/>
                    <a:pt x="27" y="150"/>
                    <a:pt x="27" y="150"/>
                  </a:cubicBezTo>
                  <a:cubicBezTo>
                    <a:pt x="22" y="160"/>
                    <a:pt x="22" y="160"/>
                    <a:pt x="22" y="160"/>
                  </a:cubicBezTo>
                  <a:cubicBezTo>
                    <a:pt x="43" y="177"/>
                    <a:pt x="43" y="177"/>
                    <a:pt x="43" y="177"/>
                  </a:cubicBezTo>
                  <a:cubicBezTo>
                    <a:pt x="38" y="189"/>
                    <a:pt x="34" y="201"/>
                    <a:pt x="31" y="213"/>
                  </a:cubicBezTo>
                  <a:cubicBezTo>
                    <a:pt x="4" y="215"/>
                    <a:pt x="4" y="215"/>
                    <a:pt x="4" y="215"/>
                  </a:cubicBezTo>
                  <a:cubicBezTo>
                    <a:pt x="3" y="226"/>
                    <a:pt x="3" y="226"/>
                    <a:pt x="3" y="226"/>
                  </a:cubicBezTo>
                  <a:cubicBezTo>
                    <a:pt x="1" y="238"/>
                    <a:pt x="1" y="238"/>
                    <a:pt x="1" y="238"/>
                  </a:cubicBezTo>
                  <a:cubicBezTo>
                    <a:pt x="26" y="248"/>
                    <a:pt x="26" y="248"/>
                    <a:pt x="26" y="248"/>
                  </a:cubicBezTo>
                  <a:cubicBezTo>
                    <a:pt x="25" y="260"/>
                    <a:pt x="25" y="273"/>
                    <a:pt x="26" y="285"/>
                  </a:cubicBezTo>
                  <a:cubicBezTo>
                    <a:pt x="0" y="295"/>
                    <a:pt x="0" y="295"/>
                    <a:pt x="0" y="295"/>
                  </a:cubicBezTo>
                  <a:cubicBezTo>
                    <a:pt x="2" y="306"/>
                    <a:pt x="2" y="306"/>
                    <a:pt x="2" y="306"/>
                  </a:cubicBezTo>
                  <a:cubicBezTo>
                    <a:pt x="4" y="318"/>
                    <a:pt x="4" y="318"/>
                    <a:pt x="4" y="318"/>
                  </a:cubicBezTo>
                  <a:cubicBezTo>
                    <a:pt x="31" y="320"/>
                    <a:pt x="31" y="320"/>
                    <a:pt x="31" y="320"/>
                  </a:cubicBezTo>
                  <a:cubicBezTo>
                    <a:pt x="33" y="332"/>
                    <a:pt x="37" y="344"/>
                    <a:pt x="41" y="356"/>
                  </a:cubicBezTo>
                  <a:cubicBezTo>
                    <a:pt x="20" y="373"/>
                    <a:pt x="20" y="373"/>
                    <a:pt x="20" y="373"/>
                  </a:cubicBezTo>
                  <a:cubicBezTo>
                    <a:pt x="25" y="383"/>
                    <a:pt x="25" y="383"/>
                    <a:pt x="25" y="383"/>
                  </a:cubicBezTo>
                  <a:cubicBezTo>
                    <a:pt x="30" y="393"/>
                    <a:pt x="30" y="393"/>
                    <a:pt x="30" y="393"/>
                  </a:cubicBezTo>
                  <a:cubicBezTo>
                    <a:pt x="56" y="388"/>
                    <a:pt x="56" y="388"/>
                    <a:pt x="56" y="388"/>
                  </a:cubicBezTo>
                  <a:cubicBezTo>
                    <a:pt x="62" y="398"/>
                    <a:pt x="69" y="409"/>
                    <a:pt x="77" y="419"/>
                  </a:cubicBezTo>
                  <a:cubicBezTo>
                    <a:pt x="62" y="441"/>
                    <a:pt x="62" y="441"/>
                    <a:pt x="62" y="441"/>
                  </a:cubicBezTo>
                  <a:cubicBezTo>
                    <a:pt x="70" y="450"/>
                    <a:pt x="70" y="450"/>
                    <a:pt x="70" y="450"/>
                  </a:cubicBezTo>
                  <a:cubicBezTo>
                    <a:pt x="77" y="458"/>
                    <a:pt x="77" y="458"/>
                    <a:pt x="77" y="458"/>
                  </a:cubicBezTo>
                  <a:cubicBezTo>
                    <a:pt x="101" y="445"/>
                    <a:pt x="101" y="445"/>
                    <a:pt x="101" y="445"/>
                  </a:cubicBezTo>
                  <a:cubicBezTo>
                    <a:pt x="110" y="453"/>
                    <a:pt x="120" y="461"/>
                    <a:pt x="130" y="468"/>
                  </a:cubicBezTo>
                  <a:cubicBezTo>
                    <a:pt x="122" y="494"/>
                    <a:pt x="122" y="494"/>
                    <a:pt x="122" y="494"/>
                  </a:cubicBezTo>
                  <a:cubicBezTo>
                    <a:pt x="132" y="500"/>
                    <a:pt x="132" y="500"/>
                    <a:pt x="132" y="500"/>
                  </a:cubicBezTo>
                  <a:cubicBezTo>
                    <a:pt x="142" y="506"/>
                    <a:pt x="142" y="506"/>
                    <a:pt x="142" y="506"/>
                  </a:cubicBezTo>
                  <a:cubicBezTo>
                    <a:pt x="160" y="486"/>
                    <a:pt x="160" y="486"/>
                    <a:pt x="160" y="486"/>
                  </a:cubicBezTo>
                  <a:cubicBezTo>
                    <a:pt x="171" y="492"/>
                    <a:pt x="183" y="496"/>
                    <a:pt x="195" y="500"/>
                  </a:cubicBezTo>
                  <a:cubicBezTo>
                    <a:pt x="195" y="527"/>
                    <a:pt x="195" y="527"/>
                    <a:pt x="195" y="527"/>
                  </a:cubicBezTo>
                  <a:cubicBezTo>
                    <a:pt x="206" y="530"/>
                    <a:pt x="206" y="530"/>
                    <a:pt x="206" y="530"/>
                  </a:cubicBezTo>
                  <a:cubicBezTo>
                    <a:pt x="217" y="532"/>
                    <a:pt x="217" y="532"/>
                    <a:pt x="217" y="532"/>
                  </a:cubicBezTo>
                  <a:cubicBezTo>
                    <a:pt x="229" y="508"/>
                    <a:pt x="229" y="508"/>
                    <a:pt x="229" y="508"/>
                  </a:cubicBezTo>
                  <a:cubicBezTo>
                    <a:pt x="242" y="510"/>
                    <a:pt x="254" y="511"/>
                    <a:pt x="266" y="511"/>
                  </a:cubicBezTo>
                  <a:cubicBezTo>
                    <a:pt x="274" y="537"/>
                    <a:pt x="274" y="537"/>
                    <a:pt x="274" y="537"/>
                  </a:cubicBezTo>
                  <a:cubicBezTo>
                    <a:pt x="286" y="536"/>
                    <a:pt x="286" y="536"/>
                    <a:pt x="286" y="536"/>
                  </a:cubicBezTo>
                  <a:cubicBezTo>
                    <a:pt x="297" y="536"/>
                    <a:pt x="297" y="536"/>
                    <a:pt x="297" y="536"/>
                  </a:cubicBezTo>
                  <a:cubicBezTo>
                    <a:pt x="302" y="509"/>
                    <a:pt x="302" y="509"/>
                    <a:pt x="302" y="509"/>
                  </a:cubicBezTo>
                  <a:cubicBezTo>
                    <a:pt x="314" y="507"/>
                    <a:pt x="326" y="505"/>
                    <a:pt x="338" y="501"/>
                  </a:cubicBezTo>
                  <a:cubicBezTo>
                    <a:pt x="353" y="523"/>
                    <a:pt x="353" y="523"/>
                    <a:pt x="353" y="523"/>
                  </a:cubicBezTo>
                  <a:cubicBezTo>
                    <a:pt x="364" y="519"/>
                    <a:pt x="364" y="519"/>
                    <a:pt x="364" y="519"/>
                  </a:cubicBezTo>
                  <a:cubicBezTo>
                    <a:pt x="375" y="515"/>
                    <a:pt x="375" y="515"/>
                    <a:pt x="375" y="515"/>
                  </a:cubicBezTo>
                  <a:cubicBezTo>
                    <a:pt x="372" y="499"/>
                    <a:pt x="372" y="499"/>
                    <a:pt x="372" y="499"/>
                  </a:cubicBezTo>
                  <a:cubicBezTo>
                    <a:pt x="372" y="499"/>
                    <a:pt x="372" y="499"/>
                    <a:pt x="372" y="499"/>
                  </a:cubicBezTo>
                  <a:cubicBezTo>
                    <a:pt x="371" y="488"/>
                    <a:pt x="371" y="488"/>
                    <a:pt x="371" y="488"/>
                  </a:cubicBezTo>
                  <a:cubicBezTo>
                    <a:pt x="382" y="483"/>
                    <a:pt x="393" y="477"/>
                    <a:pt x="403" y="470"/>
                  </a:cubicBezTo>
                  <a:cubicBezTo>
                    <a:pt x="425" y="487"/>
                    <a:pt x="425" y="487"/>
                    <a:pt x="425" y="487"/>
                  </a:cubicBezTo>
                  <a:cubicBezTo>
                    <a:pt x="434" y="480"/>
                    <a:pt x="434" y="480"/>
                    <a:pt x="434" y="480"/>
                  </a:cubicBezTo>
                  <a:cubicBezTo>
                    <a:pt x="442" y="473"/>
                    <a:pt x="442" y="473"/>
                    <a:pt x="442" y="473"/>
                  </a:cubicBezTo>
                  <a:cubicBezTo>
                    <a:pt x="431" y="448"/>
                    <a:pt x="431" y="448"/>
                    <a:pt x="431" y="448"/>
                  </a:cubicBezTo>
                  <a:cubicBezTo>
                    <a:pt x="431" y="448"/>
                    <a:pt x="431" y="448"/>
                    <a:pt x="432" y="448"/>
                  </a:cubicBezTo>
                  <a:cubicBezTo>
                    <a:pt x="441" y="439"/>
                    <a:pt x="449" y="430"/>
                    <a:pt x="457" y="421"/>
                  </a:cubicBezTo>
                  <a:cubicBezTo>
                    <a:pt x="482" y="431"/>
                    <a:pt x="482" y="431"/>
                    <a:pt x="482" y="431"/>
                  </a:cubicBezTo>
                  <a:cubicBezTo>
                    <a:pt x="488" y="421"/>
                    <a:pt x="488" y="421"/>
                    <a:pt x="488" y="421"/>
                  </a:cubicBezTo>
                  <a:cubicBezTo>
                    <a:pt x="495" y="412"/>
                    <a:pt x="495" y="412"/>
                    <a:pt x="495" y="412"/>
                  </a:cubicBezTo>
                  <a:cubicBezTo>
                    <a:pt x="477" y="392"/>
                    <a:pt x="477" y="392"/>
                    <a:pt x="477" y="392"/>
                  </a:cubicBezTo>
                  <a:cubicBezTo>
                    <a:pt x="483" y="381"/>
                    <a:pt x="489" y="370"/>
                    <a:pt x="493" y="359"/>
                  </a:cubicBezTo>
                  <a:cubicBezTo>
                    <a:pt x="520" y="360"/>
                    <a:pt x="520" y="360"/>
                    <a:pt x="520" y="360"/>
                  </a:cubicBezTo>
                  <a:cubicBezTo>
                    <a:pt x="524" y="350"/>
                    <a:pt x="524" y="350"/>
                    <a:pt x="524" y="350"/>
                  </a:cubicBezTo>
                  <a:cubicBezTo>
                    <a:pt x="527" y="339"/>
                    <a:pt x="527" y="339"/>
                    <a:pt x="527" y="339"/>
                  </a:cubicBezTo>
                  <a:cubicBezTo>
                    <a:pt x="504" y="325"/>
                    <a:pt x="504" y="325"/>
                    <a:pt x="504" y="325"/>
                  </a:cubicBezTo>
                  <a:cubicBezTo>
                    <a:pt x="507" y="313"/>
                    <a:pt x="509" y="300"/>
                    <a:pt x="510" y="288"/>
                  </a:cubicBezTo>
                  <a:cubicBezTo>
                    <a:pt x="536" y="282"/>
                    <a:pt x="536" y="282"/>
                    <a:pt x="536" y="282"/>
                  </a:cubicBezTo>
                  <a:cubicBezTo>
                    <a:pt x="536" y="271"/>
                    <a:pt x="536" y="271"/>
                    <a:pt x="536" y="271"/>
                  </a:cubicBezTo>
                  <a:cubicBezTo>
                    <a:pt x="536" y="259"/>
                    <a:pt x="536" y="259"/>
                    <a:pt x="536" y="259"/>
                  </a:cubicBezTo>
                  <a:lnTo>
                    <a:pt x="510" y="253"/>
                  </a:lnTo>
                  <a:close/>
                  <a:moveTo>
                    <a:pt x="423" y="127"/>
                  </a:moveTo>
                  <a:cubicBezTo>
                    <a:pt x="451" y="157"/>
                    <a:pt x="468" y="193"/>
                    <a:pt x="475" y="231"/>
                  </a:cubicBezTo>
                  <a:cubicBezTo>
                    <a:pt x="391" y="214"/>
                    <a:pt x="391" y="214"/>
                    <a:pt x="391" y="214"/>
                  </a:cubicBezTo>
                  <a:cubicBezTo>
                    <a:pt x="379" y="187"/>
                    <a:pt x="359" y="165"/>
                    <a:pt x="333" y="151"/>
                  </a:cubicBezTo>
                  <a:cubicBezTo>
                    <a:pt x="324" y="66"/>
                    <a:pt x="324" y="66"/>
                    <a:pt x="324" y="66"/>
                  </a:cubicBezTo>
                  <a:cubicBezTo>
                    <a:pt x="361" y="76"/>
                    <a:pt x="395" y="96"/>
                    <a:pt x="423" y="127"/>
                  </a:cubicBezTo>
                  <a:close/>
                  <a:moveTo>
                    <a:pt x="125" y="113"/>
                  </a:moveTo>
                  <a:cubicBezTo>
                    <a:pt x="173" y="69"/>
                    <a:pt x="236" y="52"/>
                    <a:pt x="296" y="60"/>
                  </a:cubicBezTo>
                  <a:cubicBezTo>
                    <a:pt x="254" y="135"/>
                    <a:pt x="254" y="135"/>
                    <a:pt x="254" y="135"/>
                  </a:cubicBezTo>
                  <a:cubicBezTo>
                    <a:pt x="224" y="138"/>
                    <a:pt x="198" y="151"/>
                    <a:pt x="177" y="170"/>
                  </a:cubicBezTo>
                  <a:cubicBezTo>
                    <a:pt x="92" y="152"/>
                    <a:pt x="92" y="152"/>
                    <a:pt x="92" y="152"/>
                  </a:cubicBezTo>
                  <a:cubicBezTo>
                    <a:pt x="101" y="138"/>
                    <a:pt x="112" y="125"/>
                    <a:pt x="125" y="113"/>
                  </a:cubicBezTo>
                  <a:close/>
                  <a:moveTo>
                    <a:pt x="78" y="177"/>
                  </a:moveTo>
                  <a:cubicBezTo>
                    <a:pt x="137" y="241"/>
                    <a:pt x="137" y="241"/>
                    <a:pt x="137" y="241"/>
                  </a:cubicBezTo>
                  <a:cubicBezTo>
                    <a:pt x="135" y="250"/>
                    <a:pt x="134" y="259"/>
                    <a:pt x="134" y="269"/>
                  </a:cubicBezTo>
                  <a:cubicBezTo>
                    <a:pt x="134" y="288"/>
                    <a:pt x="138" y="307"/>
                    <a:pt x="146" y="324"/>
                  </a:cubicBezTo>
                  <a:cubicBezTo>
                    <a:pt x="103" y="401"/>
                    <a:pt x="103" y="401"/>
                    <a:pt x="103" y="401"/>
                  </a:cubicBezTo>
                  <a:cubicBezTo>
                    <a:pt x="51" y="336"/>
                    <a:pt x="43" y="248"/>
                    <a:pt x="78" y="177"/>
                  </a:cubicBezTo>
                  <a:close/>
                  <a:moveTo>
                    <a:pt x="121" y="421"/>
                  </a:moveTo>
                  <a:cubicBezTo>
                    <a:pt x="201" y="385"/>
                    <a:pt x="201" y="385"/>
                    <a:pt x="201" y="385"/>
                  </a:cubicBezTo>
                  <a:cubicBezTo>
                    <a:pt x="221" y="396"/>
                    <a:pt x="244" y="403"/>
                    <a:pt x="268" y="403"/>
                  </a:cubicBezTo>
                  <a:cubicBezTo>
                    <a:pt x="274" y="403"/>
                    <a:pt x="279" y="403"/>
                    <a:pt x="284" y="402"/>
                  </a:cubicBezTo>
                  <a:cubicBezTo>
                    <a:pt x="342" y="466"/>
                    <a:pt x="342" y="466"/>
                    <a:pt x="342" y="466"/>
                  </a:cubicBezTo>
                  <a:cubicBezTo>
                    <a:pt x="268" y="494"/>
                    <a:pt x="181" y="479"/>
                    <a:pt x="121" y="421"/>
                  </a:cubicBezTo>
                  <a:close/>
                  <a:moveTo>
                    <a:pt x="409" y="425"/>
                  </a:moveTo>
                  <a:cubicBezTo>
                    <a:pt x="396" y="436"/>
                    <a:pt x="382" y="446"/>
                    <a:pt x="367" y="454"/>
                  </a:cubicBezTo>
                  <a:cubicBezTo>
                    <a:pt x="358" y="369"/>
                    <a:pt x="358" y="369"/>
                    <a:pt x="358" y="369"/>
                  </a:cubicBezTo>
                  <a:cubicBezTo>
                    <a:pt x="379" y="350"/>
                    <a:pt x="395" y="324"/>
                    <a:pt x="400" y="294"/>
                  </a:cubicBezTo>
                  <a:cubicBezTo>
                    <a:pt x="478" y="259"/>
                    <a:pt x="478" y="259"/>
                    <a:pt x="478" y="259"/>
                  </a:cubicBezTo>
                  <a:cubicBezTo>
                    <a:pt x="481" y="320"/>
                    <a:pt x="458" y="381"/>
                    <a:pt x="409" y="425"/>
                  </a:cubicBezTo>
                  <a:close/>
                </a:path>
              </a:pathLst>
            </a:custGeom>
            <a:grpFill/>
            <a:ln w="14288" cap="flat">
              <a:noFill/>
              <a:prstDash val="solid"/>
              <a:miter lim="800000"/>
            </a:ln>
          </p:spPr>
          <p:txBody>
            <a:bodyPr vert="horz" wrap="square" lIns="182880" tIns="91440" rIns="182880" bIns="91440" numCol="1" anchor="t" anchorCtr="0" compatLnSpc="1"/>
            <a:lstStyle/>
            <a:p>
              <a:pPr algn="l" defTabSz="1828800" rtl="0"/>
              <a:endParaRPr lang="en-US" sz="3600" kern="1200">
                <a:solidFill>
                  <a:srgbClr val="3F3F3F"/>
                </a:solidFill>
                <a:cs typeface="+mn-ea"/>
                <a:sym typeface="+mn-lt"/>
              </a:endParaRPr>
            </a:p>
          </p:txBody>
        </p:sp>
        <p:sp>
          <p:nvSpPr>
            <p:cNvPr id="6" name="Freeform 9"/>
            <p:cNvSpPr>
              <a:spLocks noEditPoints="1"/>
            </p:cNvSpPr>
            <p:nvPr/>
          </p:nvSpPr>
          <p:spPr bwMode="auto">
            <a:xfrm>
              <a:off x="12638860" y="10601612"/>
              <a:ext cx="1856400" cy="1857876"/>
            </a:xfrm>
            <a:custGeom>
              <a:avLst/>
              <a:gdLst>
                <a:gd name="T0" fmla="*/ 234 w 269"/>
                <a:gd name="T1" fmla="*/ 72 h 269"/>
                <a:gd name="T2" fmla="*/ 72 w 269"/>
                <a:gd name="T3" fmla="*/ 35 h 269"/>
                <a:gd name="T4" fmla="*/ 34 w 269"/>
                <a:gd name="T5" fmla="*/ 198 h 269"/>
                <a:gd name="T6" fmla="*/ 197 w 269"/>
                <a:gd name="T7" fmla="*/ 235 h 269"/>
                <a:gd name="T8" fmla="*/ 234 w 269"/>
                <a:gd name="T9" fmla="*/ 72 h 269"/>
                <a:gd name="T10" fmla="*/ 134 w 269"/>
                <a:gd name="T11" fmla="*/ 238 h 269"/>
                <a:gd name="T12" fmla="*/ 31 w 269"/>
                <a:gd name="T13" fmla="*/ 135 h 269"/>
                <a:gd name="T14" fmla="*/ 134 w 269"/>
                <a:gd name="T15" fmla="*/ 31 h 269"/>
                <a:gd name="T16" fmla="*/ 238 w 269"/>
                <a:gd name="T17" fmla="*/ 135 h 269"/>
                <a:gd name="T18" fmla="*/ 134 w 269"/>
                <a:gd name="T19" fmla="*/ 238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9" h="269">
                  <a:moveTo>
                    <a:pt x="234" y="72"/>
                  </a:moveTo>
                  <a:cubicBezTo>
                    <a:pt x="200" y="17"/>
                    <a:pt x="127" y="0"/>
                    <a:pt x="72" y="35"/>
                  </a:cubicBezTo>
                  <a:cubicBezTo>
                    <a:pt x="17" y="70"/>
                    <a:pt x="0" y="142"/>
                    <a:pt x="34" y="198"/>
                  </a:cubicBezTo>
                  <a:cubicBezTo>
                    <a:pt x="69" y="253"/>
                    <a:pt x="142" y="269"/>
                    <a:pt x="197" y="235"/>
                  </a:cubicBezTo>
                  <a:cubicBezTo>
                    <a:pt x="252" y="200"/>
                    <a:pt x="269" y="127"/>
                    <a:pt x="234" y="72"/>
                  </a:cubicBezTo>
                  <a:close/>
                  <a:moveTo>
                    <a:pt x="134" y="238"/>
                  </a:moveTo>
                  <a:cubicBezTo>
                    <a:pt x="77" y="238"/>
                    <a:pt x="31" y="192"/>
                    <a:pt x="31" y="135"/>
                  </a:cubicBezTo>
                  <a:cubicBezTo>
                    <a:pt x="31" y="78"/>
                    <a:pt x="77" y="31"/>
                    <a:pt x="134" y="31"/>
                  </a:cubicBezTo>
                  <a:cubicBezTo>
                    <a:pt x="191" y="31"/>
                    <a:pt x="238" y="78"/>
                    <a:pt x="238" y="135"/>
                  </a:cubicBezTo>
                  <a:cubicBezTo>
                    <a:pt x="238" y="192"/>
                    <a:pt x="191" y="238"/>
                    <a:pt x="134" y="238"/>
                  </a:cubicBezTo>
                  <a:close/>
                </a:path>
              </a:pathLst>
            </a:custGeom>
            <a:grpFill/>
            <a:ln w="9525">
              <a:noFill/>
              <a:round/>
            </a:ln>
          </p:spPr>
          <p:txBody>
            <a:bodyPr vert="horz" wrap="square" lIns="182880" tIns="91440" rIns="182880" bIns="91440" numCol="1" anchor="t" anchorCtr="0" compatLnSpc="1"/>
            <a:lstStyle/>
            <a:p>
              <a:pPr algn="l" defTabSz="1828800" rtl="0"/>
              <a:endParaRPr lang="en-US" sz="3600" kern="1200" dirty="0">
                <a:solidFill>
                  <a:srgbClr val="3F3F3F"/>
                </a:solidFill>
                <a:cs typeface="+mn-ea"/>
                <a:sym typeface="+mn-lt"/>
              </a:endParaRPr>
            </a:p>
          </p:txBody>
        </p:sp>
        <p:sp>
          <p:nvSpPr>
            <p:cNvPr id="7" name="Freeform 10"/>
            <p:cNvSpPr>
              <a:spLocks noEditPoints="1"/>
            </p:cNvSpPr>
            <p:nvPr/>
          </p:nvSpPr>
          <p:spPr bwMode="auto">
            <a:xfrm>
              <a:off x="11735354" y="9706110"/>
              <a:ext cx="3657600" cy="3657600"/>
            </a:xfrm>
            <a:custGeom>
              <a:avLst/>
              <a:gdLst>
                <a:gd name="T0" fmla="*/ 528 w 530"/>
                <a:gd name="T1" fmla="*/ 233 h 530"/>
                <a:gd name="T2" fmla="*/ 516 w 530"/>
                <a:gd name="T3" fmla="*/ 179 h 530"/>
                <a:gd name="T4" fmla="*/ 505 w 530"/>
                <a:gd name="T5" fmla="*/ 152 h 530"/>
                <a:gd name="T6" fmla="*/ 484 w 530"/>
                <a:gd name="T7" fmla="*/ 115 h 530"/>
                <a:gd name="T8" fmla="*/ 450 w 530"/>
                <a:gd name="T9" fmla="*/ 108 h 530"/>
                <a:gd name="T10" fmla="*/ 449 w 530"/>
                <a:gd name="T11" fmla="*/ 72 h 530"/>
                <a:gd name="T12" fmla="*/ 415 w 530"/>
                <a:gd name="T13" fmla="*/ 47 h 530"/>
                <a:gd name="T14" fmla="*/ 391 w 530"/>
                <a:gd name="T15" fmla="*/ 32 h 530"/>
                <a:gd name="T16" fmla="*/ 353 w 530"/>
                <a:gd name="T17" fmla="*/ 13 h 530"/>
                <a:gd name="T18" fmla="*/ 321 w 530"/>
                <a:gd name="T19" fmla="*/ 28 h 530"/>
                <a:gd name="T20" fmla="*/ 298 w 530"/>
                <a:gd name="T21" fmla="*/ 2 h 530"/>
                <a:gd name="T22" fmla="*/ 256 w 530"/>
                <a:gd name="T23" fmla="*/ 0 h 530"/>
                <a:gd name="T24" fmla="*/ 214 w 530"/>
                <a:gd name="T25" fmla="*/ 1 h 530"/>
                <a:gd name="T26" fmla="*/ 175 w 530"/>
                <a:gd name="T27" fmla="*/ 16 h 530"/>
                <a:gd name="T28" fmla="*/ 137 w 530"/>
                <a:gd name="T29" fmla="*/ 34 h 530"/>
                <a:gd name="T30" fmla="*/ 113 w 530"/>
                <a:gd name="T31" fmla="*/ 48 h 530"/>
                <a:gd name="T32" fmla="*/ 81 w 530"/>
                <a:gd name="T33" fmla="*/ 75 h 530"/>
                <a:gd name="T34" fmla="*/ 75 w 530"/>
                <a:gd name="T35" fmla="*/ 106 h 530"/>
                <a:gd name="T36" fmla="*/ 46 w 530"/>
                <a:gd name="T37" fmla="*/ 117 h 530"/>
                <a:gd name="T38" fmla="*/ 25 w 530"/>
                <a:gd name="T39" fmla="*/ 153 h 530"/>
                <a:gd name="T40" fmla="*/ 15 w 530"/>
                <a:gd name="T41" fmla="*/ 178 h 530"/>
                <a:gd name="T42" fmla="*/ 5 w 530"/>
                <a:gd name="T43" fmla="*/ 218 h 530"/>
                <a:gd name="T44" fmla="*/ 16 w 530"/>
                <a:gd name="T45" fmla="*/ 246 h 530"/>
                <a:gd name="T46" fmla="*/ 0 w 530"/>
                <a:gd name="T47" fmla="*/ 273 h 530"/>
                <a:gd name="T48" fmla="*/ 5 w 530"/>
                <a:gd name="T49" fmla="*/ 313 h 530"/>
                <a:gd name="T50" fmla="*/ 11 w 530"/>
                <a:gd name="T51" fmla="*/ 339 h 530"/>
                <a:gd name="T52" fmla="*/ 25 w 530"/>
                <a:gd name="T53" fmla="*/ 377 h 530"/>
                <a:gd name="T54" fmla="*/ 51 w 530"/>
                <a:gd name="T55" fmla="*/ 394 h 530"/>
                <a:gd name="T56" fmla="*/ 54 w 530"/>
                <a:gd name="T57" fmla="*/ 425 h 530"/>
                <a:gd name="T58" fmla="*/ 81 w 530"/>
                <a:gd name="T59" fmla="*/ 455 h 530"/>
                <a:gd name="T60" fmla="*/ 101 w 530"/>
                <a:gd name="T61" fmla="*/ 473 h 530"/>
                <a:gd name="T62" fmla="*/ 135 w 530"/>
                <a:gd name="T63" fmla="*/ 496 h 530"/>
                <a:gd name="T64" fmla="*/ 166 w 530"/>
                <a:gd name="T65" fmla="*/ 494 h 530"/>
                <a:gd name="T66" fmla="*/ 186 w 530"/>
                <a:gd name="T67" fmla="*/ 518 h 530"/>
                <a:gd name="T68" fmla="*/ 226 w 530"/>
                <a:gd name="T69" fmla="*/ 527 h 530"/>
                <a:gd name="T70" fmla="*/ 253 w 530"/>
                <a:gd name="T71" fmla="*/ 529 h 530"/>
                <a:gd name="T72" fmla="*/ 294 w 530"/>
                <a:gd name="T73" fmla="*/ 528 h 530"/>
                <a:gd name="T74" fmla="*/ 317 w 530"/>
                <a:gd name="T75" fmla="*/ 507 h 530"/>
                <a:gd name="T76" fmla="*/ 348 w 530"/>
                <a:gd name="T77" fmla="*/ 516 h 530"/>
                <a:gd name="T78" fmla="*/ 386 w 530"/>
                <a:gd name="T79" fmla="*/ 500 h 530"/>
                <a:gd name="T80" fmla="*/ 422 w 530"/>
                <a:gd name="T81" fmla="*/ 479 h 530"/>
                <a:gd name="T82" fmla="*/ 444 w 530"/>
                <a:gd name="T83" fmla="*/ 461 h 530"/>
                <a:gd name="T84" fmla="*/ 475 w 530"/>
                <a:gd name="T85" fmla="*/ 432 h 530"/>
                <a:gd name="T86" fmla="*/ 471 w 530"/>
                <a:gd name="T87" fmla="*/ 397 h 530"/>
                <a:gd name="T88" fmla="*/ 488 w 530"/>
                <a:gd name="T89" fmla="*/ 363 h 530"/>
                <a:gd name="T90" fmla="*/ 518 w 530"/>
                <a:gd name="T91" fmla="*/ 345 h 530"/>
                <a:gd name="T92" fmla="*/ 507 w 530"/>
                <a:gd name="T93" fmla="*/ 288 h 530"/>
                <a:gd name="T94" fmla="*/ 453 w 530"/>
                <a:gd name="T95" fmla="*/ 230 h 530"/>
                <a:gd name="T96" fmla="*/ 329 w 530"/>
                <a:gd name="T97" fmla="*/ 85 h 530"/>
                <a:gd name="T98" fmla="*/ 81 w 530"/>
                <a:gd name="T99" fmla="*/ 167 h 530"/>
                <a:gd name="T100" fmla="*/ 81 w 530"/>
                <a:gd name="T101" fmla="*/ 167 h 530"/>
                <a:gd name="T102" fmla="*/ 146 w 530"/>
                <a:gd name="T103" fmla="*/ 340 h 530"/>
                <a:gd name="T104" fmla="*/ 270 w 530"/>
                <a:gd name="T105" fmla="*/ 406 h 530"/>
                <a:gd name="T106" fmla="*/ 158 w 530"/>
                <a:gd name="T107" fmla="*/ 332 h 530"/>
                <a:gd name="T108" fmla="*/ 450 w 530"/>
                <a:gd name="T109" fmla="*/ 362 h 530"/>
                <a:gd name="T110" fmla="*/ 450 w 530"/>
                <a:gd name="T111" fmla="*/ 362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30" h="530">
                  <a:moveTo>
                    <a:pt x="530" y="275"/>
                  </a:moveTo>
                  <a:cubicBezTo>
                    <a:pt x="530" y="271"/>
                    <a:pt x="530" y="266"/>
                    <a:pt x="530" y="262"/>
                  </a:cubicBezTo>
                  <a:cubicBezTo>
                    <a:pt x="518" y="262"/>
                    <a:pt x="508" y="257"/>
                    <a:pt x="507" y="249"/>
                  </a:cubicBezTo>
                  <a:cubicBezTo>
                    <a:pt x="507" y="242"/>
                    <a:pt x="516" y="235"/>
                    <a:pt x="528" y="233"/>
                  </a:cubicBezTo>
                  <a:cubicBezTo>
                    <a:pt x="528" y="229"/>
                    <a:pt x="527" y="224"/>
                    <a:pt x="526" y="220"/>
                  </a:cubicBezTo>
                  <a:cubicBezTo>
                    <a:pt x="514" y="222"/>
                    <a:pt x="503" y="219"/>
                    <a:pt x="501" y="211"/>
                  </a:cubicBezTo>
                  <a:cubicBezTo>
                    <a:pt x="500" y="204"/>
                    <a:pt x="508" y="195"/>
                    <a:pt x="520" y="192"/>
                  </a:cubicBezTo>
                  <a:cubicBezTo>
                    <a:pt x="519" y="187"/>
                    <a:pt x="517" y="183"/>
                    <a:pt x="516" y="179"/>
                  </a:cubicBezTo>
                  <a:cubicBezTo>
                    <a:pt x="516" y="179"/>
                    <a:pt x="516" y="179"/>
                    <a:pt x="517" y="179"/>
                  </a:cubicBezTo>
                  <a:cubicBezTo>
                    <a:pt x="505" y="184"/>
                    <a:pt x="493" y="182"/>
                    <a:pt x="490" y="174"/>
                  </a:cubicBezTo>
                  <a:cubicBezTo>
                    <a:pt x="487" y="167"/>
                    <a:pt x="494" y="157"/>
                    <a:pt x="505" y="152"/>
                  </a:cubicBezTo>
                  <a:cubicBezTo>
                    <a:pt x="505" y="152"/>
                    <a:pt x="505" y="152"/>
                    <a:pt x="505" y="152"/>
                  </a:cubicBezTo>
                  <a:cubicBezTo>
                    <a:pt x="503" y="148"/>
                    <a:pt x="501" y="144"/>
                    <a:pt x="499" y="140"/>
                  </a:cubicBezTo>
                  <a:cubicBezTo>
                    <a:pt x="499" y="140"/>
                    <a:pt x="499" y="140"/>
                    <a:pt x="500" y="140"/>
                  </a:cubicBezTo>
                  <a:cubicBezTo>
                    <a:pt x="489" y="146"/>
                    <a:pt x="477" y="147"/>
                    <a:pt x="472" y="140"/>
                  </a:cubicBezTo>
                  <a:cubicBezTo>
                    <a:pt x="468" y="133"/>
                    <a:pt x="474" y="122"/>
                    <a:pt x="484" y="115"/>
                  </a:cubicBezTo>
                  <a:cubicBezTo>
                    <a:pt x="484" y="115"/>
                    <a:pt x="484" y="116"/>
                    <a:pt x="484" y="116"/>
                  </a:cubicBezTo>
                  <a:cubicBezTo>
                    <a:pt x="481" y="112"/>
                    <a:pt x="479" y="108"/>
                    <a:pt x="476" y="105"/>
                  </a:cubicBezTo>
                  <a:cubicBezTo>
                    <a:pt x="476" y="104"/>
                    <a:pt x="477" y="104"/>
                    <a:pt x="477" y="104"/>
                  </a:cubicBezTo>
                  <a:cubicBezTo>
                    <a:pt x="467" y="112"/>
                    <a:pt x="455" y="114"/>
                    <a:pt x="450" y="108"/>
                  </a:cubicBezTo>
                  <a:cubicBezTo>
                    <a:pt x="445" y="102"/>
                    <a:pt x="448" y="91"/>
                    <a:pt x="458" y="82"/>
                  </a:cubicBezTo>
                  <a:cubicBezTo>
                    <a:pt x="458" y="82"/>
                    <a:pt x="458" y="83"/>
                    <a:pt x="457" y="83"/>
                  </a:cubicBezTo>
                  <a:cubicBezTo>
                    <a:pt x="454" y="79"/>
                    <a:pt x="451" y="76"/>
                    <a:pt x="448" y="73"/>
                  </a:cubicBezTo>
                  <a:cubicBezTo>
                    <a:pt x="448" y="73"/>
                    <a:pt x="448" y="73"/>
                    <a:pt x="449" y="72"/>
                  </a:cubicBezTo>
                  <a:cubicBezTo>
                    <a:pt x="441" y="82"/>
                    <a:pt x="429" y="86"/>
                    <a:pt x="423" y="81"/>
                  </a:cubicBezTo>
                  <a:cubicBezTo>
                    <a:pt x="417" y="76"/>
                    <a:pt x="418" y="64"/>
                    <a:pt x="427" y="54"/>
                  </a:cubicBezTo>
                  <a:cubicBezTo>
                    <a:pt x="426" y="54"/>
                    <a:pt x="426" y="54"/>
                    <a:pt x="426" y="55"/>
                  </a:cubicBezTo>
                  <a:cubicBezTo>
                    <a:pt x="423" y="52"/>
                    <a:pt x="419" y="49"/>
                    <a:pt x="415" y="47"/>
                  </a:cubicBezTo>
                  <a:cubicBezTo>
                    <a:pt x="415" y="46"/>
                    <a:pt x="416" y="46"/>
                    <a:pt x="416" y="45"/>
                  </a:cubicBezTo>
                  <a:cubicBezTo>
                    <a:pt x="409" y="56"/>
                    <a:pt x="399" y="62"/>
                    <a:pt x="392" y="58"/>
                  </a:cubicBezTo>
                  <a:cubicBezTo>
                    <a:pt x="385" y="54"/>
                    <a:pt x="385" y="42"/>
                    <a:pt x="391" y="31"/>
                  </a:cubicBezTo>
                  <a:cubicBezTo>
                    <a:pt x="391" y="31"/>
                    <a:pt x="391" y="31"/>
                    <a:pt x="391" y="32"/>
                  </a:cubicBezTo>
                  <a:cubicBezTo>
                    <a:pt x="387" y="30"/>
                    <a:pt x="383" y="28"/>
                    <a:pt x="379" y="26"/>
                  </a:cubicBezTo>
                  <a:cubicBezTo>
                    <a:pt x="379" y="25"/>
                    <a:pt x="379" y="25"/>
                    <a:pt x="379" y="24"/>
                  </a:cubicBezTo>
                  <a:cubicBezTo>
                    <a:pt x="375" y="36"/>
                    <a:pt x="365" y="43"/>
                    <a:pt x="357" y="40"/>
                  </a:cubicBezTo>
                  <a:cubicBezTo>
                    <a:pt x="350" y="37"/>
                    <a:pt x="348" y="25"/>
                    <a:pt x="353" y="13"/>
                  </a:cubicBezTo>
                  <a:cubicBezTo>
                    <a:pt x="352" y="14"/>
                    <a:pt x="352" y="14"/>
                    <a:pt x="352" y="15"/>
                  </a:cubicBezTo>
                  <a:cubicBezTo>
                    <a:pt x="348" y="13"/>
                    <a:pt x="344" y="12"/>
                    <a:pt x="339" y="11"/>
                  </a:cubicBezTo>
                  <a:cubicBezTo>
                    <a:pt x="340" y="10"/>
                    <a:pt x="340" y="9"/>
                    <a:pt x="340" y="9"/>
                  </a:cubicBezTo>
                  <a:cubicBezTo>
                    <a:pt x="337" y="21"/>
                    <a:pt x="328" y="30"/>
                    <a:pt x="321" y="28"/>
                  </a:cubicBezTo>
                  <a:cubicBezTo>
                    <a:pt x="313" y="26"/>
                    <a:pt x="309" y="15"/>
                    <a:pt x="312" y="2"/>
                  </a:cubicBezTo>
                  <a:cubicBezTo>
                    <a:pt x="312" y="3"/>
                    <a:pt x="312" y="4"/>
                    <a:pt x="311" y="4"/>
                  </a:cubicBezTo>
                  <a:cubicBezTo>
                    <a:pt x="307" y="3"/>
                    <a:pt x="303" y="3"/>
                    <a:pt x="298" y="2"/>
                  </a:cubicBezTo>
                  <a:cubicBezTo>
                    <a:pt x="298" y="2"/>
                    <a:pt x="298" y="2"/>
                    <a:pt x="298" y="2"/>
                  </a:cubicBezTo>
                  <a:cubicBezTo>
                    <a:pt x="297" y="14"/>
                    <a:pt x="290" y="22"/>
                    <a:pt x="283" y="22"/>
                  </a:cubicBezTo>
                  <a:cubicBezTo>
                    <a:pt x="275" y="21"/>
                    <a:pt x="270" y="12"/>
                    <a:pt x="270" y="0"/>
                  </a:cubicBezTo>
                  <a:cubicBezTo>
                    <a:pt x="265" y="0"/>
                    <a:pt x="261" y="0"/>
                    <a:pt x="256" y="0"/>
                  </a:cubicBezTo>
                  <a:cubicBezTo>
                    <a:pt x="256" y="0"/>
                    <a:pt x="256" y="0"/>
                    <a:pt x="256" y="0"/>
                  </a:cubicBezTo>
                  <a:cubicBezTo>
                    <a:pt x="256" y="12"/>
                    <a:pt x="251" y="21"/>
                    <a:pt x="244" y="21"/>
                  </a:cubicBezTo>
                  <a:cubicBezTo>
                    <a:pt x="237" y="22"/>
                    <a:pt x="230" y="14"/>
                    <a:pt x="228" y="3"/>
                  </a:cubicBezTo>
                  <a:cubicBezTo>
                    <a:pt x="224" y="3"/>
                    <a:pt x="219" y="4"/>
                    <a:pt x="215" y="5"/>
                  </a:cubicBezTo>
                  <a:cubicBezTo>
                    <a:pt x="215" y="4"/>
                    <a:pt x="214" y="2"/>
                    <a:pt x="214" y="1"/>
                  </a:cubicBezTo>
                  <a:cubicBezTo>
                    <a:pt x="217" y="14"/>
                    <a:pt x="213" y="25"/>
                    <a:pt x="206" y="27"/>
                  </a:cubicBezTo>
                  <a:cubicBezTo>
                    <a:pt x="199" y="29"/>
                    <a:pt x="191" y="22"/>
                    <a:pt x="187" y="12"/>
                  </a:cubicBezTo>
                  <a:cubicBezTo>
                    <a:pt x="187" y="12"/>
                    <a:pt x="187" y="12"/>
                    <a:pt x="187" y="12"/>
                  </a:cubicBezTo>
                  <a:cubicBezTo>
                    <a:pt x="183" y="13"/>
                    <a:pt x="179" y="15"/>
                    <a:pt x="175" y="16"/>
                  </a:cubicBezTo>
                  <a:cubicBezTo>
                    <a:pt x="174" y="15"/>
                    <a:pt x="174" y="13"/>
                    <a:pt x="173" y="12"/>
                  </a:cubicBezTo>
                  <a:cubicBezTo>
                    <a:pt x="178" y="24"/>
                    <a:pt x="176" y="36"/>
                    <a:pt x="169" y="39"/>
                  </a:cubicBezTo>
                  <a:cubicBezTo>
                    <a:pt x="162" y="42"/>
                    <a:pt x="154" y="36"/>
                    <a:pt x="149" y="27"/>
                  </a:cubicBezTo>
                  <a:cubicBezTo>
                    <a:pt x="145" y="29"/>
                    <a:pt x="141" y="31"/>
                    <a:pt x="137" y="34"/>
                  </a:cubicBezTo>
                  <a:cubicBezTo>
                    <a:pt x="137" y="33"/>
                    <a:pt x="137" y="33"/>
                    <a:pt x="137" y="33"/>
                  </a:cubicBezTo>
                  <a:cubicBezTo>
                    <a:pt x="141" y="43"/>
                    <a:pt x="140" y="52"/>
                    <a:pt x="134" y="56"/>
                  </a:cubicBezTo>
                  <a:cubicBezTo>
                    <a:pt x="128" y="60"/>
                    <a:pt x="120" y="56"/>
                    <a:pt x="113" y="48"/>
                  </a:cubicBezTo>
                  <a:cubicBezTo>
                    <a:pt x="113" y="48"/>
                    <a:pt x="113" y="48"/>
                    <a:pt x="113" y="48"/>
                  </a:cubicBezTo>
                  <a:cubicBezTo>
                    <a:pt x="109" y="51"/>
                    <a:pt x="106" y="54"/>
                    <a:pt x="102" y="56"/>
                  </a:cubicBezTo>
                  <a:cubicBezTo>
                    <a:pt x="102" y="56"/>
                    <a:pt x="102" y="56"/>
                    <a:pt x="102" y="56"/>
                  </a:cubicBezTo>
                  <a:cubicBezTo>
                    <a:pt x="107" y="65"/>
                    <a:pt x="108" y="74"/>
                    <a:pt x="103" y="79"/>
                  </a:cubicBezTo>
                  <a:cubicBezTo>
                    <a:pt x="98" y="83"/>
                    <a:pt x="89" y="81"/>
                    <a:pt x="81" y="75"/>
                  </a:cubicBezTo>
                  <a:cubicBezTo>
                    <a:pt x="81" y="75"/>
                    <a:pt x="81" y="75"/>
                    <a:pt x="81" y="75"/>
                  </a:cubicBezTo>
                  <a:cubicBezTo>
                    <a:pt x="78" y="78"/>
                    <a:pt x="75" y="81"/>
                    <a:pt x="71" y="85"/>
                  </a:cubicBezTo>
                  <a:cubicBezTo>
                    <a:pt x="71" y="84"/>
                    <a:pt x="71" y="84"/>
                    <a:pt x="71" y="84"/>
                  </a:cubicBezTo>
                  <a:cubicBezTo>
                    <a:pt x="78" y="92"/>
                    <a:pt x="80" y="101"/>
                    <a:pt x="75" y="106"/>
                  </a:cubicBezTo>
                  <a:cubicBezTo>
                    <a:pt x="71" y="111"/>
                    <a:pt x="62" y="110"/>
                    <a:pt x="54" y="106"/>
                  </a:cubicBezTo>
                  <a:cubicBezTo>
                    <a:pt x="54" y="106"/>
                    <a:pt x="54" y="106"/>
                    <a:pt x="54" y="106"/>
                  </a:cubicBezTo>
                  <a:cubicBezTo>
                    <a:pt x="51" y="109"/>
                    <a:pt x="48" y="113"/>
                    <a:pt x="46" y="117"/>
                  </a:cubicBezTo>
                  <a:cubicBezTo>
                    <a:pt x="46" y="117"/>
                    <a:pt x="46" y="117"/>
                    <a:pt x="46" y="117"/>
                  </a:cubicBezTo>
                  <a:cubicBezTo>
                    <a:pt x="53" y="123"/>
                    <a:pt x="56" y="131"/>
                    <a:pt x="52" y="137"/>
                  </a:cubicBezTo>
                  <a:cubicBezTo>
                    <a:pt x="49" y="142"/>
                    <a:pt x="40" y="144"/>
                    <a:pt x="31" y="140"/>
                  </a:cubicBezTo>
                  <a:cubicBezTo>
                    <a:pt x="31" y="140"/>
                    <a:pt x="32" y="140"/>
                    <a:pt x="32" y="140"/>
                  </a:cubicBezTo>
                  <a:cubicBezTo>
                    <a:pt x="29" y="144"/>
                    <a:pt x="27" y="149"/>
                    <a:pt x="25" y="153"/>
                  </a:cubicBezTo>
                  <a:cubicBezTo>
                    <a:pt x="25" y="153"/>
                    <a:pt x="25" y="153"/>
                    <a:pt x="25" y="153"/>
                  </a:cubicBezTo>
                  <a:cubicBezTo>
                    <a:pt x="33" y="158"/>
                    <a:pt x="37" y="165"/>
                    <a:pt x="35" y="171"/>
                  </a:cubicBezTo>
                  <a:cubicBezTo>
                    <a:pt x="32" y="177"/>
                    <a:pt x="24" y="180"/>
                    <a:pt x="15" y="178"/>
                  </a:cubicBezTo>
                  <a:cubicBezTo>
                    <a:pt x="15" y="178"/>
                    <a:pt x="15" y="178"/>
                    <a:pt x="15" y="178"/>
                  </a:cubicBezTo>
                  <a:cubicBezTo>
                    <a:pt x="14" y="182"/>
                    <a:pt x="12" y="187"/>
                    <a:pt x="11" y="192"/>
                  </a:cubicBezTo>
                  <a:cubicBezTo>
                    <a:pt x="11" y="191"/>
                    <a:pt x="11" y="191"/>
                    <a:pt x="11" y="191"/>
                  </a:cubicBezTo>
                  <a:cubicBezTo>
                    <a:pt x="19" y="195"/>
                    <a:pt x="24" y="202"/>
                    <a:pt x="22" y="208"/>
                  </a:cubicBezTo>
                  <a:cubicBezTo>
                    <a:pt x="21" y="214"/>
                    <a:pt x="14" y="218"/>
                    <a:pt x="5" y="218"/>
                  </a:cubicBezTo>
                  <a:cubicBezTo>
                    <a:pt x="5" y="218"/>
                    <a:pt x="5" y="218"/>
                    <a:pt x="5" y="218"/>
                  </a:cubicBezTo>
                  <a:cubicBezTo>
                    <a:pt x="4" y="222"/>
                    <a:pt x="3" y="227"/>
                    <a:pt x="3" y="232"/>
                  </a:cubicBezTo>
                  <a:cubicBezTo>
                    <a:pt x="3" y="232"/>
                    <a:pt x="2" y="232"/>
                    <a:pt x="2" y="232"/>
                  </a:cubicBezTo>
                  <a:cubicBezTo>
                    <a:pt x="11" y="234"/>
                    <a:pt x="16" y="240"/>
                    <a:pt x="16" y="246"/>
                  </a:cubicBezTo>
                  <a:cubicBezTo>
                    <a:pt x="16" y="252"/>
                    <a:pt x="9" y="257"/>
                    <a:pt x="0" y="258"/>
                  </a:cubicBezTo>
                  <a:cubicBezTo>
                    <a:pt x="0" y="258"/>
                    <a:pt x="1" y="258"/>
                    <a:pt x="1" y="258"/>
                  </a:cubicBezTo>
                  <a:cubicBezTo>
                    <a:pt x="0" y="263"/>
                    <a:pt x="0" y="268"/>
                    <a:pt x="1" y="273"/>
                  </a:cubicBezTo>
                  <a:cubicBezTo>
                    <a:pt x="1" y="273"/>
                    <a:pt x="0" y="273"/>
                    <a:pt x="0" y="273"/>
                  </a:cubicBezTo>
                  <a:cubicBezTo>
                    <a:pt x="9" y="274"/>
                    <a:pt x="15" y="279"/>
                    <a:pt x="16" y="285"/>
                  </a:cubicBezTo>
                  <a:cubicBezTo>
                    <a:pt x="16" y="291"/>
                    <a:pt x="11" y="296"/>
                    <a:pt x="2" y="299"/>
                  </a:cubicBezTo>
                  <a:cubicBezTo>
                    <a:pt x="3" y="299"/>
                    <a:pt x="3" y="299"/>
                    <a:pt x="3" y="299"/>
                  </a:cubicBezTo>
                  <a:cubicBezTo>
                    <a:pt x="3" y="304"/>
                    <a:pt x="4" y="309"/>
                    <a:pt x="5" y="313"/>
                  </a:cubicBezTo>
                  <a:cubicBezTo>
                    <a:pt x="5" y="313"/>
                    <a:pt x="5" y="314"/>
                    <a:pt x="5" y="314"/>
                  </a:cubicBezTo>
                  <a:cubicBezTo>
                    <a:pt x="13" y="314"/>
                    <a:pt x="20" y="317"/>
                    <a:pt x="22" y="323"/>
                  </a:cubicBezTo>
                  <a:cubicBezTo>
                    <a:pt x="23" y="329"/>
                    <a:pt x="19" y="335"/>
                    <a:pt x="11" y="339"/>
                  </a:cubicBezTo>
                  <a:cubicBezTo>
                    <a:pt x="11" y="339"/>
                    <a:pt x="11" y="339"/>
                    <a:pt x="11" y="339"/>
                  </a:cubicBezTo>
                  <a:cubicBezTo>
                    <a:pt x="12" y="344"/>
                    <a:pt x="14" y="348"/>
                    <a:pt x="16" y="353"/>
                  </a:cubicBezTo>
                  <a:cubicBezTo>
                    <a:pt x="16" y="353"/>
                    <a:pt x="15" y="353"/>
                    <a:pt x="15" y="353"/>
                  </a:cubicBezTo>
                  <a:cubicBezTo>
                    <a:pt x="24" y="352"/>
                    <a:pt x="31" y="354"/>
                    <a:pt x="33" y="360"/>
                  </a:cubicBezTo>
                  <a:cubicBezTo>
                    <a:pt x="36" y="365"/>
                    <a:pt x="32" y="372"/>
                    <a:pt x="25" y="377"/>
                  </a:cubicBezTo>
                  <a:cubicBezTo>
                    <a:pt x="25" y="377"/>
                    <a:pt x="26" y="377"/>
                    <a:pt x="26" y="377"/>
                  </a:cubicBezTo>
                  <a:cubicBezTo>
                    <a:pt x="28" y="382"/>
                    <a:pt x="30" y="386"/>
                    <a:pt x="32" y="390"/>
                  </a:cubicBezTo>
                  <a:cubicBezTo>
                    <a:pt x="32" y="390"/>
                    <a:pt x="32" y="390"/>
                    <a:pt x="32" y="391"/>
                  </a:cubicBezTo>
                  <a:cubicBezTo>
                    <a:pt x="40" y="388"/>
                    <a:pt x="47" y="389"/>
                    <a:pt x="51" y="394"/>
                  </a:cubicBezTo>
                  <a:cubicBezTo>
                    <a:pt x="54" y="399"/>
                    <a:pt x="51" y="407"/>
                    <a:pt x="46" y="413"/>
                  </a:cubicBezTo>
                  <a:cubicBezTo>
                    <a:pt x="46" y="413"/>
                    <a:pt x="46" y="413"/>
                    <a:pt x="46" y="413"/>
                  </a:cubicBezTo>
                  <a:cubicBezTo>
                    <a:pt x="49" y="417"/>
                    <a:pt x="51" y="421"/>
                    <a:pt x="54" y="425"/>
                  </a:cubicBezTo>
                  <a:cubicBezTo>
                    <a:pt x="54" y="425"/>
                    <a:pt x="54" y="425"/>
                    <a:pt x="54" y="425"/>
                  </a:cubicBezTo>
                  <a:cubicBezTo>
                    <a:pt x="62" y="421"/>
                    <a:pt x="69" y="421"/>
                    <a:pt x="73" y="426"/>
                  </a:cubicBezTo>
                  <a:cubicBezTo>
                    <a:pt x="77" y="430"/>
                    <a:pt x="76" y="438"/>
                    <a:pt x="71" y="445"/>
                  </a:cubicBezTo>
                  <a:cubicBezTo>
                    <a:pt x="71" y="445"/>
                    <a:pt x="71" y="445"/>
                    <a:pt x="71" y="445"/>
                  </a:cubicBezTo>
                  <a:cubicBezTo>
                    <a:pt x="74" y="449"/>
                    <a:pt x="78" y="452"/>
                    <a:pt x="81" y="455"/>
                  </a:cubicBezTo>
                  <a:cubicBezTo>
                    <a:pt x="81" y="455"/>
                    <a:pt x="81" y="455"/>
                    <a:pt x="81" y="456"/>
                  </a:cubicBezTo>
                  <a:cubicBezTo>
                    <a:pt x="88" y="451"/>
                    <a:pt x="96" y="449"/>
                    <a:pt x="100" y="453"/>
                  </a:cubicBezTo>
                  <a:cubicBezTo>
                    <a:pt x="105" y="457"/>
                    <a:pt x="105" y="465"/>
                    <a:pt x="101" y="473"/>
                  </a:cubicBezTo>
                  <a:cubicBezTo>
                    <a:pt x="101" y="473"/>
                    <a:pt x="101" y="473"/>
                    <a:pt x="101" y="473"/>
                  </a:cubicBezTo>
                  <a:cubicBezTo>
                    <a:pt x="105" y="476"/>
                    <a:pt x="109" y="479"/>
                    <a:pt x="113" y="481"/>
                  </a:cubicBezTo>
                  <a:cubicBezTo>
                    <a:pt x="113" y="481"/>
                    <a:pt x="113" y="482"/>
                    <a:pt x="113" y="482"/>
                  </a:cubicBezTo>
                  <a:cubicBezTo>
                    <a:pt x="119" y="476"/>
                    <a:pt x="126" y="473"/>
                    <a:pt x="131" y="476"/>
                  </a:cubicBezTo>
                  <a:cubicBezTo>
                    <a:pt x="137" y="479"/>
                    <a:pt x="138" y="487"/>
                    <a:pt x="135" y="496"/>
                  </a:cubicBezTo>
                  <a:cubicBezTo>
                    <a:pt x="135" y="496"/>
                    <a:pt x="135" y="496"/>
                    <a:pt x="135" y="496"/>
                  </a:cubicBezTo>
                  <a:cubicBezTo>
                    <a:pt x="139" y="498"/>
                    <a:pt x="144" y="500"/>
                    <a:pt x="148" y="502"/>
                  </a:cubicBezTo>
                  <a:cubicBezTo>
                    <a:pt x="148" y="502"/>
                    <a:pt x="148" y="502"/>
                    <a:pt x="148" y="502"/>
                  </a:cubicBezTo>
                  <a:cubicBezTo>
                    <a:pt x="153" y="495"/>
                    <a:pt x="160" y="492"/>
                    <a:pt x="166" y="494"/>
                  </a:cubicBezTo>
                  <a:cubicBezTo>
                    <a:pt x="171" y="496"/>
                    <a:pt x="174" y="504"/>
                    <a:pt x="172" y="513"/>
                  </a:cubicBezTo>
                  <a:cubicBezTo>
                    <a:pt x="173" y="513"/>
                    <a:pt x="173" y="513"/>
                    <a:pt x="173" y="513"/>
                  </a:cubicBezTo>
                  <a:cubicBezTo>
                    <a:pt x="177" y="514"/>
                    <a:pt x="182" y="516"/>
                    <a:pt x="186" y="517"/>
                  </a:cubicBezTo>
                  <a:cubicBezTo>
                    <a:pt x="186" y="518"/>
                    <a:pt x="186" y="518"/>
                    <a:pt x="186" y="518"/>
                  </a:cubicBezTo>
                  <a:cubicBezTo>
                    <a:pt x="190" y="510"/>
                    <a:pt x="196" y="505"/>
                    <a:pt x="202" y="506"/>
                  </a:cubicBezTo>
                  <a:cubicBezTo>
                    <a:pt x="208" y="508"/>
                    <a:pt x="212" y="515"/>
                    <a:pt x="212" y="524"/>
                  </a:cubicBezTo>
                  <a:cubicBezTo>
                    <a:pt x="212" y="524"/>
                    <a:pt x="212" y="524"/>
                    <a:pt x="212" y="524"/>
                  </a:cubicBezTo>
                  <a:cubicBezTo>
                    <a:pt x="217" y="525"/>
                    <a:pt x="221" y="526"/>
                    <a:pt x="226" y="527"/>
                  </a:cubicBezTo>
                  <a:cubicBezTo>
                    <a:pt x="226" y="527"/>
                    <a:pt x="226" y="527"/>
                    <a:pt x="226" y="527"/>
                  </a:cubicBezTo>
                  <a:cubicBezTo>
                    <a:pt x="229" y="518"/>
                    <a:pt x="234" y="512"/>
                    <a:pt x="240" y="512"/>
                  </a:cubicBezTo>
                  <a:cubicBezTo>
                    <a:pt x="247" y="513"/>
                    <a:pt x="252" y="520"/>
                    <a:pt x="253" y="529"/>
                  </a:cubicBezTo>
                  <a:cubicBezTo>
                    <a:pt x="253" y="529"/>
                    <a:pt x="253" y="529"/>
                    <a:pt x="253" y="529"/>
                  </a:cubicBezTo>
                  <a:cubicBezTo>
                    <a:pt x="258" y="530"/>
                    <a:pt x="262" y="530"/>
                    <a:pt x="267" y="530"/>
                  </a:cubicBezTo>
                  <a:cubicBezTo>
                    <a:pt x="267" y="530"/>
                    <a:pt x="267" y="530"/>
                    <a:pt x="267" y="530"/>
                  </a:cubicBezTo>
                  <a:cubicBezTo>
                    <a:pt x="268" y="520"/>
                    <a:pt x="273" y="513"/>
                    <a:pt x="279" y="513"/>
                  </a:cubicBezTo>
                  <a:cubicBezTo>
                    <a:pt x="286" y="512"/>
                    <a:pt x="292" y="519"/>
                    <a:pt x="294" y="528"/>
                  </a:cubicBezTo>
                  <a:cubicBezTo>
                    <a:pt x="294" y="528"/>
                    <a:pt x="294" y="528"/>
                    <a:pt x="294" y="528"/>
                  </a:cubicBezTo>
                  <a:cubicBezTo>
                    <a:pt x="299" y="528"/>
                    <a:pt x="303" y="527"/>
                    <a:pt x="308" y="526"/>
                  </a:cubicBezTo>
                  <a:cubicBezTo>
                    <a:pt x="308" y="526"/>
                    <a:pt x="308" y="526"/>
                    <a:pt x="308" y="526"/>
                  </a:cubicBezTo>
                  <a:cubicBezTo>
                    <a:pt x="307" y="517"/>
                    <a:pt x="311" y="509"/>
                    <a:pt x="317" y="507"/>
                  </a:cubicBezTo>
                  <a:cubicBezTo>
                    <a:pt x="324" y="505"/>
                    <a:pt x="331" y="511"/>
                    <a:pt x="335" y="520"/>
                  </a:cubicBezTo>
                  <a:cubicBezTo>
                    <a:pt x="335" y="520"/>
                    <a:pt x="335" y="520"/>
                    <a:pt x="335" y="520"/>
                  </a:cubicBezTo>
                  <a:cubicBezTo>
                    <a:pt x="339" y="519"/>
                    <a:pt x="344" y="518"/>
                    <a:pt x="348" y="516"/>
                  </a:cubicBezTo>
                  <a:cubicBezTo>
                    <a:pt x="348" y="516"/>
                    <a:pt x="348" y="516"/>
                    <a:pt x="348" y="516"/>
                  </a:cubicBezTo>
                  <a:cubicBezTo>
                    <a:pt x="346" y="507"/>
                    <a:pt x="348" y="498"/>
                    <a:pt x="354" y="495"/>
                  </a:cubicBezTo>
                  <a:cubicBezTo>
                    <a:pt x="360" y="493"/>
                    <a:pt x="369" y="497"/>
                    <a:pt x="374" y="506"/>
                  </a:cubicBezTo>
                  <a:cubicBezTo>
                    <a:pt x="378" y="504"/>
                    <a:pt x="382" y="502"/>
                    <a:pt x="386" y="500"/>
                  </a:cubicBezTo>
                  <a:cubicBezTo>
                    <a:pt x="386" y="500"/>
                    <a:pt x="386" y="500"/>
                    <a:pt x="386" y="500"/>
                  </a:cubicBezTo>
                  <a:cubicBezTo>
                    <a:pt x="382" y="491"/>
                    <a:pt x="383" y="482"/>
                    <a:pt x="389" y="478"/>
                  </a:cubicBezTo>
                  <a:cubicBezTo>
                    <a:pt x="395" y="474"/>
                    <a:pt x="406" y="479"/>
                    <a:pt x="413" y="490"/>
                  </a:cubicBezTo>
                  <a:cubicBezTo>
                    <a:pt x="412" y="489"/>
                    <a:pt x="411" y="487"/>
                    <a:pt x="411" y="486"/>
                  </a:cubicBezTo>
                  <a:cubicBezTo>
                    <a:pt x="414" y="484"/>
                    <a:pt x="418" y="481"/>
                    <a:pt x="422" y="479"/>
                  </a:cubicBezTo>
                  <a:cubicBezTo>
                    <a:pt x="422" y="480"/>
                    <a:pt x="423" y="481"/>
                    <a:pt x="424" y="482"/>
                  </a:cubicBezTo>
                  <a:cubicBezTo>
                    <a:pt x="416" y="473"/>
                    <a:pt x="414" y="461"/>
                    <a:pt x="420" y="455"/>
                  </a:cubicBezTo>
                  <a:cubicBezTo>
                    <a:pt x="426" y="450"/>
                    <a:pt x="438" y="454"/>
                    <a:pt x="446" y="463"/>
                  </a:cubicBezTo>
                  <a:cubicBezTo>
                    <a:pt x="445" y="462"/>
                    <a:pt x="444" y="462"/>
                    <a:pt x="444" y="461"/>
                  </a:cubicBezTo>
                  <a:cubicBezTo>
                    <a:pt x="447" y="458"/>
                    <a:pt x="450" y="455"/>
                    <a:pt x="453" y="451"/>
                  </a:cubicBezTo>
                  <a:cubicBezTo>
                    <a:pt x="454" y="452"/>
                    <a:pt x="455" y="453"/>
                    <a:pt x="456" y="454"/>
                  </a:cubicBezTo>
                  <a:cubicBezTo>
                    <a:pt x="446" y="446"/>
                    <a:pt x="443" y="434"/>
                    <a:pt x="448" y="428"/>
                  </a:cubicBezTo>
                  <a:cubicBezTo>
                    <a:pt x="453" y="422"/>
                    <a:pt x="465" y="424"/>
                    <a:pt x="475" y="432"/>
                  </a:cubicBezTo>
                  <a:cubicBezTo>
                    <a:pt x="474" y="431"/>
                    <a:pt x="473" y="431"/>
                    <a:pt x="472" y="430"/>
                  </a:cubicBezTo>
                  <a:cubicBezTo>
                    <a:pt x="475" y="427"/>
                    <a:pt x="478" y="423"/>
                    <a:pt x="480" y="420"/>
                  </a:cubicBezTo>
                  <a:cubicBezTo>
                    <a:pt x="481" y="420"/>
                    <a:pt x="482" y="421"/>
                    <a:pt x="483" y="421"/>
                  </a:cubicBezTo>
                  <a:cubicBezTo>
                    <a:pt x="472" y="415"/>
                    <a:pt x="467" y="404"/>
                    <a:pt x="471" y="397"/>
                  </a:cubicBezTo>
                  <a:cubicBezTo>
                    <a:pt x="475" y="390"/>
                    <a:pt x="487" y="390"/>
                    <a:pt x="498" y="397"/>
                  </a:cubicBezTo>
                  <a:cubicBezTo>
                    <a:pt x="497" y="396"/>
                    <a:pt x="496" y="396"/>
                    <a:pt x="496" y="396"/>
                  </a:cubicBezTo>
                  <a:cubicBezTo>
                    <a:pt x="498" y="392"/>
                    <a:pt x="500" y="388"/>
                    <a:pt x="502" y="384"/>
                  </a:cubicBezTo>
                  <a:cubicBezTo>
                    <a:pt x="492" y="379"/>
                    <a:pt x="486" y="370"/>
                    <a:pt x="488" y="363"/>
                  </a:cubicBezTo>
                  <a:cubicBezTo>
                    <a:pt x="491" y="356"/>
                    <a:pt x="503" y="353"/>
                    <a:pt x="515" y="358"/>
                  </a:cubicBezTo>
                  <a:cubicBezTo>
                    <a:pt x="515" y="358"/>
                    <a:pt x="514" y="358"/>
                    <a:pt x="513" y="357"/>
                  </a:cubicBezTo>
                  <a:cubicBezTo>
                    <a:pt x="515" y="353"/>
                    <a:pt x="516" y="349"/>
                    <a:pt x="518" y="345"/>
                  </a:cubicBezTo>
                  <a:cubicBezTo>
                    <a:pt x="518" y="345"/>
                    <a:pt x="518" y="345"/>
                    <a:pt x="518" y="345"/>
                  </a:cubicBezTo>
                  <a:cubicBezTo>
                    <a:pt x="506" y="341"/>
                    <a:pt x="499" y="333"/>
                    <a:pt x="501" y="326"/>
                  </a:cubicBezTo>
                  <a:cubicBezTo>
                    <a:pt x="502" y="319"/>
                    <a:pt x="513" y="315"/>
                    <a:pt x="525" y="317"/>
                  </a:cubicBezTo>
                  <a:cubicBezTo>
                    <a:pt x="526" y="313"/>
                    <a:pt x="526" y="308"/>
                    <a:pt x="527" y="304"/>
                  </a:cubicBezTo>
                  <a:cubicBezTo>
                    <a:pt x="515" y="302"/>
                    <a:pt x="506" y="296"/>
                    <a:pt x="507" y="288"/>
                  </a:cubicBezTo>
                  <a:cubicBezTo>
                    <a:pt x="507" y="280"/>
                    <a:pt x="518" y="275"/>
                    <a:pt x="530" y="275"/>
                  </a:cubicBezTo>
                  <a:close/>
                  <a:moveTo>
                    <a:pt x="379" y="111"/>
                  </a:moveTo>
                  <a:cubicBezTo>
                    <a:pt x="396" y="101"/>
                    <a:pt x="422" y="123"/>
                    <a:pt x="442" y="154"/>
                  </a:cubicBezTo>
                  <a:cubicBezTo>
                    <a:pt x="462" y="185"/>
                    <a:pt x="470" y="219"/>
                    <a:pt x="453" y="230"/>
                  </a:cubicBezTo>
                  <a:cubicBezTo>
                    <a:pt x="439" y="239"/>
                    <a:pt x="403" y="219"/>
                    <a:pt x="385" y="190"/>
                  </a:cubicBezTo>
                  <a:cubicBezTo>
                    <a:pt x="366" y="160"/>
                    <a:pt x="364" y="120"/>
                    <a:pt x="379" y="111"/>
                  </a:cubicBezTo>
                  <a:close/>
                  <a:moveTo>
                    <a:pt x="258" y="57"/>
                  </a:moveTo>
                  <a:cubicBezTo>
                    <a:pt x="295" y="55"/>
                    <a:pt x="328" y="65"/>
                    <a:pt x="329" y="85"/>
                  </a:cubicBezTo>
                  <a:cubicBezTo>
                    <a:pt x="329" y="101"/>
                    <a:pt x="295" y="122"/>
                    <a:pt x="260" y="124"/>
                  </a:cubicBezTo>
                  <a:cubicBezTo>
                    <a:pt x="225" y="125"/>
                    <a:pt x="189" y="107"/>
                    <a:pt x="189" y="90"/>
                  </a:cubicBezTo>
                  <a:cubicBezTo>
                    <a:pt x="188" y="70"/>
                    <a:pt x="221" y="58"/>
                    <a:pt x="258" y="57"/>
                  </a:cubicBezTo>
                  <a:close/>
                  <a:moveTo>
                    <a:pt x="81" y="167"/>
                  </a:moveTo>
                  <a:cubicBezTo>
                    <a:pt x="98" y="135"/>
                    <a:pt x="123" y="111"/>
                    <a:pt x="141" y="120"/>
                  </a:cubicBezTo>
                  <a:cubicBezTo>
                    <a:pt x="156" y="128"/>
                    <a:pt x="157" y="168"/>
                    <a:pt x="140" y="199"/>
                  </a:cubicBezTo>
                  <a:cubicBezTo>
                    <a:pt x="124" y="230"/>
                    <a:pt x="90" y="251"/>
                    <a:pt x="76" y="244"/>
                  </a:cubicBezTo>
                  <a:cubicBezTo>
                    <a:pt x="58" y="234"/>
                    <a:pt x="64" y="200"/>
                    <a:pt x="81" y="167"/>
                  </a:cubicBezTo>
                  <a:close/>
                  <a:moveTo>
                    <a:pt x="152" y="419"/>
                  </a:moveTo>
                  <a:cubicBezTo>
                    <a:pt x="135" y="429"/>
                    <a:pt x="108" y="407"/>
                    <a:pt x="89" y="376"/>
                  </a:cubicBezTo>
                  <a:cubicBezTo>
                    <a:pt x="69" y="344"/>
                    <a:pt x="61" y="311"/>
                    <a:pt x="78" y="300"/>
                  </a:cubicBezTo>
                  <a:cubicBezTo>
                    <a:pt x="92" y="291"/>
                    <a:pt x="127" y="310"/>
                    <a:pt x="146" y="340"/>
                  </a:cubicBezTo>
                  <a:cubicBezTo>
                    <a:pt x="164" y="370"/>
                    <a:pt x="166" y="410"/>
                    <a:pt x="152" y="419"/>
                  </a:cubicBezTo>
                  <a:close/>
                  <a:moveTo>
                    <a:pt x="273" y="473"/>
                  </a:moveTo>
                  <a:cubicBezTo>
                    <a:pt x="236" y="475"/>
                    <a:pt x="203" y="465"/>
                    <a:pt x="202" y="445"/>
                  </a:cubicBezTo>
                  <a:cubicBezTo>
                    <a:pt x="201" y="428"/>
                    <a:pt x="236" y="407"/>
                    <a:pt x="270" y="406"/>
                  </a:cubicBezTo>
                  <a:cubicBezTo>
                    <a:pt x="305" y="405"/>
                    <a:pt x="341" y="423"/>
                    <a:pt x="342" y="440"/>
                  </a:cubicBezTo>
                  <a:cubicBezTo>
                    <a:pt x="342" y="460"/>
                    <a:pt x="310" y="472"/>
                    <a:pt x="273" y="473"/>
                  </a:cubicBezTo>
                  <a:close/>
                  <a:moveTo>
                    <a:pt x="332" y="372"/>
                  </a:moveTo>
                  <a:cubicBezTo>
                    <a:pt x="273" y="409"/>
                    <a:pt x="195" y="391"/>
                    <a:pt x="158" y="332"/>
                  </a:cubicBezTo>
                  <a:cubicBezTo>
                    <a:pt x="121" y="273"/>
                    <a:pt x="139" y="195"/>
                    <a:pt x="198" y="158"/>
                  </a:cubicBezTo>
                  <a:cubicBezTo>
                    <a:pt x="257" y="121"/>
                    <a:pt x="335" y="139"/>
                    <a:pt x="372" y="198"/>
                  </a:cubicBezTo>
                  <a:cubicBezTo>
                    <a:pt x="409" y="257"/>
                    <a:pt x="391" y="335"/>
                    <a:pt x="332" y="372"/>
                  </a:cubicBezTo>
                  <a:close/>
                  <a:moveTo>
                    <a:pt x="450" y="362"/>
                  </a:moveTo>
                  <a:cubicBezTo>
                    <a:pt x="432" y="395"/>
                    <a:pt x="407" y="419"/>
                    <a:pt x="390" y="410"/>
                  </a:cubicBezTo>
                  <a:cubicBezTo>
                    <a:pt x="375" y="402"/>
                    <a:pt x="374" y="362"/>
                    <a:pt x="390" y="331"/>
                  </a:cubicBezTo>
                  <a:cubicBezTo>
                    <a:pt x="406" y="300"/>
                    <a:pt x="440" y="278"/>
                    <a:pt x="455" y="286"/>
                  </a:cubicBezTo>
                  <a:cubicBezTo>
                    <a:pt x="473" y="296"/>
                    <a:pt x="467" y="330"/>
                    <a:pt x="450" y="362"/>
                  </a:cubicBezTo>
                  <a:close/>
                </a:path>
              </a:pathLst>
            </a:custGeom>
            <a:grpFill/>
            <a:ln w="9525">
              <a:noFill/>
              <a:round/>
            </a:ln>
          </p:spPr>
          <p:txBody>
            <a:bodyPr vert="horz" wrap="square" lIns="182880" tIns="91440" rIns="182880" bIns="91440" numCol="1" anchor="t" anchorCtr="0" compatLnSpc="1"/>
            <a:lstStyle/>
            <a:p>
              <a:pPr algn="l" defTabSz="1828800" rtl="0"/>
              <a:endParaRPr lang="en-US" sz="3600" kern="1200">
                <a:solidFill>
                  <a:srgbClr val="3F3F3F"/>
                </a:solidFill>
                <a:cs typeface="+mn-ea"/>
                <a:sym typeface="+mn-lt"/>
              </a:endParaRPr>
            </a:p>
          </p:txBody>
        </p:sp>
        <p:sp>
          <p:nvSpPr>
            <p:cNvPr id="8" name="Rectangle 11"/>
            <p:cNvSpPr>
              <a:spLocks noChangeArrowheads="1"/>
            </p:cNvSpPr>
            <p:nvPr/>
          </p:nvSpPr>
          <p:spPr bwMode="auto">
            <a:xfrm>
              <a:off x="14318045" y="13197986"/>
              <a:ext cx="2906" cy="2908"/>
            </a:xfrm>
            <a:prstGeom prst="rect">
              <a:avLst/>
            </a:prstGeom>
            <a:grpFill/>
            <a:ln w="9525">
              <a:noFill/>
              <a:miter lim="800000"/>
            </a:ln>
          </p:spPr>
          <p:txBody>
            <a:bodyPr vert="horz" wrap="square" lIns="182880" tIns="91440" rIns="182880" bIns="91440" numCol="1" anchor="t" anchorCtr="0" compatLnSpc="1"/>
            <a:lstStyle/>
            <a:p>
              <a:pPr algn="l" defTabSz="1828800" rtl="0"/>
              <a:endParaRPr lang="en-US" sz="3600" kern="1200">
                <a:solidFill>
                  <a:srgbClr val="3F3F3F"/>
                </a:solidFill>
                <a:cs typeface="+mn-ea"/>
                <a:sym typeface="+mn-lt"/>
              </a:endParaRPr>
            </a:p>
          </p:txBody>
        </p:sp>
        <p:sp>
          <p:nvSpPr>
            <p:cNvPr id="9" name="Freeform 15"/>
            <p:cNvSpPr>
              <a:spLocks noEditPoints="1"/>
            </p:cNvSpPr>
            <p:nvPr/>
          </p:nvSpPr>
          <p:spPr bwMode="auto">
            <a:xfrm rot="21096381">
              <a:off x="9145884" y="7202600"/>
              <a:ext cx="3657600" cy="3657600"/>
            </a:xfrm>
            <a:custGeom>
              <a:avLst/>
              <a:gdLst>
                <a:gd name="T0" fmla="*/ 506 w 535"/>
                <a:gd name="T1" fmla="*/ 324 h 537"/>
                <a:gd name="T2" fmla="*/ 513 w 535"/>
                <a:gd name="T3" fmla="*/ 279 h 537"/>
                <a:gd name="T4" fmla="*/ 510 w 535"/>
                <a:gd name="T5" fmla="*/ 234 h 537"/>
                <a:gd name="T6" fmla="*/ 500 w 535"/>
                <a:gd name="T7" fmla="*/ 190 h 537"/>
                <a:gd name="T8" fmla="*/ 482 w 535"/>
                <a:gd name="T9" fmla="*/ 149 h 537"/>
                <a:gd name="T10" fmla="*/ 456 w 535"/>
                <a:gd name="T11" fmla="*/ 112 h 537"/>
                <a:gd name="T12" fmla="*/ 424 w 535"/>
                <a:gd name="T13" fmla="*/ 80 h 537"/>
                <a:gd name="T14" fmla="*/ 387 w 535"/>
                <a:gd name="T15" fmla="*/ 54 h 537"/>
                <a:gd name="T16" fmla="*/ 345 w 535"/>
                <a:gd name="T17" fmla="*/ 36 h 537"/>
                <a:gd name="T18" fmla="*/ 301 w 535"/>
                <a:gd name="T19" fmla="*/ 26 h 537"/>
                <a:gd name="T20" fmla="*/ 256 w 535"/>
                <a:gd name="T21" fmla="*/ 24 h 537"/>
                <a:gd name="T22" fmla="*/ 211 w 535"/>
                <a:gd name="T23" fmla="*/ 30 h 537"/>
                <a:gd name="T24" fmla="*/ 168 w 535"/>
                <a:gd name="T25" fmla="*/ 44 h 537"/>
                <a:gd name="T26" fmla="*/ 129 w 535"/>
                <a:gd name="T27" fmla="*/ 66 h 537"/>
                <a:gd name="T28" fmla="*/ 94 w 535"/>
                <a:gd name="T29" fmla="*/ 95 h 537"/>
                <a:gd name="T30" fmla="*/ 65 w 535"/>
                <a:gd name="T31" fmla="*/ 130 h 537"/>
                <a:gd name="T32" fmla="*/ 43 w 535"/>
                <a:gd name="T33" fmla="*/ 170 h 537"/>
                <a:gd name="T34" fmla="*/ 29 w 535"/>
                <a:gd name="T35" fmla="*/ 213 h 537"/>
                <a:gd name="T36" fmla="*/ 23 w 535"/>
                <a:gd name="T37" fmla="*/ 258 h 537"/>
                <a:gd name="T38" fmla="*/ 25 w 535"/>
                <a:gd name="T39" fmla="*/ 303 h 537"/>
                <a:gd name="T40" fmla="*/ 35 w 535"/>
                <a:gd name="T41" fmla="*/ 347 h 537"/>
                <a:gd name="T42" fmla="*/ 54 w 535"/>
                <a:gd name="T43" fmla="*/ 388 h 537"/>
                <a:gd name="T44" fmla="*/ 79 w 535"/>
                <a:gd name="T45" fmla="*/ 425 h 537"/>
                <a:gd name="T46" fmla="*/ 111 w 535"/>
                <a:gd name="T47" fmla="*/ 457 h 537"/>
                <a:gd name="T48" fmla="*/ 149 w 535"/>
                <a:gd name="T49" fmla="*/ 483 h 537"/>
                <a:gd name="T50" fmla="*/ 190 w 535"/>
                <a:gd name="T51" fmla="*/ 501 h 537"/>
                <a:gd name="T52" fmla="*/ 234 w 535"/>
                <a:gd name="T53" fmla="*/ 511 h 537"/>
                <a:gd name="T54" fmla="*/ 279 w 535"/>
                <a:gd name="T55" fmla="*/ 513 h 537"/>
                <a:gd name="T56" fmla="*/ 324 w 535"/>
                <a:gd name="T57" fmla="*/ 507 h 537"/>
                <a:gd name="T58" fmla="*/ 367 w 535"/>
                <a:gd name="T59" fmla="*/ 493 h 537"/>
                <a:gd name="T60" fmla="*/ 407 w 535"/>
                <a:gd name="T61" fmla="*/ 471 h 537"/>
                <a:gd name="T62" fmla="*/ 441 w 535"/>
                <a:gd name="T63" fmla="*/ 442 h 537"/>
                <a:gd name="T64" fmla="*/ 470 w 535"/>
                <a:gd name="T65" fmla="*/ 407 h 537"/>
                <a:gd name="T66" fmla="*/ 492 w 535"/>
                <a:gd name="T67" fmla="*/ 367 h 537"/>
                <a:gd name="T68" fmla="*/ 427 w 535"/>
                <a:gd name="T69" fmla="*/ 123 h 537"/>
                <a:gd name="T70" fmla="*/ 384 w 535"/>
                <a:gd name="T71" fmla="*/ 122 h 537"/>
                <a:gd name="T72" fmla="*/ 275 w 535"/>
                <a:gd name="T73" fmla="*/ 113 h 537"/>
                <a:gd name="T74" fmla="*/ 123 w 535"/>
                <a:gd name="T75" fmla="*/ 110 h 537"/>
                <a:gd name="T76" fmla="*/ 121 w 535"/>
                <a:gd name="T77" fmla="*/ 152 h 537"/>
                <a:gd name="T78" fmla="*/ 53 w 535"/>
                <a:gd name="T79" fmla="*/ 259 h 537"/>
                <a:gd name="T80" fmla="*/ 81 w 535"/>
                <a:gd name="T81" fmla="*/ 290 h 537"/>
                <a:gd name="T82" fmla="*/ 111 w 535"/>
                <a:gd name="T83" fmla="*/ 371 h 537"/>
                <a:gd name="T84" fmla="*/ 258 w 535"/>
                <a:gd name="T85" fmla="*/ 483 h 537"/>
                <a:gd name="T86" fmla="*/ 289 w 535"/>
                <a:gd name="T87" fmla="*/ 455 h 537"/>
                <a:gd name="T88" fmla="*/ 176 w 535"/>
                <a:gd name="T89" fmla="*/ 168 h 537"/>
                <a:gd name="T90" fmla="*/ 167 w 535"/>
                <a:gd name="T91" fmla="*/ 361 h 537"/>
                <a:gd name="T92" fmla="*/ 372 w 535"/>
                <a:gd name="T93" fmla="*/ 383 h 537"/>
                <a:gd name="T94" fmla="*/ 451 w 535"/>
                <a:gd name="T95" fmla="*/ 307 h 537"/>
                <a:gd name="T96" fmla="*/ 483 w 535"/>
                <a:gd name="T97" fmla="*/ 278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35" h="537">
                  <a:moveTo>
                    <a:pt x="500" y="346"/>
                  </a:moveTo>
                  <a:cubicBezTo>
                    <a:pt x="526" y="342"/>
                    <a:pt x="526" y="342"/>
                    <a:pt x="526" y="342"/>
                  </a:cubicBezTo>
                  <a:cubicBezTo>
                    <a:pt x="506" y="324"/>
                    <a:pt x="506" y="324"/>
                    <a:pt x="506" y="324"/>
                  </a:cubicBezTo>
                  <a:cubicBezTo>
                    <a:pt x="499" y="318"/>
                    <a:pt x="501" y="306"/>
                    <a:pt x="510" y="302"/>
                  </a:cubicBezTo>
                  <a:cubicBezTo>
                    <a:pt x="535" y="293"/>
                    <a:pt x="535" y="293"/>
                    <a:pt x="535" y="293"/>
                  </a:cubicBezTo>
                  <a:cubicBezTo>
                    <a:pt x="513" y="279"/>
                    <a:pt x="513" y="279"/>
                    <a:pt x="513" y="279"/>
                  </a:cubicBezTo>
                  <a:cubicBezTo>
                    <a:pt x="504" y="274"/>
                    <a:pt x="504" y="262"/>
                    <a:pt x="513" y="257"/>
                  </a:cubicBezTo>
                  <a:cubicBezTo>
                    <a:pt x="535" y="244"/>
                    <a:pt x="535" y="244"/>
                    <a:pt x="535" y="244"/>
                  </a:cubicBezTo>
                  <a:cubicBezTo>
                    <a:pt x="510" y="234"/>
                    <a:pt x="510" y="234"/>
                    <a:pt x="510" y="234"/>
                  </a:cubicBezTo>
                  <a:cubicBezTo>
                    <a:pt x="501" y="231"/>
                    <a:pt x="499" y="219"/>
                    <a:pt x="506" y="212"/>
                  </a:cubicBezTo>
                  <a:cubicBezTo>
                    <a:pt x="526" y="195"/>
                    <a:pt x="526" y="195"/>
                    <a:pt x="526" y="195"/>
                  </a:cubicBezTo>
                  <a:cubicBezTo>
                    <a:pt x="500" y="190"/>
                    <a:pt x="500" y="190"/>
                    <a:pt x="500" y="190"/>
                  </a:cubicBezTo>
                  <a:cubicBezTo>
                    <a:pt x="490" y="189"/>
                    <a:pt x="486" y="177"/>
                    <a:pt x="492" y="170"/>
                  </a:cubicBezTo>
                  <a:cubicBezTo>
                    <a:pt x="508" y="149"/>
                    <a:pt x="508" y="149"/>
                    <a:pt x="508" y="149"/>
                  </a:cubicBezTo>
                  <a:cubicBezTo>
                    <a:pt x="482" y="149"/>
                    <a:pt x="482" y="149"/>
                    <a:pt x="482" y="149"/>
                  </a:cubicBezTo>
                  <a:cubicBezTo>
                    <a:pt x="472" y="149"/>
                    <a:pt x="465" y="139"/>
                    <a:pt x="470" y="130"/>
                  </a:cubicBezTo>
                  <a:cubicBezTo>
                    <a:pt x="482" y="106"/>
                    <a:pt x="482" y="106"/>
                    <a:pt x="482" y="106"/>
                  </a:cubicBezTo>
                  <a:cubicBezTo>
                    <a:pt x="456" y="112"/>
                    <a:pt x="456" y="112"/>
                    <a:pt x="456" y="112"/>
                  </a:cubicBezTo>
                  <a:cubicBezTo>
                    <a:pt x="446" y="114"/>
                    <a:pt x="438" y="105"/>
                    <a:pt x="441" y="95"/>
                  </a:cubicBezTo>
                  <a:cubicBezTo>
                    <a:pt x="449" y="70"/>
                    <a:pt x="449" y="70"/>
                    <a:pt x="449" y="70"/>
                  </a:cubicBezTo>
                  <a:cubicBezTo>
                    <a:pt x="424" y="80"/>
                    <a:pt x="424" y="80"/>
                    <a:pt x="424" y="80"/>
                  </a:cubicBezTo>
                  <a:cubicBezTo>
                    <a:pt x="415" y="83"/>
                    <a:pt x="405" y="76"/>
                    <a:pt x="406" y="66"/>
                  </a:cubicBezTo>
                  <a:cubicBezTo>
                    <a:pt x="409" y="40"/>
                    <a:pt x="409" y="40"/>
                    <a:pt x="409" y="40"/>
                  </a:cubicBezTo>
                  <a:cubicBezTo>
                    <a:pt x="387" y="54"/>
                    <a:pt x="387" y="54"/>
                    <a:pt x="387" y="54"/>
                  </a:cubicBezTo>
                  <a:cubicBezTo>
                    <a:pt x="378" y="59"/>
                    <a:pt x="367" y="54"/>
                    <a:pt x="367" y="44"/>
                  </a:cubicBezTo>
                  <a:cubicBezTo>
                    <a:pt x="365" y="18"/>
                    <a:pt x="365" y="18"/>
                    <a:pt x="365" y="18"/>
                  </a:cubicBezTo>
                  <a:cubicBezTo>
                    <a:pt x="345" y="36"/>
                    <a:pt x="345" y="36"/>
                    <a:pt x="345" y="36"/>
                  </a:cubicBezTo>
                  <a:cubicBezTo>
                    <a:pt x="338" y="43"/>
                    <a:pt x="326" y="39"/>
                    <a:pt x="324" y="30"/>
                  </a:cubicBezTo>
                  <a:cubicBezTo>
                    <a:pt x="317" y="4"/>
                    <a:pt x="317" y="4"/>
                    <a:pt x="317" y="4"/>
                  </a:cubicBezTo>
                  <a:cubicBezTo>
                    <a:pt x="301" y="26"/>
                    <a:pt x="301" y="26"/>
                    <a:pt x="301" y="26"/>
                  </a:cubicBezTo>
                  <a:cubicBezTo>
                    <a:pt x="295" y="34"/>
                    <a:pt x="283" y="32"/>
                    <a:pt x="279" y="24"/>
                  </a:cubicBezTo>
                  <a:cubicBezTo>
                    <a:pt x="267" y="0"/>
                    <a:pt x="267" y="0"/>
                    <a:pt x="267" y="0"/>
                  </a:cubicBezTo>
                  <a:cubicBezTo>
                    <a:pt x="256" y="24"/>
                    <a:pt x="256" y="24"/>
                    <a:pt x="256" y="24"/>
                  </a:cubicBezTo>
                  <a:cubicBezTo>
                    <a:pt x="252" y="32"/>
                    <a:pt x="240" y="34"/>
                    <a:pt x="234" y="26"/>
                  </a:cubicBezTo>
                  <a:cubicBezTo>
                    <a:pt x="218" y="4"/>
                    <a:pt x="218" y="4"/>
                    <a:pt x="218" y="4"/>
                  </a:cubicBezTo>
                  <a:cubicBezTo>
                    <a:pt x="211" y="30"/>
                    <a:pt x="211" y="30"/>
                    <a:pt x="211" y="30"/>
                  </a:cubicBezTo>
                  <a:cubicBezTo>
                    <a:pt x="209" y="39"/>
                    <a:pt x="197" y="43"/>
                    <a:pt x="190" y="36"/>
                  </a:cubicBezTo>
                  <a:cubicBezTo>
                    <a:pt x="170" y="18"/>
                    <a:pt x="170" y="18"/>
                    <a:pt x="170" y="18"/>
                  </a:cubicBezTo>
                  <a:cubicBezTo>
                    <a:pt x="168" y="44"/>
                    <a:pt x="168" y="44"/>
                    <a:pt x="168" y="44"/>
                  </a:cubicBezTo>
                  <a:cubicBezTo>
                    <a:pt x="168" y="54"/>
                    <a:pt x="157" y="60"/>
                    <a:pt x="148" y="54"/>
                  </a:cubicBezTo>
                  <a:cubicBezTo>
                    <a:pt x="126" y="40"/>
                    <a:pt x="126" y="40"/>
                    <a:pt x="126" y="40"/>
                  </a:cubicBezTo>
                  <a:cubicBezTo>
                    <a:pt x="129" y="66"/>
                    <a:pt x="129" y="66"/>
                    <a:pt x="129" y="66"/>
                  </a:cubicBezTo>
                  <a:cubicBezTo>
                    <a:pt x="130" y="76"/>
                    <a:pt x="120" y="84"/>
                    <a:pt x="111" y="80"/>
                  </a:cubicBezTo>
                  <a:cubicBezTo>
                    <a:pt x="86" y="70"/>
                    <a:pt x="86" y="70"/>
                    <a:pt x="86" y="70"/>
                  </a:cubicBezTo>
                  <a:cubicBezTo>
                    <a:pt x="94" y="95"/>
                    <a:pt x="94" y="95"/>
                    <a:pt x="94" y="95"/>
                  </a:cubicBezTo>
                  <a:cubicBezTo>
                    <a:pt x="97" y="105"/>
                    <a:pt x="89" y="114"/>
                    <a:pt x="79" y="112"/>
                  </a:cubicBezTo>
                  <a:cubicBezTo>
                    <a:pt x="53" y="107"/>
                    <a:pt x="53" y="107"/>
                    <a:pt x="53" y="107"/>
                  </a:cubicBezTo>
                  <a:cubicBezTo>
                    <a:pt x="65" y="130"/>
                    <a:pt x="65" y="130"/>
                    <a:pt x="65" y="130"/>
                  </a:cubicBezTo>
                  <a:cubicBezTo>
                    <a:pt x="70" y="139"/>
                    <a:pt x="63" y="149"/>
                    <a:pt x="54" y="149"/>
                  </a:cubicBezTo>
                  <a:cubicBezTo>
                    <a:pt x="27" y="149"/>
                    <a:pt x="27" y="149"/>
                    <a:pt x="27" y="149"/>
                  </a:cubicBezTo>
                  <a:cubicBezTo>
                    <a:pt x="43" y="170"/>
                    <a:pt x="43" y="170"/>
                    <a:pt x="43" y="170"/>
                  </a:cubicBezTo>
                  <a:cubicBezTo>
                    <a:pt x="49" y="178"/>
                    <a:pt x="45" y="189"/>
                    <a:pt x="35" y="191"/>
                  </a:cubicBezTo>
                  <a:cubicBezTo>
                    <a:pt x="9" y="195"/>
                    <a:pt x="9" y="195"/>
                    <a:pt x="9" y="195"/>
                  </a:cubicBezTo>
                  <a:cubicBezTo>
                    <a:pt x="29" y="213"/>
                    <a:pt x="29" y="213"/>
                    <a:pt x="29" y="213"/>
                  </a:cubicBezTo>
                  <a:cubicBezTo>
                    <a:pt x="36" y="219"/>
                    <a:pt x="34" y="231"/>
                    <a:pt x="25" y="235"/>
                  </a:cubicBezTo>
                  <a:cubicBezTo>
                    <a:pt x="0" y="244"/>
                    <a:pt x="0" y="244"/>
                    <a:pt x="0" y="244"/>
                  </a:cubicBezTo>
                  <a:cubicBezTo>
                    <a:pt x="23" y="258"/>
                    <a:pt x="23" y="258"/>
                    <a:pt x="23" y="258"/>
                  </a:cubicBezTo>
                  <a:cubicBezTo>
                    <a:pt x="31" y="263"/>
                    <a:pt x="31" y="275"/>
                    <a:pt x="23" y="280"/>
                  </a:cubicBezTo>
                  <a:cubicBezTo>
                    <a:pt x="0" y="294"/>
                    <a:pt x="0" y="294"/>
                    <a:pt x="0" y="294"/>
                  </a:cubicBezTo>
                  <a:cubicBezTo>
                    <a:pt x="25" y="303"/>
                    <a:pt x="25" y="303"/>
                    <a:pt x="25" y="303"/>
                  </a:cubicBezTo>
                  <a:cubicBezTo>
                    <a:pt x="34" y="306"/>
                    <a:pt x="36" y="318"/>
                    <a:pt x="29" y="325"/>
                  </a:cubicBezTo>
                  <a:cubicBezTo>
                    <a:pt x="9" y="342"/>
                    <a:pt x="9" y="342"/>
                    <a:pt x="9" y="342"/>
                  </a:cubicBezTo>
                  <a:cubicBezTo>
                    <a:pt x="35" y="347"/>
                    <a:pt x="35" y="347"/>
                    <a:pt x="35" y="347"/>
                  </a:cubicBezTo>
                  <a:cubicBezTo>
                    <a:pt x="45" y="348"/>
                    <a:pt x="49" y="360"/>
                    <a:pt x="43" y="368"/>
                  </a:cubicBezTo>
                  <a:cubicBezTo>
                    <a:pt x="27" y="389"/>
                    <a:pt x="27" y="389"/>
                    <a:pt x="27" y="389"/>
                  </a:cubicBezTo>
                  <a:cubicBezTo>
                    <a:pt x="54" y="388"/>
                    <a:pt x="54" y="388"/>
                    <a:pt x="54" y="388"/>
                  </a:cubicBezTo>
                  <a:cubicBezTo>
                    <a:pt x="63" y="388"/>
                    <a:pt x="70" y="398"/>
                    <a:pt x="65" y="407"/>
                  </a:cubicBezTo>
                  <a:cubicBezTo>
                    <a:pt x="53" y="431"/>
                    <a:pt x="53" y="431"/>
                    <a:pt x="53" y="431"/>
                  </a:cubicBezTo>
                  <a:cubicBezTo>
                    <a:pt x="79" y="425"/>
                    <a:pt x="79" y="425"/>
                    <a:pt x="79" y="425"/>
                  </a:cubicBezTo>
                  <a:cubicBezTo>
                    <a:pt x="89" y="424"/>
                    <a:pt x="97" y="432"/>
                    <a:pt x="94" y="442"/>
                  </a:cubicBezTo>
                  <a:cubicBezTo>
                    <a:pt x="87" y="467"/>
                    <a:pt x="87" y="467"/>
                    <a:pt x="87" y="467"/>
                  </a:cubicBezTo>
                  <a:cubicBezTo>
                    <a:pt x="111" y="457"/>
                    <a:pt x="111" y="457"/>
                    <a:pt x="111" y="457"/>
                  </a:cubicBezTo>
                  <a:cubicBezTo>
                    <a:pt x="120" y="454"/>
                    <a:pt x="130" y="461"/>
                    <a:pt x="129" y="471"/>
                  </a:cubicBezTo>
                  <a:cubicBezTo>
                    <a:pt x="126" y="497"/>
                    <a:pt x="126" y="497"/>
                    <a:pt x="126" y="497"/>
                  </a:cubicBezTo>
                  <a:cubicBezTo>
                    <a:pt x="149" y="483"/>
                    <a:pt x="149" y="483"/>
                    <a:pt x="149" y="483"/>
                  </a:cubicBezTo>
                  <a:cubicBezTo>
                    <a:pt x="157" y="478"/>
                    <a:pt x="168" y="483"/>
                    <a:pt x="169" y="493"/>
                  </a:cubicBezTo>
                  <a:cubicBezTo>
                    <a:pt x="171" y="519"/>
                    <a:pt x="171" y="519"/>
                    <a:pt x="171" y="519"/>
                  </a:cubicBezTo>
                  <a:cubicBezTo>
                    <a:pt x="190" y="501"/>
                    <a:pt x="190" y="501"/>
                    <a:pt x="190" y="501"/>
                  </a:cubicBezTo>
                  <a:cubicBezTo>
                    <a:pt x="197" y="494"/>
                    <a:pt x="209" y="498"/>
                    <a:pt x="212" y="507"/>
                  </a:cubicBezTo>
                  <a:cubicBezTo>
                    <a:pt x="218" y="533"/>
                    <a:pt x="218" y="533"/>
                    <a:pt x="218" y="533"/>
                  </a:cubicBezTo>
                  <a:cubicBezTo>
                    <a:pt x="234" y="511"/>
                    <a:pt x="234" y="511"/>
                    <a:pt x="234" y="511"/>
                  </a:cubicBezTo>
                  <a:cubicBezTo>
                    <a:pt x="240" y="504"/>
                    <a:pt x="252" y="505"/>
                    <a:pt x="256" y="513"/>
                  </a:cubicBezTo>
                  <a:cubicBezTo>
                    <a:pt x="268" y="537"/>
                    <a:pt x="268" y="537"/>
                    <a:pt x="268" y="537"/>
                  </a:cubicBezTo>
                  <a:cubicBezTo>
                    <a:pt x="279" y="513"/>
                    <a:pt x="279" y="513"/>
                    <a:pt x="279" y="513"/>
                  </a:cubicBezTo>
                  <a:cubicBezTo>
                    <a:pt x="284" y="505"/>
                    <a:pt x="296" y="503"/>
                    <a:pt x="302" y="511"/>
                  </a:cubicBezTo>
                  <a:cubicBezTo>
                    <a:pt x="317" y="533"/>
                    <a:pt x="317" y="533"/>
                    <a:pt x="317" y="533"/>
                  </a:cubicBezTo>
                  <a:cubicBezTo>
                    <a:pt x="324" y="507"/>
                    <a:pt x="324" y="507"/>
                    <a:pt x="324" y="507"/>
                  </a:cubicBezTo>
                  <a:cubicBezTo>
                    <a:pt x="327" y="498"/>
                    <a:pt x="338" y="494"/>
                    <a:pt x="346" y="501"/>
                  </a:cubicBezTo>
                  <a:cubicBezTo>
                    <a:pt x="365" y="519"/>
                    <a:pt x="365" y="519"/>
                    <a:pt x="365" y="519"/>
                  </a:cubicBezTo>
                  <a:cubicBezTo>
                    <a:pt x="367" y="493"/>
                    <a:pt x="367" y="493"/>
                    <a:pt x="367" y="493"/>
                  </a:cubicBezTo>
                  <a:cubicBezTo>
                    <a:pt x="368" y="483"/>
                    <a:pt x="379" y="477"/>
                    <a:pt x="387" y="483"/>
                  </a:cubicBezTo>
                  <a:cubicBezTo>
                    <a:pt x="409" y="497"/>
                    <a:pt x="409" y="497"/>
                    <a:pt x="409" y="497"/>
                  </a:cubicBezTo>
                  <a:cubicBezTo>
                    <a:pt x="407" y="471"/>
                    <a:pt x="407" y="471"/>
                    <a:pt x="407" y="471"/>
                  </a:cubicBezTo>
                  <a:cubicBezTo>
                    <a:pt x="406" y="461"/>
                    <a:pt x="415" y="454"/>
                    <a:pt x="424" y="457"/>
                  </a:cubicBezTo>
                  <a:cubicBezTo>
                    <a:pt x="449" y="467"/>
                    <a:pt x="449" y="467"/>
                    <a:pt x="449" y="467"/>
                  </a:cubicBezTo>
                  <a:cubicBezTo>
                    <a:pt x="441" y="442"/>
                    <a:pt x="441" y="442"/>
                    <a:pt x="441" y="442"/>
                  </a:cubicBezTo>
                  <a:cubicBezTo>
                    <a:pt x="438" y="432"/>
                    <a:pt x="447" y="423"/>
                    <a:pt x="456" y="425"/>
                  </a:cubicBezTo>
                  <a:cubicBezTo>
                    <a:pt x="482" y="430"/>
                    <a:pt x="482" y="430"/>
                    <a:pt x="482" y="430"/>
                  </a:cubicBezTo>
                  <a:cubicBezTo>
                    <a:pt x="470" y="407"/>
                    <a:pt x="470" y="407"/>
                    <a:pt x="470" y="407"/>
                  </a:cubicBezTo>
                  <a:cubicBezTo>
                    <a:pt x="466" y="398"/>
                    <a:pt x="472" y="388"/>
                    <a:pt x="482" y="388"/>
                  </a:cubicBezTo>
                  <a:cubicBezTo>
                    <a:pt x="508" y="388"/>
                    <a:pt x="508" y="388"/>
                    <a:pt x="508" y="388"/>
                  </a:cubicBezTo>
                  <a:cubicBezTo>
                    <a:pt x="492" y="367"/>
                    <a:pt x="492" y="367"/>
                    <a:pt x="492" y="367"/>
                  </a:cubicBezTo>
                  <a:cubicBezTo>
                    <a:pt x="486" y="359"/>
                    <a:pt x="490" y="348"/>
                    <a:pt x="500" y="346"/>
                  </a:cubicBezTo>
                  <a:close/>
                  <a:moveTo>
                    <a:pt x="384" y="122"/>
                  </a:moveTo>
                  <a:cubicBezTo>
                    <a:pt x="397" y="110"/>
                    <a:pt x="415" y="111"/>
                    <a:pt x="427" y="123"/>
                  </a:cubicBezTo>
                  <a:cubicBezTo>
                    <a:pt x="438" y="136"/>
                    <a:pt x="437" y="155"/>
                    <a:pt x="425" y="166"/>
                  </a:cubicBezTo>
                  <a:cubicBezTo>
                    <a:pt x="412" y="177"/>
                    <a:pt x="394" y="176"/>
                    <a:pt x="382" y="164"/>
                  </a:cubicBezTo>
                  <a:cubicBezTo>
                    <a:pt x="371" y="152"/>
                    <a:pt x="372" y="133"/>
                    <a:pt x="384" y="122"/>
                  </a:cubicBezTo>
                  <a:close/>
                  <a:moveTo>
                    <a:pt x="277" y="54"/>
                  </a:moveTo>
                  <a:cubicBezTo>
                    <a:pt x="294" y="54"/>
                    <a:pt x="307" y="68"/>
                    <a:pt x="306" y="85"/>
                  </a:cubicBezTo>
                  <a:cubicBezTo>
                    <a:pt x="305" y="101"/>
                    <a:pt x="291" y="114"/>
                    <a:pt x="275" y="113"/>
                  </a:cubicBezTo>
                  <a:cubicBezTo>
                    <a:pt x="258" y="113"/>
                    <a:pt x="246" y="99"/>
                    <a:pt x="246" y="82"/>
                  </a:cubicBezTo>
                  <a:cubicBezTo>
                    <a:pt x="247" y="66"/>
                    <a:pt x="261" y="53"/>
                    <a:pt x="277" y="54"/>
                  </a:cubicBezTo>
                  <a:close/>
                  <a:moveTo>
                    <a:pt x="123" y="110"/>
                  </a:moveTo>
                  <a:cubicBezTo>
                    <a:pt x="135" y="99"/>
                    <a:pt x="154" y="99"/>
                    <a:pt x="165" y="112"/>
                  </a:cubicBezTo>
                  <a:cubicBezTo>
                    <a:pt x="176" y="124"/>
                    <a:pt x="175" y="143"/>
                    <a:pt x="163" y="154"/>
                  </a:cubicBezTo>
                  <a:cubicBezTo>
                    <a:pt x="151" y="165"/>
                    <a:pt x="132" y="164"/>
                    <a:pt x="121" y="152"/>
                  </a:cubicBezTo>
                  <a:cubicBezTo>
                    <a:pt x="110" y="140"/>
                    <a:pt x="110" y="121"/>
                    <a:pt x="123" y="110"/>
                  </a:cubicBezTo>
                  <a:close/>
                  <a:moveTo>
                    <a:pt x="81" y="290"/>
                  </a:moveTo>
                  <a:cubicBezTo>
                    <a:pt x="65" y="289"/>
                    <a:pt x="52" y="275"/>
                    <a:pt x="53" y="259"/>
                  </a:cubicBezTo>
                  <a:cubicBezTo>
                    <a:pt x="53" y="242"/>
                    <a:pt x="67" y="230"/>
                    <a:pt x="84" y="230"/>
                  </a:cubicBezTo>
                  <a:cubicBezTo>
                    <a:pt x="100" y="231"/>
                    <a:pt x="113" y="245"/>
                    <a:pt x="112" y="261"/>
                  </a:cubicBezTo>
                  <a:cubicBezTo>
                    <a:pt x="112" y="278"/>
                    <a:pt x="98" y="291"/>
                    <a:pt x="81" y="290"/>
                  </a:cubicBezTo>
                  <a:close/>
                  <a:moveTo>
                    <a:pt x="151" y="416"/>
                  </a:moveTo>
                  <a:cubicBezTo>
                    <a:pt x="139" y="427"/>
                    <a:pt x="120" y="426"/>
                    <a:pt x="109" y="414"/>
                  </a:cubicBezTo>
                  <a:cubicBezTo>
                    <a:pt x="98" y="401"/>
                    <a:pt x="99" y="383"/>
                    <a:pt x="111" y="371"/>
                  </a:cubicBezTo>
                  <a:cubicBezTo>
                    <a:pt x="123" y="360"/>
                    <a:pt x="142" y="361"/>
                    <a:pt x="153" y="373"/>
                  </a:cubicBezTo>
                  <a:cubicBezTo>
                    <a:pt x="164" y="386"/>
                    <a:pt x="163" y="404"/>
                    <a:pt x="151" y="416"/>
                  </a:cubicBezTo>
                  <a:close/>
                  <a:moveTo>
                    <a:pt x="258" y="483"/>
                  </a:moveTo>
                  <a:cubicBezTo>
                    <a:pt x="241" y="483"/>
                    <a:pt x="229" y="469"/>
                    <a:pt x="229" y="452"/>
                  </a:cubicBezTo>
                  <a:cubicBezTo>
                    <a:pt x="230" y="436"/>
                    <a:pt x="244" y="423"/>
                    <a:pt x="261" y="424"/>
                  </a:cubicBezTo>
                  <a:cubicBezTo>
                    <a:pt x="277" y="425"/>
                    <a:pt x="290" y="439"/>
                    <a:pt x="289" y="455"/>
                  </a:cubicBezTo>
                  <a:cubicBezTo>
                    <a:pt x="288" y="471"/>
                    <a:pt x="274" y="484"/>
                    <a:pt x="258" y="483"/>
                  </a:cubicBezTo>
                  <a:close/>
                  <a:moveTo>
                    <a:pt x="167" y="361"/>
                  </a:moveTo>
                  <a:cubicBezTo>
                    <a:pt x="116" y="305"/>
                    <a:pt x="120" y="219"/>
                    <a:pt x="176" y="168"/>
                  </a:cubicBezTo>
                  <a:cubicBezTo>
                    <a:pt x="231" y="117"/>
                    <a:pt x="318" y="121"/>
                    <a:pt x="368" y="177"/>
                  </a:cubicBezTo>
                  <a:cubicBezTo>
                    <a:pt x="419" y="232"/>
                    <a:pt x="415" y="319"/>
                    <a:pt x="360" y="369"/>
                  </a:cubicBezTo>
                  <a:cubicBezTo>
                    <a:pt x="304" y="420"/>
                    <a:pt x="218" y="416"/>
                    <a:pt x="167" y="361"/>
                  </a:cubicBezTo>
                  <a:close/>
                  <a:moveTo>
                    <a:pt x="413" y="427"/>
                  </a:moveTo>
                  <a:cubicBezTo>
                    <a:pt x="401" y="439"/>
                    <a:pt x="382" y="438"/>
                    <a:pt x="371" y="426"/>
                  </a:cubicBezTo>
                  <a:cubicBezTo>
                    <a:pt x="359" y="413"/>
                    <a:pt x="360" y="394"/>
                    <a:pt x="372" y="383"/>
                  </a:cubicBezTo>
                  <a:cubicBezTo>
                    <a:pt x="385" y="372"/>
                    <a:pt x="404" y="373"/>
                    <a:pt x="415" y="385"/>
                  </a:cubicBezTo>
                  <a:cubicBezTo>
                    <a:pt x="426" y="397"/>
                    <a:pt x="425" y="416"/>
                    <a:pt x="413" y="427"/>
                  </a:cubicBezTo>
                  <a:close/>
                  <a:moveTo>
                    <a:pt x="451" y="307"/>
                  </a:moveTo>
                  <a:cubicBezTo>
                    <a:pt x="435" y="306"/>
                    <a:pt x="422" y="292"/>
                    <a:pt x="423" y="276"/>
                  </a:cubicBezTo>
                  <a:cubicBezTo>
                    <a:pt x="424" y="259"/>
                    <a:pt x="438" y="246"/>
                    <a:pt x="454" y="247"/>
                  </a:cubicBezTo>
                  <a:cubicBezTo>
                    <a:pt x="471" y="248"/>
                    <a:pt x="483" y="262"/>
                    <a:pt x="483" y="278"/>
                  </a:cubicBezTo>
                  <a:cubicBezTo>
                    <a:pt x="482" y="295"/>
                    <a:pt x="468" y="308"/>
                    <a:pt x="451" y="307"/>
                  </a:cubicBezTo>
                  <a:close/>
                </a:path>
              </a:pathLst>
            </a:custGeom>
            <a:grpFill/>
            <a:ln>
              <a:noFill/>
            </a:ln>
          </p:spPr>
          <p:txBody>
            <a:bodyPr vert="horz" wrap="square" lIns="182880" tIns="91440" rIns="182880" bIns="91440" numCol="1" anchor="t" anchorCtr="0" compatLnSpc="1"/>
            <a:lstStyle/>
            <a:p>
              <a:pPr algn="l" defTabSz="1828800" rtl="0"/>
              <a:endParaRPr lang="en-US" sz="3600" kern="1200" dirty="0">
                <a:solidFill>
                  <a:srgbClr val="3F3F3F"/>
                </a:solidFill>
                <a:cs typeface="+mn-ea"/>
                <a:sym typeface="+mn-lt"/>
              </a:endParaRPr>
            </a:p>
          </p:txBody>
        </p:sp>
        <p:sp>
          <p:nvSpPr>
            <p:cNvPr id="10" name="Freeform 19"/>
            <p:cNvSpPr>
              <a:spLocks noEditPoints="1"/>
            </p:cNvSpPr>
            <p:nvPr/>
          </p:nvSpPr>
          <p:spPr bwMode="auto">
            <a:xfrm>
              <a:off x="8898518" y="2510306"/>
              <a:ext cx="3657600" cy="3657600"/>
            </a:xfrm>
            <a:custGeom>
              <a:avLst/>
              <a:gdLst>
                <a:gd name="T0" fmla="*/ 471 w 511"/>
                <a:gd name="T1" fmla="*/ 174 h 512"/>
                <a:gd name="T2" fmla="*/ 426 w 511"/>
                <a:gd name="T3" fmla="*/ 100 h 512"/>
                <a:gd name="T4" fmla="*/ 357 w 511"/>
                <a:gd name="T5" fmla="*/ 48 h 512"/>
                <a:gd name="T6" fmla="*/ 287 w 511"/>
                <a:gd name="T7" fmla="*/ 2 h 512"/>
                <a:gd name="T8" fmla="*/ 200 w 511"/>
                <a:gd name="T9" fmla="*/ 6 h 512"/>
                <a:gd name="T10" fmla="*/ 120 w 511"/>
                <a:gd name="T11" fmla="*/ 39 h 512"/>
                <a:gd name="T12" fmla="*/ 62 w 511"/>
                <a:gd name="T13" fmla="*/ 88 h 512"/>
                <a:gd name="T14" fmla="*/ 41 w 511"/>
                <a:gd name="T15" fmla="*/ 169 h 512"/>
                <a:gd name="T16" fmla="*/ 24 w 511"/>
                <a:gd name="T17" fmla="*/ 272 h 512"/>
                <a:gd name="T18" fmla="*/ 19 w 511"/>
                <a:gd name="T19" fmla="*/ 355 h 512"/>
                <a:gd name="T20" fmla="*/ 66 w 511"/>
                <a:gd name="T21" fmla="*/ 428 h 512"/>
                <a:gd name="T22" fmla="*/ 135 w 511"/>
                <a:gd name="T23" fmla="*/ 482 h 512"/>
                <a:gd name="T24" fmla="*/ 218 w 511"/>
                <a:gd name="T25" fmla="*/ 484 h 512"/>
                <a:gd name="T26" fmla="*/ 322 w 511"/>
                <a:gd name="T27" fmla="*/ 477 h 512"/>
                <a:gd name="T28" fmla="*/ 404 w 511"/>
                <a:gd name="T29" fmla="*/ 464 h 512"/>
                <a:gd name="T30" fmla="*/ 459 w 511"/>
                <a:gd name="T31" fmla="*/ 410 h 512"/>
                <a:gd name="T32" fmla="*/ 499 w 511"/>
                <a:gd name="T33" fmla="*/ 333 h 512"/>
                <a:gd name="T34" fmla="*/ 511 w 511"/>
                <a:gd name="T35" fmla="*/ 247 h 512"/>
                <a:gd name="T36" fmla="*/ 455 w 511"/>
                <a:gd name="T37" fmla="*/ 248 h 512"/>
                <a:gd name="T38" fmla="*/ 445 w 511"/>
                <a:gd name="T39" fmla="*/ 192 h 512"/>
                <a:gd name="T40" fmla="*/ 433 w 511"/>
                <a:gd name="T41" fmla="*/ 166 h 512"/>
                <a:gd name="T42" fmla="*/ 355 w 511"/>
                <a:gd name="T43" fmla="*/ 168 h 512"/>
                <a:gd name="T44" fmla="*/ 384 w 511"/>
                <a:gd name="T45" fmla="*/ 103 h 512"/>
                <a:gd name="T46" fmla="*/ 361 w 511"/>
                <a:gd name="T47" fmla="*/ 86 h 512"/>
                <a:gd name="T48" fmla="*/ 331 w 511"/>
                <a:gd name="T49" fmla="*/ 71 h 512"/>
                <a:gd name="T50" fmla="*/ 304 w 511"/>
                <a:gd name="T51" fmla="*/ 62 h 512"/>
                <a:gd name="T52" fmla="*/ 254 w 511"/>
                <a:gd name="T53" fmla="*/ 122 h 512"/>
                <a:gd name="T54" fmla="*/ 224 w 511"/>
                <a:gd name="T55" fmla="*/ 58 h 512"/>
                <a:gd name="T56" fmla="*/ 219 w 511"/>
                <a:gd name="T57" fmla="*/ 59 h 512"/>
                <a:gd name="T58" fmla="*/ 165 w 511"/>
                <a:gd name="T59" fmla="*/ 77 h 512"/>
                <a:gd name="T60" fmla="*/ 177 w 511"/>
                <a:gd name="T61" fmla="*/ 146 h 512"/>
                <a:gd name="T62" fmla="*/ 152 w 511"/>
                <a:gd name="T63" fmla="*/ 168 h 512"/>
                <a:gd name="T64" fmla="*/ 85 w 511"/>
                <a:gd name="T65" fmla="*/ 149 h 512"/>
                <a:gd name="T66" fmla="*/ 82 w 511"/>
                <a:gd name="T67" fmla="*/ 154 h 512"/>
                <a:gd name="T68" fmla="*/ 60 w 511"/>
                <a:gd name="T69" fmla="*/ 207 h 512"/>
                <a:gd name="T70" fmla="*/ 119 w 511"/>
                <a:gd name="T71" fmla="*/ 243 h 512"/>
                <a:gd name="T72" fmla="*/ 119 w 511"/>
                <a:gd name="T73" fmla="*/ 276 h 512"/>
                <a:gd name="T74" fmla="*/ 63 w 511"/>
                <a:gd name="T75" fmla="*/ 315 h 512"/>
                <a:gd name="T76" fmla="*/ 73 w 511"/>
                <a:gd name="T77" fmla="*/ 342 h 512"/>
                <a:gd name="T78" fmla="*/ 90 w 511"/>
                <a:gd name="T79" fmla="*/ 371 h 512"/>
                <a:gd name="T80" fmla="*/ 108 w 511"/>
                <a:gd name="T81" fmla="*/ 394 h 512"/>
                <a:gd name="T82" fmla="*/ 170 w 511"/>
                <a:gd name="T83" fmla="*/ 364 h 512"/>
                <a:gd name="T84" fmla="*/ 174 w 511"/>
                <a:gd name="T85" fmla="*/ 440 h 512"/>
                <a:gd name="T86" fmla="*/ 179 w 511"/>
                <a:gd name="T87" fmla="*/ 442 h 512"/>
                <a:gd name="T88" fmla="*/ 234 w 511"/>
                <a:gd name="T89" fmla="*/ 456 h 512"/>
                <a:gd name="T90" fmla="*/ 263 w 511"/>
                <a:gd name="T91" fmla="*/ 457 h 512"/>
                <a:gd name="T92" fmla="*/ 281 w 511"/>
                <a:gd name="T93" fmla="*/ 391 h 512"/>
                <a:gd name="T94" fmla="*/ 313 w 511"/>
                <a:gd name="T95" fmla="*/ 380 h 512"/>
                <a:gd name="T96" fmla="*/ 366 w 511"/>
                <a:gd name="T97" fmla="*/ 423 h 512"/>
                <a:gd name="T98" fmla="*/ 370 w 511"/>
                <a:gd name="T99" fmla="*/ 420 h 512"/>
                <a:gd name="T100" fmla="*/ 412 w 511"/>
                <a:gd name="T101" fmla="*/ 381 h 512"/>
                <a:gd name="T102" fmla="*/ 372 w 511"/>
                <a:gd name="T103" fmla="*/ 324 h 512"/>
                <a:gd name="T104" fmla="*/ 385 w 511"/>
                <a:gd name="T105" fmla="*/ 293 h 512"/>
                <a:gd name="T106" fmla="*/ 453 w 511"/>
                <a:gd name="T107" fmla="*/ 282 h 512"/>
                <a:gd name="T108" fmla="*/ 455 w 511"/>
                <a:gd name="T109" fmla="*/ 253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11" h="512">
                  <a:moveTo>
                    <a:pt x="486" y="241"/>
                  </a:moveTo>
                  <a:cubicBezTo>
                    <a:pt x="485" y="229"/>
                    <a:pt x="483" y="217"/>
                    <a:pt x="481" y="206"/>
                  </a:cubicBezTo>
                  <a:cubicBezTo>
                    <a:pt x="503" y="193"/>
                    <a:pt x="503" y="193"/>
                    <a:pt x="503" y="193"/>
                  </a:cubicBezTo>
                  <a:cubicBezTo>
                    <a:pt x="500" y="183"/>
                    <a:pt x="500" y="183"/>
                    <a:pt x="500" y="183"/>
                  </a:cubicBezTo>
                  <a:cubicBezTo>
                    <a:pt x="497" y="172"/>
                    <a:pt x="497" y="172"/>
                    <a:pt x="497" y="172"/>
                  </a:cubicBezTo>
                  <a:cubicBezTo>
                    <a:pt x="471" y="174"/>
                    <a:pt x="471" y="174"/>
                    <a:pt x="471" y="174"/>
                  </a:cubicBezTo>
                  <a:cubicBezTo>
                    <a:pt x="467" y="163"/>
                    <a:pt x="462" y="152"/>
                    <a:pt x="456" y="142"/>
                  </a:cubicBezTo>
                  <a:cubicBezTo>
                    <a:pt x="473" y="123"/>
                    <a:pt x="473" y="123"/>
                    <a:pt x="473" y="123"/>
                  </a:cubicBezTo>
                  <a:cubicBezTo>
                    <a:pt x="467" y="114"/>
                    <a:pt x="467" y="114"/>
                    <a:pt x="467" y="114"/>
                  </a:cubicBezTo>
                  <a:cubicBezTo>
                    <a:pt x="461" y="105"/>
                    <a:pt x="461" y="105"/>
                    <a:pt x="461" y="105"/>
                  </a:cubicBezTo>
                  <a:cubicBezTo>
                    <a:pt x="437" y="114"/>
                    <a:pt x="437" y="114"/>
                    <a:pt x="437" y="114"/>
                  </a:cubicBezTo>
                  <a:cubicBezTo>
                    <a:pt x="434" y="109"/>
                    <a:pt x="430" y="104"/>
                    <a:pt x="426" y="100"/>
                  </a:cubicBezTo>
                  <a:cubicBezTo>
                    <a:pt x="422" y="96"/>
                    <a:pt x="417" y="91"/>
                    <a:pt x="413" y="87"/>
                  </a:cubicBezTo>
                  <a:cubicBezTo>
                    <a:pt x="424" y="64"/>
                    <a:pt x="424" y="64"/>
                    <a:pt x="424" y="64"/>
                  </a:cubicBezTo>
                  <a:cubicBezTo>
                    <a:pt x="416" y="57"/>
                    <a:pt x="416" y="57"/>
                    <a:pt x="416" y="57"/>
                  </a:cubicBezTo>
                  <a:cubicBezTo>
                    <a:pt x="408" y="51"/>
                    <a:pt x="408" y="51"/>
                    <a:pt x="408" y="51"/>
                  </a:cubicBezTo>
                  <a:cubicBezTo>
                    <a:pt x="387" y="66"/>
                    <a:pt x="387" y="66"/>
                    <a:pt x="387" y="66"/>
                  </a:cubicBezTo>
                  <a:cubicBezTo>
                    <a:pt x="377" y="59"/>
                    <a:pt x="367" y="53"/>
                    <a:pt x="357" y="48"/>
                  </a:cubicBezTo>
                  <a:cubicBezTo>
                    <a:pt x="360" y="23"/>
                    <a:pt x="360" y="23"/>
                    <a:pt x="360" y="23"/>
                  </a:cubicBezTo>
                  <a:cubicBezTo>
                    <a:pt x="350" y="19"/>
                    <a:pt x="350" y="19"/>
                    <a:pt x="350" y="19"/>
                  </a:cubicBezTo>
                  <a:cubicBezTo>
                    <a:pt x="340" y="15"/>
                    <a:pt x="340" y="15"/>
                    <a:pt x="340" y="15"/>
                  </a:cubicBezTo>
                  <a:cubicBezTo>
                    <a:pt x="325" y="36"/>
                    <a:pt x="325" y="36"/>
                    <a:pt x="325" y="36"/>
                  </a:cubicBezTo>
                  <a:cubicBezTo>
                    <a:pt x="314" y="32"/>
                    <a:pt x="302" y="29"/>
                    <a:pt x="291" y="28"/>
                  </a:cubicBezTo>
                  <a:cubicBezTo>
                    <a:pt x="287" y="2"/>
                    <a:pt x="287" y="2"/>
                    <a:pt x="287" y="2"/>
                  </a:cubicBezTo>
                  <a:cubicBezTo>
                    <a:pt x="276" y="1"/>
                    <a:pt x="276" y="1"/>
                    <a:pt x="276" y="1"/>
                  </a:cubicBezTo>
                  <a:cubicBezTo>
                    <a:pt x="265" y="0"/>
                    <a:pt x="265" y="0"/>
                    <a:pt x="265" y="0"/>
                  </a:cubicBezTo>
                  <a:cubicBezTo>
                    <a:pt x="257" y="25"/>
                    <a:pt x="257" y="25"/>
                    <a:pt x="257" y="25"/>
                  </a:cubicBezTo>
                  <a:cubicBezTo>
                    <a:pt x="245" y="25"/>
                    <a:pt x="234" y="25"/>
                    <a:pt x="222" y="27"/>
                  </a:cubicBezTo>
                  <a:cubicBezTo>
                    <a:pt x="211" y="4"/>
                    <a:pt x="211" y="4"/>
                    <a:pt x="211" y="4"/>
                  </a:cubicBezTo>
                  <a:cubicBezTo>
                    <a:pt x="200" y="6"/>
                    <a:pt x="200" y="6"/>
                    <a:pt x="200" y="6"/>
                  </a:cubicBezTo>
                  <a:cubicBezTo>
                    <a:pt x="190" y="9"/>
                    <a:pt x="190" y="9"/>
                    <a:pt x="190" y="9"/>
                  </a:cubicBezTo>
                  <a:cubicBezTo>
                    <a:pt x="189" y="34"/>
                    <a:pt x="189" y="34"/>
                    <a:pt x="189" y="34"/>
                  </a:cubicBezTo>
                  <a:cubicBezTo>
                    <a:pt x="178" y="38"/>
                    <a:pt x="167" y="42"/>
                    <a:pt x="156" y="47"/>
                  </a:cubicBezTo>
                  <a:cubicBezTo>
                    <a:pt x="138" y="28"/>
                    <a:pt x="138" y="28"/>
                    <a:pt x="138" y="28"/>
                  </a:cubicBezTo>
                  <a:cubicBezTo>
                    <a:pt x="129" y="34"/>
                    <a:pt x="129" y="34"/>
                    <a:pt x="129" y="34"/>
                  </a:cubicBezTo>
                  <a:cubicBezTo>
                    <a:pt x="120" y="39"/>
                    <a:pt x="120" y="39"/>
                    <a:pt x="120" y="39"/>
                  </a:cubicBezTo>
                  <a:cubicBezTo>
                    <a:pt x="127" y="64"/>
                    <a:pt x="127" y="64"/>
                    <a:pt x="127" y="64"/>
                  </a:cubicBezTo>
                  <a:cubicBezTo>
                    <a:pt x="117" y="70"/>
                    <a:pt x="108" y="77"/>
                    <a:pt x="99" y="85"/>
                  </a:cubicBezTo>
                  <a:cubicBezTo>
                    <a:pt x="99" y="85"/>
                    <a:pt x="99" y="85"/>
                    <a:pt x="99" y="86"/>
                  </a:cubicBezTo>
                  <a:cubicBezTo>
                    <a:pt x="76" y="73"/>
                    <a:pt x="76" y="73"/>
                    <a:pt x="76" y="73"/>
                  </a:cubicBezTo>
                  <a:cubicBezTo>
                    <a:pt x="69" y="81"/>
                    <a:pt x="69" y="81"/>
                    <a:pt x="69" y="81"/>
                  </a:cubicBezTo>
                  <a:cubicBezTo>
                    <a:pt x="62" y="88"/>
                    <a:pt x="62" y="88"/>
                    <a:pt x="62" y="88"/>
                  </a:cubicBezTo>
                  <a:cubicBezTo>
                    <a:pt x="76" y="110"/>
                    <a:pt x="76" y="110"/>
                    <a:pt x="76" y="110"/>
                  </a:cubicBezTo>
                  <a:cubicBezTo>
                    <a:pt x="68" y="119"/>
                    <a:pt x="61" y="129"/>
                    <a:pt x="55" y="139"/>
                  </a:cubicBezTo>
                  <a:cubicBezTo>
                    <a:pt x="30" y="133"/>
                    <a:pt x="30" y="133"/>
                    <a:pt x="30" y="133"/>
                  </a:cubicBezTo>
                  <a:cubicBezTo>
                    <a:pt x="26" y="143"/>
                    <a:pt x="26" y="143"/>
                    <a:pt x="26" y="143"/>
                  </a:cubicBezTo>
                  <a:cubicBezTo>
                    <a:pt x="21" y="153"/>
                    <a:pt x="21" y="153"/>
                    <a:pt x="21" y="153"/>
                  </a:cubicBezTo>
                  <a:cubicBezTo>
                    <a:pt x="41" y="169"/>
                    <a:pt x="41" y="169"/>
                    <a:pt x="41" y="169"/>
                  </a:cubicBezTo>
                  <a:cubicBezTo>
                    <a:pt x="36" y="180"/>
                    <a:pt x="33" y="192"/>
                    <a:pt x="30" y="203"/>
                  </a:cubicBezTo>
                  <a:cubicBezTo>
                    <a:pt x="4" y="205"/>
                    <a:pt x="4" y="205"/>
                    <a:pt x="4" y="205"/>
                  </a:cubicBezTo>
                  <a:cubicBezTo>
                    <a:pt x="3" y="216"/>
                    <a:pt x="3" y="216"/>
                    <a:pt x="3" y="216"/>
                  </a:cubicBezTo>
                  <a:cubicBezTo>
                    <a:pt x="1" y="226"/>
                    <a:pt x="1" y="226"/>
                    <a:pt x="1" y="226"/>
                  </a:cubicBezTo>
                  <a:cubicBezTo>
                    <a:pt x="25" y="236"/>
                    <a:pt x="25" y="236"/>
                    <a:pt x="25" y="236"/>
                  </a:cubicBezTo>
                  <a:cubicBezTo>
                    <a:pt x="24" y="248"/>
                    <a:pt x="24" y="260"/>
                    <a:pt x="24" y="272"/>
                  </a:cubicBezTo>
                  <a:cubicBezTo>
                    <a:pt x="0" y="281"/>
                    <a:pt x="0" y="281"/>
                    <a:pt x="0" y="281"/>
                  </a:cubicBezTo>
                  <a:cubicBezTo>
                    <a:pt x="2" y="292"/>
                    <a:pt x="2" y="292"/>
                    <a:pt x="2" y="292"/>
                  </a:cubicBezTo>
                  <a:cubicBezTo>
                    <a:pt x="3" y="303"/>
                    <a:pt x="3" y="303"/>
                    <a:pt x="3" y="303"/>
                  </a:cubicBezTo>
                  <a:cubicBezTo>
                    <a:pt x="29" y="305"/>
                    <a:pt x="29" y="305"/>
                    <a:pt x="29" y="305"/>
                  </a:cubicBezTo>
                  <a:cubicBezTo>
                    <a:pt x="32" y="317"/>
                    <a:pt x="35" y="328"/>
                    <a:pt x="39" y="339"/>
                  </a:cubicBezTo>
                  <a:cubicBezTo>
                    <a:pt x="19" y="355"/>
                    <a:pt x="19" y="355"/>
                    <a:pt x="19" y="355"/>
                  </a:cubicBezTo>
                  <a:cubicBezTo>
                    <a:pt x="24" y="365"/>
                    <a:pt x="24" y="365"/>
                    <a:pt x="24" y="365"/>
                  </a:cubicBezTo>
                  <a:cubicBezTo>
                    <a:pt x="28" y="375"/>
                    <a:pt x="28" y="375"/>
                    <a:pt x="28" y="375"/>
                  </a:cubicBezTo>
                  <a:cubicBezTo>
                    <a:pt x="54" y="370"/>
                    <a:pt x="54" y="370"/>
                    <a:pt x="54" y="370"/>
                  </a:cubicBezTo>
                  <a:cubicBezTo>
                    <a:pt x="59" y="380"/>
                    <a:pt x="66" y="390"/>
                    <a:pt x="73" y="399"/>
                  </a:cubicBezTo>
                  <a:cubicBezTo>
                    <a:pt x="59" y="420"/>
                    <a:pt x="59" y="420"/>
                    <a:pt x="59" y="420"/>
                  </a:cubicBezTo>
                  <a:cubicBezTo>
                    <a:pt x="66" y="428"/>
                    <a:pt x="66" y="428"/>
                    <a:pt x="66" y="428"/>
                  </a:cubicBezTo>
                  <a:cubicBezTo>
                    <a:pt x="73" y="436"/>
                    <a:pt x="73" y="436"/>
                    <a:pt x="73" y="436"/>
                  </a:cubicBezTo>
                  <a:cubicBezTo>
                    <a:pt x="96" y="424"/>
                    <a:pt x="96" y="424"/>
                    <a:pt x="96" y="424"/>
                  </a:cubicBezTo>
                  <a:cubicBezTo>
                    <a:pt x="105" y="432"/>
                    <a:pt x="114" y="440"/>
                    <a:pt x="124" y="446"/>
                  </a:cubicBezTo>
                  <a:cubicBezTo>
                    <a:pt x="116" y="471"/>
                    <a:pt x="116" y="471"/>
                    <a:pt x="116" y="471"/>
                  </a:cubicBezTo>
                  <a:cubicBezTo>
                    <a:pt x="125" y="476"/>
                    <a:pt x="125" y="476"/>
                    <a:pt x="125" y="476"/>
                  </a:cubicBezTo>
                  <a:cubicBezTo>
                    <a:pt x="135" y="482"/>
                    <a:pt x="135" y="482"/>
                    <a:pt x="135" y="482"/>
                  </a:cubicBezTo>
                  <a:cubicBezTo>
                    <a:pt x="153" y="463"/>
                    <a:pt x="153" y="463"/>
                    <a:pt x="153" y="463"/>
                  </a:cubicBezTo>
                  <a:cubicBezTo>
                    <a:pt x="163" y="469"/>
                    <a:pt x="174" y="473"/>
                    <a:pt x="185" y="476"/>
                  </a:cubicBezTo>
                  <a:cubicBezTo>
                    <a:pt x="186" y="502"/>
                    <a:pt x="186" y="502"/>
                    <a:pt x="186" y="502"/>
                  </a:cubicBezTo>
                  <a:cubicBezTo>
                    <a:pt x="196" y="505"/>
                    <a:pt x="196" y="505"/>
                    <a:pt x="196" y="505"/>
                  </a:cubicBezTo>
                  <a:cubicBezTo>
                    <a:pt x="207" y="507"/>
                    <a:pt x="207" y="507"/>
                    <a:pt x="207" y="507"/>
                  </a:cubicBezTo>
                  <a:cubicBezTo>
                    <a:pt x="218" y="484"/>
                    <a:pt x="218" y="484"/>
                    <a:pt x="218" y="484"/>
                  </a:cubicBezTo>
                  <a:cubicBezTo>
                    <a:pt x="230" y="486"/>
                    <a:pt x="242" y="487"/>
                    <a:pt x="254" y="487"/>
                  </a:cubicBezTo>
                  <a:cubicBezTo>
                    <a:pt x="261" y="512"/>
                    <a:pt x="261" y="512"/>
                    <a:pt x="261" y="512"/>
                  </a:cubicBezTo>
                  <a:cubicBezTo>
                    <a:pt x="272" y="511"/>
                    <a:pt x="272" y="511"/>
                    <a:pt x="272" y="511"/>
                  </a:cubicBezTo>
                  <a:cubicBezTo>
                    <a:pt x="283" y="510"/>
                    <a:pt x="283" y="510"/>
                    <a:pt x="283" y="510"/>
                  </a:cubicBezTo>
                  <a:cubicBezTo>
                    <a:pt x="287" y="485"/>
                    <a:pt x="287" y="485"/>
                    <a:pt x="287" y="485"/>
                  </a:cubicBezTo>
                  <a:cubicBezTo>
                    <a:pt x="299" y="483"/>
                    <a:pt x="310" y="481"/>
                    <a:pt x="322" y="477"/>
                  </a:cubicBezTo>
                  <a:cubicBezTo>
                    <a:pt x="336" y="498"/>
                    <a:pt x="336" y="498"/>
                    <a:pt x="336" y="498"/>
                  </a:cubicBezTo>
                  <a:cubicBezTo>
                    <a:pt x="346" y="495"/>
                    <a:pt x="346" y="495"/>
                    <a:pt x="346" y="495"/>
                  </a:cubicBezTo>
                  <a:cubicBezTo>
                    <a:pt x="357" y="491"/>
                    <a:pt x="357" y="491"/>
                    <a:pt x="357" y="491"/>
                  </a:cubicBezTo>
                  <a:cubicBezTo>
                    <a:pt x="353" y="465"/>
                    <a:pt x="353" y="465"/>
                    <a:pt x="353" y="465"/>
                  </a:cubicBezTo>
                  <a:cubicBezTo>
                    <a:pt x="364" y="460"/>
                    <a:pt x="374" y="454"/>
                    <a:pt x="384" y="448"/>
                  </a:cubicBezTo>
                  <a:cubicBezTo>
                    <a:pt x="404" y="464"/>
                    <a:pt x="404" y="464"/>
                    <a:pt x="404" y="464"/>
                  </a:cubicBezTo>
                  <a:cubicBezTo>
                    <a:pt x="413" y="457"/>
                    <a:pt x="413" y="457"/>
                    <a:pt x="413" y="457"/>
                  </a:cubicBezTo>
                  <a:cubicBezTo>
                    <a:pt x="421" y="450"/>
                    <a:pt x="421" y="450"/>
                    <a:pt x="421" y="450"/>
                  </a:cubicBezTo>
                  <a:cubicBezTo>
                    <a:pt x="410" y="427"/>
                    <a:pt x="410" y="427"/>
                    <a:pt x="410" y="427"/>
                  </a:cubicBezTo>
                  <a:cubicBezTo>
                    <a:pt x="411" y="427"/>
                    <a:pt x="411" y="427"/>
                    <a:pt x="411" y="427"/>
                  </a:cubicBezTo>
                  <a:cubicBezTo>
                    <a:pt x="420" y="419"/>
                    <a:pt x="428" y="410"/>
                    <a:pt x="435" y="401"/>
                  </a:cubicBezTo>
                  <a:cubicBezTo>
                    <a:pt x="459" y="410"/>
                    <a:pt x="459" y="410"/>
                    <a:pt x="459" y="410"/>
                  </a:cubicBezTo>
                  <a:cubicBezTo>
                    <a:pt x="465" y="402"/>
                    <a:pt x="465" y="402"/>
                    <a:pt x="465" y="402"/>
                  </a:cubicBezTo>
                  <a:cubicBezTo>
                    <a:pt x="471" y="393"/>
                    <a:pt x="471" y="393"/>
                    <a:pt x="471" y="393"/>
                  </a:cubicBezTo>
                  <a:cubicBezTo>
                    <a:pt x="454" y="374"/>
                    <a:pt x="454" y="374"/>
                    <a:pt x="454" y="374"/>
                  </a:cubicBezTo>
                  <a:cubicBezTo>
                    <a:pt x="460" y="363"/>
                    <a:pt x="465" y="353"/>
                    <a:pt x="470" y="342"/>
                  </a:cubicBezTo>
                  <a:cubicBezTo>
                    <a:pt x="495" y="344"/>
                    <a:pt x="495" y="344"/>
                    <a:pt x="495" y="344"/>
                  </a:cubicBezTo>
                  <a:cubicBezTo>
                    <a:pt x="499" y="333"/>
                    <a:pt x="499" y="333"/>
                    <a:pt x="499" y="333"/>
                  </a:cubicBezTo>
                  <a:cubicBezTo>
                    <a:pt x="502" y="323"/>
                    <a:pt x="502" y="323"/>
                    <a:pt x="502" y="323"/>
                  </a:cubicBezTo>
                  <a:cubicBezTo>
                    <a:pt x="480" y="310"/>
                    <a:pt x="480" y="310"/>
                    <a:pt x="480" y="310"/>
                  </a:cubicBezTo>
                  <a:cubicBezTo>
                    <a:pt x="483" y="298"/>
                    <a:pt x="484" y="286"/>
                    <a:pt x="485" y="275"/>
                  </a:cubicBezTo>
                  <a:cubicBezTo>
                    <a:pt x="510" y="269"/>
                    <a:pt x="510" y="269"/>
                    <a:pt x="510" y="269"/>
                  </a:cubicBezTo>
                  <a:cubicBezTo>
                    <a:pt x="511" y="258"/>
                    <a:pt x="511" y="258"/>
                    <a:pt x="511" y="258"/>
                  </a:cubicBezTo>
                  <a:cubicBezTo>
                    <a:pt x="511" y="247"/>
                    <a:pt x="511" y="247"/>
                    <a:pt x="511" y="247"/>
                  </a:cubicBezTo>
                  <a:lnTo>
                    <a:pt x="486" y="241"/>
                  </a:lnTo>
                  <a:close/>
                  <a:moveTo>
                    <a:pt x="455" y="248"/>
                  </a:moveTo>
                  <a:cubicBezTo>
                    <a:pt x="389" y="250"/>
                    <a:pt x="389" y="250"/>
                    <a:pt x="389" y="250"/>
                  </a:cubicBezTo>
                  <a:cubicBezTo>
                    <a:pt x="389" y="245"/>
                    <a:pt x="388" y="240"/>
                    <a:pt x="388" y="236"/>
                  </a:cubicBezTo>
                  <a:cubicBezTo>
                    <a:pt x="453" y="225"/>
                    <a:pt x="453" y="225"/>
                    <a:pt x="453" y="225"/>
                  </a:cubicBezTo>
                  <a:cubicBezTo>
                    <a:pt x="454" y="233"/>
                    <a:pt x="455" y="240"/>
                    <a:pt x="455" y="248"/>
                  </a:cubicBezTo>
                  <a:close/>
                  <a:moveTo>
                    <a:pt x="452" y="219"/>
                  </a:moveTo>
                  <a:cubicBezTo>
                    <a:pt x="387" y="231"/>
                    <a:pt x="387" y="231"/>
                    <a:pt x="387" y="231"/>
                  </a:cubicBezTo>
                  <a:cubicBezTo>
                    <a:pt x="386" y="226"/>
                    <a:pt x="385" y="222"/>
                    <a:pt x="383" y="217"/>
                  </a:cubicBezTo>
                  <a:cubicBezTo>
                    <a:pt x="446" y="197"/>
                    <a:pt x="446" y="197"/>
                    <a:pt x="446" y="197"/>
                  </a:cubicBezTo>
                  <a:cubicBezTo>
                    <a:pt x="449" y="205"/>
                    <a:pt x="450" y="212"/>
                    <a:pt x="452" y="219"/>
                  </a:cubicBezTo>
                  <a:close/>
                  <a:moveTo>
                    <a:pt x="445" y="192"/>
                  </a:moveTo>
                  <a:cubicBezTo>
                    <a:pt x="382" y="212"/>
                    <a:pt x="382" y="212"/>
                    <a:pt x="382" y="212"/>
                  </a:cubicBezTo>
                  <a:cubicBezTo>
                    <a:pt x="380" y="208"/>
                    <a:pt x="378" y="204"/>
                    <a:pt x="376" y="200"/>
                  </a:cubicBezTo>
                  <a:cubicBezTo>
                    <a:pt x="436" y="171"/>
                    <a:pt x="436" y="171"/>
                    <a:pt x="436" y="171"/>
                  </a:cubicBezTo>
                  <a:cubicBezTo>
                    <a:pt x="439" y="178"/>
                    <a:pt x="442" y="185"/>
                    <a:pt x="445" y="192"/>
                  </a:cubicBezTo>
                  <a:close/>
                  <a:moveTo>
                    <a:pt x="422" y="146"/>
                  </a:moveTo>
                  <a:cubicBezTo>
                    <a:pt x="426" y="152"/>
                    <a:pt x="430" y="159"/>
                    <a:pt x="433" y="166"/>
                  </a:cubicBezTo>
                  <a:cubicBezTo>
                    <a:pt x="374" y="195"/>
                    <a:pt x="374" y="195"/>
                    <a:pt x="374" y="195"/>
                  </a:cubicBezTo>
                  <a:cubicBezTo>
                    <a:pt x="372" y="191"/>
                    <a:pt x="369" y="187"/>
                    <a:pt x="367" y="183"/>
                  </a:cubicBezTo>
                  <a:lnTo>
                    <a:pt x="422" y="146"/>
                  </a:lnTo>
                  <a:close/>
                  <a:moveTo>
                    <a:pt x="419" y="141"/>
                  </a:moveTo>
                  <a:cubicBezTo>
                    <a:pt x="364" y="178"/>
                    <a:pt x="364" y="178"/>
                    <a:pt x="364" y="178"/>
                  </a:cubicBezTo>
                  <a:cubicBezTo>
                    <a:pt x="361" y="175"/>
                    <a:pt x="358" y="171"/>
                    <a:pt x="355" y="168"/>
                  </a:cubicBezTo>
                  <a:cubicBezTo>
                    <a:pt x="405" y="123"/>
                    <a:pt x="405" y="123"/>
                    <a:pt x="405" y="123"/>
                  </a:cubicBezTo>
                  <a:cubicBezTo>
                    <a:pt x="410" y="129"/>
                    <a:pt x="414" y="135"/>
                    <a:pt x="419" y="141"/>
                  </a:cubicBezTo>
                  <a:close/>
                  <a:moveTo>
                    <a:pt x="401" y="119"/>
                  </a:moveTo>
                  <a:cubicBezTo>
                    <a:pt x="352" y="164"/>
                    <a:pt x="352" y="164"/>
                    <a:pt x="352" y="164"/>
                  </a:cubicBezTo>
                  <a:cubicBezTo>
                    <a:pt x="349" y="161"/>
                    <a:pt x="345" y="158"/>
                    <a:pt x="342" y="155"/>
                  </a:cubicBezTo>
                  <a:cubicBezTo>
                    <a:pt x="384" y="103"/>
                    <a:pt x="384" y="103"/>
                    <a:pt x="384" y="103"/>
                  </a:cubicBezTo>
                  <a:cubicBezTo>
                    <a:pt x="390" y="108"/>
                    <a:pt x="395" y="113"/>
                    <a:pt x="401" y="119"/>
                  </a:cubicBezTo>
                  <a:close/>
                  <a:moveTo>
                    <a:pt x="361" y="86"/>
                  </a:moveTo>
                  <a:cubicBezTo>
                    <a:pt x="368" y="90"/>
                    <a:pt x="374" y="95"/>
                    <a:pt x="380" y="100"/>
                  </a:cubicBezTo>
                  <a:cubicBezTo>
                    <a:pt x="338" y="151"/>
                    <a:pt x="338" y="151"/>
                    <a:pt x="338" y="151"/>
                  </a:cubicBezTo>
                  <a:cubicBezTo>
                    <a:pt x="334" y="148"/>
                    <a:pt x="330" y="146"/>
                    <a:pt x="327" y="143"/>
                  </a:cubicBezTo>
                  <a:lnTo>
                    <a:pt x="361" y="86"/>
                  </a:lnTo>
                  <a:close/>
                  <a:moveTo>
                    <a:pt x="356" y="83"/>
                  </a:moveTo>
                  <a:cubicBezTo>
                    <a:pt x="322" y="140"/>
                    <a:pt x="322" y="140"/>
                    <a:pt x="322" y="140"/>
                  </a:cubicBezTo>
                  <a:cubicBezTo>
                    <a:pt x="318" y="138"/>
                    <a:pt x="314" y="136"/>
                    <a:pt x="310" y="134"/>
                  </a:cubicBezTo>
                  <a:cubicBezTo>
                    <a:pt x="336" y="73"/>
                    <a:pt x="336" y="73"/>
                    <a:pt x="336" y="73"/>
                  </a:cubicBezTo>
                  <a:cubicBezTo>
                    <a:pt x="343" y="76"/>
                    <a:pt x="350" y="80"/>
                    <a:pt x="356" y="83"/>
                  </a:cubicBezTo>
                  <a:close/>
                  <a:moveTo>
                    <a:pt x="331" y="71"/>
                  </a:moveTo>
                  <a:cubicBezTo>
                    <a:pt x="305" y="132"/>
                    <a:pt x="305" y="132"/>
                    <a:pt x="305" y="132"/>
                  </a:cubicBezTo>
                  <a:cubicBezTo>
                    <a:pt x="301" y="130"/>
                    <a:pt x="296" y="129"/>
                    <a:pt x="292" y="128"/>
                  </a:cubicBezTo>
                  <a:cubicBezTo>
                    <a:pt x="309" y="63"/>
                    <a:pt x="309" y="63"/>
                    <a:pt x="309" y="63"/>
                  </a:cubicBezTo>
                  <a:cubicBezTo>
                    <a:pt x="316" y="65"/>
                    <a:pt x="324" y="68"/>
                    <a:pt x="331" y="71"/>
                  </a:cubicBezTo>
                  <a:close/>
                  <a:moveTo>
                    <a:pt x="281" y="57"/>
                  </a:moveTo>
                  <a:cubicBezTo>
                    <a:pt x="289" y="58"/>
                    <a:pt x="296" y="60"/>
                    <a:pt x="304" y="62"/>
                  </a:cubicBezTo>
                  <a:cubicBezTo>
                    <a:pt x="287" y="126"/>
                    <a:pt x="287" y="126"/>
                    <a:pt x="287" y="126"/>
                  </a:cubicBezTo>
                  <a:cubicBezTo>
                    <a:pt x="282" y="125"/>
                    <a:pt x="278" y="124"/>
                    <a:pt x="273" y="124"/>
                  </a:cubicBezTo>
                  <a:lnTo>
                    <a:pt x="281" y="57"/>
                  </a:lnTo>
                  <a:close/>
                  <a:moveTo>
                    <a:pt x="276" y="57"/>
                  </a:moveTo>
                  <a:cubicBezTo>
                    <a:pt x="268" y="123"/>
                    <a:pt x="268" y="123"/>
                    <a:pt x="268" y="123"/>
                  </a:cubicBezTo>
                  <a:cubicBezTo>
                    <a:pt x="263" y="122"/>
                    <a:pt x="259" y="122"/>
                    <a:pt x="254" y="122"/>
                  </a:cubicBezTo>
                  <a:cubicBezTo>
                    <a:pt x="253" y="56"/>
                    <a:pt x="253" y="56"/>
                    <a:pt x="253" y="56"/>
                  </a:cubicBezTo>
                  <a:cubicBezTo>
                    <a:pt x="260" y="56"/>
                    <a:pt x="268" y="56"/>
                    <a:pt x="276" y="57"/>
                  </a:cubicBezTo>
                  <a:close/>
                  <a:moveTo>
                    <a:pt x="247" y="56"/>
                  </a:moveTo>
                  <a:cubicBezTo>
                    <a:pt x="249" y="122"/>
                    <a:pt x="249" y="122"/>
                    <a:pt x="249" y="122"/>
                  </a:cubicBezTo>
                  <a:cubicBezTo>
                    <a:pt x="244" y="122"/>
                    <a:pt x="240" y="123"/>
                    <a:pt x="235" y="123"/>
                  </a:cubicBezTo>
                  <a:cubicBezTo>
                    <a:pt x="224" y="58"/>
                    <a:pt x="224" y="58"/>
                    <a:pt x="224" y="58"/>
                  </a:cubicBezTo>
                  <a:cubicBezTo>
                    <a:pt x="232" y="57"/>
                    <a:pt x="239" y="56"/>
                    <a:pt x="247" y="56"/>
                  </a:cubicBezTo>
                  <a:close/>
                  <a:moveTo>
                    <a:pt x="219" y="59"/>
                  </a:moveTo>
                  <a:cubicBezTo>
                    <a:pt x="230" y="124"/>
                    <a:pt x="230" y="124"/>
                    <a:pt x="230" y="124"/>
                  </a:cubicBezTo>
                  <a:cubicBezTo>
                    <a:pt x="225" y="125"/>
                    <a:pt x="221" y="126"/>
                    <a:pt x="217" y="127"/>
                  </a:cubicBezTo>
                  <a:cubicBezTo>
                    <a:pt x="196" y="64"/>
                    <a:pt x="196" y="64"/>
                    <a:pt x="196" y="64"/>
                  </a:cubicBezTo>
                  <a:cubicBezTo>
                    <a:pt x="204" y="62"/>
                    <a:pt x="211" y="60"/>
                    <a:pt x="219" y="59"/>
                  </a:cubicBezTo>
                  <a:close/>
                  <a:moveTo>
                    <a:pt x="191" y="66"/>
                  </a:moveTo>
                  <a:cubicBezTo>
                    <a:pt x="211" y="129"/>
                    <a:pt x="211" y="129"/>
                    <a:pt x="211" y="129"/>
                  </a:cubicBezTo>
                  <a:cubicBezTo>
                    <a:pt x="207" y="130"/>
                    <a:pt x="203" y="132"/>
                    <a:pt x="199" y="134"/>
                  </a:cubicBezTo>
                  <a:cubicBezTo>
                    <a:pt x="170" y="74"/>
                    <a:pt x="170" y="74"/>
                    <a:pt x="170" y="74"/>
                  </a:cubicBezTo>
                  <a:cubicBezTo>
                    <a:pt x="177" y="71"/>
                    <a:pt x="184" y="68"/>
                    <a:pt x="191" y="66"/>
                  </a:cubicBezTo>
                  <a:close/>
                  <a:moveTo>
                    <a:pt x="165" y="77"/>
                  </a:moveTo>
                  <a:cubicBezTo>
                    <a:pt x="194" y="136"/>
                    <a:pt x="194" y="136"/>
                    <a:pt x="194" y="136"/>
                  </a:cubicBezTo>
                  <a:cubicBezTo>
                    <a:pt x="189" y="138"/>
                    <a:pt x="185" y="140"/>
                    <a:pt x="182" y="143"/>
                  </a:cubicBezTo>
                  <a:cubicBezTo>
                    <a:pt x="145" y="88"/>
                    <a:pt x="145" y="88"/>
                    <a:pt x="145" y="88"/>
                  </a:cubicBezTo>
                  <a:cubicBezTo>
                    <a:pt x="151" y="84"/>
                    <a:pt x="158" y="80"/>
                    <a:pt x="165" y="77"/>
                  </a:cubicBezTo>
                  <a:close/>
                  <a:moveTo>
                    <a:pt x="140" y="92"/>
                  </a:moveTo>
                  <a:cubicBezTo>
                    <a:pt x="177" y="146"/>
                    <a:pt x="177" y="146"/>
                    <a:pt x="177" y="146"/>
                  </a:cubicBezTo>
                  <a:cubicBezTo>
                    <a:pt x="173" y="149"/>
                    <a:pt x="170" y="151"/>
                    <a:pt x="166" y="154"/>
                  </a:cubicBezTo>
                  <a:cubicBezTo>
                    <a:pt x="122" y="106"/>
                    <a:pt x="122" y="106"/>
                    <a:pt x="122" y="106"/>
                  </a:cubicBezTo>
                  <a:cubicBezTo>
                    <a:pt x="128" y="101"/>
                    <a:pt x="134" y="96"/>
                    <a:pt x="140" y="92"/>
                  </a:cubicBezTo>
                  <a:close/>
                  <a:moveTo>
                    <a:pt x="118" y="110"/>
                  </a:moveTo>
                  <a:cubicBezTo>
                    <a:pt x="162" y="158"/>
                    <a:pt x="162" y="158"/>
                    <a:pt x="162" y="158"/>
                  </a:cubicBezTo>
                  <a:cubicBezTo>
                    <a:pt x="159" y="161"/>
                    <a:pt x="155" y="164"/>
                    <a:pt x="152" y="168"/>
                  </a:cubicBezTo>
                  <a:cubicBezTo>
                    <a:pt x="102" y="126"/>
                    <a:pt x="102" y="126"/>
                    <a:pt x="102" y="126"/>
                  </a:cubicBezTo>
                  <a:cubicBezTo>
                    <a:pt x="107" y="120"/>
                    <a:pt x="112" y="115"/>
                    <a:pt x="118" y="110"/>
                  </a:cubicBezTo>
                  <a:close/>
                  <a:moveTo>
                    <a:pt x="98" y="130"/>
                  </a:moveTo>
                  <a:cubicBezTo>
                    <a:pt x="149" y="172"/>
                    <a:pt x="149" y="172"/>
                    <a:pt x="149" y="172"/>
                  </a:cubicBezTo>
                  <a:cubicBezTo>
                    <a:pt x="146" y="176"/>
                    <a:pt x="143" y="179"/>
                    <a:pt x="141" y="183"/>
                  </a:cubicBezTo>
                  <a:cubicBezTo>
                    <a:pt x="85" y="149"/>
                    <a:pt x="85" y="149"/>
                    <a:pt x="85" y="149"/>
                  </a:cubicBezTo>
                  <a:cubicBezTo>
                    <a:pt x="89" y="143"/>
                    <a:pt x="93" y="137"/>
                    <a:pt x="98" y="130"/>
                  </a:cubicBezTo>
                  <a:close/>
                  <a:moveTo>
                    <a:pt x="82" y="154"/>
                  </a:moveTo>
                  <a:cubicBezTo>
                    <a:pt x="138" y="188"/>
                    <a:pt x="138" y="188"/>
                    <a:pt x="138" y="188"/>
                  </a:cubicBezTo>
                  <a:cubicBezTo>
                    <a:pt x="135" y="192"/>
                    <a:pt x="133" y="196"/>
                    <a:pt x="131" y="200"/>
                  </a:cubicBezTo>
                  <a:cubicBezTo>
                    <a:pt x="71" y="175"/>
                    <a:pt x="71" y="175"/>
                    <a:pt x="71" y="175"/>
                  </a:cubicBezTo>
                  <a:cubicBezTo>
                    <a:pt x="74" y="168"/>
                    <a:pt x="78" y="161"/>
                    <a:pt x="82" y="154"/>
                  </a:cubicBezTo>
                  <a:close/>
                  <a:moveTo>
                    <a:pt x="69" y="180"/>
                  </a:moveTo>
                  <a:cubicBezTo>
                    <a:pt x="129" y="205"/>
                    <a:pt x="129" y="205"/>
                    <a:pt x="129" y="205"/>
                  </a:cubicBezTo>
                  <a:cubicBezTo>
                    <a:pt x="127" y="209"/>
                    <a:pt x="125" y="214"/>
                    <a:pt x="124" y="218"/>
                  </a:cubicBezTo>
                  <a:cubicBezTo>
                    <a:pt x="61" y="201"/>
                    <a:pt x="61" y="201"/>
                    <a:pt x="61" y="201"/>
                  </a:cubicBezTo>
                  <a:cubicBezTo>
                    <a:pt x="64" y="194"/>
                    <a:pt x="66" y="187"/>
                    <a:pt x="69" y="180"/>
                  </a:cubicBezTo>
                  <a:close/>
                  <a:moveTo>
                    <a:pt x="60" y="207"/>
                  </a:moveTo>
                  <a:cubicBezTo>
                    <a:pt x="122" y="223"/>
                    <a:pt x="122" y="223"/>
                    <a:pt x="122" y="223"/>
                  </a:cubicBezTo>
                  <a:cubicBezTo>
                    <a:pt x="121" y="228"/>
                    <a:pt x="120" y="232"/>
                    <a:pt x="120" y="237"/>
                  </a:cubicBezTo>
                  <a:cubicBezTo>
                    <a:pt x="56" y="230"/>
                    <a:pt x="56" y="230"/>
                    <a:pt x="56" y="230"/>
                  </a:cubicBezTo>
                  <a:cubicBezTo>
                    <a:pt x="57" y="222"/>
                    <a:pt x="58" y="214"/>
                    <a:pt x="60" y="207"/>
                  </a:cubicBezTo>
                  <a:close/>
                  <a:moveTo>
                    <a:pt x="55" y="235"/>
                  </a:moveTo>
                  <a:cubicBezTo>
                    <a:pt x="119" y="243"/>
                    <a:pt x="119" y="243"/>
                    <a:pt x="119" y="243"/>
                  </a:cubicBezTo>
                  <a:cubicBezTo>
                    <a:pt x="118" y="247"/>
                    <a:pt x="118" y="252"/>
                    <a:pt x="118" y="257"/>
                  </a:cubicBezTo>
                  <a:cubicBezTo>
                    <a:pt x="54" y="258"/>
                    <a:pt x="54" y="258"/>
                    <a:pt x="54" y="258"/>
                  </a:cubicBezTo>
                  <a:cubicBezTo>
                    <a:pt x="54" y="251"/>
                    <a:pt x="54" y="243"/>
                    <a:pt x="55" y="235"/>
                  </a:cubicBezTo>
                  <a:close/>
                  <a:moveTo>
                    <a:pt x="54" y="264"/>
                  </a:moveTo>
                  <a:cubicBezTo>
                    <a:pt x="118" y="262"/>
                    <a:pt x="118" y="262"/>
                    <a:pt x="118" y="262"/>
                  </a:cubicBezTo>
                  <a:cubicBezTo>
                    <a:pt x="118" y="267"/>
                    <a:pt x="119" y="272"/>
                    <a:pt x="119" y="276"/>
                  </a:cubicBezTo>
                  <a:cubicBezTo>
                    <a:pt x="56" y="287"/>
                    <a:pt x="56" y="287"/>
                    <a:pt x="56" y="287"/>
                  </a:cubicBezTo>
                  <a:cubicBezTo>
                    <a:pt x="55" y="279"/>
                    <a:pt x="54" y="272"/>
                    <a:pt x="54" y="264"/>
                  </a:cubicBezTo>
                  <a:close/>
                  <a:moveTo>
                    <a:pt x="57" y="292"/>
                  </a:moveTo>
                  <a:cubicBezTo>
                    <a:pt x="120" y="282"/>
                    <a:pt x="120" y="282"/>
                    <a:pt x="120" y="282"/>
                  </a:cubicBezTo>
                  <a:cubicBezTo>
                    <a:pt x="121" y="286"/>
                    <a:pt x="122" y="291"/>
                    <a:pt x="123" y="295"/>
                  </a:cubicBezTo>
                  <a:cubicBezTo>
                    <a:pt x="63" y="315"/>
                    <a:pt x="63" y="315"/>
                    <a:pt x="63" y="315"/>
                  </a:cubicBezTo>
                  <a:cubicBezTo>
                    <a:pt x="60" y="307"/>
                    <a:pt x="58" y="300"/>
                    <a:pt x="57" y="292"/>
                  </a:cubicBezTo>
                  <a:close/>
                  <a:moveTo>
                    <a:pt x="73" y="342"/>
                  </a:moveTo>
                  <a:cubicBezTo>
                    <a:pt x="70" y="335"/>
                    <a:pt x="67" y="328"/>
                    <a:pt x="64" y="320"/>
                  </a:cubicBezTo>
                  <a:cubicBezTo>
                    <a:pt x="125" y="301"/>
                    <a:pt x="125" y="301"/>
                    <a:pt x="125" y="301"/>
                  </a:cubicBezTo>
                  <a:cubicBezTo>
                    <a:pt x="127" y="305"/>
                    <a:pt x="128" y="309"/>
                    <a:pt x="130" y="314"/>
                  </a:cubicBezTo>
                  <a:lnTo>
                    <a:pt x="73" y="342"/>
                  </a:lnTo>
                  <a:close/>
                  <a:moveTo>
                    <a:pt x="75" y="347"/>
                  </a:moveTo>
                  <a:cubicBezTo>
                    <a:pt x="133" y="319"/>
                    <a:pt x="133" y="319"/>
                    <a:pt x="133" y="319"/>
                  </a:cubicBezTo>
                  <a:cubicBezTo>
                    <a:pt x="135" y="323"/>
                    <a:pt x="137" y="327"/>
                    <a:pt x="140" y="331"/>
                  </a:cubicBezTo>
                  <a:cubicBezTo>
                    <a:pt x="87" y="367"/>
                    <a:pt x="87" y="367"/>
                    <a:pt x="87" y="367"/>
                  </a:cubicBezTo>
                  <a:cubicBezTo>
                    <a:pt x="83" y="360"/>
                    <a:pt x="79" y="354"/>
                    <a:pt x="75" y="347"/>
                  </a:cubicBezTo>
                  <a:close/>
                  <a:moveTo>
                    <a:pt x="90" y="371"/>
                  </a:moveTo>
                  <a:cubicBezTo>
                    <a:pt x="143" y="336"/>
                    <a:pt x="143" y="336"/>
                    <a:pt x="143" y="336"/>
                  </a:cubicBezTo>
                  <a:cubicBezTo>
                    <a:pt x="145" y="339"/>
                    <a:pt x="148" y="343"/>
                    <a:pt x="151" y="347"/>
                  </a:cubicBezTo>
                  <a:cubicBezTo>
                    <a:pt x="104" y="390"/>
                    <a:pt x="104" y="390"/>
                    <a:pt x="104" y="390"/>
                  </a:cubicBezTo>
                  <a:cubicBezTo>
                    <a:pt x="99" y="384"/>
                    <a:pt x="94" y="378"/>
                    <a:pt x="90" y="371"/>
                  </a:cubicBezTo>
                  <a:close/>
                  <a:moveTo>
                    <a:pt x="125" y="410"/>
                  </a:moveTo>
                  <a:cubicBezTo>
                    <a:pt x="119" y="405"/>
                    <a:pt x="114" y="399"/>
                    <a:pt x="108" y="394"/>
                  </a:cubicBezTo>
                  <a:cubicBezTo>
                    <a:pt x="155" y="351"/>
                    <a:pt x="155" y="351"/>
                    <a:pt x="155" y="351"/>
                  </a:cubicBezTo>
                  <a:cubicBezTo>
                    <a:pt x="158" y="354"/>
                    <a:pt x="162" y="357"/>
                    <a:pt x="165" y="361"/>
                  </a:cubicBezTo>
                  <a:lnTo>
                    <a:pt x="125" y="410"/>
                  </a:lnTo>
                  <a:close/>
                  <a:moveTo>
                    <a:pt x="148" y="427"/>
                  </a:moveTo>
                  <a:cubicBezTo>
                    <a:pt x="142" y="423"/>
                    <a:pt x="135" y="418"/>
                    <a:pt x="129" y="413"/>
                  </a:cubicBezTo>
                  <a:cubicBezTo>
                    <a:pt x="170" y="364"/>
                    <a:pt x="170" y="364"/>
                    <a:pt x="170" y="364"/>
                  </a:cubicBezTo>
                  <a:cubicBezTo>
                    <a:pt x="173" y="367"/>
                    <a:pt x="177" y="370"/>
                    <a:pt x="181" y="372"/>
                  </a:cubicBezTo>
                  <a:lnTo>
                    <a:pt x="148" y="427"/>
                  </a:lnTo>
                  <a:close/>
                  <a:moveTo>
                    <a:pt x="153" y="430"/>
                  </a:moveTo>
                  <a:cubicBezTo>
                    <a:pt x="186" y="375"/>
                    <a:pt x="186" y="375"/>
                    <a:pt x="186" y="375"/>
                  </a:cubicBezTo>
                  <a:cubicBezTo>
                    <a:pt x="190" y="378"/>
                    <a:pt x="194" y="380"/>
                    <a:pt x="198" y="382"/>
                  </a:cubicBezTo>
                  <a:cubicBezTo>
                    <a:pt x="174" y="440"/>
                    <a:pt x="174" y="440"/>
                    <a:pt x="174" y="440"/>
                  </a:cubicBezTo>
                  <a:cubicBezTo>
                    <a:pt x="167" y="437"/>
                    <a:pt x="160" y="433"/>
                    <a:pt x="153" y="430"/>
                  </a:cubicBezTo>
                  <a:close/>
                  <a:moveTo>
                    <a:pt x="179" y="442"/>
                  </a:moveTo>
                  <a:cubicBezTo>
                    <a:pt x="204" y="384"/>
                    <a:pt x="204" y="384"/>
                    <a:pt x="204" y="384"/>
                  </a:cubicBezTo>
                  <a:cubicBezTo>
                    <a:pt x="208" y="386"/>
                    <a:pt x="212" y="387"/>
                    <a:pt x="217" y="388"/>
                  </a:cubicBezTo>
                  <a:cubicBezTo>
                    <a:pt x="201" y="450"/>
                    <a:pt x="201" y="450"/>
                    <a:pt x="201" y="450"/>
                  </a:cubicBezTo>
                  <a:cubicBezTo>
                    <a:pt x="193" y="448"/>
                    <a:pt x="186" y="445"/>
                    <a:pt x="179" y="442"/>
                  </a:cubicBezTo>
                  <a:close/>
                  <a:moveTo>
                    <a:pt x="206" y="451"/>
                  </a:moveTo>
                  <a:cubicBezTo>
                    <a:pt x="222" y="390"/>
                    <a:pt x="222" y="390"/>
                    <a:pt x="222" y="390"/>
                  </a:cubicBezTo>
                  <a:cubicBezTo>
                    <a:pt x="227" y="391"/>
                    <a:pt x="232" y="392"/>
                    <a:pt x="236" y="392"/>
                  </a:cubicBezTo>
                  <a:cubicBezTo>
                    <a:pt x="229" y="455"/>
                    <a:pt x="229" y="455"/>
                    <a:pt x="229" y="455"/>
                  </a:cubicBezTo>
                  <a:cubicBezTo>
                    <a:pt x="221" y="454"/>
                    <a:pt x="214" y="453"/>
                    <a:pt x="206" y="451"/>
                  </a:cubicBezTo>
                  <a:close/>
                  <a:moveTo>
                    <a:pt x="234" y="456"/>
                  </a:moveTo>
                  <a:cubicBezTo>
                    <a:pt x="242" y="393"/>
                    <a:pt x="242" y="393"/>
                    <a:pt x="242" y="393"/>
                  </a:cubicBezTo>
                  <a:cubicBezTo>
                    <a:pt x="246" y="393"/>
                    <a:pt x="250" y="393"/>
                    <a:pt x="254" y="393"/>
                  </a:cubicBezTo>
                  <a:cubicBezTo>
                    <a:pt x="254" y="393"/>
                    <a:pt x="255" y="393"/>
                    <a:pt x="256" y="393"/>
                  </a:cubicBezTo>
                  <a:cubicBezTo>
                    <a:pt x="257" y="457"/>
                    <a:pt x="257" y="457"/>
                    <a:pt x="257" y="457"/>
                  </a:cubicBezTo>
                  <a:cubicBezTo>
                    <a:pt x="250" y="457"/>
                    <a:pt x="242" y="457"/>
                    <a:pt x="234" y="456"/>
                  </a:cubicBezTo>
                  <a:close/>
                  <a:moveTo>
                    <a:pt x="263" y="457"/>
                  </a:moveTo>
                  <a:cubicBezTo>
                    <a:pt x="261" y="393"/>
                    <a:pt x="261" y="393"/>
                    <a:pt x="261" y="393"/>
                  </a:cubicBezTo>
                  <a:cubicBezTo>
                    <a:pt x="266" y="393"/>
                    <a:pt x="271" y="392"/>
                    <a:pt x="275" y="392"/>
                  </a:cubicBezTo>
                  <a:cubicBezTo>
                    <a:pt x="286" y="455"/>
                    <a:pt x="286" y="455"/>
                    <a:pt x="286" y="455"/>
                  </a:cubicBezTo>
                  <a:cubicBezTo>
                    <a:pt x="278" y="456"/>
                    <a:pt x="271" y="456"/>
                    <a:pt x="263" y="457"/>
                  </a:cubicBezTo>
                  <a:close/>
                  <a:moveTo>
                    <a:pt x="292" y="454"/>
                  </a:moveTo>
                  <a:cubicBezTo>
                    <a:pt x="281" y="391"/>
                    <a:pt x="281" y="391"/>
                    <a:pt x="281" y="391"/>
                  </a:cubicBezTo>
                  <a:cubicBezTo>
                    <a:pt x="285" y="390"/>
                    <a:pt x="290" y="389"/>
                    <a:pt x="294" y="387"/>
                  </a:cubicBezTo>
                  <a:cubicBezTo>
                    <a:pt x="314" y="448"/>
                    <a:pt x="314" y="448"/>
                    <a:pt x="314" y="448"/>
                  </a:cubicBezTo>
                  <a:cubicBezTo>
                    <a:pt x="307" y="450"/>
                    <a:pt x="299" y="452"/>
                    <a:pt x="292" y="454"/>
                  </a:cubicBezTo>
                  <a:close/>
                  <a:moveTo>
                    <a:pt x="319" y="446"/>
                  </a:moveTo>
                  <a:cubicBezTo>
                    <a:pt x="300" y="385"/>
                    <a:pt x="300" y="385"/>
                    <a:pt x="300" y="385"/>
                  </a:cubicBezTo>
                  <a:cubicBezTo>
                    <a:pt x="304" y="384"/>
                    <a:pt x="308" y="382"/>
                    <a:pt x="313" y="380"/>
                  </a:cubicBezTo>
                  <a:cubicBezTo>
                    <a:pt x="341" y="438"/>
                    <a:pt x="341" y="438"/>
                    <a:pt x="341" y="438"/>
                  </a:cubicBezTo>
                  <a:cubicBezTo>
                    <a:pt x="334" y="441"/>
                    <a:pt x="327" y="444"/>
                    <a:pt x="319" y="446"/>
                  </a:cubicBezTo>
                  <a:close/>
                  <a:moveTo>
                    <a:pt x="346" y="435"/>
                  </a:moveTo>
                  <a:cubicBezTo>
                    <a:pt x="318" y="377"/>
                    <a:pt x="318" y="377"/>
                    <a:pt x="318" y="377"/>
                  </a:cubicBezTo>
                  <a:cubicBezTo>
                    <a:pt x="322" y="375"/>
                    <a:pt x="326" y="373"/>
                    <a:pt x="330" y="370"/>
                  </a:cubicBezTo>
                  <a:cubicBezTo>
                    <a:pt x="366" y="423"/>
                    <a:pt x="366" y="423"/>
                    <a:pt x="366" y="423"/>
                  </a:cubicBezTo>
                  <a:cubicBezTo>
                    <a:pt x="359" y="428"/>
                    <a:pt x="353" y="432"/>
                    <a:pt x="346" y="435"/>
                  </a:cubicBezTo>
                  <a:close/>
                  <a:moveTo>
                    <a:pt x="370" y="420"/>
                  </a:moveTo>
                  <a:cubicBezTo>
                    <a:pt x="334" y="367"/>
                    <a:pt x="334" y="367"/>
                    <a:pt x="334" y="367"/>
                  </a:cubicBezTo>
                  <a:cubicBezTo>
                    <a:pt x="338" y="364"/>
                    <a:pt x="341" y="361"/>
                    <a:pt x="345" y="358"/>
                  </a:cubicBezTo>
                  <a:cubicBezTo>
                    <a:pt x="388" y="406"/>
                    <a:pt x="388" y="406"/>
                    <a:pt x="388" y="406"/>
                  </a:cubicBezTo>
                  <a:cubicBezTo>
                    <a:pt x="382" y="411"/>
                    <a:pt x="376" y="416"/>
                    <a:pt x="370" y="420"/>
                  </a:cubicBezTo>
                  <a:close/>
                  <a:moveTo>
                    <a:pt x="392" y="402"/>
                  </a:moveTo>
                  <a:cubicBezTo>
                    <a:pt x="349" y="354"/>
                    <a:pt x="349" y="354"/>
                    <a:pt x="349" y="354"/>
                  </a:cubicBezTo>
                  <a:cubicBezTo>
                    <a:pt x="352" y="351"/>
                    <a:pt x="355" y="348"/>
                    <a:pt x="358" y="344"/>
                  </a:cubicBezTo>
                  <a:cubicBezTo>
                    <a:pt x="408" y="385"/>
                    <a:pt x="408" y="385"/>
                    <a:pt x="408" y="385"/>
                  </a:cubicBezTo>
                  <a:cubicBezTo>
                    <a:pt x="403" y="391"/>
                    <a:pt x="398" y="397"/>
                    <a:pt x="392" y="402"/>
                  </a:cubicBezTo>
                  <a:close/>
                  <a:moveTo>
                    <a:pt x="412" y="381"/>
                  </a:moveTo>
                  <a:cubicBezTo>
                    <a:pt x="362" y="340"/>
                    <a:pt x="362" y="340"/>
                    <a:pt x="362" y="340"/>
                  </a:cubicBezTo>
                  <a:cubicBezTo>
                    <a:pt x="364" y="336"/>
                    <a:pt x="367" y="332"/>
                    <a:pt x="369" y="328"/>
                  </a:cubicBezTo>
                  <a:cubicBezTo>
                    <a:pt x="425" y="362"/>
                    <a:pt x="425" y="362"/>
                    <a:pt x="425" y="362"/>
                  </a:cubicBezTo>
                  <a:cubicBezTo>
                    <a:pt x="421" y="369"/>
                    <a:pt x="417" y="375"/>
                    <a:pt x="412" y="381"/>
                  </a:cubicBezTo>
                  <a:close/>
                  <a:moveTo>
                    <a:pt x="428" y="357"/>
                  </a:moveTo>
                  <a:cubicBezTo>
                    <a:pt x="372" y="324"/>
                    <a:pt x="372" y="324"/>
                    <a:pt x="372" y="324"/>
                  </a:cubicBezTo>
                  <a:cubicBezTo>
                    <a:pt x="375" y="320"/>
                    <a:pt x="377" y="316"/>
                    <a:pt x="378" y="311"/>
                  </a:cubicBezTo>
                  <a:cubicBezTo>
                    <a:pt x="438" y="337"/>
                    <a:pt x="438" y="337"/>
                    <a:pt x="438" y="337"/>
                  </a:cubicBezTo>
                  <a:cubicBezTo>
                    <a:pt x="435" y="344"/>
                    <a:pt x="432" y="351"/>
                    <a:pt x="428" y="357"/>
                  </a:cubicBezTo>
                  <a:close/>
                  <a:moveTo>
                    <a:pt x="441" y="332"/>
                  </a:moveTo>
                  <a:cubicBezTo>
                    <a:pt x="380" y="306"/>
                    <a:pt x="380" y="306"/>
                    <a:pt x="380" y="306"/>
                  </a:cubicBezTo>
                  <a:cubicBezTo>
                    <a:pt x="382" y="302"/>
                    <a:pt x="384" y="298"/>
                    <a:pt x="385" y="293"/>
                  </a:cubicBezTo>
                  <a:cubicBezTo>
                    <a:pt x="448" y="310"/>
                    <a:pt x="448" y="310"/>
                    <a:pt x="448" y="310"/>
                  </a:cubicBezTo>
                  <a:cubicBezTo>
                    <a:pt x="446" y="317"/>
                    <a:pt x="443" y="325"/>
                    <a:pt x="441" y="332"/>
                  </a:cubicBezTo>
                  <a:close/>
                  <a:moveTo>
                    <a:pt x="449" y="305"/>
                  </a:moveTo>
                  <a:cubicBezTo>
                    <a:pt x="386" y="288"/>
                    <a:pt x="386" y="288"/>
                    <a:pt x="386" y="288"/>
                  </a:cubicBezTo>
                  <a:cubicBezTo>
                    <a:pt x="387" y="283"/>
                    <a:pt x="388" y="279"/>
                    <a:pt x="388" y="274"/>
                  </a:cubicBezTo>
                  <a:cubicBezTo>
                    <a:pt x="453" y="282"/>
                    <a:pt x="453" y="282"/>
                    <a:pt x="453" y="282"/>
                  </a:cubicBezTo>
                  <a:cubicBezTo>
                    <a:pt x="453" y="290"/>
                    <a:pt x="451" y="297"/>
                    <a:pt x="449" y="305"/>
                  </a:cubicBezTo>
                  <a:close/>
                  <a:moveTo>
                    <a:pt x="454" y="276"/>
                  </a:moveTo>
                  <a:cubicBezTo>
                    <a:pt x="389" y="269"/>
                    <a:pt x="389" y="269"/>
                    <a:pt x="389" y="269"/>
                  </a:cubicBezTo>
                  <a:cubicBezTo>
                    <a:pt x="389" y="265"/>
                    <a:pt x="389" y="261"/>
                    <a:pt x="389" y="258"/>
                  </a:cubicBezTo>
                  <a:cubicBezTo>
                    <a:pt x="389" y="257"/>
                    <a:pt x="389" y="256"/>
                    <a:pt x="389" y="255"/>
                  </a:cubicBezTo>
                  <a:cubicBezTo>
                    <a:pt x="455" y="253"/>
                    <a:pt x="455" y="253"/>
                    <a:pt x="455" y="253"/>
                  </a:cubicBezTo>
                  <a:cubicBezTo>
                    <a:pt x="455" y="261"/>
                    <a:pt x="455" y="269"/>
                    <a:pt x="454" y="276"/>
                  </a:cubicBezTo>
                  <a:close/>
                </a:path>
              </a:pathLst>
            </a:custGeom>
            <a:grpFill/>
            <a:ln w="15875" cap="flat">
              <a:noFill/>
              <a:prstDash val="solid"/>
              <a:miter lim="800000"/>
            </a:ln>
          </p:spPr>
          <p:txBody>
            <a:bodyPr vert="horz" wrap="square" lIns="182880" tIns="91440" rIns="182880" bIns="91440" numCol="1" anchor="t" anchorCtr="0" compatLnSpc="1"/>
            <a:lstStyle/>
            <a:p>
              <a:pPr algn="l" defTabSz="1828800" rtl="0"/>
              <a:endParaRPr lang="en-US" sz="3600" kern="1200">
                <a:solidFill>
                  <a:srgbClr val="3F3F3F"/>
                </a:solidFill>
                <a:cs typeface="+mn-ea"/>
                <a:sym typeface="+mn-lt"/>
              </a:endParaRPr>
            </a:p>
          </p:txBody>
        </p:sp>
        <p:sp>
          <p:nvSpPr>
            <p:cNvPr id="11" name="Freeform 23"/>
            <p:cNvSpPr>
              <a:spLocks noEditPoints="1"/>
            </p:cNvSpPr>
            <p:nvPr/>
          </p:nvSpPr>
          <p:spPr bwMode="auto">
            <a:xfrm>
              <a:off x="10753076" y="6122190"/>
              <a:ext cx="1073240" cy="1076396"/>
            </a:xfrm>
            <a:custGeom>
              <a:avLst/>
              <a:gdLst>
                <a:gd name="T0" fmla="*/ 50 w 285"/>
                <a:gd name="T1" fmla="*/ 51 h 286"/>
                <a:gd name="T2" fmla="*/ 35 w 285"/>
                <a:gd name="T3" fmla="*/ 69 h 286"/>
                <a:gd name="T4" fmla="*/ 23 w 285"/>
                <a:gd name="T5" fmla="*/ 91 h 286"/>
                <a:gd name="T6" fmla="*/ 15 w 285"/>
                <a:gd name="T7" fmla="*/ 113 h 286"/>
                <a:gd name="T8" fmla="*/ 12 w 285"/>
                <a:gd name="T9" fmla="*/ 137 h 286"/>
                <a:gd name="T10" fmla="*/ 13 w 285"/>
                <a:gd name="T11" fmla="*/ 161 h 286"/>
                <a:gd name="T12" fmla="*/ 19 w 285"/>
                <a:gd name="T13" fmla="*/ 185 h 286"/>
                <a:gd name="T14" fmla="*/ 29 w 285"/>
                <a:gd name="T15" fmla="*/ 207 h 286"/>
                <a:gd name="T16" fmla="*/ 42 w 285"/>
                <a:gd name="T17" fmla="*/ 227 h 286"/>
                <a:gd name="T18" fmla="*/ 59 w 285"/>
                <a:gd name="T19" fmla="*/ 244 h 286"/>
                <a:gd name="T20" fmla="*/ 79 w 285"/>
                <a:gd name="T21" fmla="*/ 257 h 286"/>
                <a:gd name="T22" fmla="*/ 101 w 285"/>
                <a:gd name="T23" fmla="*/ 267 h 286"/>
                <a:gd name="T24" fmla="*/ 125 w 285"/>
                <a:gd name="T25" fmla="*/ 272 h 286"/>
                <a:gd name="T26" fmla="*/ 149 w 285"/>
                <a:gd name="T27" fmla="*/ 274 h 286"/>
                <a:gd name="T28" fmla="*/ 173 w 285"/>
                <a:gd name="T29" fmla="*/ 270 h 286"/>
                <a:gd name="T30" fmla="*/ 196 w 285"/>
                <a:gd name="T31" fmla="*/ 262 h 286"/>
                <a:gd name="T32" fmla="*/ 217 w 285"/>
                <a:gd name="T33" fmla="*/ 251 h 286"/>
                <a:gd name="T34" fmla="*/ 235 w 285"/>
                <a:gd name="T35" fmla="*/ 235 h 286"/>
                <a:gd name="T36" fmla="*/ 250 w 285"/>
                <a:gd name="T37" fmla="*/ 217 h 286"/>
                <a:gd name="T38" fmla="*/ 262 w 285"/>
                <a:gd name="T39" fmla="*/ 196 h 286"/>
                <a:gd name="T40" fmla="*/ 270 w 285"/>
                <a:gd name="T41" fmla="*/ 173 h 286"/>
                <a:gd name="T42" fmla="*/ 273 w 285"/>
                <a:gd name="T43" fmla="*/ 149 h 286"/>
                <a:gd name="T44" fmla="*/ 272 w 285"/>
                <a:gd name="T45" fmla="*/ 125 h 286"/>
                <a:gd name="T46" fmla="*/ 266 w 285"/>
                <a:gd name="T47" fmla="*/ 101 h 286"/>
                <a:gd name="T48" fmla="*/ 257 w 285"/>
                <a:gd name="T49" fmla="*/ 79 h 286"/>
                <a:gd name="T50" fmla="*/ 243 w 285"/>
                <a:gd name="T51" fmla="*/ 59 h 286"/>
                <a:gd name="T52" fmla="*/ 226 w 285"/>
                <a:gd name="T53" fmla="*/ 42 h 286"/>
                <a:gd name="T54" fmla="*/ 206 w 285"/>
                <a:gd name="T55" fmla="*/ 29 h 286"/>
                <a:gd name="T56" fmla="*/ 184 w 285"/>
                <a:gd name="T57" fmla="*/ 19 h 286"/>
                <a:gd name="T58" fmla="*/ 160 w 285"/>
                <a:gd name="T59" fmla="*/ 14 h 286"/>
                <a:gd name="T60" fmla="*/ 136 w 285"/>
                <a:gd name="T61" fmla="*/ 13 h 286"/>
                <a:gd name="T62" fmla="*/ 112 w 285"/>
                <a:gd name="T63" fmla="*/ 16 h 286"/>
                <a:gd name="T64" fmla="*/ 90 w 285"/>
                <a:gd name="T65" fmla="*/ 24 h 286"/>
                <a:gd name="T66" fmla="*/ 69 w 285"/>
                <a:gd name="T67" fmla="*/ 35 h 286"/>
                <a:gd name="T68" fmla="*/ 103 w 285"/>
                <a:gd name="T69" fmla="*/ 99 h 286"/>
                <a:gd name="T70" fmla="*/ 99 w 285"/>
                <a:gd name="T71" fmla="*/ 183 h 286"/>
                <a:gd name="T72" fmla="*/ 238 w 285"/>
                <a:gd name="T73" fmla="*/ 164 h 286"/>
                <a:gd name="T74" fmla="*/ 84 w 285"/>
                <a:gd name="T75" fmla="*/ 235 h 286"/>
                <a:gd name="T76" fmla="*/ 107 w 285"/>
                <a:gd name="T77" fmla="*/ 207 h 286"/>
                <a:gd name="T78" fmla="*/ 175 w 285"/>
                <a:gd name="T79" fmla="*/ 39 h 286"/>
                <a:gd name="T80" fmla="*/ 240 w 285"/>
                <a:gd name="T81" fmla="*/ 135 h 286"/>
                <a:gd name="T82" fmla="*/ 197 w 285"/>
                <a:gd name="T83" fmla="*/ 94 h 286"/>
                <a:gd name="T84" fmla="*/ 163 w 285"/>
                <a:gd name="T85" fmla="*/ 47 h 286"/>
                <a:gd name="T86" fmla="*/ 134 w 285"/>
                <a:gd name="T87" fmla="*/ 45 h 286"/>
                <a:gd name="T88" fmla="*/ 93 w 285"/>
                <a:gd name="T89" fmla="*/ 89 h 286"/>
                <a:gd name="T90" fmla="*/ 62 w 285"/>
                <a:gd name="T91" fmla="*/ 200 h 286"/>
                <a:gd name="T92" fmla="*/ 123 w 285"/>
                <a:gd name="T93" fmla="*/ 3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5" h="286">
                  <a:moveTo>
                    <a:pt x="59" y="43"/>
                  </a:moveTo>
                  <a:cubicBezTo>
                    <a:pt x="46" y="37"/>
                    <a:pt x="46" y="37"/>
                    <a:pt x="46" y="37"/>
                  </a:cubicBezTo>
                  <a:cubicBezTo>
                    <a:pt x="50" y="51"/>
                    <a:pt x="50" y="51"/>
                    <a:pt x="50" y="51"/>
                  </a:cubicBezTo>
                  <a:cubicBezTo>
                    <a:pt x="52" y="56"/>
                    <a:pt x="47" y="61"/>
                    <a:pt x="42" y="60"/>
                  </a:cubicBezTo>
                  <a:cubicBezTo>
                    <a:pt x="28" y="57"/>
                    <a:pt x="28" y="57"/>
                    <a:pt x="28" y="57"/>
                  </a:cubicBezTo>
                  <a:cubicBezTo>
                    <a:pt x="35" y="69"/>
                    <a:pt x="35" y="69"/>
                    <a:pt x="35" y="69"/>
                  </a:cubicBezTo>
                  <a:cubicBezTo>
                    <a:pt x="37" y="74"/>
                    <a:pt x="34" y="80"/>
                    <a:pt x="29" y="79"/>
                  </a:cubicBezTo>
                  <a:cubicBezTo>
                    <a:pt x="14" y="79"/>
                    <a:pt x="14" y="79"/>
                    <a:pt x="14" y="79"/>
                  </a:cubicBezTo>
                  <a:cubicBezTo>
                    <a:pt x="23" y="91"/>
                    <a:pt x="23" y="91"/>
                    <a:pt x="23" y="91"/>
                  </a:cubicBezTo>
                  <a:cubicBezTo>
                    <a:pt x="26" y="95"/>
                    <a:pt x="24" y="101"/>
                    <a:pt x="19" y="102"/>
                  </a:cubicBezTo>
                  <a:cubicBezTo>
                    <a:pt x="5" y="104"/>
                    <a:pt x="5" y="104"/>
                    <a:pt x="5" y="104"/>
                  </a:cubicBezTo>
                  <a:cubicBezTo>
                    <a:pt x="15" y="113"/>
                    <a:pt x="15" y="113"/>
                    <a:pt x="15" y="113"/>
                  </a:cubicBezTo>
                  <a:cubicBezTo>
                    <a:pt x="19" y="117"/>
                    <a:pt x="18" y="123"/>
                    <a:pt x="13" y="125"/>
                  </a:cubicBezTo>
                  <a:cubicBezTo>
                    <a:pt x="0" y="130"/>
                    <a:pt x="0" y="130"/>
                    <a:pt x="0" y="130"/>
                  </a:cubicBezTo>
                  <a:cubicBezTo>
                    <a:pt x="12" y="137"/>
                    <a:pt x="12" y="137"/>
                    <a:pt x="12" y="137"/>
                  </a:cubicBezTo>
                  <a:cubicBezTo>
                    <a:pt x="17" y="140"/>
                    <a:pt x="17" y="146"/>
                    <a:pt x="12" y="149"/>
                  </a:cubicBezTo>
                  <a:cubicBezTo>
                    <a:pt x="0" y="156"/>
                    <a:pt x="0" y="156"/>
                    <a:pt x="0" y="156"/>
                  </a:cubicBezTo>
                  <a:cubicBezTo>
                    <a:pt x="13" y="161"/>
                    <a:pt x="13" y="161"/>
                    <a:pt x="13" y="161"/>
                  </a:cubicBezTo>
                  <a:cubicBezTo>
                    <a:pt x="18" y="163"/>
                    <a:pt x="19" y="169"/>
                    <a:pt x="15" y="173"/>
                  </a:cubicBezTo>
                  <a:cubicBezTo>
                    <a:pt x="5" y="182"/>
                    <a:pt x="5" y="182"/>
                    <a:pt x="5" y="182"/>
                  </a:cubicBezTo>
                  <a:cubicBezTo>
                    <a:pt x="19" y="185"/>
                    <a:pt x="19" y="185"/>
                    <a:pt x="19" y="185"/>
                  </a:cubicBezTo>
                  <a:cubicBezTo>
                    <a:pt x="24" y="186"/>
                    <a:pt x="26" y="192"/>
                    <a:pt x="23" y="196"/>
                  </a:cubicBezTo>
                  <a:cubicBezTo>
                    <a:pt x="14" y="207"/>
                    <a:pt x="14" y="207"/>
                    <a:pt x="14" y="207"/>
                  </a:cubicBezTo>
                  <a:cubicBezTo>
                    <a:pt x="29" y="207"/>
                    <a:pt x="29" y="207"/>
                    <a:pt x="29" y="207"/>
                  </a:cubicBezTo>
                  <a:cubicBezTo>
                    <a:pt x="34" y="207"/>
                    <a:pt x="37" y="212"/>
                    <a:pt x="35" y="217"/>
                  </a:cubicBezTo>
                  <a:cubicBezTo>
                    <a:pt x="28" y="229"/>
                    <a:pt x="28" y="229"/>
                    <a:pt x="28" y="229"/>
                  </a:cubicBezTo>
                  <a:cubicBezTo>
                    <a:pt x="42" y="227"/>
                    <a:pt x="42" y="227"/>
                    <a:pt x="42" y="227"/>
                  </a:cubicBezTo>
                  <a:cubicBezTo>
                    <a:pt x="47" y="226"/>
                    <a:pt x="52" y="230"/>
                    <a:pt x="50" y="235"/>
                  </a:cubicBezTo>
                  <a:cubicBezTo>
                    <a:pt x="46" y="249"/>
                    <a:pt x="46" y="249"/>
                    <a:pt x="46" y="249"/>
                  </a:cubicBezTo>
                  <a:cubicBezTo>
                    <a:pt x="59" y="244"/>
                    <a:pt x="59" y="244"/>
                    <a:pt x="59" y="244"/>
                  </a:cubicBezTo>
                  <a:cubicBezTo>
                    <a:pt x="64" y="242"/>
                    <a:pt x="69" y="246"/>
                    <a:pt x="69" y="251"/>
                  </a:cubicBezTo>
                  <a:cubicBezTo>
                    <a:pt x="67" y="265"/>
                    <a:pt x="67" y="265"/>
                    <a:pt x="67" y="265"/>
                  </a:cubicBezTo>
                  <a:cubicBezTo>
                    <a:pt x="79" y="257"/>
                    <a:pt x="79" y="257"/>
                    <a:pt x="79" y="257"/>
                  </a:cubicBezTo>
                  <a:cubicBezTo>
                    <a:pt x="84" y="254"/>
                    <a:pt x="89" y="257"/>
                    <a:pt x="90" y="263"/>
                  </a:cubicBezTo>
                  <a:cubicBezTo>
                    <a:pt x="91" y="277"/>
                    <a:pt x="91" y="277"/>
                    <a:pt x="91" y="277"/>
                  </a:cubicBezTo>
                  <a:cubicBezTo>
                    <a:pt x="101" y="267"/>
                    <a:pt x="101" y="267"/>
                    <a:pt x="101" y="267"/>
                  </a:cubicBezTo>
                  <a:cubicBezTo>
                    <a:pt x="105" y="263"/>
                    <a:pt x="111" y="265"/>
                    <a:pt x="113" y="270"/>
                  </a:cubicBezTo>
                  <a:cubicBezTo>
                    <a:pt x="116" y="284"/>
                    <a:pt x="116" y="284"/>
                    <a:pt x="116" y="284"/>
                  </a:cubicBezTo>
                  <a:cubicBezTo>
                    <a:pt x="125" y="272"/>
                    <a:pt x="125" y="272"/>
                    <a:pt x="125" y="272"/>
                  </a:cubicBezTo>
                  <a:cubicBezTo>
                    <a:pt x="128" y="268"/>
                    <a:pt x="134" y="269"/>
                    <a:pt x="137" y="274"/>
                  </a:cubicBezTo>
                  <a:cubicBezTo>
                    <a:pt x="143" y="286"/>
                    <a:pt x="143" y="286"/>
                    <a:pt x="143" y="286"/>
                  </a:cubicBezTo>
                  <a:cubicBezTo>
                    <a:pt x="149" y="274"/>
                    <a:pt x="149" y="274"/>
                    <a:pt x="149" y="274"/>
                  </a:cubicBezTo>
                  <a:cubicBezTo>
                    <a:pt x="151" y="269"/>
                    <a:pt x="158" y="268"/>
                    <a:pt x="161" y="272"/>
                  </a:cubicBezTo>
                  <a:cubicBezTo>
                    <a:pt x="169" y="284"/>
                    <a:pt x="169" y="284"/>
                    <a:pt x="169" y="284"/>
                  </a:cubicBezTo>
                  <a:cubicBezTo>
                    <a:pt x="173" y="270"/>
                    <a:pt x="173" y="270"/>
                    <a:pt x="173" y="270"/>
                  </a:cubicBezTo>
                  <a:cubicBezTo>
                    <a:pt x="174" y="265"/>
                    <a:pt x="180" y="263"/>
                    <a:pt x="184" y="267"/>
                  </a:cubicBezTo>
                  <a:cubicBezTo>
                    <a:pt x="194" y="277"/>
                    <a:pt x="194" y="277"/>
                    <a:pt x="194" y="277"/>
                  </a:cubicBezTo>
                  <a:cubicBezTo>
                    <a:pt x="196" y="262"/>
                    <a:pt x="196" y="262"/>
                    <a:pt x="196" y="262"/>
                  </a:cubicBezTo>
                  <a:cubicBezTo>
                    <a:pt x="196" y="257"/>
                    <a:pt x="202" y="254"/>
                    <a:pt x="206" y="257"/>
                  </a:cubicBezTo>
                  <a:cubicBezTo>
                    <a:pt x="218" y="265"/>
                    <a:pt x="218" y="265"/>
                    <a:pt x="218" y="265"/>
                  </a:cubicBezTo>
                  <a:cubicBezTo>
                    <a:pt x="217" y="251"/>
                    <a:pt x="217" y="251"/>
                    <a:pt x="217" y="251"/>
                  </a:cubicBezTo>
                  <a:cubicBezTo>
                    <a:pt x="216" y="246"/>
                    <a:pt x="221" y="242"/>
                    <a:pt x="226" y="244"/>
                  </a:cubicBezTo>
                  <a:cubicBezTo>
                    <a:pt x="239" y="249"/>
                    <a:pt x="239" y="249"/>
                    <a:pt x="239" y="249"/>
                  </a:cubicBezTo>
                  <a:cubicBezTo>
                    <a:pt x="235" y="235"/>
                    <a:pt x="235" y="235"/>
                    <a:pt x="235" y="235"/>
                  </a:cubicBezTo>
                  <a:cubicBezTo>
                    <a:pt x="234" y="230"/>
                    <a:pt x="238" y="225"/>
                    <a:pt x="243" y="227"/>
                  </a:cubicBezTo>
                  <a:cubicBezTo>
                    <a:pt x="257" y="229"/>
                    <a:pt x="257" y="229"/>
                    <a:pt x="257" y="229"/>
                  </a:cubicBezTo>
                  <a:cubicBezTo>
                    <a:pt x="250" y="217"/>
                    <a:pt x="250" y="217"/>
                    <a:pt x="250" y="217"/>
                  </a:cubicBezTo>
                  <a:cubicBezTo>
                    <a:pt x="248" y="212"/>
                    <a:pt x="251" y="207"/>
                    <a:pt x="257" y="207"/>
                  </a:cubicBezTo>
                  <a:cubicBezTo>
                    <a:pt x="271" y="207"/>
                    <a:pt x="271" y="207"/>
                    <a:pt x="271" y="207"/>
                  </a:cubicBezTo>
                  <a:cubicBezTo>
                    <a:pt x="262" y="196"/>
                    <a:pt x="262" y="196"/>
                    <a:pt x="262" y="196"/>
                  </a:cubicBezTo>
                  <a:cubicBezTo>
                    <a:pt x="259" y="192"/>
                    <a:pt x="261" y="185"/>
                    <a:pt x="266" y="185"/>
                  </a:cubicBezTo>
                  <a:cubicBezTo>
                    <a:pt x="280" y="182"/>
                    <a:pt x="280" y="182"/>
                    <a:pt x="280" y="182"/>
                  </a:cubicBezTo>
                  <a:cubicBezTo>
                    <a:pt x="270" y="173"/>
                    <a:pt x="270" y="173"/>
                    <a:pt x="270" y="173"/>
                  </a:cubicBezTo>
                  <a:cubicBezTo>
                    <a:pt x="266" y="169"/>
                    <a:pt x="267" y="163"/>
                    <a:pt x="272" y="161"/>
                  </a:cubicBezTo>
                  <a:cubicBezTo>
                    <a:pt x="285" y="156"/>
                    <a:pt x="285" y="156"/>
                    <a:pt x="285" y="156"/>
                  </a:cubicBezTo>
                  <a:cubicBezTo>
                    <a:pt x="273" y="149"/>
                    <a:pt x="273" y="149"/>
                    <a:pt x="273" y="149"/>
                  </a:cubicBezTo>
                  <a:cubicBezTo>
                    <a:pt x="269" y="146"/>
                    <a:pt x="269" y="140"/>
                    <a:pt x="273" y="137"/>
                  </a:cubicBezTo>
                  <a:cubicBezTo>
                    <a:pt x="285" y="130"/>
                    <a:pt x="285" y="130"/>
                    <a:pt x="285" y="130"/>
                  </a:cubicBezTo>
                  <a:cubicBezTo>
                    <a:pt x="272" y="125"/>
                    <a:pt x="272" y="125"/>
                    <a:pt x="272" y="125"/>
                  </a:cubicBezTo>
                  <a:cubicBezTo>
                    <a:pt x="267" y="123"/>
                    <a:pt x="266" y="117"/>
                    <a:pt x="270" y="113"/>
                  </a:cubicBezTo>
                  <a:cubicBezTo>
                    <a:pt x="280" y="104"/>
                    <a:pt x="280" y="104"/>
                    <a:pt x="280" y="104"/>
                  </a:cubicBezTo>
                  <a:cubicBezTo>
                    <a:pt x="266" y="101"/>
                    <a:pt x="266" y="101"/>
                    <a:pt x="266" y="101"/>
                  </a:cubicBezTo>
                  <a:cubicBezTo>
                    <a:pt x="261" y="100"/>
                    <a:pt x="259" y="94"/>
                    <a:pt x="262" y="90"/>
                  </a:cubicBezTo>
                  <a:cubicBezTo>
                    <a:pt x="271" y="79"/>
                    <a:pt x="271" y="79"/>
                    <a:pt x="271" y="79"/>
                  </a:cubicBezTo>
                  <a:cubicBezTo>
                    <a:pt x="257" y="79"/>
                    <a:pt x="257" y="79"/>
                    <a:pt x="257" y="79"/>
                  </a:cubicBezTo>
                  <a:cubicBezTo>
                    <a:pt x="251" y="79"/>
                    <a:pt x="248" y="74"/>
                    <a:pt x="250" y="69"/>
                  </a:cubicBezTo>
                  <a:cubicBezTo>
                    <a:pt x="257" y="57"/>
                    <a:pt x="257" y="57"/>
                    <a:pt x="257" y="57"/>
                  </a:cubicBezTo>
                  <a:cubicBezTo>
                    <a:pt x="243" y="59"/>
                    <a:pt x="243" y="59"/>
                    <a:pt x="243" y="59"/>
                  </a:cubicBezTo>
                  <a:cubicBezTo>
                    <a:pt x="238" y="60"/>
                    <a:pt x="233" y="56"/>
                    <a:pt x="235" y="51"/>
                  </a:cubicBezTo>
                  <a:cubicBezTo>
                    <a:pt x="239" y="37"/>
                    <a:pt x="239" y="37"/>
                    <a:pt x="239" y="37"/>
                  </a:cubicBezTo>
                  <a:cubicBezTo>
                    <a:pt x="226" y="42"/>
                    <a:pt x="226" y="42"/>
                    <a:pt x="226" y="42"/>
                  </a:cubicBezTo>
                  <a:cubicBezTo>
                    <a:pt x="221" y="44"/>
                    <a:pt x="216" y="40"/>
                    <a:pt x="216" y="35"/>
                  </a:cubicBezTo>
                  <a:cubicBezTo>
                    <a:pt x="218" y="21"/>
                    <a:pt x="218" y="21"/>
                    <a:pt x="218" y="21"/>
                  </a:cubicBezTo>
                  <a:cubicBezTo>
                    <a:pt x="206" y="29"/>
                    <a:pt x="206" y="29"/>
                    <a:pt x="206" y="29"/>
                  </a:cubicBezTo>
                  <a:cubicBezTo>
                    <a:pt x="202" y="32"/>
                    <a:pt x="196" y="29"/>
                    <a:pt x="195" y="24"/>
                  </a:cubicBezTo>
                  <a:cubicBezTo>
                    <a:pt x="194" y="9"/>
                    <a:pt x="194" y="9"/>
                    <a:pt x="194" y="9"/>
                  </a:cubicBezTo>
                  <a:cubicBezTo>
                    <a:pt x="184" y="19"/>
                    <a:pt x="184" y="19"/>
                    <a:pt x="184" y="19"/>
                  </a:cubicBezTo>
                  <a:cubicBezTo>
                    <a:pt x="180" y="23"/>
                    <a:pt x="174" y="21"/>
                    <a:pt x="173" y="16"/>
                  </a:cubicBezTo>
                  <a:cubicBezTo>
                    <a:pt x="169" y="2"/>
                    <a:pt x="169" y="2"/>
                    <a:pt x="169" y="2"/>
                  </a:cubicBezTo>
                  <a:cubicBezTo>
                    <a:pt x="160" y="14"/>
                    <a:pt x="160" y="14"/>
                    <a:pt x="160" y="14"/>
                  </a:cubicBezTo>
                  <a:cubicBezTo>
                    <a:pt x="157" y="18"/>
                    <a:pt x="151" y="17"/>
                    <a:pt x="149" y="13"/>
                  </a:cubicBezTo>
                  <a:cubicBezTo>
                    <a:pt x="142" y="0"/>
                    <a:pt x="142" y="0"/>
                    <a:pt x="142" y="0"/>
                  </a:cubicBezTo>
                  <a:cubicBezTo>
                    <a:pt x="136" y="13"/>
                    <a:pt x="136" y="13"/>
                    <a:pt x="136" y="13"/>
                  </a:cubicBezTo>
                  <a:cubicBezTo>
                    <a:pt x="134" y="17"/>
                    <a:pt x="128" y="18"/>
                    <a:pt x="125" y="14"/>
                  </a:cubicBezTo>
                  <a:cubicBezTo>
                    <a:pt x="116" y="2"/>
                    <a:pt x="116" y="2"/>
                    <a:pt x="116" y="2"/>
                  </a:cubicBezTo>
                  <a:cubicBezTo>
                    <a:pt x="112" y="16"/>
                    <a:pt x="112" y="16"/>
                    <a:pt x="112" y="16"/>
                  </a:cubicBezTo>
                  <a:cubicBezTo>
                    <a:pt x="111" y="21"/>
                    <a:pt x="105" y="23"/>
                    <a:pt x="101" y="19"/>
                  </a:cubicBezTo>
                  <a:cubicBezTo>
                    <a:pt x="91" y="10"/>
                    <a:pt x="91" y="10"/>
                    <a:pt x="91" y="10"/>
                  </a:cubicBezTo>
                  <a:cubicBezTo>
                    <a:pt x="90" y="24"/>
                    <a:pt x="90" y="24"/>
                    <a:pt x="90" y="24"/>
                  </a:cubicBezTo>
                  <a:cubicBezTo>
                    <a:pt x="89" y="29"/>
                    <a:pt x="83" y="32"/>
                    <a:pt x="79" y="29"/>
                  </a:cubicBezTo>
                  <a:cubicBezTo>
                    <a:pt x="67" y="21"/>
                    <a:pt x="67" y="21"/>
                    <a:pt x="67" y="21"/>
                  </a:cubicBezTo>
                  <a:cubicBezTo>
                    <a:pt x="69" y="35"/>
                    <a:pt x="69" y="35"/>
                    <a:pt x="69" y="35"/>
                  </a:cubicBezTo>
                  <a:cubicBezTo>
                    <a:pt x="69" y="41"/>
                    <a:pt x="64" y="45"/>
                    <a:pt x="59" y="43"/>
                  </a:cubicBezTo>
                  <a:close/>
                  <a:moveTo>
                    <a:pt x="99" y="183"/>
                  </a:moveTo>
                  <a:cubicBezTo>
                    <a:pt x="77" y="159"/>
                    <a:pt x="79" y="121"/>
                    <a:pt x="103" y="99"/>
                  </a:cubicBezTo>
                  <a:cubicBezTo>
                    <a:pt x="127" y="77"/>
                    <a:pt x="164" y="79"/>
                    <a:pt x="186" y="103"/>
                  </a:cubicBezTo>
                  <a:cubicBezTo>
                    <a:pt x="208" y="127"/>
                    <a:pt x="207" y="165"/>
                    <a:pt x="183" y="187"/>
                  </a:cubicBezTo>
                  <a:cubicBezTo>
                    <a:pt x="158" y="209"/>
                    <a:pt x="121" y="207"/>
                    <a:pt x="99" y="183"/>
                  </a:cubicBezTo>
                  <a:close/>
                  <a:moveTo>
                    <a:pt x="211" y="169"/>
                  </a:moveTo>
                  <a:cubicBezTo>
                    <a:pt x="213" y="165"/>
                    <a:pt x="216" y="163"/>
                    <a:pt x="220" y="163"/>
                  </a:cubicBezTo>
                  <a:cubicBezTo>
                    <a:pt x="238" y="164"/>
                    <a:pt x="238" y="164"/>
                    <a:pt x="238" y="164"/>
                  </a:cubicBezTo>
                  <a:cubicBezTo>
                    <a:pt x="244" y="164"/>
                    <a:pt x="248" y="170"/>
                    <a:pt x="247" y="175"/>
                  </a:cubicBezTo>
                  <a:cubicBezTo>
                    <a:pt x="241" y="193"/>
                    <a:pt x="231" y="210"/>
                    <a:pt x="216" y="223"/>
                  </a:cubicBezTo>
                  <a:cubicBezTo>
                    <a:pt x="179" y="257"/>
                    <a:pt x="124" y="261"/>
                    <a:pt x="84" y="235"/>
                  </a:cubicBezTo>
                  <a:cubicBezTo>
                    <a:pt x="79" y="232"/>
                    <a:pt x="78" y="225"/>
                    <a:pt x="83" y="220"/>
                  </a:cubicBezTo>
                  <a:cubicBezTo>
                    <a:pt x="96" y="208"/>
                    <a:pt x="96" y="208"/>
                    <a:pt x="96" y="208"/>
                  </a:cubicBezTo>
                  <a:cubicBezTo>
                    <a:pt x="99" y="206"/>
                    <a:pt x="103" y="205"/>
                    <a:pt x="107" y="207"/>
                  </a:cubicBezTo>
                  <a:cubicBezTo>
                    <a:pt x="133" y="222"/>
                    <a:pt x="168" y="219"/>
                    <a:pt x="192" y="197"/>
                  </a:cubicBezTo>
                  <a:cubicBezTo>
                    <a:pt x="201" y="189"/>
                    <a:pt x="207" y="179"/>
                    <a:pt x="211" y="169"/>
                  </a:cubicBezTo>
                  <a:close/>
                  <a:moveTo>
                    <a:pt x="175" y="39"/>
                  </a:moveTo>
                  <a:cubicBezTo>
                    <a:pt x="193" y="45"/>
                    <a:pt x="209" y="55"/>
                    <a:pt x="223" y="70"/>
                  </a:cubicBezTo>
                  <a:cubicBezTo>
                    <a:pt x="237" y="85"/>
                    <a:pt x="246" y="104"/>
                    <a:pt x="250" y="124"/>
                  </a:cubicBezTo>
                  <a:cubicBezTo>
                    <a:pt x="251" y="130"/>
                    <a:pt x="246" y="135"/>
                    <a:pt x="240" y="135"/>
                  </a:cubicBezTo>
                  <a:cubicBezTo>
                    <a:pt x="223" y="134"/>
                    <a:pt x="223" y="134"/>
                    <a:pt x="223" y="134"/>
                  </a:cubicBezTo>
                  <a:cubicBezTo>
                    <a:pt x="219" y="134"/>
                    <a:pt x="215" y="131"/>
                    <a:pt x="214" y="127"/>
                  </a:cubicBezTo>
                  <a:cubicBezTo>
                    <a:pt x="211" y="115"/>
                    <a:pt x="206" y="103"/>
                    <a:pt x="197" y="94"/>
                  </a:cubicBezTo>
                  <a:cubicBezTo>
                    <a:pt x="189" y="85"/>
                    <a:pt x="179" y="78"/>
                    <a:pt x="168" y="74"/>
                  </a:cubicBezTo>
                  <a:cubicBezTo>
                    <a:pt x="165" y="73"/>
                    <a:pt x="162" y="69"/>
                    <a:pt x="162" y="65"/>
                  </a:cubicBezTo>
                  <a:cubicBezTo>
                    <a:pt x="163" y="47"/>
                    <a:pt x="163" y="47"/>
                    <a:pt x="163" y="47"/>
                  </a:cubicBezTo>
                  <a:cubicBezTo>
                    <a:pt x="163" y="41"/>
                    <a:pt x="169" y="37"/>
                    <a:pt x="175" y="39"/>
                  </a:cubicBezTo>
                  <a:close/>
                  <a:moveTo>
                    <a:pt x="123" y="36"/>
                  </a:moveTo>
                  <a:cubicBezTo>
                    <a:pt x="129" y="35"/>
                    <a:pt x="134" y="39"/>
                    <a:pt x="134" y="45"/>
                  </a:cubicBezTo>
                  <a:cubicBezTo>
                    <a:pt x="133" y="63"/>
                    <a:pt x="133" y="63"/>
                    <a:pt x="133" y="63"/>
                  </a:cubicBezTo>
                  <a:cubicBezTo>
                    <a:pt x="133" y="67"/>
                    <a:pt x="130" y="71"/>
                    <a:pt x="126" y="71"/>
                  </a:cubicBezTo>
                  <a:cubicBezTo>
                    <a:pt x="114" y="74"/>
                    <a:pt x="103" y="80"/>
                    <a:pt x="93" y="89"/>
                  </a:cubicBezTo>
                  <a:cubicBezTo>
                    <a:pt x="68" y="112"/>
                    <a:pt x="62" y="148"/>
                    <a:pt x="77" y="177"/>
                  </a:cubicBezTo>
                  <a:cubicBezTo>
                    <a:pt x="79" y="181"/>
                    <a:pt x="78" y="185"/>
                    <a:pt x="75" y="188"/>
                  </a:cubicBezTo>
                  <a:cubicBezTo>
                    <a:pt x="62" y="200"/>
                    <a:pt x="62" y="200"/>
                    <a:pt x="62" y="200"/>
                  </a:cubicBezTo>
                  <a:cubicBezTo>
                    <a:pt x="58" y="204"/>
                    <a:pt x="51" y="203"/>
                    <a:pt x="48" y="198"/>
                  </a:cubicBezTo>
                  <a:cubicBezTo>
                    <a:pt x="23" y="154"/>
                    <a:pt x="31" y="98"/>
                    <a:pt x="69" y="63"/>
                  </a:cubicBezTo>
                  <a:cubicBezTo>
                    <a:pt x="85" y="48"/>
                    <a:pt x="104" y="39"/>
                    <a:pt x="123" y="36"/>
                  </a:cubicBezTo>
                  <a:close/>
                </a:path>
              </a:pathLst>
            </a:custGeom>
            <a:grpFill/>
            <a:ln>
              <a:noFill/>
            </a:ln>
          </p:spPr>
          <p:txBody>
            <a:bodyPr vert="horz" wrap="square" lIns="182880" tIns="91440" rIns="182880" bIns="91440" numCol="1" anchor="t" anchorCtr="0" compatLnSpc="1"/>
            <a:lstStyle/>
            <a:p>
              <a:pPr algn="l" defTabSz="1828800" rtl="0"/>
              <a:endParaRPr lang="en-US" sz="3600" kern="1200" dirty="0">
                <a:solidFill>
                  <a:srgbClr val="3F3F3F"/>
                </a:solidFill>
                <a:cs typeface="+mn-ea"/>
                <a:sym typeface="+mn-lt"/>
              </a:endParaRPr>
            </a:p>
          </p:txBody>
        </p:sp>
        <p:sp>
          <p:nvSpPr>
            <p:cNvPr id="12" name="Freeform 27"/>
            <p:cNvSpPr>
              <a:spLocks noEditPoints="1"/>
            </p:cNvSpPr>
            <p:nvPr/>
          </p:nvSpPr>
          <p:spPr bwMode="auto">
            <a:xfrm>
              <a:off x="12702749" y="3632485"/>
              <a:ext cx="1160602" cy="1165626"/>
            </a:xfrm>
            <a:custGeom>
              <a:avLst/>
              <a:gdLst>
                <a:gd name="T0" fmla="*/ 80 w 486"/>
                <a:gd name="T1" fmla="*/ 86 h 488"/>
                <a:gd name="T2" fmla="*/ 61 w 486"/>
                <a:gd name="T3" fmla="*/ 109 h 488"/>
                <a:gd name="T4" fmla="*/ 18 w 486"/>
                <a:gd name="T5" fmla="*/ 149 h 488"/>
                <a:gd name="T6" fmla="*/ 16 w 486"/>
                <a:gd name="T7" fmla="*/ 198 h 488"/>
                <a:gd name="T8" fmla="*/ 35 w 486"/>
                <a:gd name="T9" fmla="*/ 246 h 488"/>
                <a:gd name="T10" fmla="*/ 17 w 486"/>
                <a:gd name="T11" fmla="*/ 295 h 488"/>
                <a:gd name="T12" fmla="*/ 27 w 486"/>
                <a:gd name="T13" fmla="*/ 328 h 488"/>
                <a:gd name="T14" fmla="*/ 69 w 486"/>
                <a:gd name="T15" fmla="*/ 359 h 488"/>
                <a:gd name="T16" fmla="*/ 64 w 486"/>
                <a:gd name="T17" fmla="*/ 409 h 488"/>
                <a:gd name="T18" fmla="*/ 107 w 486"/>
                <a:gd name="T19" fmla="*/ 431 h 488"/>
                <a:gd name="T20" fmla="*/ 159 w 486"/>
                <a:gd name="T21" fmla="*/ 435 h 488"/>
                <a:gd name="T22" fmla="*/ 181 w 486"/>
                <a:gd name="T23" fmla="*/ 480 h 488"/>
                <a:gd name="T24" fmla="*/ 230 w 486"/>
                <a:gd name="T25" fmla="*/ 475 h 488"/>
                <a:gd name="T26" fmla="*/ 275 w 486"/>
                <a:gd name="T27" fmla="*/ 450 h 488"/>
                <a:gd name="T28" fmla="*/ 319 w 486"/>
                <a:gd name="T29" fmla="*/ 476 h 488"/>
                <a:gd name="T30" fmla="*/ 357 w 486"/>
                <a:gd name="T31" fmla="*/ 446 h 488"/>
                <a:gd name="T32" fmla="*/ 379 w 486"/>
                <a:gd name="T33" fmla="*/ 425 h 488"/>
                <a:gd name="T34" fmla="*/ 432 w 486"/>
                <a:gd name="T35" fmla="*/ 398 h 488"/>
                <a:gd name="T36" fmla="*/ 448 w 486"/>
                <a:gd name="T37" fmla="*/ 352 h 488"/>
                <a:gd name="T38" fmla="*/ 444 w 486"/>
                <a:gd name="T39" fmla="*/ 300 h 488"/>
                <a:gd name="T40" fmla="*/ 475 w 486"/>
                <a:gd name="T41" fmla="*/ 259 h 488"/>
                <a:gd name="T42" fmla="*/ 485 w 486"/>
                <a:gd name="T43" fmla="*/ 212 h 488"/>
                <a:gd name="T44" fmla="*/ 455 w 486"/>
                <a:gd name="T45" fmla="*/ 161 h 488"/>
                <a:gd name="T46" fmla="*/ 441 w 486"/>
                <a:gd name="T47" fmla="*/ 135 h 488"/>
                <a:gd name="T48" fmla="*/ 423 w 486"/>
                <a:gd name="T49" fmla="*/ 79 h 488"/>
                <a:gd name="T50" fmla="*/ 380 w 486"/>
                <a:gd name="T51" fmla="*/ 57 h 488"/>
                <a:gd name="T52" fmla="*/ 330 w 486"/>
                <a:gd name="T53" fmla="*/ 55 h 488"/>
                <a:gd name="T54" fmla="*/ 291 w 486"/>
                <a:gd name="T55" fmla="*/ 17 h 488"/>
                <a:gd name="T56" fmla="*/ 246 w 486"/>
                <a:gd name="T57" fmla="*/ 0 h 488"/>
                <a:gd name="T58" fmla="*/ 192 w 486"/>
                <a:gd name="T59" fmla="*/ 29 h 488"/>
                <a:gd name="T60" fmla="*/ 163 w 486"/>
                <a:gd name="T61" fmla="*/ 32 h 488"/>
                <a:gd name="T62" fmla="*/ 114 w 486"/>
                <a:gd name="T63" fmla="*/ 37 h 488"/>
                <a:gd name="T64" fmla="*/ 93 w 486"/>
                <a:gd name="T65" fmla="*/ 218 h 488"/>
                <a:gd name="T66" fmla="*/ 108 w 486"/>
                <a:gd name="T67" fmla="*/ 315 h 488"/>
                <a:gd name="T68" fmla="*/ 258 w 486"/>
                <a:gd name="T69" fmla="*/ 157 h 488"/>
                <a:gd name="T70" fmla="*/ 210 w 486"/>
                <a:gd name="T71" fmla="*/ 200 h 488"/>
                <a:gd name="T72" fmla="*/ 156 w 486"/>
                <a:gd name="T73" fmla="*/ 229 h 488"/>
                <a:gd name="T74" fmla="*/ 294 w 486"/>
                <a:gd name="T75" fmla="*/ 316 h 488"/>
                <a:gd name="T76" fmla="*/ 228 w 486"/>
                <a:gd name="T77" fmla="*/ 331 h 488"/>
                <a:gd name="T78" fmla="*/ 199 w 486"/>
                <a:gd name="T79" fmla="*/ 277 h 488"/>
                <a:gd name="T80" fmla="*/ 168 w 486"/>
                <a:gd name="T81" fmla="*/ 326 h 488"/>
                <a:gd name="T82" fmla="*/ 311 w 486"/>
                <a:gd name="T83" fmla="*/ 398 h 488"/>
                <a:gd name="T84" fmla="*/ 280 w 486"/>
                <a:gd name="T85" fmla="*/ 349 h 488"/>
                <a:gd name="T86" fmla="*/ 400 w 486"/>
                <a:gd name="T87" fmla="*/ 307 h 488"/>
                <a:gd name="T88" fmla="*/ 344 w 486"/>
                <a:gd name="T89" fmla="*/ 294 h 488"/>
                <a:gd name="T90" fmla="*/ 412 w 486"/>
                <a:gd name="T91" fmla="*/ 250 h 488"/>
                <a:gd name="T92" fmla="*/ 360 w 486"/>
                <a:gd name="T93" fmla="*/ 185 h 488"/>
                <a:gd name="T94" fmla="*/ 321 w 486"/>
                <a:gd name="T95" fmla="*/ 201 h 488"/>
                <a:gd name="T96" fmla="*/ 316 w 486"/>
                <a:gd name="T97" fmla="*/ 193 h 488"/>
                <a:gd name="T98" fmla="*/ 348 w 486"/>
                <a:gd name="T99" fmla="*/ 165 h 488"/>
                <a:gd name="T100" fmla="*/ 312 w 486"/>
                <a:gd name="T101" fmla="*/ 89 h 488"/>
                <a:gd name="T102" fmla="*/ 242 w 486"/>
                <a:gd name="T103" fmla="*/ 132 h 488"/>
                <a:gd name="T104" fmla="*/ 156 w 486"/>
                <a:gd name="T105" fmla="*/ 119 h 488"/>
                <a:gd name="T106" fmla="*/ 98 w 486"/>
                <a:gd name="T107" fmla="*/ 196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86" h="488">
                  <a:moveTo>
                    <a:pt x="105" y="43"/>
                  </a:moveTo>
                  <a:cubicBezTo>
                    <a:pt x="100" y="46"/>
                    <a:pt x="99" y="54"/>
                    <a:pt x="103" y="59"/>
                  </a:cubicBezTo>
                  <a:cubicBezTo>
                    <a:pt x="107" y="63"/>
                    <a:pt x="107" y="63"/>
                    <a:pt x="107" y="63"/>
                  </a:cubicBezTo>
                  <a:cubicBezTo>
                    <a:pt x="112" y="70"/>
                    <a:pt x="113" y="79"/>
                    <a:pt x="107" y="86"/>
                  </a:cubicBezTo>
                  <a:cubicBezTo>
                    <a:pt x="100" y="95"/>
                    <a:pt x="87" y="94"/>
                    <a:pt x="80" y="86"/>
                  </a:cubicBezTo>
                  <a:cubicBezTo>
                    <a:pt x="77" y="82"/>
                    <a:pt x="77" y="82"/>
                    <a:pt x="77" y="82"/>
                  </a:cubicBezTo>
                  <a:cubicBezTo>
                    <a:pt x="73" y="77"/>
                    <a:pt x="65" y="77"/>
                    <a:pt x="61" y="82"/>
                  </a:cubicBezTo>
                  <a:cubicBezTo>
                    <a:pt x="58" y="85"/>
                    <a:pt x="56" y="87"/>
                    <a:pt x="54" y="90"/>
                  </a:cubicBezTo>
                  <a:cubicBezTo>
                    <a:pt x="50" y="95"/>
                    <a:pt x="51" y="102"/>
                    <a:pt x="57" y="106"/>
                  </a:cubicBezTo>
                  <a:cubicBezTo>
                    <a:pt x="61" y="109"/>
                    <a:pt x="61" y="109"/>
                    <a:pt x="61" y="109"/>
                  </a:cubicBezTo>
                  <a:cubicBezTo>
                    <a:pt x="68" y="114"/>
                    <a:pt x="72" y="123"/>
                    <a:pt x="68" y="131"/>
                  </a:cubicBezTo>
                  <a:cubicBezTo>
                    <a:pt x="64" y="141"/>
                    <a:pt x="51" y="144"/>
                    <a:pt x="42" y="138"/>
                  </a:cubicBezTo>
                  <a:cubicBezTo>
                    <a:pt x="38" y="136"/>
                    <a:pt x="38" y="136"/>
                    <a:pt x="38" y="136"/>
                  </a:cubicBezTo>
                  <a:cubicBezTo>
                    <a:pt x="33" y="132"/>
                    <a:pt x="25" y="134"/>
                    <a:pt x="22" y="140"/>
                  </a:cubicBezTo>
                  <a:cubicBezTo>
                    <a:pt x="21" y="143"/>
                    <a:pt x="20" y="146"/>
                    <a:pt x="18" y="149"/>
                  </a:cubicBezTo>
                  <a:cubicBezTo>
                    <a:pt x="16" y="155"/>
                    <a:pt x="19" y="162"/>
                    <a:pt x="25" y="164"/>
                  </a:cubicBezTo>
                  <a:cubicBezTo>
                    <a:pt x="31" y="166"/>
                    <a:pt x="31" y="166"/>
                    <a:pt x="31" y="166"/>
                  </a:cubicBezTo>
                  <a:cubicBezTo>
                    <a:pt x="40" y="169"/>
                    <a:pt x="45" y="178"/>
                    <a:pt x="43" y="188"/>
                  </a:cubicBezTo>
                  <a:cubicBezTo>
                    <a:pt x="48" y="195"/>
                    <a:pt x="40" y="205"/>
                    <a:pt x="31" y="202"/>
                  </a:cubicBezTo>
                  <a:cubicBezTo>
                    <a:pt x="16" y="198"/>
                    <a:pt x="16" y="198"/>
                    <a:pt x="16" y="198"/>
                  </a:cubicBezTo>
                  <a:cubicBezTo>
                    <a:pt x="10" y="196"/>
                    <a:pt x="3" y="200"/>
                    <a:pt x="2" y="207"/>
                  </a:cubicBezTo>
                  <a:cubicBezTo>
                    <a:pt x="2" y="210"/>
                    <a:pt x="1" y="213"/>
                    <a:pt x="1" y="216"/>
                  </a:cubicBezTo>
                  <a:cubicBezTo>
                    <a:pt x="0" y="223"/>
                    <a:pt x="5" y="229"/>
                    <a:pt x="12" y="229"/>
                  </a:cubicBezTo>
                  <a:cubicBezTo>
                    <a:pt x="18" y="229"/>
                    <a:pt x="18" y="229"/>
                    <a:pt x="18" y="229"/>
                  </a:cubicBezTo>
                  <a:cubicBezTo>
                    <a:pt x="27" y="229"/>
                    <a:pt x="35" y="237"/>
                    <a:pt x="35" y="246"/>
                  </a:cubicBezTo>
                  <a:cubicBezTo>
                    <a:pt x="35" y="256"/>
                    <a:pt x="27" y="264"/>
                    <a:pt x="17" y="264"/>
                  </a:cubicBezTo>
                  <a:cubicBezTo>
                    <a:pt x="12" y="264"/>
                    <a:pt x="12" y="264"/>
                    <a:pt x="12" y="264"/>
                  </a:cubicBezTo>
                  <a:cubicBezTo>
                    <a:pt x="6" y="264"/>
                    <a:pt x="0" y="269"/>
                    <a:pt x="1" y="276"/>
                  </a:cubicBezTo>
                  <a:cubicBezTo>
                    <a:pt x="2" y="279"/>
                    <a:pt x="2" y="283"/>
                    <a:pt x="3" y="286"/>
                  </a:cubicBezTo>
                  <a:cubicBezTo>
                    <a:pt x="4" y="292"/>
                    <a:pt x="10" y="296"/>
                    <a:pt x="17" y="295"/>
                  </a:cubicBezTo>
                  <a:cubicBezTo>
                    <a:pt x="22" y="293"/>
                    <a:pt x="22" y="293"/>
                    <a:pt x="22" y="293"/>
                  </a:cubicBezTo>
                  <a:cubicBezTo>
                    <a:pt x="32" y="290"/>
                    <a:pt x="41" y="296"/>
                    <a:pt x="44" y="305"/>
                  </a:cubicBezTo>
                  <a:cubicBezTo>
                    <a:pt x="44" y="305"/>
                    <a:pt x="44" y="305"/>
                    <a:pt x="44" y="305"/>
                  </a:cubicBezTo>
                  <a:cubicBezTo>
                    <a:pt x="47" y="314"/>
                    <a:pt x="41" y="324"/>
                    <a:pt x="32" y="327"/>
                  </a:cubicBezTo>
                  <a:cubicBezTo>
                    <a:pt x="27" y="328"/>
                    <a:pt x="27" y="328"/>
                    <a:pt x="27" y="328"/>
                  </a:cubicBezTo>
                  <a:cubicBezTo>
                    <a:pt x="21" y="330"/>
                    <a:pt x="17" y="337"/>
                    <a:pt x="20" y="343"/>
                  </a:cubicBezTo>
                  <a:cubicBezTo>
                    <a:pt x="22" y="346"/>
                    <a:pt x="23" y="349"/>
                    <a:pt x="24" y="352"/>
                  </a:cubicBezTo>
                  <a:cubicBezTo>
                    <a:pt x="27" y="358"/>
                    <a:pt x="35" y="360"/>
                    <a:pt x="40" y="356"/>
                  </a:cubicBezTo>
                  <a:cubicBezTo>
                    <a:pt x="45" y="353"/>
                    <a:pt x="45" y="353"/>
                    <a:pt x="45" y="353"/>
                  </a:cubicBezTo>
                  <a:cubicBezTo>
                    <a:pt x="53" y="348"/>
                    <a:pt x="64" y="351"/>
                    <a:pt x="69" y="359"/>
                  </a:cubicBezTo>
                  <a:cubicBezTo>
                    <a:pt x="69" y="359"/>
                    <a:pt x="69" y="359"/>
                    <a:pt x="69" y="359"/>
                  </a:cubicBezTo>
                  <a:cubicBezTo>
                    <a:pt x="74" y="367"/>
                    <a:pt x="72" y="378"/>
                    <a:pt x="64" y="383"/>
                  </a:cubicBezTo>
                  <a:cubicBezTo>
                    <a:pt x="60" y="385"/>
                    <a:pt x="60" y="385"/>
                    <a:pt x="60" y="385"/>
                  </a:cubicBezTo>
                  <a:cubicBezTo>
                    <a:pt x="54" y="389"/>
                    <a:pt x="53" y="397"/>
                    <a:pt x="57" y="402"/>
                  </a:cubicBezTo>
                  <a:cubicBezTo>
                    <a:pt x="59" y="404"/>
                    <a:pt x="61" y="407"/>
                    <a:pt x="64" y="409"/>
                  </a:cubicBezTo>
                  <a:cubicBezTo>
                    <a:pt x="68" y="414"/>
                    <a:pt x="76" y="414"/>
                    <a:pt x="80" y="409"/>
                  </a:cubicBezTo>
                  <a:cubicBezTo>
                    <a:pt x="84" y="405"/>
                    <a:pt x="84" y="405"/>
                    <a:pt x="84" y="405"/>
                  </a:cubicBezTo>
                  <a:cubicBezTo>
                    <a:pt x="89" y="398"/>
                    <a:pt x="99" y="397"/>
                    <a:pt x="106" y="401"/>
                  </a:cubicBezTo>
                  <a:cubicBezTo>
                    <a:pt x="116" y="407"/>
                    <a:pt x="117" y="420"/>
                    <a:pt x="110" y="428"/>
                  </a:cubicBezTo>
                  <a:cubicBezTo>
                    <a:pt x="107" y="431"/>
                    <a:pt x="107" y="431"/>
                    <a:pt x="107" y="431"/>
                  </a:cubicBezTo>
                  <a:cubicBezTo>
                    <a:pt x="102" y="436"/>
                    <a:pt x="103" y="444"/>
                    <a:pt x="109" y="448"/>
                  </a:cubicBezTo>
                  <a:cubicBezTo>
                    <a:pt x="112" y="450"/>
                    <a:pt x="115" y="451"/>
                    <a:pt x="117" y="453"/>
                  </a:cubicBezTo>
                  <a:cubicBezTo>
                    <a:pt x="123" y="456"/>
                    <a:pt x="130" y="454"/>
                    <a:pt x="133" y="448"/>
                  </a:cubicBezTo>
                  <a:cubicBezTo>
                    <a:pt x="136" y="443"/>
                    <a:pt x="136" y="443"/>
                    <a:pt x="136" y="443"/>
                  </a:cubicBezTo>
                  <a:cubicBezTo>
                    <a:pt x="140" y="434"/>
                    <a:pt x="150" y="430"/>
                    <a:pt x="159" y="435"/>
                  </a:cubicBezTo>
                  <a:cubicBezTo>
                    <a:pt x="159" y="435"/>
                    <a:pt x="159" y="435"/>
                    <a:pt x="159" y="435"/>
                  </a:cubicBezTo>
                  <a:cubicBezTo>
                    <a:pt x="168" y="439"/>
                    <a:pt x="171" y="449"/>
                    <a:pt x="167" y="458"/>
                  </a:cubicBezTo>
                  <a:cubicBezTo>
                    <a:pt x="165" y="462"/>
                    <a:pt x="165" y="462"/>
                    <a:pt x="165" y="462"/>
                  </a:cubicBezTo>
                  <a:cubicBezTo>
                    <a:pt x="162" y="468"/>
                    <a:pt x="166" y="475"/>
                    <a:pt x="172" y="477"/>
                  </a:cubicBezTo>
                  <a:cubicBezTo>
                    <a:pt x="175" y="478"/>
                    <a:pt x="178" y="479"/>
                    <a:pt x="181" y="480"/>
                  </a:cubicBezTo>
                  <a:cubicBezTo>
                    <a:pt x="188" y="482"/>
                    <a:pt x="194" y="478"/>
                    <a:pt x="195" y="471"/>
                  </a:cubicBezTo>
                  <a:cubicBezTo>
                    <a:pt x="196" y="465"/>
                    <a:pt x="196" y="465"/>
                    <a:pt x="196" y="465"/>
                  </a:cubicBezTo>
                  <a:cubicBezTo>
                    <a:pt x="197" y="456"/>
                    <a:pt x="206" y="449"/>
                    <a:pt x="216" y="451"/>
                  </a:cubicBezTo>
                  <a:cubicBezTo>
                    <a:pt x="225" y="452"/>
                    <a:pt x="232" y="461"/>
                    <a:pt x="231" y="471"/>
                  </a:cubicBezTo>
                  <a:cubicBezTo>
                    <a:pt x="230" y="475"/>
                    <a:pt x="230" y="475"/>
                    <a:pt x="230" y="475"/>
                  </a:cubicBezTo>
                  <a:cubicBezTo>
                    <a:pt x="229" y="482"/>
                    <a:pt x="234" y="488"/>
                    <a:pt x="241" y="488"/>
                  </a:cubicBezTo>
                  <a:cubicBezTo>
                    <a:pt x="244" y="488"/>
                    <a:pt x="247" y="488"/>
                    <a:pt x="250" y="488"/>
                  </a:cubicBezTo>
                  <a:cubicBezTo>
                    <a:pt x="257" y="488"/>
                    <a:pt x="262" y="482"/>
                    <a:pt x="261" y="475"/>
                  </a:cubicBezTo>
                  <a:cubicBezTo>
                    <a:pt x="260" y="470"/>
                    <a:pt x="260" y="470"/>
                    <a:pt x="260" y="470"/>
                  </a:cubicBezTo>
                  <a:cubicBezTo>
                    <a:pt x="259" y="460"/>
                    <a:pt x="266" y="451"/>
                    <a:pt x="275" y="450"/>
                  </a:cubicBezTo>
                  <a:cubicBezTo>
                    <a:pt x="275" y="450"/>
                    <a:pt x="275" y="450"/>
                    <a:pt x="275" y="450"/>
                  </a:cubicBezTo>
                  <a:cubicBezTo>
                    <a:pt x="285" y="449"/>
                    <a:pt x="294" y="455"/>
                    <a:pt x="295" y="465"/>
                  </a:cubicBezTo>
                  <a:cubicBezTo>
                    <a:pt x="295" y="470"/>
                    <a:pt x="295" y="470"/>
                    <a:pt x="295" y="470"/>
                  </a:cubicBezTo>
                  <a:cubicBezTo>
                    <a:pt x="296" y="476"/>
                    <a:pt x="303" y="481"/>
                    <a:pt x="309" y="479"/>
                  </a:cubicBezTo>
                  <a:cubicBezTo>
                    <a:pt x="313" y="478"/>
                    <a:pt x="316" y="477"/>
                    <a:pt x="319" y="476"/>
                  </a:cubicBezTo>
                  <a:cubicBezTo>
                    <a:pt x="325" y="474"/>
                    <a:pt x="328" y="467"/>
                    <a:pt x="325" y="461"/>
                  </a:cubicBezTo>
                  <a:cubicBezTo>
                    <a:pt x="323" y="456"/>
                    <a:pt x="323" y="456"/>
                    <a:pt x="323" y="456"/>
                  </a:cubicBezTo>
                  <a:cubicBezTo>
                    <a:pt x="319" y="447"/>
                    <a:pt x="323" y="436"/>
                    <a:pt x="332" y="433"/>
                  </a:cubicBezTo>
                  <a:cubicBezTo>
                    <a:pt x="341" y="429"/>
                    <a:pt x="351" y="433"/>
                    <a:pt x="355" y="441"/>
                  </a:cubicBezTo>
                  <a:cubicBezTo>
                    <a:pt x="357" y="446"/>
                    <a:pt x="357" y="446"/>
                    <a:pt x="357" y="446"/>
                  </a:cubicBezTo>
                  <a:cubicBezTo>
                    <a:pt x="360" y="452"/>
                    <a:pt x="367" y="454"/>
                    <a:pt x="373" y="451"/>
                  </a:cubicBezTo>
                  <a:cubicBezTo>
                    <a:pt x="373" y="451"/>
                    <a:pt x="373" y="451"/>
                    <a:pt x="373" y="451"/>
                  </a:cubicBezTo>
                  <a:cubicBezTo>
                    <a:pt x="376" y="449"/>
                    <a:pt x="378" y="447"/>
                    <a:pt x="381" y="445"/>
                  </a:cubicBezTo>
                  <a:cubicBezTo>
                    <a:pt x="386" y="442"/>
                    <a:pt x="387" y="434"/>
                    <a:pt x="383" y="429"/>
                  </a:cubicBezTo>
                  <a:cubicBezTo>
                    <a:pt x="379" y="425"/>
                    <a:pt x="379" y="425"/>
                    <a:pt x="379" y="425"/>
                  </a:cubicBezTo>
                  <a:cubicBezTo>
                    <a:pt x="373" y="417"/>
                    <a:pt x="374" y="406"/>
                    <a:pt x="381" y="400"/>
                  </a:cubicBezTo>
                  <a:cubicBezTo>
                    <a:pt x="389" y="394"/>
                    <a:pt x="400" y="395"/>
                    <a:pt x="406" y="402"/>
                  </a:cubicBezTo>
                  <a:cubicBezTo>
                    <a:pt x="409" y="406"/>
                    <a:pt x="409" y="406"/>
                    <a:pt x="409" y="406"/>
                  </a:cubicBezTo>
                  <a:cubicBezTo>
                    <a:pt x="414" y="411"/>
                    <a:pt x="421" y="411"/>
                    <a:pt x="426" y="406"/>
                  </a:cubicBezTo>
                  <a:cubicBezTo>
                    <a:pt x="428" y="403"/>
                    <a:pt x="430" y="401"/>
                    <a:pt x="432" y="398"/>
                  </a:cubicBezTo>
                  <a:cubicBezTo>
                    <a:pt x="436" y="393"/>
                    <a:pt x="435" y="386"/>
                    <a:pt x="430" y="382"/>
                  </a:cubicBezTo>
                  <a:cubicBezTo>
                    <a:pt x="425" y="379"/>
                    <a:pt x="425" y="379"/>
                    <a:pt x="425" y="379"/>
                  </a:cubicBezTo>
                  <a:cubicBezTo>
                    <a:pt x="417" y="374"/>
                    <a:pt x="414" y="363"/>
                    <a:pt x="420" y="355"/>
                  </a:cubicBezTo>
                  <a:cubicBezTo>
                    <a:pt x="425" y="347"/>
                    <a:pt x="436" y="344"/>
                    <a:pt x="444" y="350"/>
                  </a:cubicBezTo>
                  <a:cubicBezTo>
                    <a:pt x="448" y="352"/>
                    <a:pt x="448" y="352"/>
                    <a:pt x="448" y="352"/>
                  </a:cubicBezTo>
                  <a:cubicBezTo>
                    <a:pt x="454" y="356"/>
                    <a:pt x="461" y="354"/>
                    <a:pt x="464" y="348"/>
                  </a:cubicBezTo>
                  <a:cubicBezTo>
                    <a:pt x="465" y="345"/>
                    <a:pt x="467" y="342"/>
                    <a:pt x="468" y="339"/>
                  </a:cubicBezTo>
                  <a:cubicBezTo>
                    <a:pt x="471" y="333"/>
                    <a:pt x="467" y="326"/>
                    <a:pt x="461" y="324"/>
                  </a:cubicBezTo>
                  <a:cubicBezTo>
                    <a:pt x="455" y="322"/>
                    <a:pt x="455" y="322"/>
                    <a:pt x="455" y="322"/>
                  </a:cubicBezTo>
                  <a:cubicBezTo>
                    <a:pt x="446" y="320"/>
                    <a:pt x="441" y="310"/>
                    <a:pt x="444" y="300"/>
                  </a:cubicBezTo>
                  <a:cubicBezTo>
                    <a:pt x="439" y="293"/>
                    <a:pt x="446" y="283"/>
                    <a:pt x="455" y="286"/>
                  </a:cubicBezTo>
                  <a:cubicBezTo>
                    <a:pt x="470" y="290"/>
                    <a:pt x="470" y="290"/>
                    <a:pt x="470" y="290"/>
                  </a:cubicBezTo>
                  <a:cubicBezTo>
                    <a:pt x="477" y="292"/>
                    <a:pt x="483" y="288"/>
                    <a:pt x="484" y="281"/>
                  </a:cubicBezTo>
                  <a:cubicBezTo>
                    <a:pt x="485" y="278"/>
                    <a:pt x="485" y="275"/>
                    <a:pt x="486" y="272"/>
                  </a:cubicBezTo>
                  <a:cubicBezTo>
                    <a:pt x="486" y="265"/>
                    <a:pt x="481" y="260"/>
                    <a:pt x="475" y="259"/>
                  </a:cubicBezTo>
                  <a:cubicBezTo>
                    <a:pt x="469" y="259"/>
                    <a:pt x="469" y="259"/>
                    <a:pt x="469" y="259"/>
                  </a:cubicBezTo>
                  <a:cubicBezTo>
                    <a:pt x="461" y="259"/>
                    <a:pt x="453" y="253"/>
                    <a:pt x="452" y="245"/>
                  </a:cubicBezTo>
                  <a:cubicBezTo>
                    <a:pt x="450" y="234"/>
                    <a:pt x="459" y="224"/>
                    <a:pt x="469" y="224"/>
                  </a:cubicBezTo>
                  <a:cubicBezTo>
                    <a:pt x="474" y="224"/>
                    <a:pt x="474" y="224"/>
                    <a:pt x="474" y="224"/>
                  </a:cubicBezTo>
                  <a:cubicBezTo>
                    <a:pt x="481" y="224"/>
                    <a:pt x="486" y="219"/>
                    <a:pt x="485" y="212"/>
                  </a:cubicBezTo>
                  <a:cubicBezTo>
                    <a:pt x="485" y="209"/>
                    <a:pt x="484" y="206"/>
                    <a:pt x="484" y="202"/>
                  </a:cubicBezTo>
                  <a:cubicBezTo>
                    <a:pt x="482" y="196"/>
                    <a:pt x="476" y="192"/>
                    <a:pt x="470" y="194"/>
                  </a:cubicBezTo>
                  <a:cubicBezTo>
                    <a:pt x="464" y="195"/>
                    <a:pt x="464" y="195"/>
                    <a:pt x="464" y="195"/>
                  </a:cubicBezTo>
                  <a:cubicBezTo>
                    <a:pt x="456" y="197"/>
                    <a:pt x="447" y="194"/>
                    <a:pt x="444" y="186"/>
                  </a:cubicBezTo>
                  <a:cubicBezTo>
                    <a:pt x="439" y="176"/>
                    <a:pt x="444" y="164"/>
                    <a:pt x="455" y="161"/>
                  </a:cubicBezTo>
                  <a:cubicBezTo>
                    <a:pt x="459" y="160"/>
                    <a:pt x="459" y="160"/>
                    <a:pt x="459" y="160"/>
                  </a:cubicBezTo>
                  <a:cubicBezTo>
                    <a:pt x="466" y="158"/>
                    <a:pt x="469" y="151"/>
                    <a:pt x="466" y="145"/>
                  </a:cubicBezTo>
                  <a:cubicBezTo>
                    <a:pt x="465" y="142"/>
                    <a:pt x="464" y="139"/>
                    <a:pt x="462" y="136"/>
                  </a:cubicBezTo>
                  <a:cubicBezTo>
                    <a:pt x="459" y="130"/>
                    <a:pt x="452" y="128"/>
                    <a:pt x="446" y="132"/>
                  </a:cubicBezTo>
                  <a:cubicBezTo>
                    <a:pt x="441" y="135"/>
                    <a:pt x="441" y="135"/>
                    <a:pt x="441" y="135"/>
                  </a:cubicBezTo>
                  <a:cubicBezTo>
                    <a:pt x="433" y="140"/>
                    <a:pt x="422" y="138"/>
                    <a:pt x="417" y="129"/>
                  </a:cubicBezTo>
                  <a:cubicBezTo>
                    <a:pt x="412" y="121"/>
                    <a:pt x="415" y="110"/>
                    <a:pt x="423" y="105"/>
                  </a:cubicBezTo>
                  <a:cubicBezTo>
                    <a:pt x="427" y="103"/>
                    <a:pt x="427" y="103"/>
                    <a:pt x="427" y="103"/>
                  </a:cubicBezTo>
                  <a:cubicBezTo>
                    <a:pt x="432" y="99"/>
                    <a:pt x="434" y="91"/>
                    <a:pt x="429" y="86"/>
                  </a:cubicBezTo>
                  <a:cubicBezTo>
                    <a:pt x="427" y="84"/>
                    <a:pt x="425" y="81"/>
                    <a:pt x="423" y="79"/>
                  </a:cubicBezTo>
                  <a:cubicBezTo>
                    <a:pt x="418" y="74"/>
                    <a:pt x="411" y="74"/>
                    <a:pt x="407" y="79"/>
                  </a:cubicBezTo>
                  <a:cubicBezTo>
                    <a:pt x="403" y="83"/>
                    <a:pt x="403" y="83"/>
                    <a:pt x="403" y="83"/>
                  </a:cubicBezTo>
                  <a:cubicBezTo>
                    <a:pt x="397" y="90"/>
                    <a:pt x="388" y="91"/>
                    <a:pt x="380" y="87"/>
                  </a:cubicBezTo>
                  <a:cubicBezTo>
                    <a:pt x="371" y="81"/>
                    <a:pt x="369" y="68"/>
                    <a:pt x="376" y="60"/>
                  </a:cubicBezTo>
                  <a:cubicBezTo>
                    <a:pt x="380" y="57"/>
                    <a:pt x="380" y="57"/>
                    <a:pt x="380" y="57"/>
                  </a:cubicBezTo>
                  <a:cubicBezTo>
                    <a:pt x="384" y="52"/>
                    <a:pt x="383" y="44"/>
                    <a:pt x="377" y="40"/>
                  </a:cubicBezTo>
                  <a:cubicBezTo>
                    <a:pt x="375" y="38"/>
                    <a:pt x="372" y="37"/>
                    <a:pt x="369" y="35"/>
                  </a:cubicBezTo>
                  <a:cubicBezTo>
                    <a:pt x="363" y="32"/>
                    <a:pt x="356" y="34"/>
                    <a:pt x="353" y="40"/>
                  </a:cubicBezTo>
                  <a:cubicBezTo>
                    <a:pt x="351" y="45"/>
                    <a:pt x="351" y="45"/>
                    <a:pt x="351" y="45"/>
                  </a:cubicBezTo>
                  <a:cubicBezTo>
                    <a:pt x="347" y="53"/>
                    <a:pt x="339" y="57"/>
                    <a:pt x="330" y="55"/>
                  </a:cubicBezTo>
                  <a:cubicBezTo>
                    <a:pt x="320" y="52"/>
                    <a:pt x="315" y="40"/>
                    <a:pt x="319" y="30"/>
                  </a:cubicBezTo>
                  <a:cubicBezTo>
                    <a:pt x="321" y="26"/>
                    <a:pt x="321" y="26"/>
                    <a:pt x="321" y="26"/>
                  </a:cubicBezTo>
                  <a:cubicBezTo>
                    <a:pt x="324" y="20"/>
                    <a:pt x="321" y="13"/>
                    <a:pt x="314" y="11"/>
                  </a:cubicBezTo>
                  <a:cubicBezTo>
                    <a:pt x="311" y="10"/>
                    <a:pt x="308" y="9"/>
                    <a:pt x="305" y="8"/>
                  </a:cubicBezTo>
                  <a:cubicBezTo>
                    <a:pt x="299" y="6"/>
                    <a:pt x="292" y="11"/>
                    <a:pt x="291" y="17"/>
                  </a:cubicBezTo>
                  <a:cubicBezTo>
                    <a:pt x="291" y="22"/>
                    <a:pt x="291" y="22"/>
                    <a:pt x="291" y="22"/>
                  </a:cubicBezTo>
                  <a:cubicBezTo>
                    <a:pt x="289" y="31"/>
                    <a:pt x="282" y="38"/>
                    <a:pt x="274" y="38"/>
                  </a:cubicBezTo>
                  <a:cubicBezTo>
                    <a:pt x="262" y="38"/>
                    <a:pt x="254" y="28"/>
                    <a:pt x="256" y="18"/>
                  </a:cubicBezTo>
                  <a:cubicBezTo>
                    <a:pt x="257" y="13"/>
                    <a:pt x="257" y="13"/>
                    <a:pt x="257" y="13"/>
                  </a:cubicBezTo>
                  <a:cubicBezTo>
                    <a:pt x="258" y="6"/>
                    <a:pt x="253" y="0"/>
                    <a:pt x="246" y="0"/>
                  </a:cubicBezTo>
                  <a:cubicBezTo>
                    <a:pt x="243" y="0"/>
                    <a:pt x="239" y="0"/>
                    <a:pt x="236" y="0"/>
                  </a:cubicBezTo>
                  <a:cubicBezTo>
                    <a:pt x="230" y="0"/>
                    <a:pt x="225" y="6"/>
                    <a:pt x="225" y="13"/>
                  </a:cubicBezTo>
                  <a:cubicBezTo>
                    <a:pt x="226" y="19"/>
                    <a:pt x="226" y="19"/>
                    <a:pt x="226" y="19"/>
                  </a:cubicBezTo>
                  <a:cubicBezTo>
                    <a:pt x="228" y="28"/>
                    <a:pt x="221" y="37"/>
                    <a:pt x="211" y="38"/>
                  </a:cubicBezTo>
                  <a:cubicBezTo>
                    <a:pt x="204" y="43"/>
                    <a:pt x="194" y="38"/>
                    <a:pt x="192" y="29"/>
                  </a:cubicBezTo>
                  <a:cubicBezTo>
                    <a:pt x="191" y="18"/>
                    <a:pt x="191" y="18"/>
                    <a:pt x="191" y="18"/>
                  </a:cubicBezTo>
                  <a:cubicBezTo>
                    <a:pt x="190" y="12"/>
                    <a:pt x="183" y="7"/>
                    <a:pt x="177" y="9"/>
                  </a:cubicBezTo>
                  <a:cubicBezTo>
                    <a:pt x="174" y="10"/>
                    <a:pt x="171" y="11"/>
                    <a:pt x="168" y="12"/>
                  </a:cubicBezTo>
                  <a:cubicBezTo>
                    <a:pt x="161" y="14"/>
                    <a:pt x="158" y="21"/>
                    <a:pt x="161" y="27"/>
                  </a:cubicBezTo>
                  <a:cubicBezTo>
                    <a:pt x="163" y="32"/>
                    <a:pt x="163" y="32"/>
                    <a:pt x="163" y="32"/>
                  </a:cubicBezTo>
                  <a:cubicBezTo>
                    <a:pt x="168" y="42"/>
                    <a:pt x="162" y="54"/>
                    <a:pt x="152" y="57"/>
                  </a:cubicBezTo>
                  <a:cubicBezTo>
                    <a:pt x="143" y="59"/>
                    <a:pt x="135" y="54"/>
                    <a:pt x="131" y="46"/>
                  </a:cubicBezTo>
                  <a:cubicBezTo>
                    <a:pt x="129" y="42"/>
                    <a:pt x="129" y="42"/>
                    <a:pt x="129" y="42"/>
                  </a:cubicBezTo>
                  <a:cubicBezTo>
                    <a:pt x="127" y="36"/>
                    <a:pt x="119" y="34"/>
                    <a:pt x="114" y="37"/>
                  </a:cubicBezTo>
                  <a:cubicBezTo>
                    <a:pt x="114" y="37"/>
                    <a:pt x="114" y="37"/>
                    <a:pt x="114" y="37"/>
                  </a:cubicBezTo>
                  <a:cubicBezTo>
                    <a:pt x="111" y="39"/>
                    <a:pt x="108" y="41"/>
                    <a:pt x="105" y="43"/>
                  </a:cubicBezTo>
                  <a:close/>
                  <a:moveTo>
                    <a:pt x="108" y="315"/>
                  </a:moveTo>
                  <a:cubicBezTo>
                    <a:pt x="100" y="320"/>
                    <a:pt x="90" y="317"/>
                    <a:pt x="87" y="308"/>
                  </a:cubicBezTo>
                  <a:cubicBezTo>
                    <a:pt x="75" y="232"/>
                    <a:pt x="75" y="232"/>
                    <a:pt x="75" y="232"/>
                  </a:cubicBezTo>
                  <a:cubicBezTo>
                    <a:pt x="75" y="222"/>
                    <a:pt x="83" y="216"/>
                    <a:pt x="93" y="218"/>
                  </a:cubicBezTo>
                  <a:cubicBezTo>
                    <a:pt x="114" y="223"/>
                    <a:pt x="114" y="223"/>
                    <a:pt x="114" y="223"/>
                  </a:cubicBezTo>
                  <a:cubicBezTo>
                    <a:pt x="124" y="225"/>
                    <a:pt x="132" y="235"/>
                    <a:pt x="132" y="245"/>
                  </a:cubicBezTo>
                  <a:cubicBezTo>
                    <a:pt x="137" y="277"/>
                    <a:pt x="137" y="277"/>
                    <a:pt x="137" y="277"/>
                  </a:cubicBezTo>
                  <a:cubicBezTo>
                    <a:pt x="140" y="286"/>
                    <a:pt x="135" y="298"/>
                    <a:pt x="127" y="303"/>
                  </a:cubicBezTo>
                  <a:lnTo>
                    <a:pt x="108" y="315"/>
                  </a:lnTo>
                  <a:close/>
                  <a:moveTo>
                    <a:pt x="258" y="157"/>
                  </a:moveTo>
                  <a:cubicBezTo>
                    <a:pt x="251" y="189"/>
                    <a:pt x="251" y="189"/>
                    <a:pt x="251" y="189"/>
                  </a:cubicBezTo>
                  <a:cubicBezTo>
                    <a:pt x="240" y="188"/>
                    <a:pt x="228" y="189"/>
                    <a:pt x="218" y="195"/>
                  </a:cubicBezTo>
                  <a:cubicBezTo>
                    <a:pt x="200" y="166"/>
                    <a:pt x="200" y="166"/>
                    <a:pt x="200" y="166"/>
                  </a:cubicBezTo>
                  <a:cubicBezTo>
                    <a:pt x="219" y="156"/>
                    <a:pt x="239" y="153"/>
                    <a:pt x="258" y="157"/>
                  </a:cubicBezTo>
                  <a:close/>
                  <a:moveTo>
                    <a:pt x="210" y="200"/>
                  </a:moveTo>
                  <a:cubicBezTo>
                    <a:pt x="201" y="207"/>
                    <a:pt x="194" y="217"/>
                    <a:pt x="191" y="227"/>
                  </a:cubicBezTo>
                  <a:cubicBezTo>
                    <a:pt x="158" y="220"/>
                    <a:pt x="158" y="220"/>
                    <a:pt x="158" y="220"/>
                  </a:cubicBezTo>
                  <a:cubicBezTo>
                    <a:pt x="164" y="201"/>
                    <a:pt x="175" y="184"/>
                    <a:pt x="192" y="172"/>
                  </a:cubicBezTo>
                  <a:lnTo>
                    <a:pt x="210" y="200"/>
                  </a:lnTo>
                  <a:close/>
                  <a:moveTo>
                    <a:pt x="156" y="229"/>
                  </a:moveTo>
                  <a:cubicBezTo>
                    <a:pt x="189" y="237"/>
                    <a:pt x="189" y="237"/>
                    <a:pt x="189" y="237"/>
                  </a:cubicBezTo>
                  <a:cubicBezTo>
                    <a:pt x="187" y="247"/>
                    <a:pt x="189" y="259"/>
                    <a:pt x="194" y="269"/>
                  </a:cubicBezTo>
                  <a:cubicBezTo>
                    <a:pt x="166" y="287"/>
                    <a:pt x="166" y="287"/>
                    <a:pt x="166" y="287"/>
                  </a:cubicBezTo>
                  <a:cubicBezTo>
                    <a:pt x="156" y="269"/>
                    <a:pt x="153" y="248"/>
                    <a:pt x="156" y="229"/>
                  </a:cubicBezTo>
                  <a:close/>
                  <a:moveTo>
                    <a:pt x="294" y="316"/>
                  </a:moveTo>
                  <a:cubicBezTo>
                    <a:pt x="277" y="288"/>
                    <a:pt x="277" y="288"/>
                    <a:pt x="277" y="288"/>
                  </a:cubicBezTo>
                  <a:cubicBezTo>
                    <a:pt x="286" y="281"/>
                    <a:pt x="293" y="272"/>
                    <a:pt x="296" y="261"/>
                  </a:cubicBezTo>
                  <a:cubicBezTo>
                    <a:pt x="328" y="269"/>
                    <a:pt x="328" y="269"/>
                    <a:pt x="328" y="269"/>
                  </a:cubicBezTo>
                  <a:cubicBezTo>
                    <a:pt x="323" y="287"/>
                    <a:pt x="311" y="304"/>
                    <a:pt x="294" y="316"/>
                  </a:cubicBezTo>
                  <a:close/>
                  <a:moveTo>
                    <a:pt x="228" y="331"/>
                  </a:moveTo>
                  <a:cubicBezTo>
                    <a:pt x="236" y="299"/>
                    <a:pt x="236" y="299"/>
                    <a:pt x="236" y="299"/>
                  </a:cubicBezTo>
                  <a:cubicBezTo>
                    <a:pt x="247" y="300"/>
                    <a:pt x="258" y="299"/>
                    <a:pt x="268" y="293"/>
                  </a:cubicBezTo>
                  <a:cubicBezTo>
                    <a:pt x="286" y="322"/>
                    <a:pt x="286" y="322"/>
                    <a:pt x="286" y="322"/>
                  </a:cubicBezTo>
                  <a:cubicBezTo>
                    <a:pt x="268" y="332"/>
                    <a:pt x="248" y="335"/>
                    <a:pt x="228" y="331"/>
                  </a:cubicBezTo>
                  <a:close/>
                  <a:moveTo>
                    <a:pt x="199" y="277"/>
                  </a:moveTo>
                  <a:cubicBezTo>
                    <a:pt x="206" y="287"/>
                    <a:pt x="216" y="293"/>
                    <a:pt x="226" y="296"/>
                  </a:cubicBezTo>
                  <a:cubicBezTo>
                    <a:pt x="219" y="329"/>
                    <a:pt x="219" y="329"/>
                    <a:pt x="219" y="329"/>
                  </a:cubicBezTo>
                  <a:cubicBezTo>
                    <a:pt x="200" y="324"/>
                    <a:pt x="183" y="312"/>
                    <a:pt x="171" y="295"/>
                  </a:cubicBezTo>
                  <a:lnTo>
                    <a:pt x="199" y="277"/>
                  </a:lnTo>
                  <a:close/>
                  <a:moveTo>
                    <a:pt x="181" y="401"/>
                  </a:moveTo>
                  <a:cubicBezTo>
                    <a:pt x="118" y="357"/>
                    <a:pt x="118" y="357"/>
                    <a:pt x="118" y="357"/>
                  </a:cubicBezTo>
                  <a:cubicBezTo>
                    <a:pt x="111" y="350"/>
                    <a:pt x="112" y="340"/>
                    <a:pt x="120" y="335"/>
                  </a:cubicBezTo>
                  <a:cubicBezTo>
                    <a:pt x="139" y="323"/>
                    <a:pt x="139" y="323"/>
                    <a:pt x="139" y="323"/>
                  </a:cubicBezTo>
                  <a:cubicBezTo>
                    <a:pt x="148" y="318"/>
                    <a:pt x="160" y="319"/>
                    <a:pt x="168" y="326"/>
                  </a:cubicBezTo>
                  <a:cubicBezTo>
                    <a:pt x="194" y="344"/>
                    <a:pt x="194" y="344"/>
                    <a:pt x="194" y="344"/>
                  </a:cubicBezTo>
                  <a:cubicBezTo>
                    <a:pt x="203" y="348"/>
                    <a:pt x="208" y="360"/>
                    <a:pt x="206" y="369"/>
                  </a:cubicBezTo>
                  <a:cubicBezTo>
                    <a:pt x="201" y="391"/>
                    <a:pt x="201" y="391"/>
                    <a:pt x="201" y="391"/>
                  </a:cubicBezTo>
                  <a:cubicBezTo>
                    <a:pt x="199" y="400"/>
                    <a:pt x="190" y="405"/>
                    <a:pt x="181" y="401"/>
                  </a:cubicBezTo>
                  <a:close/>
                  <a:moveTo>
                    <a:pt x="311" y="398"/>
                  </a:moveTo>
                  <a:cubicBezTo>
                    <a:pt x="238" y="413"/>
                    <a:pt x="238" y="413"/>
                    <a:pt x="238" y="413"/>
                  </a:cubicBezTo>
                  <a:cubicBezTo>
                    <a:pt x="228" y="413"/>
                    <a:pt x="221" y="405"/>
                    <a:pt x="224" y="396"/>
                  </a:cubicBezTo>
                  <a:cubicBezTo>
                    <a:pt x="229" y="374"/>
                    <a:pt x="229" y="374"/>
                    <a:pt x="229" y="374"/>
                  </a:cubicBezTo>
                  <a:cubicBezTo>
                    <a:pt x="231" y="364"/>
                    <a:pt x="241" y="356"/>
                    <a:pt x="251" y="355"/>
                  </a:cubicBezTo>
                  <a:cubicBezTo>
                    <a:pt x="280" y="349"/>
                    <a:pt x="280" y="349"/>
                    <a:pt x="280" y="349"/>
                  </a:cubicBezTo>
                  <a:cubicBezTo>
                    <a:pt x="289" y="346"/>
                    <a:pt x="301" y="350"/>
                    <a:pt x="307" y="358"/>
                  </a:cubicBezTo>
                  <a:cubicBezTo>
                    <a:pt x="318" y="377"/>
                    <a:pt x="318" y="377"/>
                    <a:pt x="318" y="377"/>
                  </a:cubicBezTo>
                  <a:cubicBezTo>
                    <a:pt x="324" y="385"/>
                    <a:pt x="320" y="395"/>
                    <a:pt x="311" y="398"/>
                  </a:cubicBezTo>
                  <a:close/>
                  <a:moveTo>
                    <a:pt x="390" y="286"/>
                  </a:moveTo>
                  <a:cubicBezTo>
                    <a:pt x="400" y="289"/>
                    <a:pt x="404" y="298"/>
                    <a:pt x="400" y="307"/>
                  </a:cubicBezTo>
                  <a:cubicBezTo>
                    <a:pt x="359" y="366"/>
                    <a:pt x="359" y="366"/>
                    <a:pt x="359" y="366"/>
                  </a:cubicBezTo>
                  <a:cubicBezTo>
                    <a:pt x="353" y="374"/>
                    <a:pt x="343" y="373"/>
                    <a:pt x="338" y="364"/>
                  </a:cubicBezTo>
                  <a:cubicBezTo>
                    <a:pt x="326" y="345"/>
                    <a:pt x="326" y="345"/>
                    <a:pt x="326" y="345"/>
                  </a:cubicBezTo>
                  <a:cubicBezTo>
                    <a:pt x="321" y="337"/>
                    <a:pt x="322" y="324"/>
                    <a:pt x="328" y="317"/>
                  </a:cubicBezTo>
                  <a:cubicBezTo>
                    <a:pt x="344" y="294"/>
                    <a:pt x="344" y="294"/>
                    <a:pt x="344" y="294"/>
                  </a:cubicBezTo>
                  <a:cubicBezTo>
                    <a:pt x="348" y="285"/>
                    <a:pt x="359" y="279"/>
                    <a:pt x="369" y="281"/>
                  </a:cubicBezTo>
                  <a:lnTo>
                    <a:pt x="390" y="286"/>
                  </a:lnTo>
                  <a:close/>
                  <a:moveTo>
                    <a:pt x="379" y="173"/>
                  </a:moveTo>
                  <a:cubicBezTo>
                    <a:pt x="387" y="168"/>
                    <a:pt x="396" y="171"/>
                    <a:pt x="400" y="180"/>
                  </a:cubicBezTo>
                  <a:cubicBezTo>
                    <a:pt x="412" y="250"/>
                    <a:pt x="412" y="250"/>
                    <a:pt x="412" y="250"/>
                  </a:cubicBezTo>
                  <a:cubicBezTo>
                    <a:pt x="412" y="260"/>
                    <a:pt x="405" y="266"/>
                    <a:pt x="395" y="264"/>
                  </a:cubicBezTo>
                  <a:cubicBezTo>
                    <a:pt x="373" y="259"/>
                    <a:pt x="373" y="259"/>
                    <a:pt x="373" y="259"/>
                  </a:cubicBezTo>
                  <a:cubicBezTo>
                    <a:pt x="364" y="256"/>
                    <a:pt x="355" y="247"/>
                    <a:pt x="355" y="237"/>
                  </a:cubicBezTo>
                  <a:cubicBezTo>
                    <a:pt x="350" y="211"/>
                    <a:pt x="350" y="211"/>
                    <a:pt x="350" y="211"/>
                  </a:cubicBezTo>
                  <a:cubicBezTo>
                    <a:pt x="347" y="202"/>
                    <a:pt x="352" y="190"/>
                    <a:pt x="360" y="185"/>
                  </a:cubicBezTo>
                  <a:lnTo>
                    <a:pt x="379" y="173"/>
                  </a:lnTo>
                  <a:close/>
                  <a:moveTo>
                    <a:pt x="331" y="259"/>
                  </a:moveTo>
                  <a:cubicBezTo>
                    <a:pt x="298" y="252"/>
                    <a:pt x="298" y="252"/>
                    <a:pt x="298" y="252"/>
                  </a:cubicBezTo>
                  <a:cubicBezTo>
                    <a:pt x="300" y="241"/>
                    <a:pt x="298" y="229"/>
                    <a:pt x="293" y="219"/>
                  </a:cubicBezTo>
                  <a:cubicBezTo>
                    <a:pt x="321" y="201"/>
                    <a:pt x="321" y="201"/>
                    <a:pt x="321" y="201"/>
                  </a:cubicBezTo>
                  <a:cubicBezTo>
                    <a:pt x="331" y="219"/>
                    <a:pt x="334" y="240"/>
                    <a:pt x="331" y="259"/>
                  </a:cubicBezTo>
                  <a:close/>
                  <a:moveTo>
                    <a:pt x="287" y="210"/>
                  </a:moveTo>
                  <a:cubicBezTo>
                    <a:pt x="280" y="201"/>
                    <a:pt x="271" y="195"/>
                    <a:pt x="260" y="191"/>
                  </a:cubicBezTo>
                  <a:cubicBezTo>
                    <a:pt x="268" y="159"/>
                    <a:pt x="268" y="159"/>
                    <a:pt x="268" y="159"/>
                  </a:cubicBezTo>
                  <a:cubicBezTo>
                    <a:pt x="287" y="164"/>
                    <a:pt x="304" y="176"/>
                    <a:pt x="316" y="193"/>
                  </a:cubicBezTo>
                  <a:lnTo>
                    <a:pt x="287" y="210"/>
                  </a:lnTo>
                  <a:close/>
                  <a:moveTo>
                    <a:pt x="312" y="89"/>
                  </a:moveTo>
                  <a:cubicBezTo>
                    <a:pt x="369" y="131"/>
                    <a:pt x="369" y="131"/>
                    <a:pt x="369" y="131"/>
                  </a:cubicBezTo>
                  <a:cubicBezTo>
                    <a:pt x="376" y="138"/>
                    <a:pt x="375" y="148"/>
                    <a:pt x="366" y="153"/>
                  </a:cubicBezTo>
                  <a:cubicBezTo>
                    <a:pt x="348" y="165"/>
                    <a:pt x="348" y="165"/>
                    <a:pt x="348" y="165"/>
                  </a:cubicBezTo>
                  <a:cubicBezTo>
                    <a:pt x="339" y="170"/>
                    <a:pt x="326" y="169"/>
                    <a:pt x="319" y="162"/>
                  </a:cubicBezTo>
                  <a:cubicBezTo>
                    <a:pt x="299" y="147"/>
                    <a:pt x="299" y="147"/>
                    <a:pt x="299" y="147"/>
                  </a:cubicBezTo>
                  <a:cubicBezTo>
                    <a:pt x="290" y="142"/>
                    <a:pt x="284" y="130"/>
                    <a:pt x="287" y="121"/>
                  </a:cubicBezTo>
                  <a:cubicBezTo>
                    <a:pt x="292" y="99"/>
                    <a:pt x="292" y="99"/>
                    <a:pt x="292" y="99"/>
                  </a:cubicBezTo>
                  <a:cubicBezTo>
                    <a:pt x="294" y="89"/>
                    <a:pt x="303" y="85"/>
                    <a:pt x="312" y="89"/>
                  </a:cubicBezTo>
                  <a:close/>
                  <a:moveTo>
                    <a:pt x="184" y="86"/>
                  </a:moveTo>
                  <a:cubicBezTo>
                    <a:pt x="255" y="75"/>
                    <a:pt x="255" y="75"/>
                    <a:pt x="255" y="75"/>
                  </a:cubicBezTo>
                  <a:cubicBezTo>
                    <a:pt x="265" y="76"/>
                    <a:pt x="271" y="84"/>
                    <a:pt x="269" y="93"/>
                  </a:cubicBezTo>
                  <a:cubicBezTo>
                    <a:pt x="264" y="115"/>
                    <a:pt x="264" y="115"/>
                    <a:pt x="264" y="115"/>
                  </a:cubicBezTo>
                  <a:cubicBezTo>
                    <a:pt x="262" y="124"/>
                    <a:pt x="252" y="132"/>
                    <a:pt x="242" y="132"/>
                  </a:cubicBezTo>
                  <a:cubicBezTo>
                    <a:pt x="215" y="136"/>
                    <a:pt x="215" y="136"/>
                    <a:pt x="215" y="136"/>
                  </a:cubicBezTo>
                  <a:cubicBezTo>
                    <a:pt x="205" y="139"/>
                    <a:pt x="193" y="134"/>
                    <a:pt x="188" y="126"/>
                  </a:cubicBezTo>
                  <a:cubicBezTo>
                    <a:pt x="176" y="107"/>
                    <a:pt x="176" y="107"/>
                    <a:pt x="176" y="107"/>
                  </a:cubicBezTo>
                  <a:cubicBezTo>
                    <a:pt x="171" y="98"/>
                    <a:pt x="174" y="89"/>
                    <a:pt x="184" y="86"/>
                  </a:cubicBezTo>
                  <a:close/>
                  <a:moveTo>
                    <a:pt x="156" y="119"/>
                  </a:moveTo>
                  <a:cubicBezTo>
                    <a:pt x="168" y="137"/>
                    <a:pt x="168" y="137"/>
                    <a:pt x="168" y="137"/>
                  </a:cubicBezTo>
                  <a:cubicBezTo>
                    <a:pt x="173" y="146"/>
                    <a:pt x="172" y="158"/>
                    <a:pt x="165" y="165"/>
                  </a:cubicBezTo>
                  <a:cubicBezTo>
                    <a:pt x="146" y="189"/>
                    <a:pt x="146" y="189"/>
                    <a:pt x="146" y="189"/>
                  </a:cubicBezTo>
                  <a:cubicBezTo>
                    <a:pt x="141" y="198"/>
                    <a:pt x="130" y="203"/>
                    <a:pt x="120" y="201"/>
                  </a:cubicBezTo>
                  <a:cubicBezTo>
                    <a:pt x="98" y="196"/>
                    <a:pt x="98" y="196"/>
                    <a:pt x="98" y="196"/>
                  </a:cubicBezTo>
                  <a:cubicBezTo>
                    <a:pt x="89" y="194"/>
                    <a:pt x="84" y="184"/>
                    <a:pt x="89" y="176"/>
                  </a:cubicBezTo>
                  <a:cubicBezTo>
                    <a:pt x="134" y="116"/>
                    <a:pt x="134" y="116"/>
                    <a:pt x="134" y="116"/>
                  </a:cubicBezTo>
                  <a:cubicBezTo>
                    <a:pt x="141" y="109"/>
                    <a:pt x="151" y="110"/>
                    <a:pt x="156" y="119"/>
                  </a:cubicBezTo>
                  <a:close/>
                </a:path>
              </a:pathLst>
            </a:custGeom>
            <a:grpFill/>
            <a:ln>
              <a:noFill/>
            </a:ln>
          </p:spPr>
          <p:txBody>
            <a:bodyPr vert="horz" wrap="square" lIns="182880" tIns="91440" rIns="182880" bIns="91440" numCol="1" anchor="t" anchorCtr="0" compatLnSpc="1"/>
            <a:lstStyle/>
            <a:p>
              <a:pPr algn="l" defTabSz="1828800" rtl="0"/>
              <a:endParaRPr lang="en-US" sz="3600" kern="1200" dirty="0">
                <a:solidFill>
                  <a:srgbClr val="3F3F3F"/>
                </a:solidFill>
                <a:cs typeface="+mn-ea"/>
                <a:sym typeface="+mn-lt"/>
              </a:endParaRPr>
            </a:p>
          </p:txBody>
        </p:sp>
        <p:sp>
          <p:nvSpPr>
            <p:cNvPr id="13" name="Freeform 31"/>
            <p:cNvSpPr>
              <a:spLocks noEditPoints="1"/>
            </p:cNvSpPr>
            <p:nvPr/>
          </p:nvSpPr>
          <p:spPr bwMode="auto">
            <a:xfrm>
              <a:off x="12904801" y="8490057"/>
              <a:ext cx="958550" cy="955110"/>
            </a:xfrm>
            <a:custGeom>
              <a:avLst/>
              <a:gdLst>
                <a:gd name="T0" fmla="*/ 59 w 351"/>
                <a:gd name="T1" fmla="*/ 80 h 350"/>
                <a:gd name="T2" fmla="*/ 22 w 351"/>
                <a:gd name="T3" fmla="*/ 90 h 350"/>
                <a:gd name="T4" fmla="*/ 20 w 351"/>
                <a:gd name="T5" fmla="*/ 126 h 350"/>
                <a:gd name="T6" fmla="*/ 11 w 351"/>
                <a:gd name="T7" fmla="*/ 146 h 350"/>
                <a:gd name="T8" fmla="*/ 9 w 351"/>
                <a:gd name="T9" fmla="*/ 171 h 350"/>
                <a:gd name="T10" fmla="*/ 14 w 351"/>
                <a:gd name="T11" fmla="*/ 193 h 350"/>
                <a:gd name="T12" fmla="*/ 9 w 351"/>
                <a:gd name="T13" fmla="*/ 228 h 350"/>
                <a:gd name="T14" fmla="*/ 43 w 351"/>
                <a:gd name="T15" fmla="*/ 243 h 350"/>
                <a:gd name="T16" fmla="*/ 31 w 351"/>
                <a:gd name="T17" fmla="*/ 273 h 350"/>
                <a:gd name="T18" fmla="*/ 67 w 351"/>
                <a:gd name="T19" fmla="*/ 278 h 350"/>
                <a:gd name="T20" fmla="*/ 70 w 351"/>
                <a:gd name="T21" fmla="*/ 315 h 350"/>
                <a:gd name="T22" fmla="*/ 105 w 351"/>
                <a:gd name="T23" fmla="*/ 322 h 350"/>
                <a:gd name="T24" fmla="*/ 124 w 351"/>
                <a:gd name="T25" fmla="*/ 334 h 350"/>
                <a:gd name="T26" fmla="*/ 150 w 351"/>
                <a:gd name="T27" fmla="*/ 336 h 350"/>
                <a:gd name="T28" fmla="*/ 171 w 351"/>
                <a:gd name="T29" fmla="*/ 342 h 350"/>
                <a:gd name="T30" fmla="*/ 196 w 351"/>
                <a:gd name="T31" fmla="*/ 341 h 350"/>
                <a:gd name="T32" fmla="*/ 217 w 351"/>
                <a:gd name="T33" fmla="*/ 333 h 350"/>
                <a:gd name="T34" fmla="*/ 253 w 351"/>
                <a:gd name="T35" fmla="*/ 333 h 350"/>
                <a:gd name="T36" fmla="*/ 263 w 351"/>
                <a:gd name="T37" fmla="*/ 297 h 350"/>
                <a:gd name="T38" fmla="*/ 294 w 351"/>
                <a:gd name="T39" fmla="*/ 305 h 350"/>
                <a:gd name="T40" fmla="*/ 294 w 351"/>
                <a:gd name="T41" fmla="*/ 268 h 350"/>
                <a:gd name="T42" fmla="*/ 329 w 351"/>
                <a:gd name="T43" fmla="*/ 261 h 350"/>
                <a:gd name="T44" fmla="*/ 331 w 351"/>
                <a:gd name="T45" fmla="*/ 225 h 350"/>
                <a:gd name="T46" fmla="*/ 340 w 351"/>
                <a:gd name="T47" fmla="*/ 204 h 350"/>
                <a:gd name="T48" fmla="*/ 342 w 351"/>
                <a:gd name="T49" fmla="*/ 179 h 350"/>
                <a:gd name="T50" fmla="*/ 337 w 351"/>
                <a:gd name="T51" fmla="*/ 157 h 350"/>
                <a:gd name="T52" fmla="*/ 342 w 351"/>
                <a:gd name="T53" fmla="*/ 122 h 350"/>
                <a:gd name="T54" fmla="*/ 310 w 351"/>
                <a:gd name="T55" fmla="*/ 109 h 350"/>
                <a:gd name="T56" fmla="*/ 316 w 351"/>
                <a:gd name="T57" fmla="*/ 71 h 350"/>
                <a:gd name="T58" fmla="*/ 284 w 351"/>
                <a:gd name="T59" fmla="*/ 54 h 350"/>
                <a:gd name="T60" fmla="*/ 269 w 351"/>
                <a:gd name="T61" fmla="*/ 38 h 350"/>
                <a:gd name="T62" fmla="*/ 247 w 351"/>
                <a:gd name="T63" fmla="*/ 25 h 350"/>
                <a:gd name="T64" fmla="*/ 226 w 351"/>
                <a:gd name="T65" fmla="*/ 20 h 350"/>
                <a:gd name="T66" fmla="*/ 195 w 351"/>
                <a:gd name="T67" fmla="*/ 1 h 350"/>
                <a:gd name="T68" fmla="*/ 170 w 351"/>
                <a:gd name="T69" fmla="*/ 25 h 350"/>
                <a:gd name="T70" fmla="*/ 138 w 351"/>
                <a:gd name="T71" fmla="*/ 3 h 350"/>
                <a:gd name="T72" fmla="*/ 111 w 351"/>
                <a:gd name="T73" fmla="*/ 29 h 350"/>
                <a:gd name="T74" fmla="*/ 89 w 351"/>
                <a:gd name="T75" fmla="*/ 32 h 350"/>
                <a:gd name="T76" fmla="*/ 69 w 351"/>
                <a:gd name="T77" fmla="*/ 47 h 350"/>
                <a:gd name="T78" fmla="*/ 215 w 351"/>
                <a:gd name="T79" fmla="*/ 283 h 350"/>
                <a:gd name="T80" fmla="*/ 215 w 351"/>
                <a:gd name="T81" fmla="*/ 283 h 350"/>
                <a:gd name="T82" fmla="*/ 258 w 351"/>
                <a:gd name="T83" fmla="*/ 213 h 350"/>
                <a:gd name="T84" fmla="*/ 215 w 351"/>
                <a:gd name="T85" fmla="*/ 229 h 350"/>
                <a:gd name="T86" fmla="*/ 115 w 351"/>
                <a:gd name="T87" fmla="*/ 172 h 350"/>
                <a:gd name="T88" fmla="*/ 82 w 351"/>
                <a:gd name="T89" fmla="*/ 221 h 350"/>
                <a:gd name="T90" fmla="*/ 82 w 351"/>
                <a:gd name="T91" fmla="*/ 221 h 350"/>
                <a:gd name="T92" fmla="*/ 130 w 351"/>
                <a:gd name="T93" fmla="*/ 227 h 350"/>
                <a:gd name="T94" fmla="*/ 137 w 351"/>
                <a:gd name="T95" fmla="*/ 257 h 350"/>
                <a:gd name="T96" fmla="*/ 165 w 351"/>
                <a:gd name="T97" fmla="*/ 242 h 350"/>
                <a:gd name="T98" fmla="*/ 251 w 351"/>
                <a:gd name="T99" fmla="*/ 177 h 350"/>
                <a:gd name="T100" fmla="*/ 251 w 351"/>
                <a:gd name="T101" fmla="*/ 177 h 350"/>
                <a:gd name="T102" fmla="*/ 261 w 351"/>
                <a:gd name="T103" fmla="*/ 143 h 350"/>
                <a:gd name="T104" fmla="*/ 219 w 351"/>
                <a:gd name="T105" fmla="*/ 133 h 350"/>
                <a:gd name="T106" fmla="*/ 200 w 351"/>
                <a:gd name="T107" fmla="*/ 204 h 350"/>
                <a:gd name="T108" fmla="*/ 224 w 351"/>
                <a:gd name="T109" fmla="*/ 69 h 350"/>
                <a:gd name="T110" fmla="*/ 224 w 351"/>
                <a:gd name="T111" fmla="*/ 69 h 350"/>
                <a:gd name="T112" fmla="*/ 169 w 351"/>
                <a:gd name="T113" fmla="*/ 106 h 350"/>
                <a:gd name="T114" fmla="*/ 123 w 351"/>
                <a:gd name="T115" fmla="*/ 130 h 350"/>
                <a:gd name="T116" fmla="*/ 70 w 351"/>
                <a:gd name="T117" fmla="*/ 125 h 350"/>
                <a:gd name="T118" fmla="*/ 135 w 351"/>
                <a:gd name="T119" fmla="*/ 65 h 350"/>
                <a:gd name="T120" fmla="*/ 135 w 351"/>
                <a:gd name="T121" fmla="*/ 65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51" h="350">
                  <a:moveTo>
                    <a:pt x="52" y="50"/>
                  </a:moveTo>
                  <a:cubicBezTo>
                    <a:pt x="48" y="53"/>
                    <a:pt x="49" y="59"/>
                    <a:pt x="52" y="62"/>
                  </a:cubicBezTo>
                  <a:cubicBezTo>
                    <a:pt x="55" y="64"/>
                    <a:pt x="55" y="64"/>
                    <a:pt x="55" y="64"/>
                  </a:cubicBezTo>
                  <a:cubicBezTo>
                    <a:pt x="60" y="68"/>
                    <a:pt x="62" y="75"/>
                    <a:pt x="59" y="80"/>
                  </a:cubicBezTo>
                  <a:cubicBezTo>
                    <a:pt x="55" y="87"/>
                    <a:pt x="46" y="89"/>
                    <a:pt x="40" y="84"/>
                  </a:cubicBezTo>
                  <a:cubicBezTo>
                    <a:pt x="37" y="82"/>
                    <a:pt x="37" y="82"/>
                    <a:pt x="37" y="82"/>
                  </a:cubicBezTo>
                  <a:cubicBezTo>
                    <a:pt x="33" y="79"/>
                    <a:pt x="28" y="79"/>
                    <a:pt x="25" y="84"/>
                  </a:cubicBezTo>
                  <a:cubicBezTo>
                    <a:pt x="24" y="86"/>
                    <a:pt x="23" y="88"/>
                    <a:pt x="22" y="90"/>
                  </a:cubicBezTo>
                  <a:cubicBezTo>
                    <a:pt x="19" y="94"/>
                    <a:pt x="21" y="99"/>
                    <a:pt x="26" y="101"/>
                  </a:cubicBezTo>
                  <a:cubicBezTo>
                    <a:pt x="29" y="102"/>
                    <a:pt x="29" y="102"/>
                    <a:pt x="29" y="102"/>
                  </a:cubicBezTo>
                  <a:cubicBezTo>
                    <a:pt x="35" y="105"/>
                    <a:pt x="38" y="111"/>
                    <a:pt x="37" y="117"/>
                  </a:cubicBezTo>
                  <a:cubicBezTo>
                    <a:pt x="35" y="125"/>
                    <a:pt x="27" y="129"/>
                    <a:pt x="20" y="126"/>
                  </a:cubicBezTo>
                  <a:cubicBezTo>
                    <a:pt x="17" y="124"/>
                    <a:pt x="17" y="124"/>
                    <a:pt x="17" y="124"/>
                  </a:cubicBezTo>
                  <a:cubicBezTo>
                    <a:pt x="12" y="122"/>
                    <a:pt x="7" y="125"/>
                    <a:pt x="6" y="129"/>
                  </a:cubicBezTo>
                  <a:cubicBezTo>
                    <a:pt x="5" y="132"/>
                    <a:pt x="5" y="134"/>
                    <a:pt x="4" y="136"/>
                  </a:cubicBezTo>
                  <a:cubicBezTo>
                    <a:pt x="3" y="141"/>
                    <a:pt x="6" y="145"/>
                    <a:pt x="11" y="146"/>
                  </a:cubicBezTo>
                  <a:cubicBezTo>
                    <a:pt x="15" y="146"/>
                    <a:pt x="15" y="146"/>
                    <a:pt x="15" y="146"/>
                  </a:cubicBezTo>
                  <a:cubicBezTo>
                    <a:pt x="22" y="147"/>
                    <a:pt x="27" y="154"/>
                    <a:pt x="26" y="160"/>
                  </a:cubicBezTo>
                  <a:cubicBezTo>
                    <a:pt x="31" y="165"/>
                    <a:pt x="27" y="173"/>
                    <a:pt x="20" y="172"/>
                  </a:cubicBezTo>
                  <a:cubicBezTo>
                    <a:pt x="9" y="171"/>
                    <a:pt x="9" y="171"/>
                    <a:pt x="9" y="171"/>
                  </a:cubicBezTo>
                  <a:cubicBezTo>
                    <a:pt x="4" y="170"/>
                    <a:pt x="0" y="174"/>
                    <a:pt x="0" y="179"/>
                  </a:cubicBezTo>
                  <a:cubicBezTo>
                    <a:pt x="0" y="181"/>
                    <a:pt x="0" y="184"/>
                    <a:pt x="1" y="186"/>
                  </a:cubicBezTo>
                  <a:cubicBezTo>
                    <a:pt x="1" y="191"/>
                    <a:pt x="5" y="194"/>
                    <a:pt x="10" y="193"/>
                  </a:cubicBezTo>
                  <a:cubicBezTo>
                    <a:pt x="14" y="193"/>
                    <a:pt x="14" y="193"/>
                    <a:pt x="14" y="193"/>
                  </a:cubicBezTo>
                  <a:cubicBezTo>
                    <a:pt x="21" y="192"/>
                    <a:pt x="27" y="196"/>
                    <a:pt x="29" y="203"/>
                  </a:cubicBezTo>
                  <a:cubicBezTo>
                    <a:pt x="30" y="210"/>
                    <a:pt x="25" y="216"/>
                    <a:pt x="18" y="218"/>
                  </a:cubicBezTo>
                  <a:cubicBezTo>
                    <a:pt x="15" y="218"/>
                    <a:pt x="15" y="218"/>
                    <a:pt x="15" y="218"/>
                  </a:cubicBezTo>
                  <a:cubicBezTo>
                    <a:pt x="10" y="219"/>
                    <a:pt x="7" y="224"/>
                    <a:pt x="9" y="228"/>
                  </a:cubicBezTo>
                  <a:cubicBezTo>
                    <a:pt x="9" y="231"/>
                    <a:pt x="10" y="233"/>
                    <a:pt x="11" y="235"/>
                  </a:cubicBezTo>
                  <a:cubicBezTo>
                    <a:pt x="13" y="239"/>
                    <a:pt x="18" y="241"/>
                    <a:pt x="22" y="239"/>
                  </a:cubicBezTo>
                  <a:cubicBezTo>
                    <a:pt x="26" y="238"/>
                    <a:pt x="26" y="238"/>
                    <a:pt x="26" y="238"/>
                  </a:cubicBezTo>
                  <a:cubicBezTo>
                    <a:pt x="32" y="235"/>
                    <a:pt x="40" y="237"/>
                    <a:pt x="43" y="243"/>
                  </a:cubicBezTo>
                  <a:cubicBezTo>
                    <a:pt x="43" y="243"/>
                    <a:pt x="43" y="243"/>
                    <a:pt x="43" y="243"/>
                  </a:cubicBezTo>
                  <a:cubicBezTo>
                    <a:pt x="46" y="250"/>
                    <a:pt x="43" y="257"/>
                    <a:pt x="37" y="260"/>
                  </a:cubicBezTo>
                  <a:cubicBezTo>
                    <a:pt x="34" y="262"/>
                    <a:pt x="34" y="262"/>
                    <a:pt x="34" y="262"/>
                  </a:cubicBezTo>
                  <a:cubicBezTo>
                    <a:pt x="29" y="264"/>
                    <a:pt x="28" y="269"/>
                    <a:pt x="31" y="273"/>
                  </a:cubicBezTo>
                  <a:cubicBezTo>
                    <a:pt x="32" y="275"/>
                    <a:pt x="33" y="277"/>
                    <a:pt x="35" y="279"/>
                  </a:cubicBezTo>
                  <a:cubicBezTo>
                    <a:pt x="38" y="283"/>
                    <a:pt x="43" y="283"/>
                    <a:pt x="47" y="280"/>
                  </a:cubicBezTo>
                  <a:cubicBezTo>
                    <a:pt x="50" y="277"/>
                    <a:pt x="50" y="277"/>
                    <a:pt x="50" y="277"/>
                  </a:cubicBezTo>
                  <a:cubicBezTo>
                    <a:pt x="55" y="273"/>
                    <a:pt x="63" y="273"/>
                    <a:pt x="67" y="278"/>
                  </a:cubicBezTo>
                  <a:cubicBezTo>
                    <a:pt x="72" y="283"/>
                    <a:pt x="72" y="291"/>
                    <a:pt x="67" y="296"/>
                  </a:cubicBezTo>
                  <a:cubicBezTo>
                    <a:pt x="64" y="298"/>
                    <a:pt x="64" y="298"/>
                    <a:pt x="64" y="298"/>
                  </a:cubicBezTo>
                  <a:cubicBezTo>
                    <a:pt x="61" y="302"/>
                    <a:pt x="61" y="307"/>
                    <a:pt x="65" y="310"/>
                  </a:cubicBezTo>
                  <a:cubicBezTo>
                    <a:pt x="66" y="312"/>
                    <a:pt x="68" y="313"/>
                    <a:pt x="70" y="315"/>
                  </a:cubicBezTo>
                  <a:cubicBezTo>
                    <a:pt x="74" y="318"/>
                    <a:pt x="79" y="316"/>
                    <a:pt x="82" y="312"/>
                  </a:cubicBezTo>
                  <a:cubicBezTo>
                    <a:pt x="84" y="309"/>
                    <a:pt x="84" y="309"/>
                    <a:pt x="84" y="309"/>
                  </a:cubicBezTo>
                  <a:cubicBezTo>
                    <a:pt x="87" y="304"/>
                    <a:pt x="93" y="301"/>
                    <a:pt x="99" y="304"/>
                  </a:cubicBezTo>
                  <a:cubicBezTo>
                    <a:pt x="107" y="307"/>
                    <a:pt x="109" y="315"/>
                    <a:pt x="105" y="322"/>
                  </a:cubicBezTo>
                  <a:cubicBezTo>
                    <a:pt x="104" y="325"/>
                    <a:pt x="104" y="325"/>
                    <a:pt x="104" y="325"/>
                  </a:cubicBezTo>
                  <a:cubicBezTo>
                    <a:pt x="101" y="329"/>
                    <a:pt x="103" y="334"/>
                    <a:pt x="107" y="336"/>
                  </a:cubicBezTo>
                  <a:cubicBezTo>
                    <a:pt x="109" y="337"/>
                    <a:pt x="112" y="338"/>
                    <a:pt x="114" y="339"/>
                  </a:cubicBezTo>
                  <a:cubicBezTo>
                    <a:pt x="118" y="341"/>
                    <a:pt x="123" y="338"/>
                    <a:pt x="124" y="334"/>
                  </a:cubicBezTo>
                  <a:cubicBezTo>
                    <a:pt x="125" y="330"/>
                    <a:pt x="125" y="330"/>
                    <a:pt x="125" y="330"/>
                  </a:cubicBezTo>
                  <a:cubicBezTo>
                    <a:pt x="127" y="323"/>
                    <a:pt x="134" y="319"/>
                    <a:pt x="141" y="321"/>
                  </a:cubicBezTo>
                  <a:cubicBezTo>
                    <a:pt x="141" y="321"/>
                    <a:pt x="141" y="321"/>
                    <a:pt x="141" y="321"/>
                  </a:cubicBezTo>
                  <a:cubicBezTo>
                    <a:pt x="147" y="322"/>
                    <a:pt x="151" y="329"/>
                    <a:pt x="150" y="336"/>
                  </a:cubicBezTo>
                  <a:cubicBezTo>
                    <a:pt x="149" y="339"/>
                    <a:pt x="149" y="339"/>
                    <a:pt x="149" y="339"/>
                  </a:cubicBezTo>
                  <a:cubicBezTo>
                    <a:pt x="148" y="344"/>
                    <a:pt x="151" y="349"/>
                    <a:pt x="156" y="349"/>
                  </a:cubicBezTo>
                  <a:cubicBezTo>
                    <a:pt x="158" y="350"/>
                    <a:pt x="160" y="350"/>
                    <a:pt x="163" y="350"/>
                  </a:cubicBezTo>
                  <a:cubicBezTo>
                    <a:pt x="167" y="350"/>
                    <a:pt x="171" y="347"/>
                    <a:pt x="171" y="342"/>
                  </a:cubicBezTo>
                  <a:cubicBezTo>
                    <a:pt x="171" y="338"/>
                    <a:pt x="171" y="338"/>
                    <a:pt x="171" y="338"/>
                  </a:cubicBezTo>
                  <a:cubicBezTo>
                    <a:pt x="171" y="331"/>
                    <a:pt x="176" y="325"/>
                    <a:pt x="183" y="325"/>
                  </a:cubicBezTo>
                  <a:cubicBezTo>
                    <a:pt x="190" y="325"/>
                    <a:pt x="196" y="330"/>
                    <a:pt x="196" y="337"/>
                  </a:cubicBezTo>
                  <a:cubicBezTo>
                    <a:pt x="196" y="341"/>
                    <a:pt x="196" y="341"/>
                    <a:pt x="196" y="341"/>
                  </a:cubicBezTo>
                  <a:cubicBezTo>
                    <a:pt x="196" y="345"/>
                    <a:pt x="201" y="349"/>
                    <a:pt x="205" y="348"/>
                  </a:cubicBezTo>
                  <a:cubicBezTo>
                    <a:pt x="208" y="348"/>
                    <a:pt x="210" y="347"/>
                    <a:pt x="212" y="347"/>
                  </a:cubicBezTo>
                  <a:cubicBezTo>
                    <a:pt x="217" y="346"/>
                    <a:pt x="220" y="341"/>
                    <a:pt x="218" y="337"/>
                  </a:cubicBezTo>
                  <a:cubicBezTo>
                    <a:pt x="217" y="333"/>
                    <a:pt x="217" y="333"/>
                    <a:pt x="217" y="333"/>
                  </a:cubicBezTo>
                  <a:cubicBezTo>
                    <a:pt x="215" y="326"/>
                    <a:pt x="218" y="319"/>
                    <a:pt x="225" y="317"/>
                  </a:cubicBezTo>
                  <a:cubicBezTo>
                    <a:pt x="232" y="315"/>
                    <a:pt x="239" y="318"/>
                    <a:pt x="241" y="325"/>
                  </a:cubicBezTo>
                  <a:cubicBezTo>
                    <a:pt x="242" y="328"/>
                    <a:pt x="242" y="328"/>
                    <a:pt x="242" y="328"/>
                  </a:cubicBezTo>
                  <a:cubicBezTo>
                    <a:pt x="243" y="333"/>
                    <a:pt x="249" y="335"/>
                    <a:pt x="253" y="333"/>
                  </a:cubicBezTo>
                  <a:cubicBezTo>
                    <a:pt x="255" y="332"/>
                    <a:pt x="257" y="331"/>
                    <a:pt x="259" y="330"/>
                  </a:cubicBezTo>
                  <a:cubicBezTo>
                    <a:pt x="263" y="328"/>
                    <a:pt x="265" y="322"/>
                    <a:pt x="262" y="318"/>
                  </a:cubicBezTo>
                  <a:cubicBezTo>
                    <a:pt x="260" y="315"/>
                    <a:pt x="260" y="315"/>
                    <a:pt x="260" y="315"/>
                  </a:cubicBezTo>
                  <a:cubicBezTo>
                    <a:pt x="256" y="309"/>
                    <a:pt x="257" y="301"/>
                    <a:pt x="263" y="297"/>
                  </a:cubicBezTo>
                  <a:cubicBezTo>
                    <a:pt x="269" y="294"/>
                    <a:pt x="276" y="295"/>
                    <a:pt x="280" y="301"/>
                  </a:cubicBezTo>
                  <a:cubicBezTo>
                    <a:pt x="282" y="304"/>
                    <a:pt x="282" y="304"/>
                    <a:pt x="282" y="304"/>
                  </a:cubicBezTo>
                  <a:cubicBezTo>
                    <a:pt x="285" y="308"/>
                    <a:pt x="291" y="308"/>
                    <a:pt x="294" y="305"/>
                  </a:cubicBezTo>
                  <a:cubicBezTo>
                    <a:pt x="294" y="305"/>
                    <a:pt x="294" y="305"/>
                    <a:pt x="294" y="305"/>
                  </a:cubicBezTo>
                  <a:cubicBezTo>
                    <a:pt x="296" y="304"/>
                    <a:pt x="298" y="302"/>
                    <a:pt x="299" y="300"/>
                  </a:cubicBezTo>
                  <a:cubicBezTo>
                    <a:pt x="303" y="297"/>
                    <a:pt x="302" y="292"/>
                    <a:pt x="299" y="289"/>
                  </a:cubicBezTo>
                  <a:cubicBezTo>
                    <a:pt x="295" y="286"/>
                    <a:pt x="295" y="286"/>
                    <a:pt x="295" y="286"/>
                  </a:cubicBezTo>
                  <a:cubicBezTo>
                    <a:pt x="290" y="281"/>
                    <a:pt x="289" y="273"/>
                    <a:pt x="294" y="268"/>
                  </a:cubicBezTo>
                  <a:cubicBezTo>
                    <a:pt x="298" y="263"/>
                    <a:pt x="306" y="262"/>
                    <a:pt x="311" y="266"/>
                  </a:cubicBezTo>
                  <a:cubicBezTo>
                    <a:pt x="314" y="269"/>
                    <a:pt x="314" y="269"/>
                    <a:pt x="314" y="269"/>
                  </a:cubicBezTo>
                  <a:cubicBezTo>
                    <a:pt x="318" y="272"/>
                    <a:pt x="323" y="271"/>
                    <a:pt x="326" y="267"/>
                  </a:cubicBezTo>
                  <a:cubicBezTo>
                    <a:pt x="327" y="265"/>
                    <a:pt x="328" y="263"/>
                    <a:pt x="329" y="261"/>
                  </a:cubicBezTo>
                  <a:cubicBezTo>
                    <a:pt x="331" y="256"/>
                    <a:pt x="330" y="251"/>
                    <a:pt x="325" y="249"/>
                  </a:cubicBezTo>
                  <a:cubicBezTo>
                    <a:pt x="321" y="248"/>
                    <a:pt x="321" y="248"/>
                    <a:pt x="321" y="248"/>
                  </a:cubicBezTo>
                  <a:cubicBezTo>
                    <a:pt x="315" y="245"/>
                    <a:pt x="312" y="238"/>
                    <a:pt x="315" y="231"/>
                  </a:cubicBezTo>
                  <a:cubicBezTo>
                    <a:pt x="317" y="225"/>
                    <a:pt x="325" y="222"/>
                    <a:pt x="331" y="225"/>
                  </a:cubicBezTo>
                  <a:cubicBezTo>
                    <a:pt x="334" y="226"/>
                    <a:pt x="334" y="226"/>
                    <a:pt x="334" y="226"/>
                  </a:cubicBezTo>
                  <a:cubicBezTo>
                    <a:pt x="339" y="228"/>
                    <a:pt x="344" y="225"/>
                    <a:pt x="345" y="221"/>
                  </a:cubicBezTo>
                  <a:cubicBezTo>
                    <a:pt x="346" y="218"/>
                    <a:pt x="346" y="216"/>
                    <a:pt x="347" y="214"/>
                  </a:cubicBezTo>
                  <a:cubicBezTo>
                    <a:pt x="348" y="209"/>
                    <a:pt x="345" y="205"/>
                    <a:pt x="340" y="204"/>
                  </a:cubicBezTo>
                  <a:cubicBezTo>
                    <a:pt x="336" y="204"/>
                    <a:pt x="336" y="204"/>
                    <a:pt x="336" y="204"/>
                  </a:cubicBezTo>
                  <a:cubicBezTo>
                    <a:pt x="329" y="203"/>
                    <a:pt x="324" y="197"/>
                    <a:pt x="325" y="190"/>
                  </a:cubicBezTo>
                  <a:cubicBezTo>
                    <a:pt x="320" y="185"/>
                    <a:pt x="324" y="177"/>
                    <a:pt x="331" y="178"/>
                  </a:cubicBezTo>
                  <a:cubicBezTo>
                    <a:pt x="342" y="179"/>
                    <a:pt x="342" y="179"/>
                    <a:pt x="342" y="179"/>
                  </a:cubicBezTo>
                  <a:cubicBezTo>
                    <a:pt x="347" y="180"/>
                    <a:pt x="351" y="176"/>
                    <a:pt x="351" y="171"/>
                  </a:cubicBezTo>
                  <a:cubicBezTo>
                    <a:pt x="351" y="169"/>
                    <a:pt x="351" y="166"/>
                    <a:pt x="350" y="164"/>
                  </a:cubicBezTo>
                  <a:cubicBezTo>
                    <a:pt x="350" y="159"/>
                    <a:pt x="346" y="156"/>
                    <a:pt x="341" y="157"/>
                  </a:cubicBezTo>
                  <a:cubicBezTo>
                    <a:pt x="337" y="157"/>
                    <a:pt x="337" y="157"/>
                    <a:pt x="337" y="157"/>
                  </a:cubicBezTo>
                  <a:cubicBezTo>
                    <a:pt x="331" y="158"/>
                    <a:pt x="325" y="155"/>
                    <a:pt x="323" y="149"/>
                  </a:cubicBezTo>
                  <a:cubicBezTo>
                    <a:pt x="320" y="142"/>
                    <a:pt x="325" y="134"/>
                    <a:pt x="333" y="133"/>
                  </a:cubicBezTo>
                  <a:cubicBezTo>
                    <a:pt x="336" y="132"/>
                    <a:pt x="336" y="132"/>
                    <a:pt x="336" y="132"/>
                  </a:cubicBezTo>
                  <a:cubicBezTo>
                    <a:pt x="341" y="131"/>
                    <a:pt x="344" y="127"/>
                    <a:pt x="342" y="122"/>
                  </a:cubicBezTo>
                  <a:cubicBezTo>
                    <a:pt x="341" y="120"/>
                    <a:pt x="341" y="117"/>
                    <a:pt x="340" y="115"/>
                  </a:cubicBezTo>
                  <a:cubicBezTo>
                    <a:pt x="338" y="111"/>
                    <a:pt x="333" y="109"/>
                    <a:pt x="329" y="111"/>
                  </a:cubicBezTo>
                  <a:cubicBezTo>
                    <a:pt x="325" y="113"/>
                    <a:pt x="325" y="113"/>
                    <a:pt x="325" y="113"/>
                  </a:cubicBezTo>
                  <a:cubicBezTo>
                    <a:pt x="320" y="115"/>
                    <a:pt x="313" y="114"/>
                    <a:pt x="310" y="109"/>
                  </a:cubicBezTo>
                  <a:cubicBezTo>
                    <a:pt x="305" y="102"/>
                    <a:pt x="307" y="93"/>
                    <a:pt x="314" y="90"/>
                  </a:cubicBezTo>
                  <a:cubicBezTo>
                    <a:pt x="317" y="88"/>
                    <a:pt x="317" y="88"/>
                    <a:pt x="317" y="88"/>
                  </a:cubicBezTo>
                  <a:cubicBezTo>
                    <a:pt x="321" y="86"/>
                    <a:pt x="323" y="81"/>
                    <a:pt x="320" y="77"/>
                  </a:cubicBezTo>
                  <a:cubicBezTo>
                    <a:pt x="319" y="75"/>
                    <a:pt x="317" y="73"/>
                    <a:pt x="316" y="71"/>
                  </a:cubicBezTo>
                  <a:cubicBezTo>
                    <a:pt x="313" y="67"/>
                    <a:pt x="308" y="67"/>
                    <a:pt x="304" y="70"/>
                  </a:cubicBezTo>
                  <a:cubicBezTo>
                    <a:pt x="301" y="73"/>
                    <a:pt x="301" y="73"/>
                    <a:pt x="301" y="73"/>
                  </a:cubicBezTo>
                  <a:cubicBezTo>
                    <a:pt x="296" y="78"/>
                    <a:pt x="288" y="77"/>
                    <a:pt x="283" y="72"/>
                  </a:cubicBezTo>
                  <a:cubicBezTo>
                    <a:pt x="279" y="67"/>
                    <a:pt x="279" y="59"/>
                    <a:pt x="284" y="54"/>
                  </a:cubicBezTo>
                  <a:cubicBezTo>
                    <a:pt x="287" y="52"/>
                    <a:pt x="287" y="52"/>
                    <a:pt x="287" y="52"/>
                  </a:cubicBezTo>
                  <a:cubicBezTo>
                    <a:pt x="290" y="49"/>
                    <a:pt x="290" y="43"/>
                    <a:pt x="286" y="40"/>
                  </a:cubicBezTo>
                  <a:cubicBezTo>
                    <a:pt x="285" y="38"/>
                    <a:pt x="283" y="37"/>
                    <a:pt x="281" y="36"/>
                  </a:cubicBezTo>
                  <a:cubicBezTo>
                    <a:pt x="277" y="33"/>
                    <a:pt x="272" y="34"/>
                    <a:pt x="269" y="38"/>
                  </a:cubicBezTo>
                  <a:cubicBezTo>
                    <a:pt x="267" y="41"/>
                    <a:pt x="267" y="41"/>
                    <a:pt x="267" y="41"/>
                  </a:cubicBezTo>
                  <a:cubicBezTo>
                    <a:pt x="264" y="46"/>
                    <a:pt x="258" y="49"/>
                    <a:pt x="252" y="47"/>
                  </a:cubicBezTo>
                  <a:cubicBezTo>
                    <a:pt x="244" y="44"/>
                    <a:pt x="242" y="35"/>
                    <a:pt x="246" y="28"/>
                  </a:cubicBezTo>
                  <a:cubicBezTo>
                    <a:pt x="247" y="25"/>
                    <a:pt x="247" y="25"/>
                    <a:pt x="247" y="25"/>
                  </a:cubicBezTo>
                  <a:cubicBezTo>
                    <a:pt x="250" y="21"/>
                    <a:pt x="248" y="16"/>
                    <a:pt x="244" y="14"/>
                  </a:cubicBezTo>
                  <a:cubicBezTo>
                    <a:pt x="241" y="13"/>
                    <a:pt x="239" y="12"/>
                    <a:pt x="237" y="11"/>
                  </a:cubicBezTo>
                  <a:cubicBezTo>
                    <a:pt x="233" y="10"/>
                    <a:pt x="228" y="12"/>
                    <a:pt x="227" y="17"/>
                  </a:cubicBezTo>
                  <a:cubicBezTo>
                    <a:pt x="226" y="20"/>
                    <a:pt x="226" y="20"/>
                    <a:pt x="226" y="20"/>
                  </a:cubicBezTo>
                  <a:cubicBezTo>
                    <a:pt x="224" y="26"/>
                    <a:pt x="218" y="31"/>
                    <a:pt x="212" y="30"/>
                  </a:cubicBezTo>
                  <a:cubicBezTo>
                    <a:pt x="204" y="29"/>
                    <a:pt x="199" y="22"/>
                    <a:pt x="201" y="14"/>
                  </a:cubicBezTo>
                  <a:cubicBezTo>
                    <a:pt x="202" y="11"/>
                    <a:pt x="202" y="11"/>
                    <a:pt x="202" y="11"/>
                  </a:cubicBezTo>
                  <a:cubicBezTo>
                    <a:pt x="203" y="6"/>
                    <a:pt x="200" y="1"/>
                    <a:pt x="195" y="1"/>
                  </a:cubicBezTo>
                  <a:cubicBezTo>
                    <a:pt x="193" y="1"/>
                    <a:pt x="191" y="0"/>
                    <a:pt x="188" y="0"/>
                  </a:cubicBezTo>
                  <a:cubicBezTo>
                    <a:pt x="184" y="0"/>
                    <a:pt x="180" y="4"/>
                    <a:pt x="180" y="8"/>
                  </a:cubicBezTo>
                  <a:cubicBezTo>
                    <a:pt x="180" y="12"/>
                    <a:pt x="180" y="12"/>
                    <a:pt x="180" y="12"/>
                  </a:cubicBezTo>
                  <a:cubicBezTo>
                    <a:pt x="180" y="18"/>
                    <a:pt x="176" y="24"/>
                    <a:pt x="170" y="25"/>
                  </a:cubicBezTo>
                  <a:cubicBezTo>
                    <a:pt x="162" y="27"/>
                    <a:pt x="155" y="21"/>
                    <a:pt x="155" y="13"/>
                  </a:cubicBezTo>
                  <a:cubicBezTo>
                    <a:pt x="155" y="10"/>
                    <a:pt x="155" y="10"/>
                    <a:pt x="155" y="10"/>
                  </a:cubicBezTo>
                  <a:cubicBezTo>
                    <a:pt x="155" y="5"/>
                    <a:pt x="150" y="1"/>
                    <a:pt x="145" y="2"/>
                  </a:cubicBezTo>
                  <a:cubicBezTo>
                    <a:pt x="143" y="2"/>
                    <a:pt x="141" y="3"/>
                    <a:pt x="138" y="3"/>
                  </a:cubicBezTo>
                  <a:cubicBezTo>
                    <a:pt x="134" y="4"/>
                    <a:pt x="131" y="9"/>
                    <a:pt x="133" y="13"/>
                  </a:cubicBezTo>
                  <a:cubicBezTo>
                    <a:pt x="134" y="18"/>
                    <a:pt x="134" y="18"/>
                    <a:pt x="134" y="18"/>
                  </a:cubicBezTo>
                  <a:cubicBezTo>
                    <a:pt x="136" y="24"/>
                    <a:pt x="132" y="31"/>
                    <a:pt x="126" y="33"/>
                  </a:cubicBezTo>
                  <a:cubicBezTo>
                    <a:pt x="121" y="38"/>
                    <a:pt x="113" y="36"/>
                    <a:pt x="111" y="29"/>
                  </a:cubicBezTo>
                  <a:cubicBezTo>
                    <a:pt x="109" y="22"/>
                    <a:pt x="109" y="22"/>
                    <a:pt x="109" y="22"/>
                  </a:cubicBezTo>
                  <a:cubicBezTo>
                    <a:pt x="107" y="17"/>
                    <a:pt x="102" y="15"/>
                    <a:pt x="98" y="17"/>
                  </a:cubicBezTo>
                  <a:cubicBezTo>
                    <a:pt x="96" y="18"/>
                    <a:pt x="94" y="19"/>
                    <a:pt x="92" y="20"/>
                  </a:cubicBezTo>
                  <a:cubicBezTo>
                    <a:pt x="88" y="23"/>
                    <a:pt x="86" y="28"/>
                    <a:pt x="89" y="32"/>
                  </a:cubicBezTo>
                  <a:cubicBezTo>
                    <a:pt x="91" y="35"/>
                    <a:pt x="91" y="35"/>
                    <a:pt x="91" y="35"/>
                  </a:cubicBezTo>
                  <a:cubicBezTo>
                    <a:pt x="96" y="42"/>
                    <a:pt x="93" y="51"/>
                    <a:pt x="86" y="54"/>
                  </a:cubicBezTo>
                  <a:cubicBezTo>
                    <a:pt x="81" y="56"/>
                    <a:pt x="74" y="54"/>
                    <a:pt x="70" y="49"/>
                  </a:cubicBezTo>
                  <a:cubicBezTo>
                    <a:pt x="69" y="47"/>
                    <a:pt x="69" y="47"/>
                    <a:pt x="69" y="47"/>
                  </a:cubicBezTo>
                  <a:cubicBezTo>
                    <a:pt x="66" y="43"/>
                    <a:pt x="60" y="42"/>
                    <a:pt x="57" y="45"/>
                  </a:cubicBezTo>
                  <a:cubicBezTo>
                    <a:pt x="57" y="45"/>
                    <a:pt x="57" y="45"/>
                    <a:pt x="57" y="45"/>
                  </a:cubicBezTo>
                  <a:cubicBezTo>
                    <a:pt x="55" y="47"/>
                    <a:pt x="53" y="48"/>
                    <a:pt x="52" y="50"/>
                  </a:cubicBezTo>
                  <a:close/>
                  <a:moveTo>
                    <a:pt x="215" y="283"/>
                  </a:moveTo>
                  <a:cubicBezTo>
                    <a:pt x="208" y="285"/>
                    <a:pt x="201" y="282"/>
                    <a:pt x="199" y="275"/>
                  </a:cubicBezTo>
                  <a:cubicBezTo>
                    <a:pt x="197" y="269"/>
                    <a:pt x="200" y="262"/>
                    <a:pt x="207" y="260"/>
                  </a:cubicBezTo>
                  <a:cubicBezTo>
                    <a:pt x="213" y="258"/>
                    <a:pt x="220" y="261"/>
                    <a:pt x="222" y="267"/>
                  </a:cubicBezTo>
                  <a:cubicBezTo>
                    <a:pt x="224" y="274"/>
                    <a:pt x="221" y="281"/>
                    <a:pt x="215" y="283"/>
                  </a:cubicBezTo>
                  <a:close/>
                  <a:moveTo>
                    <a:pt x="274" y="207"/>
                  </a:moveTo>
                  <a:cubicBezTo>
                    <a:pt x="280" y="210"/>
                    <a:pt x="283" y="217"/>
                    <a:pt x="280" y="223"/>
                  </a:cubicBezTo>
                  <a:cubicBezTo>
                    <a:pt x="277" y="229"/>
                    <a:pt x="270" y="232"/>
                    <a:pt x="264" y="229"/>
                  </a:cubicBezTo>
                  <a:cubicBezTo>
                    <a:pt x="258" y="226"/>
                    <a:pt x="255" y="219"/>
                    <a:pt x="258" y="213"/>
                  </a:cubicBezTo>
                  <a:cubicBezTo>
                    <a:pt x="261" y="206"/>
                    <a:pt x="268" y="204"/>
                    <a:pt x="274" y="207"/>
                  </a:cubicBezTo>
                  <a:close/>
                  <a:moveTo>
                    <a:pt x="227" y="219"/>
                  </a:moveTo>
                  <a:cubicBezTo>
                    <a:pt x="230" y="222"/>
                    <a:pt x="230" y="227"/>
                    <a:pt x="227" y="230"/>
                  </a:cubicBezTo>
                  <a:cubicBezTo>
                    <a:pt x="224" y="233"/>
                    <a:pt x="218" y="233"/>
                    <a:pt x="215" y="229"/>
                  </a:cubicBezTo>
                  <a:cubicBezTo>
                    <a:pt x="213" y="226"/>
                    <a:pt x="213" y="221"/>
                    <a:pt x="216" y="218"/>
                  </a:cubicBezTo>
                  <a:cubicBezTo>
                    <a:pt x="219" y="215"/>
                    <a:pt x="224" y="215"/>
                    <a:pt x="227" y="219"/>
                  </a:cubicBezTo>
                  <a:close/>
                  <a:moveTo>
                    <a:pt x="107" y="164"/>
                  </a:moveTo>
                  <a:cubicBezTo>
                    <a:pt x="111" y="164"/>
                    <a:pt x="115" y="168"/>
                    <a:pt x="115" y="172"/>
                  </a:cubicBezTo>
                  <a:cubicBezTo>
                    <a:pt x="114" y="176"/>
                    <a:pt x="111" y="180"/>
                    <a:pt x="106" y="180"/>
                  </a:cubicBezTo>
                  <a:cubicBezTo>
                    <a:pt x="102" y="179"/>
                    <a:pt x="99" y="176"/>
                    <a:pt x="99" y="171"/>
                  </a:cubicBezTo>
                  <a:cubicBezTo>
                    <a:pt x="99" y="167"/>
                    <a:pt x="103" y="164"/>
                    <a:pt x="107" y="164"/>
                  </a:cubicBezTo>
                  <a:close/>
                  <a:moveTo>
                    <a:pt x="82" y="221"/>
                  </a:moveTo>
                  <a:cubicBezTo>
                    <a:pt x="75" y="223"/>
                    <a:pt x="68" y="220"/>
                    <a:pt x="66" y="214"/>
                  </a:cubicBezTo>
                  <a:cubicBezTo>
                    <a:pt x="64" y="208"/>
                    <a:pt x="67" y="201"/>
                    <a:pt x="74" y="198"/>
                  </a:cubicBezTo>
                  <a:cubicBezTo>
                    <a:pt x="80" y="196"/>
                    <a:pt x="87" y="199"/>
                    <a:pt x="89" y="206"/>
                  </a:cubicBezTo>
                  <a:cubicBezTo>
                    <a:pt x="91" y="212"/>
                    <a:pt x="88" y="219"/>
                    <a:pt x="82" y="221"/>
                  </a:cubicBezTo>
                  <a:close/>
                  <a:moveTo>
                    <a:pt x="119" y="226"/>
                  </a:moveTo>
                  <a:cubicBezTo>
                    <a:pt x="116" y="223"/>
                    <a:pt x="116" y="218"/>
                    <a:pt x="120" y="215"/>
                  </a:cubicBezTo>
                  <a:cubicBezTo>
                    <a:pt x="123" y="212"/>
                    <a:pt x="128" y="212"/>
                    <a:pt x="131" y="215"/>
                  </a:cubicBezTo>
                  <a:cubicBezTo>
                    <a:pt x="134" y="219"/>
                    <a:pt x="134" y="224"/>
                    <a:pt x="130" y="227"/>
                  </a:cubicBezTo>
                  <a:cubicBezTo>
                    <a:pt x="127" y="229"/>
                    <a:pt x="122" y="229"/>
                    <a:pt x="119" y="226"/>
                  </a:cubicBezTo>
                  <a:close/>
                  <a:moveTo>
                    <a:pt x="126" y="279"/>
                  </a:moveTo>
                  <a:cubicBezTo>
                    <a:pt x="120" y="276"/>
                    <a:pt x="118" y="269"/>
                    <a:pt x="120" y="263"/>
                  </a:cubicBezTo>
                  <a:cubicBezTo>
                    <a:pt x="123" y="257"/>
                    <a:pt x="131" y="254"/>
                    <a:pt x="137" y="257"/>
                  </a:cubicBezTo>
                  <a:cubicBezTo>
                    <a:pt x="143" y="260"/>
                    <a:pt x="145" y="267"/>
                    <a:pt x="142" y="273"/>
                  </a:cubicBezTo>
                  <a:cubicBezTo>
                    <a:pt x="139" y="279"/>
                    <a:pt x="132" y="282"/>
                    <a:pt x="126" y="279"/>
                  </a:cubicBezTo>
                  <a:close/>
                  <a:moveTo>
                    <a:pt x="172" y="250"/>
                  </a:moveTo>
                  <a:cubicBezTo>
                    <a:pt x="168" y="250"/>
                    <a:pt x="164" y="246"/>
                    <a:pt x="165" y="242"/>
                  </a:cubicBezTo>
                  <a:cubicBezTo>
                    <a:pt x="165" y="238"/>
                    <a:pt x="168" y="234"/>
                    <a:pt x="173" y="234"/>
                  </a:cubicBezTo>
                  <a:cubicBezTo>
                    <a:pt x="177" y="235"/>
                    <a:pt x="181" y="238"/>
                    <a:pt x="180" y="243"/>
                  </a:cubicBezTo>
                  <a:cubicBezTo>
                    <a:pt x="180" y="247"/>
                    <a:pt x="177" y="250"/>
                    <a:pt x="172" y="250"/>
                  </a:cubicBezTo>
                  <a:close/>
                  <a:moveTo>
                    <a:pt x="251" y="177"/>
                  </a:moveTo>
                  <a:cubicBezTo>
                    <a:pt x="251" y="181"/>
                    <a:pt x="247" y="185"/>
                    <a:pt x="243" y="185"/>
                  </a:cubicBezTo>
                  <a:cubicBezTo>
                    <a:pt x="238" y="184"/>
                    <a:pt x="235" y="181"/>
                    <a:pt x="235" y="176"/>
                  </a:cubicBezTo>
                  <a:cubicBezTo>
                    <a:pt x="235" y="172"/>
                    <a:pt x="239" y="168"/>
                    <a:pt x="243" y="169"/>
                  </a:cubicBezTo>
                  <a:cubicBezTo>
                    <a:pt x="248" y="169"/>
                    <a:pt x="251" y="173"/>
                    <a:pt x="251" y="177"/>
                  </a:cubicBezTo>
                  <a:close/>
                  <a:moveTo>
                    <a:pt x="268" y="127"/>
                  </a:moveTo>
                  <a:cubicBezTo>
                    <a:pt x="274" y="125"/>
                    <a:pt x="281" y="128"/>
                    <a:pt x="284" y="134"/>
                  </a:cubicBezTo>
                  <a:cubicBezTo>
                    <a:pt x="286" y="141"/>
                    <a:pt x="283" y="148"/>
                    <a:pt x="276" y="150"/>
                  </a:cubicBezTo>
                  <a:cubicBezTo>
                    <a:pt x="270" y="152"/>
                    <a:pt x="263" y="149"/>
                    <a:pt x="261" y="143"/>
                  </a:cubicBezTo>
                  <a:cubicBezTo>
                    <a:pt x="259" y="136"/>
                    <a:pt x="262" y="129"/>
                    <a:pt x="268" y="127"/>
                  </a:cubicBezTo>
                  <a:close/>
                  <a:moveTo>
                    <a:pt x="231" y="122"/>
                  </a:moveTo>
                  <a:cubicBezTo>
                    <a:pt x="234" y="126"/>
                    <a:pt x="233" y="131"/>
                    <a:pt x="230" y="134"/>
                  </a:cubicBezTo>
                  <a:cubicBezTo>
                    <a:pt x="227" y="137"/>
                    <a:pt x="222" y="136"/>
                    <a:pt x="219" y="133"/>
                  </a:cubicBezTo>
                  <a:cubicBezTo>
                    <a:pt x="216" y="130"/>
                    <a:pt x="216" y="125"/>
                    <a:pt x="219" y="122"/>
                  </a:cubicBezTo>
                  <a:cubicBezTo>
                    <a:pt x="223" y="119"/>
                    <a:pt x="228" y="119"/>
                    <a:pt x="231" y="122"/>
                  </a:cubicBezTo>
                  <a:close/>
                  <a:moveTo>
                    <a:pt x="202" y="150"/>
                  </a:moveTo>
                  <a:cubicBezTo>
                    <a:pt x="216" y="166"/>
                    <a:pt x="215" y="190"/>
                    <a:pt x="200" y="204"/>
                  </a:cubicBezTo>
                  <a:cubicBezTo>
                    <a:pt x="184" y="218"/>
                    <a:pt x="160" y="217"/>
                    <a:pt x="146" y="202"/>
                  </a:cubicBezTo>
                  <a:cubicBezTo>
                    <a:pt x="132" y="186"/>
                    <a:pt x="133" y="162"/>
                    <a:pt x="148" y="148"/>
                  </a:cubicBezTo>
                  <a:cubicBezTo>
                    <a:pt x="164" y="134"/>
                    <a:pt x="188" y="135"/>
                    <a:pt x="202" y="150"/>
                  </a:cubicBezTo>
                  <a:close/>
                  <a:moveTo>
                    <a:pt x="224" y="69"/>
                  </a:moveTo>
                  <a:cubicBezTo>
                    <a:pt x="230" y="72"/>
                    <a:pt x="232" y="79"/>
                    <a:pt x="229" y="85"/>
                  </a:cubicBezTo>
                  <a:cubicBezTo>
                    <a:pt x="227" y="91"/>
                    <a:pt x="219" y="94"/>
                    <a:pt x="213" y="91"/>
                  </a:cubicBezTo>
                  <a:cubicBezTo>
                    <a:pt x="207" y="88"/>
                    <a:pt x="205" y="81"/>
                    <a:pt x="208" y="75"/>
                  </a:cubicBezTo>
                  <a:cubicBezTo>
                    <a:pt x="210" y="69"/>
                    <a:pt x="218" y="66"/>
                    <a:pt x="224" y="69"/>
                  </a:cubicBezTo>
                  <a:close/>
                  <a:moveTo>
                    <a:pt x="178" y="98"/>
                  </a:moveTo>
                  <a:cubicBezTo>
                    <a:pt x="182" y="98"/>
                    <a:pt x="185" y="102"/>
                    <a:pt x="185" y="106"/>
                  </a:cubicBezTo>
                  <a:cubicBezTo>
                    <a:pt x="185" y="111"/>
                    <a:pt x="181" y="114"/>
                    <a:pt x="177" y="114"/>
                  </a:cubicBezTo>
                  <a:cubicBezTo>
                    <a:pt x="173" y="114"/>
                    <a:pt x="169" y="110"/>
                    <a:pt x="169" y="106"/>
                  </a:cubicBezTo>
                  <a:cubicBezTo>
                    <a:pt x="170" y="101"/>
                    <a:pt x="173" y="98"/>
                    <a:pt x="178" y="98"/>
                  </a:cubicBezTo>
                  <a:close/>
                  <a:moveTo>
                    <a:pt x="134" y="119"/>
                  </a:moveTo>
                  <a:cubicBezTo>
                    <a:pt x="137" y="122"/>
                    <a:pt x="137" y="127"/>
                    <a:pt x="134" y="130"/>
                  </a:cubicBezTo>
                  <a:cubicBezTo>
                    <a:pt x="131" y="133"/>
                    <a:pt x="126" y="133"/>
                    <a:pt x="123" y="130"/>
                  </a:cubicBezTo>
                  <a:cubicBezTo>
                    <a:pt x="120" y="126"/>
                    <a:pt x="120" y="121"/>
                    <a:pt x="123" y="118"/>
                  </a:cubicBezTo>
                  <a:cubicBezTo>
                    <a:pt x="126" y="115"/>
                    <a:pt x="131" y="116"/>
                    <a:pt x="134" y="119"/>
                  </a:cubicBezTo>
                  <a:close/>
                  <a:moveTo>
                    <a:pt x="76" y="142"/>
                  </a:moveTo>
                  <a:cubicBezTo>
                    <a:pt x="70" y="139"/>
                    <a:pt x="67" y="131"/>
                    <a:pt x="70" y="125"/>
                  </a:cubicBezTo>
                  <a:cubicBezTo>
                    <a:pt x="73" y="119"/>
                    <a:pt x="80" y="117"/>
                    <a:pt x="86" y="120"/>
                  </a:cubicBezTo>
                  <a:cubicBezTo>
                    <a:pt x="92" y="123"/>
                    <a:pt x="95" y="130"/>
                    <a:pt x="92" y="136"/>
                  </a:cubicBezTo>
                  <a:cubicBezTo>
                    <a:pt x="89" y="142"/>
                    <a:pt x="82" y="144"/>
                    <a:pt x="76" y="142"/>
                  </a:cubicBezTo>
                  <a:close/>
                  <a:moveTo>
                    <a:pt x="135" y="65"/>
                  </a:moveTo>
                  <a:cubicBezTo>
                    <a:pt x="141" y="63"/>
                    <a:pt x="148" y="67"/>
                    <a:pt x="151" y="73"/>
                  </a:cubicBezTo>
                  <a:cubicBezTo>
                    <a:pt x="153" y="79"/>
                    <a:pt x="150" y="86"/>
                    <a:pt x="143" y="88"/>
                  </a:cubicBezTo>
                  <a:cubicBezTo>
                    <a:pt x="137" y="91"/>
                    <a:pt x="130" y="87"/>
                    <a:pt x="128" y="81"/>
                  </a:cubicBezTo>
                  <a:cubicBezTo>
                    <a:pt x="126" y="75"/>
                    <a:pt x="129" y="68"/>
                    <a:pt x="135" y="65"/>
                  </a:cubicBezTo>
                  <a:close/>
                </a:path>
              </a:pathLst>
            </a:custGeom>
            <a:grpFill/>
            <a:ln>
              <a:noFill/>
            </a:ln>
          </p:spPr>
          <p:txBody>
            <a:bodyPr vert="horz" wrap="square" lIns="182880" tIns="91440" rIns="182880" bIns="91440" numCol="1" anchor="t" anchorCtr="0" compatLnSpc="1"/>
            <a:lstStyle/>
            <a:p>
              <a:pPr algn="l" defTabSz="1828800" rtl="0"/>
              <a:endParaRPr lang="en-US" sz="3600" kern="1200" dirty="0">
                <a:solidFill>
                  <a:srgbClr val="3F3F3F"/>
                </a:solidFill>
                <a:cs typeface="+mn-ea"/>
                <a:sym typeface="+mn-lt"/>
              </a:endParaRPr>
            </a:p>
          </p:txBody>
        </p:sp>
        <p:sp>
          <p:nvSpPr>
            <p:cNvPr id="14" name="Freeform 35"/>
            <p:cNvSpPr>
              <a:spLocks noEditPoints="1"/>
            </p:cNvSpPr>
            <p:nvPr/>
          </p:nvSpPr>
          <p:spPr bwMode="auto">
            <a:xfrm>
              <a:off x="10919206" y="10900838"/>
              <a:ext cx="845268" cy="845268"/>
            </a:xfrm>
            <a:custGeom>
              <a:avLst/>
              <a:gdLst>
                <a:gd name="T0" fmla="*/ 42 w 297"/>
                <a:gd name="T1" fmla="*/ 64 h 297"/>
                <a:gd name="T2" fmla="*/ 16 w 297"/>
                <a:gd name="T3" fmla="*/ 82 h 297"/>
                <a:gd name="T4" fmla="*/ 5 w 297"/>
                <a:gd name="T5" fmla="*/ 111 h 297"/>
                <a:gd name="T6" fmla="*/ 11 w 297"/>
                <a:gd name="T7" fmla="*/ 142 h 297"/>
                <a:gd name="T8" fmla="*/ 2 w 297"/>
                <a:gd name="T9" fmla="*/ 172 h 297"/>
                <a:gd name="T10" fmla="*/ 10 w 297"/>
                <a:gd name="T11" fmla="*/ 201 h 297"/>
                <a:gd name="T12" fmla="*/ 32 w 297"/>
                <a:gd name="T13" fmla="*/ 223 h 297"/>
                <a:gd name="T14" fmla="*/ 42 w 297"/>
                <a:gd name="T15" fmla="*/ 253 h 297"/>
                <a:gd name="T16" fmla="*/ 66 w 297"/>
                <a:gd name="T17" fmla="*/ 272 h 297"/>
                <a:gd name="T18" fmla="*/ 97 w 297"/>
                <a:gd name="T19" fmla="*/ 277 h 297"/>
                <a:gd name="T20" fmla="*/ 122 w 297"/>
                <a:gd name="T21" fmla="*/ 295 h 297"/>
                <a:gd name="T22" fmla="*/ 153 w 297"/>
                <a:gd name="T23" fmla="*/ 297 h 297"/>
                <a:gd name="T24" fmla="*/ 180 w 297"/>
                <a:gd name="T25" fmla="*/ 282 h 297"/>
                <a:gd name="T26" fmla="*/ 213 w 297"/>
                <a:gd name="T27" fmla="*/ 283 h 297"/>
                <a:gd name="T28" fmla="*/ 239 w 297"/>
                <a:gd name="T29" fmla="*/ 267 h 297"/>
                <a:gd name="T30" fmla="*/ 251 w 297"/>
                <a:gd name="T31" fmla="*/ 237 h 297"/>
                <a:gd name="T32" fmla="*/ 271 w 297"/>
                <a:gd name="T33" fmla="*/ 233 h 297"/>
                <a:gd name="T34" fmla="*/ 282 w 297"/>
                <a:gd name="T35" fmla="*/ 213 h 297"/>
                <a:gd name="T36" fmla="*/ 288 w 297"/>
                <a:gd name="T37" fmla="*/ 198 h 297"/>
                <a:gd name="T38" fmla="*/ 293 w 297"/>
                <a:gd name="T39" fmla="*/ 175 h 297"/>
                <a:gd name="T40" fmla="*/ 282 w 297"/>
                <a:gd name="T41" fmla="*/ 159 h 297"/>
                <a:gd name="T42" fmla="*/ 295 w 297"/>
                <a:gd name="T43" fmla="*/ 144 h 297"/>
                <a:gd name="T44" fmla="*/ 294 w 297"/>
                <a:gd name="T45" fmla="*/ 120 h 297"/>
                <a:gd name="T46" fmla="*/ 290 w 297"/>
                <a:gd name="T47" fmla="*/ 105 h 297"/>
                <a:gd name="T48" fmla="*/ 279 w 297"/>
                <a:gd name="T49" fmla="*/ 84 h 297"/>
                <a:gd name="T50" fmla="*/ 261 w 297"/>
                <a:gd name="T51" fmla="*/ 78 h 297"/>
                <a:gd name="T52" fmla="*/ 263 w 297"/>
                <a:gd name="T53" fmla="*/ 58 h 297"/>
                <a:gd name="T54" fmla="*/ 248 w 297"/>
                <a:gd name="T55" fmla="*/ 39 h 297"/>
                <a:gd name="T56" fmla="*/ 236 w 297"/>
                <a:gd name="T57" fmla="*/ 29 h 297"/>
                <a:gd name="T58" fmla="*/ 215 w 297"/>
                <a:gd name="T59" fmla="*/ 19 h 297"/>
                <a:gd name="T60" fmla="*/ 197 w 297"/>
                <a:gd name="T61" fmla="*/ 24 h 297"/>
                <a:gd name="T62" fmla="*/ 187 w 297"/>
                <a:gd name="T63" fmla="*/ 7 h 297"/>
                <a:gd name="T64" fmla="*/ 164 w 297"/>
                <a:gd name="T65" fmla="*/ 1 h 297"/>
                <a:gd name="T66" fmla="*/ 148 w 297"/>
                <a:gd name="T67" fmla="*/ 0 h 297"/>
                <a:gd name="T68" fmla="*/ 125 w 297"/>
                <a:gd name="T69" fmla="*/ 4 h 297"/>
                <a:gd name="T70" fmla="*/ 113 w 297"/>
                <a:gd name="T71" fmla="*/ 19 h 297"/>
                <a:gd name="T72" fmla="*/ 95 w 297"/>
                <a:gd name="T73" fmla="*/ 11 h 297"/>
                <a:gd name="T74" fmla="*/ 73 w 297"/>
                <a:gd name="T75" fmla="*/ 21 h 297"/>
                <a:gd name="T76" fmla="*/ 60 w 297"/>
                <a:gd name="T77" fmla="*/ 29 h 297"/>
                <a:gd name="T78" fmla="*/ 28 w 297"/>
                <a:gd name="T79" fmla="*/ 118 h 297"/>
                <a:gd name="T80" fmla="*/ 102 w 297"/>
                <a:gd name="T81" fmla="*/ 98 h 297"/>
                <a:gd name="T82" fmla="*/ 102 w 297"/>
                <a:gd name="T83" fmla="*/ 98 h 297"/>
                <a:gd name="T84" fmla="*/ 145 w 297"/>
                <a:gd name="T85" fmla="*/ 218 h 297"/>
                <a:gd name="T86" fmla="*/ 195 w 297"/>
                <a:gd name="T87" fmla="*/ 200 h 297"/>
                <a:gd name="T88" fmla="*/ 88 w 297"/>
                <a:gd name="T89" fmla="*/ 213 h 297"/>
                <a:gd name="T90" fmla="*/ 265 w 297"/>
                <a:gd name="T91" fmla="*/ 193 h 297"/>
                <a:gd name="T92" fmla="*/ 208 w 297"/>
                <a:gd name="T93" fmla="*/ 214 h 297"/>
                <a:gd name="T94" fmla="*/ 234 w 297"/>
                <a:gd name="T95" fmla="*/ 169 h 297"/>
                <a:gd name="T96" fmla="*/ 157 w 297"/>
                <a:gd name="T97" fmla="*/ 159 h 297"/>
                <a:gd name="T98" fmla="*/ 157 w 297"/>
                <a:gd name="T99" fmla="*/ 159 h 297"/>
                <a:gd name="T100" fmla="*/ 128 w 297"/>
                <a:gd name="T101" fmla="*/ 26 h 297"/>
                <a:gd name="T102" fmla="*/ 89 w 297"/>
                <a:gd name="T103" fmla="*/ 84 h 297"/>
                <a:gd name="T104" fmla="*/ 115 w 297"/>
                <a:gd name="T105" fmla="*/ 29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97" h="297">
                  <a:moveTo>
                    <a:pt x="57" y="49"/>
                  </a:moveTo>
                  <a:cubicBezTo>
                    <a:pt x="54" y="52"/>
                    <a:pt x="47" y="50"/>
                    <a:pt x="43" y="45"/>
                  </a:cubicBezTo>
                  <a:cubicBezTo>
                    <a:pt x="41" y="47"/>
                    <a:pt x="39" y="48"/>
                    <a:pt x="38" y="50"/>
                  </a:cubicBezTo>
                  <a:cubicBezTo>
                    <a:pt x="43" y="55"/>
                    <a:pt x="45" y="61"/>
                    <a:pt x="42" y="64"/>
                  </a:cubicBezTo>
                  <a:cubicBezTo>
                    <a:pt x="39" y="67"/>
                    <a:pt x="33" y="67"/>
                    <a:pt x="28" y="63"/>
                  </a:cubicBezTo>
                  <a:cubicBezTo>
                    <a:pt x="26" y="65"/>
                    <a:pt x="25" y="67"/>
                    <a:pt x="23" y="69"/>
                  </a:cubicBezTo>
                  <a:cubicBezTo>
                    <a:pt x="29" y="72"/>
                    <a:pt x="32" y="78"/>
                    <a:pt x="30" y="81"/>
                  </a:cubicBezTo>
                  <a:cubicBezTo>
                    <a:pt x="28" y="85"/>
                    <a:pt x="22" y="85"/>
                    <a:pt x="16" y="82"/>
                  </a:cubicBezTo>
                  <a:cubicBezTo>
                    <a:pt x="15" y="85"/>
                    <a:pt x="14" y="87"/>
                    <a:pt x="13" y="89"/>
                  </a:cubicBezTo>
                  <a:cubicBezTo>
                    <a:pt x="18" y="92"/>
                    <a:pt x="22" y="97"/>
                    <a:pt x="20" y="100"/>
                  </a:cubicBezTo>
                  <a:cubicBezTo>
                    <a:pt x="19" y="104"/>
                    <a:pt x="13" y="106"/>
                    <a:pt x="7" y="104"/>
                  </a:cubicBezTo>
                  <a:cubicBezTo>
                    <a:pt x="6" y="106"/>
                    <a:pt x="6" y="109"/>
                    <a:pt x="5" y="111"/>
                  </a:cubicBezTo>
                  <a:cubicBezTo>
                    <a:pt x="11" y="113"/>
                    <a:pt x="15" y="117"/>
                    <a:pt x="14" y="121"/>
                  </a:cubicBezTo>
                  <a:cubicBezTo>
                    <a:pt x="13" y="125"/>
                    <a:pt x="8" y="127"/>
                    <a:pt x="2" y="126"/>
                  </a:cubicBezTo>
                  <a:cubicBezTo>
                    <a:pt x="1" y="129"/>
                    <a:pt x="1" y="131"/>
                    <a:pt x="1" y="134"/>
                  </a:cubicBezTo>
                  <a:cubicBezTo>
                    <a:pt x="7" y="134"/>
                    <a:pt x="11" y="138"/>
                    <a:pt x="11" y="142"/>
                  </a:cubicBezTo>
                  <a:cubicBezTo>
                    <a:pt x="11" y="146"/>
                    <a:pt x="6" y="149"/>
                    <a:pt x="0" y="149"/>
                  </a:cubicBezTo>
                  <a:cubicBezTo>
                    <a:pt x="0" y="152"/>
                    <a:pt x="0" y="154"/>
                    <a:pt x="0" y="157"/>
                  </a:cubicBezTo>
                  <a:cubicBezTo>
                    <a:pt x="6" y="157"/>
                    <a:pt x="11" y="159"/>
                    <a:pt x="12" y="163"/>
                  </a:cubicBezTo>
                  <a:cubicBezTo>
                    <a:pt x="12" y="167"/>
                    <a:pt x="8" y="171"/>
                    <a:pt x="2" y="172"/>
                  </a:cubicBezTo>
                  <a:cubicBezTo>
                    <a:pt x="2" y="175"/>
                    <a:pt x="3" y="177"/>
                    <a:pt x="3" y="179"/>
                  </a:cubicBezTo>
                  <a:cubicBezTo>
                    <a:pt x="9" y="179"/>
                    <a:pt x="14" y="180"/>
                    <a:pt x="15" y="184"/>
                  </a:cubicBezTo>
                  <a:cubicBezTo>
                    <a:pt x="16" y="188"/>
                    <a:pt x="13" y="192"/>
                    <a:pt x="7" y="194"/>
                  </a:cubicBezTo>
                  <a:cubicBezTo>
                    <a:pt x="8" y="197"/>
                    <a:pt x="9" y="199"/>
                    <a:pt x="10" y="201"/>
                  </a:cubicBezTo>
                  <a:cubicBezTo>
                    <a:pt x="15" y="200"/>
                    <a:pt x="21" y="201"/>
                    <a:pt x="22" y="204"/>
                  </a:cubicBezTo>
                  <a:cubicBezTo>
                    <a:pt x="24" y="208"/>
                    <a:pt x="21" y="213"/>
                    <a:pt x="16" y="216"/>
                  </a:cubicBezTo>
                  <a:cubicBezTo>
                    <a:pt x="17" y="218"/>
                    <a:pt x="18" y="220"/>
                    <a:pt x="19" y="222"/>
                  </a:cubicBezTo>
                  <a:cubicBezTo>
                    <a:pt x="25" y="220"/>
                    <a:pt x="30" y="220"/>
                    <a:pt x="32" y="223"/>
                  </a:cubicBezTo>
                  <a:cubicBezTo>
                    <a:pt x="34" y="226"/>
                    <a:pt x="32" y="231"/>
                    <a:pt x="28" y="235"/>
                  </a:cubicBezTo>
                  <a:cubicBezTo>
                    <a:pt x="29" y="237"/>
                    <a:pt x="31" y="239"/>
                    <a:pt x="32" y="241"/>
                  </a:cubicBezTo>
                  <a:cubicBezTo>
                    <a:pt x="37" y="238"/>
                    <a:pt x="42" y="237"/>
                    <a:pt x="45" y="240"/>
                  </a:cubicBezTo>
                  <a:cubicBezTo>
                    <a:pt x="47" y="243"/>
                    <a:pt x="46" y="248"/>
                    <a:pt x="42" y="253"/>
                  </a:cubicBezTo>
                  <a:cubicBezTo>
                    <a:pt x="44" y="255"/>
                    <a:pt x="46" y="256"/>
                    <a:pt x="48" y="258"/>
                  </a:cubicBezTo>
                  <a:cubicBezTo>
                    <a:pt x="52" y="254"/>
                    <a:pt x="57" y="253"/>
                    <a:pt x="60" y="255"/>
                  </a:cubicBezTo>
                  <a:cubicBezTo>
                    <a:pt x="63" y="257"/>
                    <a:pt x="63" y="263"/>
                    <a:pt x="60" y="268"/>
                  </a:cubicBezTo>
                  <a:cubicBezTo>
                    <a:pt x="62" y="269"/>
                    <a:pt x="64" y="271"/>
                    <a:pt x="66" y="272"/>
                  </a:cubicBezTo>
                  <a:cubicBezTo>
                    <a:pt x="69" y="268"/>
                    <a:pt x="74" y="265"/>
                    <a:pt x="78" y="267"/>
                  </a:cubicBezTo>
                  <a:cubicBezTo>
                    <a:pt x="81" y="269"/>
                    <a:pt x="81" y="275"/>
                    <a:pt x="79" y="280"/>
                  </a:cubicBezTo>
                  <a:cubicBezTo>
                    <a:pt x="81" y="281"/>
                    <a:pt x="84" y="282"/>
                    <a:pt x="86" y="283"/>
                  </a:cubicBezTo>
                  <a:cubicBezTo>
                    <a:pt x="89" y="278"/>
                    <a:pt x="93" y="275"/>
                    <a:pt x="97" y="277"/>
                  </a:cubicBezTo>
                  <a:cubicBezTo>
                    <a:pt x="100" y="278"/>
                    <a:pt x="102" y="283"/>
                    <a:pt x="100" y="289"/>
                  </a:cubicBezTo>
                  <a:cubicBezTo>
                    <a:pt x="103" y="290"/>
                    <a:pt x="105" y="291"/>
                    <a:pt x="107" y="291"/>
                  </a:cubicBezTo>
                  <a:cubicBezTo>
                    <a:pt x="109" y="286"/>
                    <a:pt x="113" y="282"/>
                    <a:pt x="117" y="283"/>
                  </a:cubicBezTo>
                  <a:cubicBezTo>
                    <a:pt x="121" y="284"/>
                    <a:pt x="123" y="289"/>
                    <a:pt x="122" y="295"/>
                  </a:cubicBezTo>
                  <a:cubicBezTo>
                    <a:pt x="125" y="295"/>
                    <a:pt x="127" y="296"/>
                    <a:pt x="130" y="296"/>
                  </a:cubicBezTo>
                  <a:cubicBezTo>
                    <a:pt x="131" y="290"/>
                    <a:pt x="134" y="286"/>
                    <a:pt x="138" y="286"/>
                  </a:cubicBezTo>
                  <a:cubicBezTo>
                    <a:pt x="142" y="286"/>
                    <a:pt x="145" y="291"/>
                    <a:pt x="145" y="297"/>
                  </a:cubicBezTo>
                  <a:cubicBezTo>
                    <a:pt x="148" y="297"/>
                    <a:pt x="150" y="297"/>
                    <a:pt x="153" y="297"/>
                  </a:cubicBezTo>
                  <a:cubicBezTo>
                    <a:pt x="153" y="291"/>
                    <a:pt x="155" y="286"/>
                    <a:pt x="159" y="286"/>
                  </a:cubicBezTo>
                  <a:cubicBezTo>
                    <a:pt x="163" y="285"/>
                    <a:pt x="167" y="290"/>
                    <a:pt x="168" y="296"/>
                  </a:cubicBezTo>
                  <a:cubicBezTo>
                    <a:pt x="171" y="296"/>
                    <a:pt x="173" y="295"/>
                    <a:pt x="176" y="295"/>
                  </a:cubicBezTo>
                  <a:cubicBezTo>
                    <a:pt x="175" y="289"/>
                    <a:pt x="176" y="283"/>
                    <a:pt x="180" y="282"/>
                  </a:cubicBezTo>
                  <a:cubicBezTo>
                    <a:pt x="184" y="281"/>
                    <a:pt x="189" y="285"/>
                    <a:pt x="191" y="291"/>
                  </a:cubicBezTo>
                  <a:cubicBezTo>
                    <a:pt x="193" y="290"/>
                    <a:pt x="196" y="290"/>
                    <a:pt x="198" y="289"/>
                  </a:cubicBezTo>
                  <a:cubicBezTo>
                    <a:pt x="196" y="283"/>
                    <a:pt x="197" y="277"/>
                    <a:pt x="200" y="275"/>
                  </a:cubicBezTo>
                  <a:cubicBezTo>
                    <a:pt x="204" y="273"/>
                    <a:pt x="210" y="277"/>
                    <a:pt x="213" y="283"/>
                  </a:cubicBezTo>
                  <a:cubicBezTo>
                    <a:pt x="215" y="282"/>
                    <a:pt x="217" y="280"/>
                    <a:pt x="219" y="279"/>
                  </a:cubicBezTo>
                  <a:cubicBezTo>
                    <a:pt x="216" y="274"/>
                    <a:pt x="216" y="267"/>
                    <a:pt x="219" y="265"/>
                  </a:cubicBezTo>
                  <a:cubicBezTo>
                    <a:pt x="223" y="263"/>
                    <a:pt x="229" y="265"/>
                    <a:pt x="233" y="271"/>
                  </a:cubicBezTo>
                  <a:cubicBezTo>
                    <a:pt x="235" y="270"/>
                    <a:pt x="237" y="268"/>
                    <a:pt x="239" y="267"/>
                  </a:cubicBezTo>
                  <a:cubicBezTo>
                    <a:pt x="234" y="261"/>
                    <a:pt x="233" y="255"/>
                    <a:pt x="236" y="252"/>
                  </a:cubicBezTo>
                  <a:cubicBezTo>
                    <a:pt x="240" y="249"/>
                    <a:pt x="246" y="251"/>
                    <a:pt x="251" y="256"/>
                  </a:cubicBezTo>
                  <a:cubicBezTo>
                    <a:pt x="253" y="255"/>
                    <a:pt x="254" y="253"/>
                    <a:pt x="256" y="251"/>
                  </a:cubicBezTo>
                  <a:cubicBezTo>
                    <a:pt x="251" y="247"/>
                    <a:pt x="248" y="240"/>
                    <a:pt x="251" y="237"/>
                  </a:cubicBezTo>
                  <a:cubicBezTo>
                    <a:pt x="254" y="234"/>
                    <a:pt x="261" y="234"/>
                    <a:pt x="266" y="239"/>
                  </a:cubicBezTo>
                  <a:cubicBezTo>
                    <a:pt x="266" y="239"/>
                    <a:pt x="266" y="239"/>
                    <a:pt x="266" y="239"/>
                  </a:cubicBezTo>
                  <a:cubicBezTo>
                    <a:pt x="268" y="237"/>
                    <a:pt x="269" y="235"/>
                    <a:pt x="271" y="233"/>
                  </a:cubicBezTo>
                  <a:cubicBezTo>
                    <a:pt x="271" y="233"/>
                    <a:pt x="271" y="233"/>
                    <a:pt x="271" y="233"/>
                  </a:cubicBezTo>
                  <a:cubicBezTo>
                    <a:pt x="264" y="229"/>
                    <a:pt x="261" y="223"/>
                    <a:pt x="263" y="220"/>
                  </a:cubicBezTo>
                  <a:cubicBezTo>
                    <a:pt x="266" y="216"/>
                    <a:pt x="272" y="215"/>
                    <a:pt x="278" y="219"/>
                  </a:cubicBezTo>
                  <a:cubicBezTo>
                    <a:pt x="279" y="219"/>
                    <a:pt x="279" y="219"/>
                    <a:pt x="279" y="219"/>
                  </a:cubicBezTo>
                  <a:cubicBezTo>
                    <a:pt x="280" y="217"/>
                    <a:pt x="281" y="215"/>
                    <a:pt x="282" y="213"/>
                  </a:cubicBezTo>
                  <a:cubicBezTo>
                    <a:pt x="282" y="212"/>
                    <a:pt x="282" y="212"/>
                    <a:pt x="282" y="212"/>
                  </a:cubicBezTo>
                  <a:cubicBezTo>
                    <a:pt x="275" y="210"/>
                    <a:pt x="271" y="205"/>
                    <a:pt x="273" y="200"/>
                  </a:cubicBezTo>
                  <a:cubicBezTo>
                    <a:pt x="274" y="196"/>
                    <a:pt x="281" y="195"/>
                    <a:pt x="287" y="197"/>
                  </a:cubicBezTo>
                  <a:cubicBezTo>
                    <a:pt x="288" y="198"/>
                    <a:pt x="288" y="198"/>
                    <a:pt x="288" y="198"/>
                  </a:cubicBezTo>
                  <a:cubicBezTo>
                    <a:pt x="289" y="195"/>
                    <a:pt x="290" y="193"/>
                    <a:pt x="291" y="191"/>
                  </a:cubicBezTo>
                  <a:cubicBezTo>
                    <a:pt x="291" y="191"/>
                    <a:pt x="290" y="190"/>
                    <a:pt x="290" y="190"/>
                  </a:cubicBezTo>
                  <a:cubicBezTo>
                    <a:pt x="283" y="189"/>
                    <a:pt x="278" y="184"/>
                    <a:pt x="279" y="180"/>
                  </a:cubicBezTo>
                  <a:cubicBezTo>
                    <a:pt x="280" y="176"/>
                    <a:pt x="286" y="173"/>
                    <a:pt x="293" y="175"/>
                  </a:cubicBezTo>
                  <a:cubicBezTo>
                    <a:pt x="294" y="175"/>
                    <a:pt x="294" y="175"/>
                    <a:pt x="294" y="175"/>
                  </a:cubicBezTo>
                  <a:cubicBezTo>
                    <a:pt x="295" y="173"/>
                    <a:pt x="295" y="170"/>
                    <a:pt x="296" y="168"/>
                  </a:cubicBezTo>
                  <a:cubicBezTo>
                    <a:pt x="295" y="168"/>
                    <a:pt x="295" y="168"/>
                    <a:pt x="294" y="167"/>
                  </a:cubicBezTo>
                  <a:cubicBezTo>
                    <a:pt x="287" y="167"/>
                    <a:pt x="282" y="163"/>
                    <a:pt x="282" y="159"/>
                  </a:cubicBezTo>
                  <a:cubicBezTo>
                    <a:pt x="282" y="155"/>
                    <a:pt x="288" y="151"/>
                    <a:pt x="295" y="152"/>
                  </a:cubicBezTo>
                  <a:cubicBezTo>
                    <a:pt x="296" y="152"/>
                    <a:pt x="296" y="152"/>
                    <a:pt x="297" y="152"/>
                  </a:cubicBezTo>
                  <a:cubicBezTo>
                    <a:pt x="297" y="149"/>
                    <a:pt x="297" y="147"/>
                    <a:pt x="297" y="144"/>
                  </a:cubicBezTo>
                  <a:cubicBezTo>
                    <a:pt x="296" y="144"/>
                    <a:pt x="296" y="144"/>
                    <a:pt x="295" y="144"/>
                  </a:cubicBezTo>
                  <a:cubicBezTo>
                    <a:pt x="288" y="145"/>
                    <a:pt x="282" y="142"/>
                    <a:pt x="282" y="138"/>
                  </a:cubicBezTo>
                  <a:cubicBezTo>
                    <a:pt x="281" y="133"/>
                    <a:pt x="286" y="129"/>
                    <a:pt x="293" y="128"/>
                  </a:cubicBezTo>
                  <a:cubicBezTo>
                    <a:pt x="294" y="128"/>
                    <a:pt x="295" y="128"/>
                    <a:pt x="295" y="128"/>
                  </a:cubicBezTo>
                  <a:cubicBezTo>
                    <a:pt x="295" y="126"/>
                    <a:pt x="295" y="123"/>
                    <a:pt x="294" y="120"/>
                  </a:cubicBezTo>
                  <a:cubicBezTo>
                    <a:pt x="294" y="121"/>
                    <a:pt x="293" y="121"/>
                    <a:pt x="292" y="121"/>
                  </a:cubicBezTo>
                  <a:cubicBezTo>
                    <a:pt x="286" y="123"/>
                    <a:pt x="279" y="121"/>
                    <a:pt x="278" y="117"/>
                  </a:cubicBezTo>
                  <a:cubicBezTo>
                    <a:pt x="277" y="113"/>
                    <a:pt x="281" y="108"/>
                    <a:pt x="288" y="106"/>
                  </a:cubicBezTo>
                  <a:cubicBezTo>
                    <a:pt x="289" y="106"/>
                    <a:pt x="290" y="105"/>
                    <a:pt x="290" y="105"/>
                  </a:cubicBezTo>
                  <a:cubicBezTo>
                    <a:pt x="289" y="103"/>
                    <a:pt x="289" y="100"/>
                    <a:pt x="288" y="98"/>
                  </a:cubicBezTo>
                  <a:cubicBezTo>
                    <a:pt x="287" y="98"/>
                    <a:pt x="287" y="98"/>
                    <a:pt x="286" y="99"/>
                  </a:cubicBezTo>
                  <a:cubicBezTo>
                    <a:pt x="280" y="101"/>
                    <a:pt x="273" y="101"/>
                    <a:pt x="271" y="97"/>
                  </a:cubicBezTo>
                  <a:cubicBezTo>
                    <a:pt x="269" y="93"/>
                    <a:pt x="273" y="87"/>
                    <a:pt x="279" y="84"/>
                  </a:cubicBezTo>
                  <a:cubicBezTo>
                    <a:pt x="280" y="84"/>
                    <a:pt x="281" y="84"/>
                    <a:pt x="282" y="83"/>
                  </a:cubicBezTo>
                  <a:cubicBezTo>
                    <a:pt x="280" y="81"/>
                    <a:pt x="279" y="79"/>
                    <a:pt x="278" y="76"/>
                  </a:cubicBezTo>
                  <a:cubicBezTo>
                    <a:pt x="277" y="77"/>
                    <a:pt x="277" y="77"/>
                    <a:pt x="276" y="77"/>
                  </a:cubicBezTo>
                  <a:cubicBezTo>
                    <a:pt x="270" y="81"/>
                    <a:pt x="264" y="81"/>
                    <a:pt x="261" y="78"/>
                  </a:cubicBezTo>
                  <a:cubicBezTo>
                    <a:pt x="259" y="74"/>
                    <a:pt x="262" y="68"/>
                    <a:pt x="267" y="64"/>
                  </a:cubicBezTo>
                  <a:cubicBezTo>
                    <a:pt x="268" y="64"/>
                    <a:pt x="269" y="63"/>
                    <a:pt x="269" y="63"/>
                  </a:cubicBezTo>
                  <a:cubicBezTo>
                    <a:pt x="268" y="61"/>
                    <a:pt x="266" y="59"/>
                    <a:pt x="265" y="57"/>
                  </a:cubicBezTo>
                  <a:cubicBezTo>
                    <a:pt x="264" y="57"/>
                    <a:pt x="264" y="58"/>
                    <a:pt x="263" y="58"/>
                  </a:cubicBezTo>
                  <a:cubicBezTo>
                    <a:pt x="258" y="63"/>
                    <a:pt x="251" y="64"/>
                    <a:pt x="248" y="61"/>
                  </a:cubicBezTo>
                  <a:cubicBezTo>
                    <a:pt x="245" y="58"/>
                    <a:pt x="247" y="51"/>
                    <a:pt x="252" y="46"/>
                  </a:cubicBezTo>
                  <a:cubicBezTo>
                    <a:pt x="253" y="46"/>
                    <a:pt x="254" y="45"/>
                    <a:pt x="254" y="45"/>
                  </a:cubicBezTo>
                  <a:cubicBezTo>
                    <a:pt x="252" y="43"/>
                    <a:pt x="250" y="41"/>
                    <a:pt x="248" y="39"/>
                  </a:cubicBezTo>
                  <a:cubicBezTo>
                    <a:pt x="248" y="40"/>
                    <a:pt x="248" y="40"/>
                    <a:pt x="247" y="41"/>
                  </a:cubicBezTo>
                  <a:cubicBezTo>
                    <a:pt x="243" y="46"/>
                    <a:pt x="237" y="49"/>
                    <a:pt x="233" y="46"/>
                  </a:cubicBezTo>
                  <a:cubicBezTo>
                    <a:pt x="230" y="43"/>
                    <a:pt x="230" y="37"/>
                    <a:pt x="235" y="31"/>
                  </a:cubicBezTo>
                  <a:cubicBezTo>
                    <a:pt x="235" y="30"/>
                    <a:pt x="236" y="30"/>
                    <a:pt x="236" y="29"/>
                  </a:cubicBezTo>
                  <a:cubicBezTo>
                    <a:pt x="234" y="28"/>
                    <a:pt x="232" y="26"/>
                    <a:pt x="230" y="25"/>
                  </a:cubicBezTo>
                  <a:cubicBezTo>
                    <a:pt x="230" y="25"/>
                    <a:pt x="229" y="26"/>
                    <a:pt x="229" y="27"/>
                  </a:cubicBezTo>
                  <a:cubicBezTo>
                    <a:pt x="225" y="33"/>
                    <a:pt x="220" y="36"/>
                    <a:pt x="216" y="34"/>
                  </a:cubicBezTo>
                  <a:cubicBezTo>
                    <a:pt x="212" y="32"/>
                    <a:pt x="212" y="25"/>
                    <a:pt x="215" y="19"/>
                  </a:cubicBezTo>
                  <a:cubicBezTo>
                    <a:pt x="215" y="18"/>
                    <a:pt x="216" y="17"/>
                    <a:pt x="216" y="17"/>
                  </a:cubicBezTo>
                  <a:cubicBezTo>
                    <a:pt x="214" y="16"/>
                    <a:pt x="211" y="14"/>
                    <a:pt x="209" y="13"/>
                  </a:cubicBezTo>
                  <a:cubicBezTo>
                    <a:pt x="209" y="14"/>
                    <a:pt x="209" y="15"/>
                    <a:pt x="208" y="15"/>
                  </a:cubicBezTo>
                  <a:cubicBezTo>
                    <a:pt x="206" y="22"/>
                    <a:pt x="201" y="26"/>
                    <a:pt x="197" y="24"/>
                  </a:cubicBezTo>
                  <a:cubicBezTo>
                    <a:pt x="192" y="23"/>
                    <a:pt x="191" y="16"/>
                    <a:pt x="194" y="10"/>
                  </a:cubicBezTo>
                  <a:cubicBezTo>
                    <a:pt x="194" y="9"/>
                    <a:pt x="194" y="8"/>
                    <a:pt x="194" y="8"/>
                  </a:cubicBezTo>
                  <a:cubicBezTo>
                    <a:pt x="192" y="7"/>
                    <a:pt x="189" y="6"/>
                    <a:pt x="187" y="5"/>
                  </a:cubicBezTo>
                  <a:cubicBezTo>
                    <a:pt x="187" y="6"/>
                    <a:pt x="187" y="7"/>
                    <a:pt x="187" y="7"/>
                  </a:cubicBezTo>
                  <a:cubicBezTo>
                    <a:pt x="185" y="14"/>
                    <a:pt x="181" y="19"/>
                    <a:pt x="176" y="18"/>
                  </a:cubicBezTo>
                  <a:cubicBezTo>
                    <a:pt x="172" y="17"/>
                    <a:pt x="170" y="11"/>
                    <a:pt x="171" y="4"/>
                  </a:cubicBezTo>
                  <a:cubicBezTo>
                    <a:pt x="171" y="3"/>
                    <a:pt x="171" y="3"/>
                    <a:pt x="171" y="2"/>
                  </a:cubicBezTo>
                  <a:cubicBezTo>
                    <a:pt x="169" y="2"/>
                    <a:pt x="166" y="2"/>
                    <a:pt x="164" y="1"/>
                  </a:cubicBezTo>
                  <a:cubicBezTo>
                    <a:pt x="164" y="2"/>
                    <a:pt x="164" y="2"/>
                    <a:pt x="164" y="3"/>
                  </a:cubicBezTo>
                  <a:cubicBezTo>
                    <a:pt x="163" y="10"/>
                    <a:pt x="160" y="15"/>
                    <a:pt x="155" y="15"/>
                  </a:cubicBezTo>
                  <a:cubicBezTo>
                    <a:pt x="151" y="15"/>
                    <a:pt x="148" y="9"/>
                    <a:pt x="148" y="2"/>
                  </a:cubicBezTo>
                  <a:cubicBezTo>
                    <a:pt x="148" y="1"/>
                    <a:pt x="148" y="1"/>
                    <a:pt x="148" y="0"/>
                  </a:cubicBezTo>
                  <a:cubicBezTo>
                    <a:pt x="145" y="0"/>
                    <a:pt x="143" y="1"/>
                    <a:pt x="140" y="1"/>
                  </a:cubicBezTo>
                  <a:cubicBezTo>
                    <a:pt x="140" y="1"/>
                    <a:pt x="140" y="1"/>
                    <a:pt x="140" y="2"/>
                  </a:cubicBezTo>
                  <a:cubicBezTo>
                    <a:pt x="141" y="9"/>
                    <a:pt x="138" y="15"/>
                    <a:pt x="134" y="15"/>
                  </a:cubicBezTo>
                  <a:cubicBezTo>
                    <a:pt x="130" y="16"/>
                    <a:pt x="125" y="11"/>
                    <a:pt x="125" y="4"/>
                  </a:cubicBezTo>
                  <a:cubicBezTo>
                    <a:pt x="125" y="3"/>
                    <a:pt x="125" y="3"/>
                    <a:pt x="124" y="2"/>
                  </a:cubicBezTo>
                  <a:cubicBezTo>
                    <a:pt x="122" y="3"/>
                    <a:pt x="119" y="3"/>
                    <a:pt x="117" y="4"/>
                  </a:cubicBezTo>
                  <a:cubicBezTo>
                    <a:pt x="117" y="4"/>
                    <a:pt x="117" y="4"/>
                    <a:pt x="117" y="5"/>
                  </a:cubicBezTo>
                  <a:cubicBezTo>
                    <a:pt x="119" y="11"/>
                    <a:pt x="117" y="18"/>
                    <a:pt x="113" y="19"/>
                  </a:cubicBezTo>
                  <a:cubicBezTo>
                    <a:pt x="109" y="20"/>
                    <a:pt x="104" y="16"/>
                    <a:pt x="102" y="9"/>
                  </a:cubicBezTo>
                  <a:cubicBezTo>
                    <a:pt x="102" y="9"/>
                    <a:pt x="102" y="8"/>
                    <a:pt x="102" y="8"/>
                  </a:cubicBezTo>
                  <a:cubicBezTo>
                    <a:pt x="99" y="9"/>
                    <a:pt x="97" y="10"/>
                    <a:pt x="94" y="11"/>
                  </a:cubicBezTo>
                  <a:cubicBezTo>
                    <a:pt x="95" y="11"/>
                    <a:pt x="95" y="11"/>
                    <a:pt x="95" y="11"/>
                  </a:cubicBezTo>
                  <a:cubicBezTo>
                    <a:pt x="98" y="17"/>
                    <a:pt x="97" y="24"/>
                    <a:pt x="93" y="26"/>
                  </a:cubicBezTo>
                  <a:cubicBezTo>
                    <a:pt x="89" y="28"/>
                    <a:pt x="83" y="24"/>
                    <a:pt x="80" y="18"/>
                  </a:cubicBezTo>
                  <a:cubicBezTo>
                    <a:pt x="80" y="17"/>
                    <a:pt x="80" y="17"/>
                    <a:pt x="80" y="17"/>
                  </a:cubicBezTo>
                  <a:cubicBezTo>
                    <a:pt x="78" y="18"/>
                    <a:pt x="76" y="19"/>
                    <a:pt x="73" y="21"/>
                  </a:cubicBezTo>
                  <a:cubicBezTo>
                    <a:pt x="73" y="21"/>
                    <a:pt x="74" y="21"/>
                    <a:pt x="74" y="21"/>
                  </a:cubicBezTo>
                  <a:cubicBezTo>
                    <a:pt x="77" y="27"/>
                    <a:pt x="78" y="33"/>
                    <a:pt x="74" y="36"/>
                  </a:cubicBezTo>
                  <a:cubicBezTo>
                    <a:pt x="70" y="38"/>
                    <a:pt x="64" y="35"/>
                    <a:pt x="60" y="30"/>
                  </a:cubicBezTo>
                  <a:cubicBezTo>
                    <a:pt x="60" y="30"/>
                    <a:pt x="60" y="30"/>
                    <a:pt x="60" y="29"/>
                  </a:cubicBezTo>
                  <a:cubicBezTo>
                    <a:pt x="58" y="31"/>
                    <a:pt x="56" y="32"/>
                    <a:pt x="54" y="34"/>
                  </a:cubicBezTo>
                  <a:cubicBezTo>
                    <a:pt x="59" y="39"/>
                    <a:pt x="60" y="46"/>
                    <a:pt x="57" y="49"/>
                  </a:cubicBezTo>
                  <a:close/>
                  <a:moveTo>
                    <a:pt x="52" y="228"/>
                  </a:moveTo>
                  <a:cubicBezTo>
                    <a:pt x="26" y="196"/>
                    <a:pt x="18" y="156"/>
                    <a:pt x="28" y="118"/>
                  </a:cubicBezTo>
                  <a:cubicBezTo>
                    <a:pt x="61" y="137"/>
                    <a:pt x="61" y="137"/>
                    <a:pt x="61" y="137"/>
                  </a:cubicBezTo>
                  <a:cubicBezTo>
                    <a:pt x="58" y="160"/>
                    <a:pt x="64" y="184"/>
                    <a:pt x="79" y="203"/>
                  </a:cubicBezTo>
                  <a:lnTo>
                    <a:pt x="52" y="228"/>
                  </a:lnTo>
                  <a:close/>
                  <a:moveTo>
                    <a:pt x="102" y="98"/>
                  </a:moveTo>
                  <a:cubicBezTo>
                    <a:pt x="127" y="75"/>
                    <a:pt x="165" y="74"/>
                    <a:pt x="191" y="94"/>
                  </a:cubicBezTo>
                  <a:cubicBezTo>
                    <a:pt x="139" y="126"/>
                    <a:pt x="139" y="126"/>
                    <a:pt x="139" y="126"/>
                  </a:cubicBezTo>
                  <a:cubicBezTo>
                    <a:pt x="86" y="120"/>
                    <a:pt x="86" y="120"/>
                    <a:pt x="86" y="120"/>
                  </a:cubicBezTo>
                  <a:cubicBezTo>
                    <a:pt x="89" y="112"/>
                    <a:pt x="95" y="104"/>
                    <a:pt x="102" y="98"/>
                  </a:cubicBezTo>
                  <a:close/>
                  <a:moveTo>
                    <a:pt x="97" y="196"/>
                  </a:moveTo>
                  <a:cubicBezTo>
                    <a:pt x="84" y="182"/>
                    <a:pt x="79" y="164"/>
                    <a:pt x="79" y="146"/>
                  </a:cubicBezTo>
                  <a:cubicBezTo>
                    <a:pt x="124" y="171"/>
                    <a:pt x="124" y="171"/>
                    <a:pt x="124" y="171"/>
                  </a:cubicBezTo>
                  <a:cubicBezTo>
                    <a:pt x="145" y="218"/>
                    <a:pt x="145" y="218"/>
                    <a:pt x="145" y="218"/>
                  </a:cubicBezTo>
                  <a:cubicBezTo>
                    <a:pt x="127" y="217"/>
                    <a:pt x="110" y="210"/>
                    <a:pt x="97" y="196"/>
                  </a:cubicBezTo>
                  <a:close/>
                  <a:moveTo>
                    <a:pt x="170" y="161"/>
                  </a:moveTo>
                  <a:cubicBezTo>
                    <a:pt x="207" y="112"/>
                    <a:pt x="207" y="112"/>
                    <a:pt x="207" y="112"/>
                  </a:cubicBezTo>
                  <a:cubicBezTo>
                    <a:pt x="225" y="140"/>
                    <a:pt x="220" y="177"/>
                    <a:pt x="195" y="200"/>
                  </a:cubicBezTo>
                  <a:cubicBezTo>
                    <a:pt x="188" y="207"/>
                    <a:pt x="180" y="211"/>
                    <a:pt x="172" y="214"/>
                  </a:cubicBezTo>
                  <a:lnTo>
                    <a:pt x="170" y="161"/>
                  </a:lnTo>
                  <a:close/>
                  <a:moveTo>
                    <a:pt x="61" y="238"/>
                  </a:moveTo>
                  <a:cubicBezTo>
                    <a:pt x="88" y="213"/>
                    <a:pt x="88" y="213"/>
                    <a:pt x="88" y="213"/>
                  </a:cubicBezTo>
                  <a:cubicBezTo>
                    <a:pt x="106" y="230"/>
                    <a:pt x="130" y="238"/>
                    <a:pt x="153" y="237"/>
                  </a:cubicBezTo>
                  <a:cubicBezTo>
                    <a:pt x="168" y="272"/>
                    <a:pt x="168" y="272"/>
                    <a:pt x="168" y="272"/>
                  </a:cubicBezTo>
                  <a:cubicBezTo>
                    <a:pt x="130" y="278"/>
                    <a:pt x="90" y="266"/>
                    <a:pt x="61" y="238"/>
                  </a:cubicBezTo>
                  <a:close/>
                  <a:moveTo>
                    <a:pt x="265" y="193"/>
                  </a:moveTo>
                  <a:cubicBezTo>
                    <a:pt x="258" y="211"/>
                    <a:pt x="248" y="227"/>
                    <a:pt x="233" y="241"/>
                  </a:cubicBezTo>
                  <a:cubicBezTo>
                    <a:pt x="215" y="257"/>
                    <a:pt x="195" y="267"/>
                    <a:pt x="173" y="271"/>
                  </a:cubicBezTo>
                  <a:cubicBezTo>
                    <a:pt x="172" y="234"/>
                    <a:pt x="172" y="234"/>
                    <a:pt x="172" y="234"/>
                  </a:cubicBezTo>
                  <a:cubicBezTo>
                    <a:pt x="185" y="230"/>
                    <a:pt x="197" y="224"/>
                    <a:pt x="208" y="214"/>
                  </a:cubicBezTo>
                  <a:cubicBezTo>
                    <a:pt x="218" y="205"/>
                    <a:pt x="225" y="194"/>
                    <a:pt x="230" y="182"/>
                  </a:cubicBezTo>
                  <a:lnTo>
                    <a:pt x="265" y="193"/>
                  </a:lnTo>
                  <a:close/>
                  <a:moveTo>
                    <a:pt x="269" y="180"/>
                  </a:moveTo>
                  <a:cubicBezTo>
                    <a:pt x="234" y="169"/>
                    <a:pt x="234" y="169"/>
                    <a:pt x="234" y="169"/>
                  </a:cubicBezTo>
                  <a:cubicBezTo>
                    <a:pt x="240" y="144"/>
                    <a:pt x="235" y="117"/>
                    <a:pt x="219" y="96"/>
                  </a:cubicBezTo>
                  <a:cubicBezTo>
                    <a:pt x="241" y="66"/>
                    <a:pt x="241" y="66"/>
                    <a:pt x="241" y="66"/>
                  </a:cubicBezTo>
                  <a:cubicBezTo>
                    <a:pt x="270" y="98"/>
                    <a:pt x="279" y="141"/>
                    <a:pt x="269" y="180"/>
                  </a:cubicBezTo>
                  <a:close/>
                  <a:moveTo>
                    <a:pt x="157" y="159"/>
                  </a:moveTo>
                  <a:cubicBezTo>
                    <a:pt x="152" y="163"/>
                    <a:pt x="144" y="163"/>
                    <a:pt x="139" y="158"/>
                  </a:cubicBezTo>
                  <a:cubicBezTo>
                    <a:pt x="134" y="152"/>
                    <a:pt x="134" y="144"/>
                    <a:pt x="140" y="139"/>
                  </a:cubicBezTo>
                  <a:cubicBezTo>
                    <a:pt x="145" y="134"/>
                    <a:pt x="153" y="135"/>
                    <a:pt x="158" y="140"/>
                  </a:cubicBezTo>
                  <a:cubicBezTo>
                    <a:pt x="163" y="145"/>
                    <a:pt x="163" y="154"/>
                    <a:pt x="157" y="159"/>
                  </a:cubicBezTo>
                  <a:close/>
                  <a:moveTo>
                    <a:pt x="240" y="64"/>
                  </a:moveTo>
                  <a:cubicBezTo>
                    <a:pt x="208" y="84"/>
                    <a:pt x="208" y="84"/>
                    <a:pt x="208" y="84"/>
                  </a:cubicBezTo>
                  <a:cubicBezTo>
                    <a:pt x="188" y="66"/>
                    <a:pt x="161" y="58"/>
                    <a:pt x="136" y="62"/>
                  </a:cubicBezTo>
                  <a:cubicBezTo>
                    <a:pt x="128" y="26"/>
                    <a:pt x="128" y="26"/>
                    <a:pt x="128" y="26"/>
                  </a:cubicBezTo>
                  <a:cubicBezTo>
                    <a:pt x="168" y="19"/>
                    <a:pt x="210" y="32"/>
                    <a:pt x="240" y="64"/>
                  </a:cubicBezTo>
                  <a:close/>
                  <a:moveTo>
                    <a:pt x="115" y="29"/>
                  </a:moveTo>
                  <a:cubicBezTo>
                    <a:pt x="123" y="65"/>
                    <a:pt x="123" y="65"/>
                    <a:pt x="123" y="65"/>
                  </a:cubicBezTo>
                  <a:cubicBezTo>
                    <a:pt x="111" y="68"/>
                    <a:pt x="99" y="75"/>
                    <a:pt x="89" y="84"/>
                  </a:cubicBezTo>
                  <a:cubicBezTo>
                    <a:pt x="79" y="93"/>
                    <a:pt x="71" y="105"/>
                    <a:pt x="66" y="118"/>
                  </a:cubicBezTo>
                  <a:cubicBezTo>
                    <a:pt x="29" y="113"/>
                    <a:pt x="29" y="113"/>
                    <a:pt x="29" y="113"/>
                  </a:cubicBezTo>
                  <a:cubicBezTo>
                    <a:pt x="35" y="92"/>
                    <a:pt x="47" y="73"/>
                    <a:pt x="64" y="57"/>
                  </a:cubicBezTo>
                  <a:cubicBezTo>
                    <a:pt x="79" y="43"/>
                    <a:pt x="97" y="34"/>
                    <a:pt x="115" y="29"/>
                  </a:cubicBezTo>
                  <a:close/>
                </a:path>
              </a:pathLst>
            </a:custGeom>
            <a:grpFill/>
            <a:ln>
              <a:noFill/>
            </a:ln>
          </p:spPr>
          <p:txBody>
            <a:bodyPr vert="horz" wrap="square" lIns="182880" tIns="91440" rIns="182880" bIns="91440" numCol="1" anchor="t" anchorCtr="0" compatLnSpc="1"/>
            <a:lstStyle/>
            <a:p>
              <a:pPr algn="l" defTabSz="1828800" rtl="0"/>
              <a:endParaRPr lang="en-US" sz="3600" kern="1200">
                <a:solidFill>
                  <a:srgbClr val="3F3F3F"/>
                </a:solidFill>
                <a:cs typeface="+mn-ea"/>
                <a:sym typeface="+mn-lt"/>
              </a:endParaRPr>
            </a:p>
          </p:txBody>
        </p:sp>
        <p:sp>
          <p:nvSpPr>
            <p:cNvPr id="15" name="Freeform 40"/>
            <p:cNvSpPr/>
            <p:nvPr/>
          </p:nvSpPr>
          <p:spPr bwMode="auto">
            <a:xfrm>
              <a:off x="10413789" y="4295299"/>
              <a:ext cx="375434" cy="400186"/>
            </a:xfrm>
            <a:custGeom>
              <a:avLst/>
              <a:gdLst>
                <a:gd name="T0" fmla="*/ 73 w 76"/>
                <a:gd name="T1" fmla="*/ 1 h 81"/>
                <a:gd name="T2" fmla="*/ 64 w 76"/>
                <a:gd name="T3" fmla="*/ 7 h 81"/>
                <a:gd name="T4" fmla="*/ 54 w 76"/>
                <a:gd name="T5" fmla="*/ 17 h 81"/>
                <a:gd name="T6" fmla="*/ 48 w 76"/>
                <a:gd name="T7" fmla="*/ 23 h 81"/>
                <a:gd name="T8" fmla="*/ 45 w 76"/>
                <a:gd name="T9" fmla="*/ 26 h 81"/>
                <a:gd name="T10" fmla="*/ 42 w 76"/>
                <a:gd name="T11" fmla="*/ 29 h 81"/>
                <a:gd name="T12" fmla="*/ 31 w 76"/>
                <a:gd name="T13" fmla="*/ 42 h 81"/>
                <a:gd name="T14" fmla="*/ 23 w 76"/>
                <a:gd name="T15" fmla="*/ 55 h 81"/>
                <a:gd name="T16" fmla="*/ 21 w 76"/>
                <a:gd name="T17" fmla="*/ 58 h 81"/>
                <a:gd name="T18" fmla="*/ 19 w 76"/>
                <a:gd name="T19" fmla="*/ 54 h 81"/>
                <a:gd name="T20" fmla="*/ 0 w 76"/>
                <a:gd name="T21" fmla="*/ 27 h 81"/>
                <a:gd name="T22" fmla="*/ 13 w 76"/>
                <a:gd name="T23" fmla="*/ 50 h 81"/>
                <a:gd name="T24" fmla="*/ 18 w 76"/>
                <a:gd name="T25" fmla="*/ 61 h 81"/>
                <a:gd name="T26" fmla="*/ 14 w 76"/>
                <a:gd name="T27" fmla="*/ 71 h 81"/>
                <a:gd name="T28" fmla="*/ 12 w 76"/>
                <a:gd name="T29" fmla="*/ 80 h 81"/>
                <a:gd name="T30" fmla="*/ 18 w 76"/>
                <a:gd name="T31" fmla="*/ 80 h 81"/>
                <a:gd name="T32" fmla="*/ 24 w 76"/>
                <a:gd name="T33" fmla="*/ 72 h 81"/>
                <a:gd name="T34" fmla="*/ 30 w 76"/>
                <a:gd name="T35" fmla="*/ 59 h 81"/>
                <a:gd name="T36" fmla="*/ 37 w 76"/>
                <a:gd name="T37" fmla="*/ 46 h 81"/>
                <a:gd name="T38" fmla="*/ 46 w 76"/>
                <a:gd name="T39" fmla="*/ 32 h 81"/>
                <a:gd name="T40" fmla="*/ 49 w 76"/>
                <a:gd name="T41" fmla="*/ 29 h 81"/>
                <a:gd name="T42" fmla="*/ 51 w 76"/>
                <a:gd name="T43" fmla="*/ 25 h 81"/>
                <a:gd name="T44" fmla="*/ 56 w 76"/>
                <a:gd name="T45" fmla="*/ 19 h 81"/>
                <a:gd name="T46" fmla="*/ 65 w 76"/>
                <a:gd name="T47" fmla="*/ 8 h 81"/>
                <a:gd name="T48" fmla="*/ 73 w 76"/>
                <a:gd name="T49" fmla="*/ 2 h 81"/>
                <a:gd name="T50" fmla="*/ 76 w 76"/>
                <a:gd name="T51" fmla="*/ 0 h 81"/>
                <a:gd name="T52" fmla="*/ 73 w 76"/>
                <a:gd name="T53" fmla="*/ 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6" h="81">
                  <a:moveTo>
                    <a:pt x="73" y="1"/>
                  </a:moveTo>
                  <a:cubicBezTo>
                    <a:pt x="70" y="2"/>
                    <a:pt x="67" y="4"/>
                    <a:pt x="64" y="7"/>
                  </a:cubicBezTo>
                  <a:cubicBezTo>
                    <a:pt x="61" y="10"/>
                    <a:pt x="57" y="13"/>
                    <a:pt x="54" y="17"/>
                  </a:cubicBezTo>
                  <a:cubicBezTo>
                    <a:pt x="48" y="23"/>
                    <a:pt x="48" y="23"/>
                    <a:pt x="48" y="23"/>
                  </a:cubicBezTo>
                  <a:cubicBezTo>
                    <a:pt x="45" y="26"/>
                    <a:pt x="45" y="26"/>
                    <a:pt x="45" y="26"/>
                  </a:cubicBezTo>
                  <a:cubicBezTo>
                    <a:pt x="44" y="27"/>
                    <a:pt x="43" y="28"/>
                    <a:pt x="42" y="29"/>
                  </a:cubicBezTo>
                  <a:cubicBezTo>
                    <a:pt x="38" y="33"/>
                    <a:pt x="35" y="38"/>
                    <a:pt x="31" y="42"/>
                  </a:cubicBezTo>
                  <a:cubicBezTo>
                    <a:pt x="28" y="46"/>
                    <a:pt x="25" y="51"/>
                    <a:pt x="23" y="55"/>
                  </a:cubicBezTo>
                  <a:cubicBezTo>
                    <a:pt x="22" y="56"/>
                    <a:pt x="22" y="57"/>
                    <a:pt x="21" y="58"/>
                  </a:cubicBezTo>
                  <a:cubicBezTo>
                    <a:pt x="20" y="57"/>
                    <a:pt x="20" y="55"/>
                    <a:pt x="19" y="54"/>
                  </a:cubicBezTo>
                  <a:cubicBezTo>
                    <a:pt x="14" y="44"/>
                    <a:pt x="6" y="36"/>
                    <a:pt x="0" y="27"/>
                  </a:cubicBezTo>
                  <a:cubicBezTo>
                    <a:pt x="4" y="34"/>
                    <a:pt x="9" y="42"/>
                    <a:pt x="13" y="50"/>
                  </a:cubicBezTo>
                  <a:cubicBezTo>
                    <a:pt x="15" y="53"/>
                    <a:pt x="17" y="57"/>
                    <a:pt x="18" y="61"/>
                  </a:cubicBezTo>
                  <a:cubicBezTo>
                    <a:pt x="19" y="64"/>
                    <a:pt x="15" y="68"/>
                    <a:pt x="14" y="71"/>
                  </a:cubicBezTo>
                  <a:cubicBezTo>
                    <a:pt x="13" y="73"/>
                    <a:pt x="11" y="78"/>
                    <a:pt x="12" y="80"/>
                  </a:cubicBezTo>
                  <a:cubicBezTo>
                    <a:pt x="13" y="81"/>
                    <a:pt x="16" y="80"/>
                    <a:pt x="18" y="80"/>
                  </a:cubicBezTo>
                  <a:cubicBezTo>
                    <a:pt x="21" y="79"/>
                    <a:pt x="23" y="75"/>
                    <a:pt x="24" y="72"/>
                  </a:cubicBezTo>
                  <a:cubicBezTo>
                    <a:pt x="25" y="67"/>
                    <a:pt x="28" y="63"/>
                    <a:pt x="30" y="59"/>
                  </a:cubicBezTo>
                  <a:cubicBezTo>
                    <a:pt x="32" y="55"/>
                    <a:pt x="34" y="50"/>
                    <a:pt x="37" y="46"/>
                  </a:cubicBezTo>
                  <a:cubicBezTo>
                    <a:pt x="39" y="41"/>
                    <a:pt x="43" y="36"/>
                    <a:pt x="46" y="32"/>
                  </a:cubicBezTo>
                  <a:cubicBezTo>
                    <a:pt x="47" y="31"/>
                    <a:pt x="48" y="30"/>
                    <a:pt x="49" y="29"/>
                  </a:cubicBezTo>
                  <a:cubicBezTo>
                    <a:pt x="51" y="25"/>
                    <a:pt x="51" y="25"/>
                    <a:pt x="51" y="25"/>
                  </a:cubicBezTo>
                  <a:cubicBezTo>
                    <a:pt x="56" y="19"/>
                    <a:pt x="56" y="19"/>
                    <a:pt x="56" y="19"/>
                  </a:cubicBezTo>
                  <a:cubicBezTo>
                    <a:pt x="59" y="15"/>
                    <a:pt x="62" y="11"/>
                    <a:pt x="65" y="8"/>
                  </a:cubicBezTo>
                  <a:cubicBezTo>
                    <a:pt x="68" y="5"/>
                    <a:pt x="71" y="3"/>
                    <a:pt x="73" y="2"/>
                  </a:cubicBezTo>
                  <a:cubicBezTo>
                    <a:pt x="75" y="0"/>
                    <a:pt x="76" y="0"/>
                    <a:pt x="76" y="0"/>
                  </a:cubicBezTo>
                  <a:cubicBezTo>
                    <a:pt x="76" y="0"/>
                    <a:pt x="75" y="0"/>
                    <a:pt x="7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82880" tIns="91440" rIns="182880" bIns="91440" numCol="1" anchor="t" anchorCtr="0" compatLnSpc="1"/>
            <a:lstStyle/>
            <a:p>
              <a:pPr algn="l" defTabSz="1828800" rtl="0"/>
              <a:endParaRPr lang="en-US" sz="3600" kern="1200">
                <a:solidFill>
                  <a:srgbClr val="3F3F3F"/>
                </a:solidFill>
                <a:cs typeface="+mn-ea"/>
                <a:sym typeface="+mn-lt"/>
              </a:endParaRPr>
            </a:p>
          </p:txBody>
        </p:sp>
        <p:sp>
          <p:nvSpPr>
            <p:cNvPr id="16" name="Freeform 41"/>
            <p:cNvSpPr/>
            <p:nvPr/>
          </p:nvSpPr>
          <p:spPr bwMode="auto">
            <a:xfrm>
              <a:off x="10211632" y="4150900"/>
              <a:ext cx="301172" cy="391936"/>
            </a:xfrm>
            <a:custGeom>
              <a:avLst/>
              <a:gdLst>
                <a:gd name="T0" fmla="*/ 1 w 61"/>
                <a:gd name="T1" fmla="*/ 0 h 79"/>
                <a:gd name="T2" fmla="*/ 3 w 61"/>
                <a:gd name="T3" fmla="*/ 29 h 79"/>
                <a:gd name="T4" fmla="*/ 24 w 61"/>
                <a:gd name="T5" fmla="*/ 66 h 79"/>
                <a:gd name="T6" fmla="*/ 55 w 61"/>
                <a:gd name="T7" fmla="*/ 72 h 79"/>
                <a:gd name="T8" fmla="*/ 61 w 61"/>
                <a:gd name="T9" fmla="*/ 51 h 79"/>
                <a:gd name="T10" fmla="*/ 41 w 61"/>
                <a:gd name="T11" fmla="*/ 17 h 79"/>
                <a:gd name="T12" fmla="*/ 1 w 61"/>
                <a:gd name="T13" fmla="*/ 0 h 79"/>
              </a:gdLst>
              <a:ahLst/>
              <a:cxnLst>
                <a:cxn ang="0">
                  <a:pos x="T0" y="T1"/>
                </a:cxn>
                <a:cxn ang="0">
                  <a:pos x="T2" y="T3"/>
                </a:cxn>
                <a:cxn ang="0">
                  <a:pos x="T4" y="T5"/>
                </a:cxn>
                <a:cxn ang="0">
                  <a:pos x="T6" y="T7"/>
                </a:cxn>
                <a:cxn ang="0">
                  <a:pos x="T8" y="T9"/>
                </a:cxn>
                <a:cxn ang="0">
                  <a:pos x="T10" y="T11"/>
                </a:cxn>
                <a:cxn ang="0">
                  <a:pos x="T12" y="T13"/>
                </a:cxn>
              </a:cxnLst>
              <a:rect l="0" t="0" r="r" b="b"/>
              <a:pathLst>
                <a:path w="61" h="79">
                  <a:moveTo>
                    <a:pt x="1" y="0"/>
                  </a:moveTo>
                  <a:cubicBezTo>
                    <a:pt x="0" y="8"/>
                    <a:pt x="1" y="22"/>
                    <a:pt x="3" y="29"/>
                  </a:cubicBezTo>
                  <a:cubicBezTo>
                    <a:pt x="8" y="45"/>
                    <a:pt x="13" y="54"/>
                    <a:pt x="24" y="66"/>
                  </a:cubicBezTo>
                  <a:cubicBezTo>
                    <a:pt x="32" y="74"/>
                    <a:pt x="49" y="79"/>
                    <a:pt x="55" y="72"/>
                  </a:cubicBezTo>
                  <a:cubicBezTo>
                    <a:pt x="61" y="66"/>
                    <a:pt x="61" y="57"/>
                    <a:pt x="61" y="51"/>
                  </a:cubicBezTo>
                  <a:cubicBezTo>
                    <a:pt x="60" y="39"/>
                    <a:pt x="50" y="25"/>
                    <a:pt x="41" y="17"/>
                  </a:cubicBezTo>
                  <a:cubicBezTo>
                    <a:pt x="24" y="3"/>
                    <a:pt x="9" y="5"/>
                    <a:pt x="1" y="0"/>
                  </a:cubicBezTo>
                  <a:close/>
                </a:path>
              </a:pathLst>
            </a:custGeom>
            <a:solidFill>
              <a:srgbClr val="333F50"/>
            </a:solidFill>
            <a:ln>
              <a:noFill/>
            </a:ln>
            <a:extLst>
              <a:ext uri="{91240B29-F687-4F45-9708-019B960494DF}">
                <a14:hiddenLine xmlns:a14="http://schemas.microsoft.com/office/drawing/2010/main" w="9525">
                  <a:solidFill>
                    <a:srgbClr val="000000"/>
                  </a:solidFill>
                  <a:round/>
                </a14:hiddenLine>
              </a:ext>
            </a:extLst>
          </p:spPr>
          <p:txBody>
            <a:bodyPr vert="horz" wrap="square" lIns="182880" tIns="91440" rIns="182880" bIns="91440" numCol="1" anchor="t" anchorCtr="0" compatLnSpc="1"/>
            <a:lstStyle/>
            <a:p>
              <a:pPr algn="l" defTabSz="1828800" rtl="0"/>
              <a:endParaRPr lang="en-US" sz="3600" kern="1200">
                <a:solidFill>
                  <a:srgbClr val="3F3F3F"/>
                </a:solidFill>
                <a:cs typeface="+mn-ea"/>
                <a:sym typeface="+mn-lt"/>
              </a:endParaRPr>
            </a:p>
          </p:txBody>
        </p:sp>
        <p:sp>
          <p:nvSpPr>
            <p:cNvPr id="17" name="Freeform 42"/>
            <p:cNvSpPr/>
            <p:nvPr/>
          </p:nvSpPr>
          <p:spPr bwMode="auto">
            <a:xfrm>
              <a:off x="10562313" y="3926055"/>
              <a:ext cx="876698" cy="651850"/>
            </a:xfrm>
            <a:custGeom>
              <a:avLst/>
              <a:gdLst>
                <a:gd name="T0" fmla="*/ 178 w 178"/>
                <a:gd name="T1" fmla="*/ 51 h 131"/>
                <a:gd name="T2" fmla="*/ 117 w 178"/>
                <a:gd name="T3" fmla="*/ 7 h 131"/>
                <a:gd name="T4" fmla="*/ 20 w 178"/>
                <a:gd name="T5" fmla="*/ 33 h 131"/>
                <a:gd name="T6" fmla="*/ 24 w 178"/>
                <a:gd name="T7" fmla="*/ 104 h 131"/>
                <a:gd name="T8" fmla="*/ 128 w 178"/>
                <a:gd name="T9" fmla="*/ 72 h 131"/>
                <a:gd name="T10" fmla="*/ 178 w 178"/>
                <a:gd name="T11" fmla="*/ 51 h 131"/>
              </a:gdLst>
              <a:ahLst/>
              <a:cxnLst>
                <a:cxn ang="0">
                  <a:pos x="T0" y="T1"/>
                </a:cxn>
                <a:cxn ang="0">
                  <a:pos x="T2" y="T3"/>
                </a:cxn>
                <a:cxn ang="0">
                  <a:pos x="T4" y="T5"/>
                </a:cxn>
                <a:cxn ang="0">
                  <a:pos x="T6" y="T7"/>
                </a:cxn>
                <a:cxn ang="0">
                  <a:pos x="T8" y="T9"/>
                </a:cxn>
                <a:cxn ang="0">
                  <a:pos x="T10" y="T11"/>
                </a:cxn>
              </a:cxnLst>
              <a:rect l="0" t="0" r="r" b="b"/>
              <a:pathLst>
                <a:path w="178" h="131">
                  <a:moveTo>
                    <a:pt x="178" y="51"/>
                  </a:moveTo>
                  <a:cubicBezTo>
                    <a:pt x="164" y="29"/>
                    <a:pt x="143" y="12"/>
                    <a:pt x="117" y="7"/>
                  </a:cubicBezTo>
                  <a:cubicBezTo>
                    <a:pt x="84" y="0"/>
                    <a:pt x="43" y="7"/>
                    <a:pt x="20" y="33"/>
                  </a:cubicBezTo>
                  <a:cubicBezTo>
                    <a:pt x="1" y="54"/>
                    <a:pt x="0" y="86"/>
                    <a:pt x="24" y="104"/>
                  </a:cubicBezTo>
                  <a:cubicBezTo>
                    <a:pt x="61" y="131"/>
                    <a:pt x="99" y="96"/>
                    <a:pt x="128" y="72"/>
                  </a:cubicBezTo>
                  <a:cubicBezTo>
                    <a:pt x="143" y="59"/>
                    <a:pt x="168" y="53"/>
                    <a:pt x="178" y="51"/>
                  </a:cubicBezTo>
                  <a:close/>
                </a:path>
              </a:pathLst>
            </a:custGeom>
            <a:solidFill>
              <a:srgbClr val="333F50"/>
            </a:solidFill>
            <a:ln>
              <a:noFill/>
            </a:ln>
            <a:extLst>
              <a:ext uri="{91240B29-F687-4F45-9708-019B960494DF}">
                <a14:hiddenLine xmlns:a14="http://schemas.microsoft.com/office/drawing/2010/main" w="9525">
                  <a:solidFill>
                    <a:srgbClr val="000000"/>
                  </a:solidFill>
                  <a:round/>
                </a14:hiddenLine>
              </a:ext>
            </a:extLst>
          </p:spPr>
          <p:txBody>
            <a:bodyPr vert="horz" wrap="square" lIns="182880" tIns="91440" rIns="182880" bIns="91440" numCol="1" anchor="t" anchorCtr="0" compatLnSpc="1"/>
            <a:lstStyle/>
            <a:p>
              <a:pPr algn="l" defTabSz="1828800" rtl="0"/>
              <a:endParaRPr lang="en-US" sz="3600" kern="1200" dirty="0">
                <a:solidFill>
                  <a:srgbClr val="3F3F3F"/>
                </a:solidFill>
                <a:cs typeface="+mn-ea"/>
                <a:sym typeface="+mn-lt"/>
              </a:endParaRPr>
            </a:p>
          </p:txBody>
        </p:sp>
        <p:sp>
          <p:nvSpPr>
            <p:cNvPr id="18" name="Freeform 46"/>
            <p:cNvSpPr/>
            <p:nvPr/>
          </p:nvSpPr>
          <p:spPr bwMode="auto">
            <a:xfrm>
              <a:off x="10713771" y="8867053"/>
              <a:ext cx="505954" cy="611514"/>
            </a:xfrm>
            <a:custGeom>
              <a:avLst/>
              <a:gdLst>
                <a:gd name="T0" fmla="*/ 103 w 115"/>
                <a:gd name="T1" fmla="*/ 29 h 140"/>
                <a:gd name="T2" fmla="*/ 113 w 115"/>
                <a:gd name="T3" fmla="*/ 12 h 140"/>
                <a:gd name="T4" fmla="*/ 96 w 115"/>
                <a:gd name="T5" fmla="*/ 2 h 140"/>
                <a:gd name="T6" fmla="*/ 12 w 115"/>
                <a:gd name="T7" fmla="*/ 25 h 140"/>
                <a:gd name="T8" fmla="*/ 2 w 115"/>
                <a:gd name="T9" fmla="*/ 42 h 140"/>
                <a:gd name="T10" fmla="*/ 20 w 115"/>
                <a:gd name="T11" fmla="*/ 52 h 140"/>
                <a:gd name="T12" fmla="*/ 20 w 115"/>
                <a:gd name="T13" fmla="*/ 52 h 140"/>
                <a:gd name="T14" fmla="*/ 20 w 115"/>
                <a:gd name="T15" fmla="*/ 57 h 140"/>
                <a:gd name="T16" fmla="*/ 13 w 115"/>
                <a:gd name="T17" fmla="*/ 57 h 140"/>
                <a:gd name="T18" fmla="*/ 1 w 115"/>
                <a:gd name="T19" fmla="*/ 72 h 140"/>
                <a:gd name="T20" fmla="*/ 1 w 115"/>
                <a:gd name="T21" fmla="*/ 91 h 140"/>
                <a:gd name="T22" fmla="*/ 13 w 115"/>
                <a:gd name="T23" fmla="*/ 106 h 140"/>
                <a:gd name="T24" fmla="*/ 27 w 115"/>
                <a:gd name="T25" fmla="*/ 106 h 140"/>
                <a:gd name="T26" fmla="*/ 27 w 115"/>
                <a:gd name="T27" fmla="*/ 106 h 140"/>
                <a:gd name="T28" fmla="*/ 27 w 115"/>
                <a:gd name="T29" fmla="*/ 126 h 140"/>
                <a:gd name="T30" fmla="*/ 40 w 115"/>
                <a:gd name="T31" fmla="*/ 140 h 140"/>
                <a:gd name="T32" fmla="*/ 73 w 115"/>
                <a:gd name="T33" fmla="*/ 140 h 140"/>
                <a:gd name="T34" fmla="*/ 86 w 115"/>
                <a:gd name="T35" fmla="*/ 126 h 140"/>
                <a:gd name="T36" fmla="*/ 86 w 115"/>
                <a:gd name="T37" fmla="*/ 106 h 140"/>
                <a:gd name="T38" fmla="*/ 86 w 115"/>
                <a:gd name="T39" fmla="*/ 106 h 140"/>
                <a:gd name="T40" fmla="*/ 99 w 115"/>
                <a:gd name="T41" fmla="*/ 106 h 140"/>
                <a:gd name="T42" fmla="*/ 112 w 115"/>
                <a:gd name="T43" fmla="*/ 91 h 140"/>
                <a:gd name="T44" fmla="*/ 112 w 115"/>
                <a:gd name="T45" fmla="*/ 72 h 140"/>
                <a:gd name="T46" fmla="*/ 99 w 115"/>
                <a:gd name="T47" fmla="*/ 57 h 140"/>
                <a:gd name="T48" fmla="*/ 94 w 115"/>
                <a:gd name="T49" fmla="*/ 57 h 140"/>
                <a:gd name="T50" fmla="*/ 94 w 115"/>
                <a:gd name="T51" fmla="*/ 56 h 140"/>
                <a:gd name="T52" fmla="*/ 94 w 115"/>
                <a:gd name="T53" fmla="*/ 39 h 140"/>
                <a:gd name="T54" fmla="*/ 94 w 115"/>
                <a:gd name="T55" fmla="*/ 39 h 140"/>
                <a:gd name="T56" fmla="*/ 73 w 115"/>
                <a:gd name="T57" fmla="*/ 44 h 140"/>
                <a:gd name="T58" fmla="*/ 73 w 115"/>
                <a:gd name="T59" fmla="*/ 56 h 140"/>
                <a:gd name="T60" fmla="*/ 73 w 115"/>
                <a:gd name="T61" fmla="*/ 57 h 140"/>
                <a:gd name="T62" fmla="*/ 41 w 115"/>
                <a:gd name="T63" fmla="*/ 57 h 140"/>
                <a:gd name="T64" fmla="*/ 41 w 115"/>
                <a:gd name="T65" fmla="*/ 46 h 140"/>
                <a:gd name="T66" fmla="*/ 103 w 115"/>
                <a:gd name="T67" fmla="*/ 2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5" h="140">
                  <a:moveTo>
                    <a:pt x="103" y="29"/>
                  </a:moveTo>
                  <a:cubicBezTo>
                    <a:pt x="111" y="27"/>
                    <a:pt x="115" y="19"/>
                    <a:pt x="113" y="12"/>
                  </a:cubicBezTo>
                  <a:cubicBezTo>
                    <a:pt x="111" y="4"/>
                    <a:pt x="104" y="0"/>
                    <a:pt x="96" y="2"/>
                  </a:cubicBezTo>
                  <a:cubicBezTo>
                    <a:pt x="12" y="25"/>
                    <a:pt x="12" y="25"/>
                    <a:pt x="12" y="25"/>
                  </a:cubicBezTo>
                  <a:cubicBezTo>
                    <a:pt x="5" y="27"/>
                    <a:pt x="0" y="35"/>
                    <a:pt x="2" y="42"/>
                  </a:cubicBezTo>
                  <a:cubicBezTo>
                    <a:pt x="4" y="50"/>
                    <a:pt x="12" y="54"/>
                    <a:pt x="20" y="52"/>
                  </a:cubicBezTo>
                  <a:cubicBezTo>
                    <a:pt x="20" y="52"/>
                    <a:pt x="20" y="52"/>
                    <a:pt x="20" y="52"/>
                  </a:cubicBezTo>
                  <a:cubicBezTo>
                    <a:pt x="20" y="57"/>
                    <a:pt x="20" y="57"/>
                    <a:pt x="20" y="57"/>
                  </a:cubicBezTo>
                  <a:cubicBezTo>
                    <a:pt x="13" y="57"/>
                    <a:pt x="13" y="57"/>
                    <a:pt x="13" y="57"/>
                  </a:cubicBezTo>
                  <a:cubicBezTo>
                    <a:pt x="7" y="57"/>
                    <a:pt x="1" y="64"/>
                    <a:pt x="1" y="72"/>
                  </a:cubicBezTo>
                  <a:cubicBezTo>
                    <a:pt x="1" y="91"/>
                    <a:pt x="1" y="91"/>
                    <a:pt x="1" y="91"/>
                  </a:cubicBezTo>
                  <a:cubicBezTo>
                    <a:pt x="1" y="99"/>
                    <a:pt x="7" y="106"/>
                    <a:pt x="13" y="106"/>
                  </a:cubicBezTo>
                  <a:cubicBezTo>
                    <a:pt x="27" y="106"/>
                    <a:pt x="27" y="106"/>
                    <a:pt x="27" y="106"/>
                  </a:cubicBezTo>
                  <a:cubicBezTo>
                    <a:pt x="27" y="106"/>
                    <a:pt x="27" y="106"/>
                    <a:pt x="27" y="106"/>
                  </a:cubicBezTo>
                  <a:cubicBezTo>
                    <a:pt x="27" y="126"/>
                    <a:pt x="27" y="126"/>
                    <a:pt x="27" y="126"/>
                  </a:cubicBezTo>
                  <a:cubicBezTo>
                    <a:pt x="27" y="134"/>
                    <a:pt x="37" y="140"/>
                    <a:pt x="40" y="140"/>
                  </a:cubicBezTo>
                  <a:cubicBezTo>
                    <a:pt x="73" y="140"/>
                    <a:pt x="73" y="140"/>
                    <a:pt x="73" y="140"/>
                  </a:cubicBezTo>
                  <a:cubicBezTo>
                    <a:pt x="76" y="140"/>
                    <a:pt x="86" y="134"/>
                    <a:pt x="86" y="126"/>
                  </a:cubicBezTo>
                  <a:cubicBezTo>
                    <a:pt x="86" y="106"/>
                    <a:pt x="86" y="106"/>
                    <a:pt x="86" y="106"/>
                  </a:cubicBezTo>
                  <a:cubicBezTo>
                    <a:pt x="86" y="106"/>
                    <a:pt x="86" y="106"/>
                    <a:pt x="86" y="106"/>
                  </a:cubicBezTo>
                  <a:cubicBezTo>
                    <a:pt x="99" y="106"/>
                    <a:pt x="99" y="106"/>
                    <a:pt x="99" y="106"/>
                  </a:cubicBezTo>
                  <a:cubicBezTo>
                    <a:pt x="106" y="106"/>
                    <a:pt x="112" y="99"/>
                    <a:pt x="112" y="91"/>
                  </a:cubicBezTo>
                  <a:cubicBezTo>
                    <a:pt x="112" y="72"/>
                    <a:pt x="112" y="72"/>
                    <a:pt x="112" y="72"/>
                  </a:cubicBezTo>
                  <a:cubicBezTo>
                    <a:pt x="112" y="64"/>
                    <a:pt x="106" y="57"/>
                    <a:pt x="99" y="57"/>
                  </a:cubicBezTo>
                  <a:cubicBezTo>
                    <a:pt x="94" y="57"/>
                    <a:pt x="94" y="57"/>
                    <a:pt x="94" y="57"/>
                  </a:cubicBezTo>
                  <a:cubicBezTo>
                    <a:pt x="94" y="57"/>
                    <a:pt x="94" y="56"/>
                    <a:pt x="94" y="56"/>
                  </a:cubicBezTo>
                  <a:cubicBezTo>
                    <a:pt x="94" y="39"/>
                    <a:pt x="94" y="39"/>
                    <a:pt x="94" y="39"/>
                  </a:cubicBezTo>
                  <a:cubicBezTo>
                    <a:pt x="94" y="39"/>
                    <a:pt x="94" y="39"/>
                    <a:pt x="94" y="39"/>
                  </a:cubicBezTo>
                  <a:cubicBezTo>
                    <a:pt x="73" y="44"/>
                    <a:pt x="73" y="44"/>
                    <a:pt x="73" y="44"/>
                  </a:cubicBezTo>
                  <a:cubicBezTo>
                    <a:pt x="73" y="56"/>
                    <a:pt x="73" y="56"/>
                    <a:pt x="73" y="56"/>
                  </a:cubicBezTo>
                  <a:cubicBezTo>
                    <a:pt x="73" y="56"/>
                    <a:pt x="73" y="57"/>
                    <a:pt x="73" y="57"/>
                  </a:cubicBezTo>
                  <a:cubicBezTo>
                    <a:pt x="41" y="57"/>
                    <a:pt x="41" y="57"/>
                    <a:pt x="41" y="57"/>
                  </a:cubicBezTo>
                  <a:cubicBezTo>
                    <a:pt x="41" y="46"/>
                    <a:pt x="41" y="46"/>
                    <a:pt x="41" y="46"/>
                  </a:cubicBezTo>
                  <a:lnTo>
                    <a:pt x="103"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82880" tIns="91440" rIns="182880" bIns="91440" numCol="1" anchor="t" anchorCtr="0" compatLnSpc="1"/>
            <a:lstStyle/>
            <a:p>
              <a:pPr algn="l" defTabSz="1828800" rtl="0"/>
              <a:endParaRPr lang="en-US" sz="3600" kern="1200">
                <a:solidFill>
                  <a:srgbClr val="3F3F3F"/>
                </a:solidFill>
                <a:cs typeface="+mn-ea"/>
                <a:sym typeface="+mn-lt"/>
              </a:endParaRPr>
            </a:p>
          </p:txBody>
        </p:sp>
        <p:sp>
          <p:nvSpPr>
            <p:cNvPr id="19" name="Freeform 47"/>
            <p:cNvSpPr/>
            <p:nvPr/>
          </p:nvSpPr>
          <p:spPr bwMode="auto">
            <a:xfrm>
              <a:off x="10713771" y="8714175"/>
              <a:ext cx="505954" cy="234778"/>
            </a:xfrm>
            <a:custGeom>
              <a:avLst/>
              <a:gdLst>
                <a:gd name="T0" fmla="*/ 96 w 115"/>
                <a:gd name="T1" fmla="*/ 2 h 54"/>
                <a:gd name="T2" fmla="*/ 12 w 115"/>
                <a:gd name="T3" fmla="*/ 25 h 54"/>
                <a:gd name="T4" fmla="*/ 2 w 115"/>
                <a:gd name="T5" fmla="*/ 42 h 54"/>
                <a:gd name="T6" fmla="*/ 20 w 115"/>
                <a:gd name="T7" fmla="*/ 52 h 54"/>
                <a:gd name="T8" fmla="*/ 103 w 115"/>
                <a:gd name="T9" fmla="*/ 29 h 54"/>
                <a:gd name="T10" fmla="*/ 113 w 115"/>
                <a:gd name="T11" fmla="*/ 12 h 54"/>
                <a:gd name="T12" fmla="*/ 96 w 115"/>
                <a:gd name="T13" fmla="*/ 2 h 54"/>
              </a:gdLst>
              <a:ahLst/>
              <a:cxnLst>
                <a:cxn ang="0">
                  <a:pos x="T0" y="T1"/>
                </a:cxn>
                <a:cxn ang="0">
                  <a:pos x="T2" y="T3"/>
                </a:cxn>
                <a:cxn ang="0">
                  <a:pos x="T4" y="T5"/>
                </a:cxn>
                <a:cxn ang="0">
                  <a:pos x="T6" y="T7"/>
                </a:cxn>
                <a:cxn ang="0">
                  <a:pos x="T8" y="T9"/>
                </a:cxn>
                <a:cxn ang="0">
                  <a:pos x="T10" y="T11"/>
                </a:cxn>
                <a:cxn ang="0">
                  <a:pos x="T12" y="T13"/>
                </a:cxn>
              </a:cxnLst>
              <a:rect l="0" t="0" r="r" b="b"/>
              <a:pathLst>
                <a:path w="115" h="54">
                  <a:moveTo>
                    <a:pt x="96" y="2"/>
                  </a:moveTo>
                  <a:cubicBezTo>
                    <a:pt x="12" y="25"/>
                    <a:pt x="12" y="25"/>
                    <a:pt x="12" y="25"/>
                  </a:cubicBezTo>
                  <a:cubicBezTo>
                    <a:pt x="5" y="27"/>
                    <a:pt x="0" y="35"/>
                    <a:pt x="2" y="42"/>
                  </a:cubicBezTo>
                  <a:cubicBezTo>
                    <a:pt x="4" y="50"/>
                    <a:pt x="12" y="54"/>
                    <a:pt x="20" y="52"/>
                  </a:cubicBezTo>
                  <a:cubicBezTo>
                    <a:pt x="103" y="29"/>
                    <a:pt x="103" y="29"/>
                    <a:pt x="103" y="29"/>
                  </a:cubicBezTo>
                  <a:cubicBezTo>
                    <a:pt x="111" y="27"/>
                    <a:pt x="115" y="19"/>
                    <a:pt x="113" y="12"/>
                  </a:cubicBezTo>
                  <a:cubicBezTo>
                    <a:pt x="111" y="4"/>
                    <a:pt x="104" y="0"/>
                    <a:pt x="9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82880" tIns="91440" rIns="182880" bIns="91440" numCol="1" anchor="t" anchorCtr="0" compatLnSpc="1"/>
            <a:lstStyle/>
            <a:p>
              <a:pPr algn="l" defTabSz="1828800" rtl="0"/>
              <a:endParaRPr lang="en-US" sz="3600" kern="1200">
                <a:solidFill>
                  <a:srgbClr val="3F3F3F"/>
                </a:solidFill>
                <a:cs typeface="+mn-ea"/>
                <a:sym typeface="+mn-lt"/>
              </a:endParaRPr>
            </a:p>
          </p:txBody>
        </p:sp>
        <p:sp>
          <p:nvSpPr>
            <p:cNvPr id="20" name="Freeform 48"/>
            <p:cNvSpPr/>
            <p:nvPr/>
          </p:nvSpPr>
          <p:spPr bwMode="auto">
            <a:xfrm>
              <a:off x="10713771" y="8561297"/>
              <a:ext cx="505954" cy="240238"/>
            </a:xfrm>
            <a:custGeom>
              <a:avLst/>
              <a:gdLst>
                <a:gd name="T0" fmla="*/ 20 w 115"/>
                <a:gd name="T1" fmla="*/ 53 h 55"/>
                <a:gd name="T2" fmla="*/ 103 w 115"/>
                <a:gd name="T3" fmla="*/ 30 h 55"/>
                <a:gd name="T4" fmla="*/ 113 w 115"/>
                <a:gd name="T5" fmla="*/ 12 h 55"/>
                <a:gd name="T6" fmla="*/ 96 w 115"/>
                <a:gd name="T7" fmla="*/ 3 h 55"/>
                <a:gd name="T8" fmla="*/ 12 w 115"/>
                <a:gd name="T9" fmla="*/ 25 h 55"/>
                <a:gd name="T10" fmla="*/ 2 w 115"/>
                <a:gd name="T11" fmla="*/ 43 h 55"/>
                <a:gd name="T12" fmla="*/ 20 w 115"/>
                <a:gd name="T13" fmla="*/ 53 h 55"/>
              </a:gdLst>
              <a:ahLst/>
              <a:cxnLst>
                <a:cxn ang="0">
                  <a:pos x="T0" y="T1"/>
                </a:cxn>
                <a:cxn ang="0">
                  <a:pos x="T2" y="T3"/>
                </a:cxn>
                <a:cxn ang="0">
                  <a:pos x="T4" y="T5"/>
                </a:cxn>
                <a:cxn ang="0">
                  <a:pos x="T6" y="T7"/>
                </a:cxn>
                <a:cxn ang="0">
                  <a:pos x="T8" y="T9"/>
                </a:cxn>
                <a:cxn ang="0">
                  <a:pos x="T10" y="T11"/>
                </a:cxn>
                <a:cxn ang="0">
                  <a:pos x="T12" y="T13"/>
                </a:cxn>
              </a:cxnLst>
              <a:rect l="0" t="0" r="r" b="b"/>
              <a:pathLst>
                <a:path w="115" h="55">
                  <a:moveTo>
                    <a:pt x="20" y="53"/>
                  </a:moveTo>
                  <a:cubicBezTo>
                    <a:pt x="103" y="30"/>
                    <a:pt x="103" y="30"/>
                    <a:pt x="103" y="30"/>
                  </a:cubicBezTo>
                  <a:cubicBezTo>
                    <a:pt x="111" y="28"/>
                    <a:pt x="115" y="20"/>
                    <a:pt x="113" y="12"/>
                  </a:cubicBezTo>
                  <a:cubicBezTo>
                    <a:pt x="111" y="5"/>
                    <a:pt x="104" y="0"/>
                    <a:pt x="96" y="3"/>
                  </a:cubicBezTo>
                  <a:cubicBezTo>
                    <a:pt x="12" y="25"/>
                    <a:pt x="12" y="25"/>
                    <a:pt x="12" y="25"/>
                  </a:cubicBezTo>
                  <a:cubicBezTo>
                    <a:pt x="5" y="28"/>
                    <a:pt x="0" y="35"/>
                    <a:pt x="2" y="43"/>
                  </a:cubicBezTo>
                  <a:cubicBezTo>
                    <a:pt x="4" y="51"/>
                    <a:pt x="12" y="55"/>
                    <a:pt x="20"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82880" tIns="91440" rIns="182880" bIns="91440" numCol="1" anchor="t" anchorCtr="0" compatLnSpc="1"/>
            <a:lstStyle/>
            <a:p>
              <a:pPr algn="l" defTabSz="1828800" rtl="0"/>
              <a:endParaRPr lang="en-US" sz="3600" kern="1200">
                <a:solidFill>
                  <a:srgbClr val="3F3F3F"/>
                </a:solidFill>
                <a:cs typeface="+mn-ea"/>
                <a:sym typeface="+mn-lt"/>
              </a:endParaRPr>
            </a:p>
          </p:txBody>
        </p:sp>
        <p:sp>
          <p:nvSpPr>
            <p:cNvPr id="21" name="Freeform 49"/>
            <p:cNvSpPr/>
            <p:nvPr/>
          </p:nvSpPr>
          <p:spPr bwMode="auto">
            <a:xfrm>
              <a:off x="10813871" y="8568576"/>
              <a:ext cx="256618" cy="70980"/>
            </a:xfrm>
            <a:custGeom>
              <a:avLst/>
              <a:gdLst>
                <a:gd name="T0" fmla="*/ 58 w 58"/>
                <a:gd name="T1" fmla="*/ 0 h 16"/>
                <a:gd name="T2" fmla="*/ 11 w 58"/>
                <a:gd name="T3" fmla="*/ 0 h 16"/>
                <a:gd name="T4" fmla="*/ 3 w 58"/>
                <a:gd name="T5" fmla="*/ 3 h 16"/>
                <a:gd name="T6" fmla="*/ 0 w 58"/>
                <a:gd name="T7" fmla="*/ 12 h 16"/>
                <a:gd name="T8" fmla="*/ 1 w 58"/>
                <a:gd name="T9" fmla="*/ 16 h 16"/>
                <a:gd name="T10" fmla="*/ 58 w 58"/>
                <a:gd name="T11" fmla="*/ 0 h 16"/>
              </a:gdLst>
              <a:ahLst/>
              <a:cxnLst>
                <a:cxn ang="0">
                  <a:pos x="T0" y="T1"/>
                </a:cxn>
                <a:cxn ang="0">
                  <a:pos x="T2" y="T3"/>
                </a:cxn>
                <a:cxn ang="0">
                  <a:pos x="T4" y="T5"/>
                </a:cxn>
                <a:cxn ang="0">
                  <a:pos x="T6" y="T7"/>
                </a:cxn>
                <a:cxn ang="0">
                  <a:pos x="T8" y="T9"/>
                </a:cxn>
                <a:cxn ang="0">
                  <a:pos x="T10" y="T11"/>
                </a:cxn>
              </a:cxnLst>
              <a:rect l="0" t="0" r="r" b="b"/>
              <a:pathLst>
                <a:path w="58" h="16">
                  <a:moveTo>
                    <a:pt x="58" y="0"/>
                  </a:moveTo>
                  <a:cubicBezTo>
                    <a:pt x="11" y="0"/>
                    <a:pt x="11" y="0"/>
                    <a:pt x="11" y="0"/>
                  </a:cubicBezTo>
                  <a:cubicBezTo>
                    <a:pt x="8" y="0"/>
                    <a:pt x="5" y="1"/>
                    <a:pt x="3" y="3"/>
                  </a:cubicBezTo>
                  <a:cubicBezTo>
                    <a:pt x="1" y="5"/>
                    <a:pt x="0" y="8"/>
                    <a:pt x="0" y="12"/>
                  </a:cubicBezTo>
                  <a:cubicBezTo>
                    <a:pt x="0" y="13"/>
                    <a:pt x="0" y="14"/>
                    <a:pt x="1" y="16"/>
                  </a:cubicBezTo>
                  <a:lnTo>
                    <a:pt x="5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82880" tIns="91440" rIns="182880" bIns="91440" numCol="1" anchor="t" anchorCtr="0" compatLnSpc="1"/>
            <a:lstStyle/>
            <a:p>
              <a:pPr algn="l" defTabSz="1828800" rtl="0"/>
              <a:endParaRPr lang="en-US" sz="3600" kern="1200">
                <a:solidFill>
                  <a:srgbClr val="3F3F3F"/>
                </a:solidFill>
                <a:cs typeface="+mn-ea"/>
                <a:sym typeface="+mn-lt"/>
              </a:endParaRPr>
            </a:p>
          </p:txBody>
        </p:sp>
        <p:sp>
          <p:nvSpPr>
            <p:cNvPr id="22" name="Freeform 53"/>
            <p:cNvSpPr>
              <a:spLocks noEditPoints="1"/>
            </p:cNvSpPr>
            <p:nvPr/>
          </p:nvSpPr>
          <p:spPr bwMode="auto">
            <a:xfrm>
              <a:off x="13263413" y="11142963"/>
              <a:ext cx="632902" cy="829658"/>
            </a:xfrm>
            <a:custGeom>
              <a:avLst/>
              <a:gdLst>
                <a:gd name="T0" fmla="*/ 155 w 160"/>
                <a:gd name="T1" fmla="*/ 37 h 211"/>
                <a:gd name="T2" fmla="*/ 94 w 160"/>
                <a:gd name="T3" fmla="*/ 2 h 211"/>
                <a:gd name="T4" fmla="*/ 83 w 160"/>
                <a:gd name="T5" fmla="*/ 6 h 211"/>
                <a:gd name="T6" fmla="*/ 85 w 160"/>
                <a:gd name="T7" fmla="*/ 19 h 211"/>
                <a:gd name="T8" fmla="*/ 89 w 160"/>
                <a:gd name="T9" fmla="*/ 21 h 211"/>
                <a:gd name="T10" fmla="*/ 5 w 160"/>
                <a:gd name="T11" fmla="*/ 165 h 211"/>
                <a:gd name="T12" fmla="*/ 2 w 160"/>
                <a:gd name="T13" fmla="*/ 187 h 211"/>
                <a:gd name="T14" fmla="*/ 15 w 160"/>
                <a:gd name="T15" fmla="*/ 205 h 211"/>
                <a:gd name="T16" fmla="*/ 17 w 160"/>
                <a:gd name="T17" fmla="*/ 206 h 211"/>
                <a:gd name="T18" fmla="*/ 39 w 160"/>
                <a:gd name="T19" fmla="*/ 209 h 211"/>
                <a:gd name="T20" fmla="*/ 57 w 160"/>
                <a:gd name="T21" fmla="*/ 195 h 211"/>
                <a:gd name="T22" fmla="*/ 141 w 160"/>
                <a:gd name="T23" fmla="*/ 52 h 211"/>
                <a:gd name="T24" fmla="*/ 145 w 160"/>
                <a:gd name="T25" fmla="*/ 54 h 211"/>
                <a:gd name="T26" fmla="*/ 157 w 160"/>
                <a:gd name="T27" fmla="*/ 50 h 211"/>
                <a:gd name="T28" fmla="*/ 155 w 160"/>
                <a:gd name="T29" fmla="*/ 37 h 211"/>
                <a:gd name="T30" fmla="*/ 96 w 160"/>
                <a:gd name="T31" fmla="*/ 117 h 211"/>
                <a:gd name="T32" fmla="*/ 54 w 160"/>
                <a:gd name="T33" fmla="*/ 92 h 211"/>
                <a:gd name="T34" fmla="*/ 94 w 160"/>
                <a:gd name="T35" fmla="*/ 24 h 211"/>
                <a:gd name="T36" fmla="*/ 136 w 160"/>
                <a:gd name="T37" fmla="*/ 48 h 211"/>
                <a:gd name="T38" fmla="*/ 96 w 160"/>
                <a:gd name="T39" fmla="*/ 117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0" h="211">
                  <a:moveTo>
                    <a:pt x="155" y="37"/>
                  </a:moveTo>
                  <a:cubicBezTo>
                    <a:pt x="94" y="2"/>
                    <a:pt x="94" y="2"/>
                    <a:pt x="94" y="2"/>
                  </a:cubicBezTo>
                  <a:cubicBezTo>
                    <a:pt x="91" y="0"/>
                    <a:pt x="85" y="2"/>
                    <a:pt x="83" y="6"/>
                  </a:cubicBezTo>
                  <a:cubicBezTo>
                    <a:pt x="80" y="11"/>
                    <a:pt x="81" y="16"/>
                    <a:pt x="85" y="19"/>
                  </a:cubicBezTo>
                  <a:cubicBezTo>
                    <a:pt x="89" y="21"/>
                    <a:pt x="89" y="21"/>
                    <a:pt x="89" y="21"/>
                  </a:cubicBezTo>
                  <a:cubicBezTo>
                    <a:pt x="5" y="165"/>
                    <a:pt x="5" y="165"/>
                    <a:pt x="5" y="165"/>
                  </a:cubicBezTo>
                  <a:cubicBezTo>
                    <a:pt x="1" y="171"/>
                    <a:pt x="0" y="179"/>
                    <a:pt x="2" y="187"/>
                  </a:cubicBezTo>
                  <a:cubicBezTo>
                    <a:pt x="4" y="195"/>
                    <a:pt x="9" y="201"/>
                    <a:pt x="15" y="205"/>
                  </a:cubicBezTo>
                  <a:cubicBezTo>
                    <a:pt x="17" y="206"/>
                    <a:pt x="17" y="206"/>
                    <a:pt x="17" y="206"/>
                  </a:cubicBezTo>
                  <a:cubicBezTo>
                    <a:pt x="23" y="210"/>
                    <a:pt x="31" y="211"/>
                    <a:pt x="39" y="209"/>
                  </a:cubicBezTo>
                  <a:cubicBezTo>
                    <a:pt x="47" y="207"/>
                    <a:pt x="53" y="202"/>
                    <a:pt x="57" y="195"/>
                  </a:cubicBezTo>
                  <a:cubicBezTo>
                    <a:pt x="141" y="52"/>
                    <a:pt x="141" y="52"/>
                    <a:pt x="141" y="52"/>
                  </a:cubicBezTo>
                  <a:cubicBezTo>
                    <a:pt x="145" y="54"/>
                    <a:pt x="145" y="54"/>
                    <a:pt x="145" y="54"/>
                  </a:cubicBezTo>
                  <a:cubicBezTo>
                    <a:pt x="149" y="56"/>
                    <a:pt x="154" y="54"/>
                    <a:pt x="157" y="50"/>
                  </a:cubicBezTo>
                  <a:cubicBezTo>
                    <a:pt x="160" y="45"/>
                    <a:pt x="159" y="40"/>
                    <a:pt x="155" y="37"/>
                  </a:cubicBezTo>
                  <a:close/>
                  <a:moveTo>
                    <a:pt x="96" y="117"/>
                  </a:moveTo>
                  <a:cubicBezTo>
                    <a:pt x="54" y="92"/>
                    <a:pt x="54" y="92"/>
                    <a:pt x="54" y="92"/>
                  </a:cubicBezTo>
                  <a:cubicBezTo>
                    <a:pt x="94" y="24"/>
                    <a:pt x="94" y="24"/>
                    <a:pt x="94" y="24"/>
                  </a:cubicBezTo>
                  <a:cubicBezTo>
                    <a:pt x="136" y="48"/>
                    <a:pt x="136" y="48"/>
                    <a:pt x="136" y="48"/>
                  </a:cubicBezTo>
                  <a:lnTo>
                    <a:pt x="96" y="117"/>
                  </a:lnTo>
                  <a:close/>
                </a:path>
              </a:pathLst>
            </a:custGeom>
            <a:grpFill/>
            <a:ln>
              <a:noFill/>
            </a:ln>
          </p:spPr>
          <p:txBody>
            <a:bodyPr vert="horz" wrap="square" lIns="182880" tIns="91440" rIns="182880" bIns="91440" numCol="1" anchor="t" anchorCtr="0" compatLnSpc="1"/>
            <a:lstStyle/>
            <a:p>
              <a:pPr algn="l" defTabSz="1828800" rtl="0"/>
              <a:endParaRPr lang="en-US" sz="3600" kern="1200">
                <a:solidFill>
                  <a:srgbClr val="3F3F3F"/>
                </a:solidFill>
                <a:cs typeface="+mn-ea"/>
                <a:sym typeface="+mn-lt"/>
              </a:endParaRPr>
            </a:p>
          </p:txBody>
        </p:sp>
        <p:sp>
          <p:nvSpPr>
            <p:cNvPr id="23" name="Freeform 57"/>
            <p:cNvSpPr>
              <a:spLocks noEditPoints="1"/>
            </p:cNvSpPr>
            <p:nvPr/>
          </p:nvSpPr>
          <p:spPr bwMode="auto">
            <a:xfrm>
              <a:off x="13402970" y="6253570"/>
              <a:ext cx="587768" cy="789060"/>
            </a:xfrm>
            <a:custGeom>
              <a:avLst/>
              <a:gdLst>
                <a:gd name="T0" fmla="*/ 61 w 122"/>
                <a:gd name="T1" fmla="*/ 0 h 163"/>
                <a:gd name="T2" fmla="*/ 0 w 122"/>
                <a:gd name="T3" fmla="*/ 61 h 163"/>
                <a:gd name="T4" fmla="*/ 40 w 122"/>
                <a:gd name="T5" fmla="*/ 118 h 163"/>
                <a:gd name="T6" fmla="*/ 40 w 122"/>
                <a:gd name="T7" fmla="*/ 153 h 163"/>
                <a:gd name="T8" fmla="*/ 47 w 122"/>
                <a:gd name="T9" fmla="*/ 156 h 163"/>
                <a:gd name="T10" fmla="*/ 52 w 122"/>
                <a:gd name="T11" fmla="*/ 163 h 163"/>
                <a:gd name="T12" fmla="*/ 70 w 122"/>
                <a:gd name="T13" fmla="*/ 163 h 163"/>
                <a:gd name="T14" fmla="*/ 75 w 122"/>
                <a:gd name="T15" fmla="*/ 156 h 163"/>
                <a:gd name="T16" fmla="*/ 81 w 122"/>
                <a:gd name="T17" fmla="*/ 153 h 163"/>
                <a:gd name="T18" fmla="*/ 81 w 122"/>
                <a:gd name="T19" fmla="*/ 153 h 163"/>
                <a:gd name="T20" fmla="*/ 81 w 122"/>
                <a:gd name="T21" fmla="*/ 118 h 163"/>
                <a:gd name="T22" fmla="*/ 122 w 122"/>
                <a:gd name="T23" fmla="*/ 61 h 163"/>
                <a:gd name="T24" fmla="*/ 61 w 122"/>
                <a:gd name="T25" fmla="*/ 0 h 163"/>
                <a:gd name="T26" fmla="*/ 61 w 122"/>
                <a:gd name="T27" fmla="*/ 113 h 163"/>
                <a:gd name="T28" fmla="*/ 9 w 122"/>
                <a:gd name="T29" fmla="*/ 61 h 163"/>
                <a:gd name="T30" fmla="*/ 61 w 122"/>
                <a:gd name="T31" fmla="*/ 9 h 163"/>
                <a:gd name="T32" fmla="*/ 113 w 122"/>
                <a:gd name="T33" fmla="*/ 61 h 163"/>
                <a:gd name="T34" fmla="*/ 61 w 122"/>
                <a:gd name="T35" fmla="*/ 11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2" h="163">
                  <a:moveTo>
                    <a:pt x="61" y="0"/>
                  </a:moveTo>
                  <a:cubicBezTo>
                    <a:pt x="27" y="0"/>
                    <a:pt x="0" y="27"/>
                    <a:pt x="0" y="61"/>
                  </a:cubicBezTo>
                  <a:cubicBezTo>
                    <a:pt x="0" y="87"/>
                    <a:pt x="17" y="110"/>
                    <a:pt x="40" y="118"/>
                  </a:cubicBezTo>
                  <a:cubicBezTo>
                    <a:pt x="40" y="153"/>
                    <a:pt x="40" y="153"/>
                    <a:pt x="40" y="153"/>
                  </a:cubicBezTo>
                  <a:cubicBezTo>
                    <a:pt x="47" y="156"/>
                    <a:pt x="47" y="156"/>
                    <a:pt x="47" y="156"/>
                  </a:cubicBezTo>
                  <a:cubicBezTo>
                    <a:pt x="52" y="163"/>
                    <a:pt x="52" y="163"/>
                    <a:pt x="52" y="163"/>
                  </a:cubicBezTo>
                  <a:cubicBezTo>
                    <a:pt x="70" y="163"/>
                    <a:pt x="70" y="163"/>
                    <a:pt x="70" y="163"/>
                  </a:cubicBezTo>
                  <a:cubicBezTo>
                    <a:pt x="75" y="156"/>
                    <a:pt x="75" y="156"/>
                    <a:pt x="75" y="156"/>
                  </a:cubicBezTo>
                  <a:cubicBezTo>
                    <a:pt x="81" y="153"/>
                    <a:pt x="81" y="153"/>
                    <a:pt x="81" y="153"/>
                  </a:cubicBezTo>
                  <a:cubicBezTo>
                    <a:pt x="81" y="153"/>
                    <a:pt x="81" y="153"/>
                    <a:pt x="81" y="153"/>
                  </a:cubicBezTo>
                  <a:cubicBezTo>
                    <a:pt x="81" y="118"/>
                    <a:pt x="81" y="118"/>
                    <a:pt x="81" y="118"/>
                  </a:cubicBezTo>
                  <a:cubicBezTo>
                    <a:pt x="105" y="110"/>
                    <a:pt x="122" y="87"/>
                    <a:pt x="122" y="61"/>
                  </a:cubicBezTo>
                  <a:cubicBezTo>
                    <a:pt x="122" y="27"/>
                    <a:pt x="94" y="0"/>
                    <a:pt x="61" y="0"/>
                  </a:cubicBezTo>
                  <a:close/>
                  <a:moveTo>
                    <a:pt x="61" y="113"/>
                  </a:moveTo>
                  <a:cubicBezTo>
                    <a:pt x="32" y="113"/>
                    <a:pt x="9" y="90"/>
                    <a:pt x="9" y="61"/>
                  </a:cubicBezTo>
                  <a:cubicBezTo>
                    <a:pt x="9" y="32"/>
                    <a:pt x="32" y="9"/>
                    <a:pt x="61" y="9"/>
                  </a:cubicBezTo>
                  <a:cubicBezTo>
                    <a:pt x="90" y="9"/>
                    <a:pt x="113" y="32"/>
                    <a:pt x="113" y="61"/>
                  </a:cubicBezTo>
                  <a:cubicBezTo>
                    <a:pt x="113" y="90"/>
                    <a:pt x="90" y="113"/>
                    <a:pt x="61" y="113"/>
                  </a:cubicBezTo>
                  <a:close/>
                </a:path>
              </a:pathLst>
            </a:custGeom>
            <a:solidFill>
              <a:srgbClr val="333F50"/>
            </a:solidFill>
            <a:ln>
              <a:noFill/>
            </a:ln>
            <a:extLst>
              <a:ext uri="{91240B29-F687-4F45-9708-019B960494DF}">
                <a14:hiddenLine xmlns:a14="http://schemas.microsoft.com/office/drawing/2010/main" w="9525">
                  <a:solidFill>
                    <a:srgbClr val="000000"/>
                  </a:solidFill>
                  <a:round/>
                </a14:hiddenLine>
              </a:ext>
            </a:extLst>
          </p:spPr>
          <p:txBody>
            <a:bodyPr vert="horz" wrap="square" lIns="182880" tIns="91440" rIns="182880" bIns="91440" numCol="1" anchor="t" anchorCtr="0" compatLnSpc="1"/>
            <a:lstStyle/>
            <a:p>
              <a:pPr algn="l" defTabSz="1828800" rtl="0"/>
              <a:endParaRPr lang="en-US" sz="3600" kern="1200">
                <a:solidFill>
                  <a:srgbClr val="3F3F3F"/>
                </a:solidFill>
                <a:cs typeface="+mn-ea"/>
                <a:sym typeface="+mn-lt"/>
              </a:endParaRPr>
            </a:p>
          </p:txBody>
        </p:sp>
        <p:sp>
          <p:nvSpPr>
            <p:cNvPr id="24" name="Freeform 58"/>
            <p:cNvSpPr/>
            <p:nvPr/>
          </p:nvSpPr>
          <p:spPr bwMode="auto">
            <a:xfrm>
              <a:off x="13252002" y="6684332"/>
              <a:ext cx="130840" cy="82528"/>
            </a:xfrm>
            <a:custGeom>
              <a:avLst/>
              <a:gdLst>
                <a:gd name="T0" fmla="*/ 0 w 27"/>
                <a:gd name="T1" fmla="*/ 7 h 17"/>
                <a:gd name="T2" fmla="*/ 4 w 27"/>
                <a:gd name="T3" fmla="*/ 17 h 17"/>
                <a:gd name="T4" fmla="*/ 27 w 27"/>
                <a:gd name="T5" fmla="*/ 4 h 17"/>
                <a:gd name="T6" fmla="*/ 26 w 27"/>
                <a:gd name="T7" fmla="*/ 0 h 17"/>
                <a:gd name="T8" fmla="*/ 0 w 27"/>
                <a:gd name="T9" fmla="*/ 7 h 17"/>
              </a:gdLst>
              <a:ahLst/>
              <a:cxnLst>
                <a:cxn ang="0">
                  <a:pos x="T0" y="T1"/>
                </a:cxn>
                <a:cxn ang="0">
                  <a:pos x="T2" y="T3"/>
                </a:cxn>
                <a:cxn ang="0">
                  <a:pos x="T4" y="T5"/>
                </a:cxn>
                <a:cxn ang="0">
                  <a:pos x="T6" y="T7"/>
                </a:cxn>
                <a:cxn ang="0">
                  <a:pos x="T8" y="T9"/>
                </a:cxn>
              </a:cxnLst>
              <a:rect l="0" t="0" r="r" b="b"/>
              <a:pathLst>
                <a:path w="27" h="17">
                  <a:moveTo>
                    <a:pt x="0" y="7"/>
                  </a:moveTo>
                  <a:cubicBezTo>
                    <a:pt x="1" y="10"/>
                    <a:pt x="2" y="13"/>
                    <a:pt x="4" y="17"/>
                  </a:cubicBezTo>
                  <a:cubicBezTo>
                    <a:pt x="27" y="4"/>
                    <a:pt x="27" y="4"/>
                    <a:pt x="27" y="4"/>
                  </a:cubicBezTo>
                  <a:cubicBezTo>
                    <a:pt x="27" y="2"/>
                    <a:pt x="26" y="1"/>
                    <a:pt x="26" y="0"/>
                  </a:cubicBezTo>
                  <a:lnTo>
                    <a:pt x="0"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82880" tIns="91440" rIns="182880" bIns="91440" numCol="1" anchor="t" anchorCtr="0" compatLnSpc="1"/>
            <a:lstStyle/>
            <a:p>
              <a:pPr algn="l" defTabSz="1828800" rtl="0"/>
              <a:endParaRPr lang="en-US" sz="3600" kern="1200">
                <a:solidFill>
                  <a:srgbClr val="3F3F3F"/>
                </a:solidFill>
                <a:cs typeface="+mn-ea"/>
                <a:sym typeface="+mn-lt"/>
              </a:endParaRPr>
            </a:p>
          </p:txBody>
        </p:sp>
        <p:sp>
          <p:nvSpPr>
            <p:cNvPr id="25" name="Freeform 59"/>
            <p:cNvSpPr/>
            <p:nvPr/>
          </p:nvSpPr>
          <p:spPr bwMode="auto">
            <a:xfrm>
              <a:off x="14010868" y="6364280"/>
              <a:ext cx="130840" cy="82528"/>
            </a:xfrm>
            <a:custGeom>
              <a:avLst/>
              <a:gdLst>
                <a:gd name="T0" fmla="*/ 27 w 27"/>
                <a:gd name="T1" fmla="*/ 10 h 17"/>
                <a:gd name="T2" fmla="*/ 23 w 27"/>
                <a:gd name="T3" fmla="*/ 0 h 17"/>
                <a:gd name="T4" fmla="*/ 0 w 27"/>
                <a:gd name="T5" fmla="*/ 13 h 17"/>
                <a:gd name="T6" fmla="*/ 2 w 27"/>
                <a:gd name="T7" fmla="*/ 17 h 17"/>
                <a:gd name="T8" fmla="*/ 27 w 27"/>
                <a:gd name="T9" fmla="*/ 10 h 17"/>
              </a:gdLst>
              <a:ahLst/>
              <a:cxnLst>
                <a:cxn ang="0">
                  <a:pos x="T0" y="T1"/>
                </a:cxn>
                <a:cxn ang="0">
                  <a:pos x="T2" y="T3"/>
                </a:cxn>
                <a:cxn ang="0">
                  <a:pos x="T4" y="T5"/>
                </a:cxn>
                <a:cxn ang="0">
                  <a:pos x="T6" y="T7"/>
                </a:cxn>
                <a:cxn ang="0">
                  <a:pos x="T8" y="T9"/>
                </a:cxn>
              </a:cxnLst>
              <a:rect l="0" t="0" r="r" b="b"/>
              <a:pathLst>
                <a:path w="27" h="17">
                  <a:moveTo>
                    <a:pt x="27" y="10"/>
                  </a:moveTo>
                  <a:cubicBezTo>
                    <a:pt x="26" y="7"/>
                    <a:pt x="25" y="3"/>
                    <a:pt x="23" y="0"/>
                  </a:cubicBezTo>
                  <a:cubicBezTo>
                    <a:pt x="0" y="13"/>
                    <a:pt x="0" y="13"/>
                    <a:pt x="0" y="13"/>
                  </a:cubicBezTo>
                  <a:cubicBezTo>
                    <a:pt x="0" y="14"/>
                    <a:pt x="1" y="16"/>
                    <a:pt x="2" y="17"/>
                  </a:cubicBezTo>
                  <a:lnTo>
                    <a:pt x="27"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82880" tIns="91440" rIns="182880" bIns="91440" numCol="1" anchor="t" anchorCtr="0" compatLnSpc="1"/>
            <a:lstStyle/>
            <a:p>
              <a:pPr algn="l" defTabSz="1828800" rtl="0"/>
              <a:endParaRPr lang="en-US" sz="3600" kern="1200">
                <a:solidFill>
                  <a:srgbClr val="3F3F3F"/>
                </a:solidFill>
                <a:cs typeface="+mn-ea"/>
                <a:sym typeface="+mn-lt"/>
              </a:endParaRPr>
            </a:p>
          </p:txBody>
        </p:sp>
        <p:sp>
          <p:nvSpPr>
            <p:cNvPr id="26" name="Freeform 60"/>
            <p:cNvSpPr/>
            <p:nvPr/>
          </p:nvSpPr>
          <p:spPr bwMode="auto">
            <a:xfrm>
              <a:off x="13252003" y="6364280"/>
              <a:ext cx="136878" cy="82528"/>
            </a:xfrm>
            <a:custGeom>
              <a:avLst/>
              <a:gdLst>
                <a:gd name="T0" fmla="*/ 0 w 28"/>
                <a:gd name="T1" fmla="*/ 10 h 17"/>
                <a:gd name="T2" fmla="*/ 26 w 28"/>
                <a:gd name="T3" fmla="*/ 17 h 17"/>
                <a:gd name="T4" fmla="*/ 28 w 28"/>
                <a:gd name="T5" fmla="*/ 13 h 17"/>
                <a:gd name="T6" fmla="*/ 4 w 28"/>
                <a:gd name="T7" fmla="*/ 0 h 17"/>
                <a:gd name="T8" fmla="*/ 0 w 28"/>
                <a:gd name="T9" fmla="*/ 10 h 17"/>
              </a:gdLst>
              <a:ahLst/>
              <a:cxnLst>
                <a:cxn ang="0">
                  <a:pos x="T0" y="T1"/>
                </a:cxn>
                <a:cxn ang="0">
                  <a:pos x="T2" y="T3"/>
                </a:cxn>
                <a:cxn ang="0">
                  <a:pos x="T4" y="T5"/>
                </a:cxn>
                <a:cxn ang="0">
                  <a:pos x="T6" y="T7"/>
                </a:cxn>
                <a:cxn ang="0">
                  <a:pos x="T8" y="T9"/>
                </a:cxn>
              </a:cxnLst>
              <a:rect l="0" t="0" r="r" b="b"/>
              <a:pathLst>
                <a:path w="28" h="17">
                  <a:moveTo>
                    <a:pt x="0" y="10"/>
                  </a:moveTo>
                  <a:cubicBezTo>
                    <a:pt x="26" y="17"/>
                    <a:pt x="26" y="17"/>
                    <a:pt x="26" y="17"/>
                  </a:cubicBezTo>
                  <a:cubicBezTo>
                    <a:pt x="26" y="15"/>
                    <a:pt x="27" y="14"/>
                    <a:pt x="28" y="13"/>
                  </a:cubicBezTo>
                  <a:cubicBezTo>
                    <a:pt x="4" y="0"/>
                    <a:pt x="4" y="0"/>
                    <a:pt x="4" y="0"/>
                  </a:cubicBezTo>
                  <a:cubicBezTo>
                    <a:pt x="3" y="3"/>
                    <a:pt x="1" y="6"/>
                    <a:pt x="0"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82880" tIns="91440" rIns="182880" bIns="91440" numCol="1" anchor="t" anchorCtr="0" compatLnSpc="1"/>
            <a:lstStyle/>
            <a:p>
              <a:pPr algn="l" defTabSz="1828800" rtl="0"/>
              <a:endParaRPr lang="en-US" sz="3600" kern="1200">
                <a:solidFill>
                  <a:srgbClr val="3F3F3F"/>
                </a:solidFill>
                <a:cs typeface="+mn-ea"/>
                <a:sym typeface="+mn-lt"/>
              </a:endParaRPr>
            </a:p>
          </p:txBody>
        </p:sp>
        <p:sp>
          <p:nvSpPr>
            <p:cNvPr id="27" name="Freeform 61"/>
            <p:cNvSpPr/>
            <p:nvPr/>
          </p:nvSpPr>
          <p:spPr bwMode="auto">
            <a:xfrm>
              <a:off x="14010868" y="6684332"/>
              <a:ext cx="130840" cy="82528"/>
            </a:xfrm>
            <a:custGeom>
              <a:avLst/>
              <a:gdLst>
                <a:gd name="T0" fmla="*/ 0 w 27"/>
                <a:gd name="T1" fmla="*/ 4 h 17"/>
                <a:gd name="T2" fmla="*/ 23 w 27"/>
                <a:gd name="T3" fmla="*/ 17 h 17"/>
                <a:gd name="T4" fmla="*/ 27 w 27"/>
                <a:gd name="T5" fmla="*/ 7 h 17"/>
                <a:gd name="T6" fmla="*/ 2 w 27"/>
                <a:gd name="T7" fmla="*/ 0 h 17"/>
                <a:gd name="T8" fmla="*/ 0 w 27"/>
                <a:gd name="T9" fmla="*/ 4 h 17"/>
              </a:gdLst>
              <a:ahLst/>
              <a:cxnLst>
                <a:cxn ang="0">
                  <a:pos x="T0" y="T1"/>
                </a:cxn>
                <a:cxn ang="0">
                  <a:pos x="T2" y="T3"/>
                </a:cxn>
                <a:cxn ang="0">
                  <a:pos x="T4" y="T5"/>
                </a:cxn>
                <a:cxn ang="0">
                  <a:pos x="T6" y="T7"/>
                </a:cxn>
                <a:cxn ang="0">
                  <a:pos x="T8" y="T9"/>
                </a:cxn>
              </a:cxnLst>
              <a:rect l="0" t="0" r="r" b="b"/>
              <a:pathLst>
                <a:path w="27" h="17">
                  <a:moveTo>
                    <a:pt x="0" y="4"/>
                  </a:moveTo>
                  <a:cubicBezTo>
                    <a:pt x="23" y="17"/>
                    <a:pt x="23" y="17"/>
                    <a:pt x="23" y="17"/>
                  </a:cubicBezTo>
                  <a:cubicBezTo>
                    <a:pt x="25" y="14"/>
                    <a:pt x="26" y="10"/>
                    <a:pt x="27" y="7"/>
                  </a:cubicBezTo>
                  <a:cubicBezTo>
                    <a:pt x="2" y="0"/>
                    <a:pt x="2" y="0"/>
                    <a:pt x="2" y="0"/>
                  </a:cubicBezTo>
                  <a:cubicBezTo>
                    <a:pt x="1" y="1"/>
                    <a:pt x="0" y="3"/>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82880" tIns="91440" rIns="182880" bIns="91440" numCol="1" anchor="t" anchorCtr="0" compatLnSpc="1"/>
            <a:lstStyle/>
            <a:p>
              <a:pPr algn="l" defTabSz="1828800" rtl="0"/>
              <a:endParaRPr lang="en-US" sz="3600" kern="1200">
                <a:solidFill>
                  <a:srgbClr val="3F3F3F"/>
                </a:solidFill>
                <a:cs typeface="+mn-ea"/>
                <a:sym typeface="+mn-lt"/>
              </a:endParaRPr>
            </a:p>
          </p:txBody>
        </p:sp>
        <p:sp>
          <p:nvSpPr>
            <p:cNvPr id="28" name="Freeform 62"/>
            <p:cNvSpPr/>
            <p:nvPr/>
          </p:nvSpPr>
          <p:spPr bwMode="auto">
            <a:xfrm>
              <a:off x="13499590" y="6118706"/>
              <a:ext cx="80516" cy="134864"/>
            </a:xfrm>
            <a:custGeom>
              <a:avLst/>
              <a:gdLst>
                <a:gd name="T0" fmla="*/ 17 w 17"/>
                <a:gd name="T1" fmla="*/ 26 h 28"/>
                <a:gd name="T2" fmla="*/ 10 w 17"/>
                <a:gd name="T3" fmla="*/ 0 h 28"/>
                <a:gd name="T4" fmla="*/ 0 w 17"/>
                <a:gd name="T5" fmla="*/ 4 h 28"/>
                <a:gd name="T6" fmla="*/ 13 w 17"/>
                <a:gd name="T7" fmla="*/ 28 h 28"/>
                <a:gd name="T8" fmla="*/ 17 w 17"/>
                <a:gd name="T9" fmla="*/ 26 h 28"/>
              </a:gdLst>
              <a:ahLst/>
              <a:cxnLst>
                <a:cxn ang="0">
                  <a:pos x="T0" y="T1"/>
                </a:cxn>
                <a:cxn ang="0">
                  <a:pos x="T2" y="T3"/>
                </a:cxn>
                <a:cxn ang="0">
                  <a:pos x="T4" y="T5"/>
                </a:cxn>
                <a:cxn ang="0">
                  <a:pos x="T6" y="T7"/>
                </a:cxn>
                <a:cxn ang="0">
                  <a:pos x="T8" y="T9"/>
                </a:cxn>
              </a:cxnLst>
              <a:rect l="0" t="0" r="r" b="b"/>
              <a:pathLst>
                <a:path w="17" h="28">
                  <a:moveTo>
                    <a:pt x="17" y="26"/>
                  </a:moveTo>
                  <a:cubicBezTo>
                    <a:pt x="10" y="0"/>
                    <a:pt x="10" y="0"/>
                    <a:pt x="10" y="0"/>
                  </a:cubicBezTo>
                  <a:cubicBezTo>
                    <a:pt x="6" y="1"/>
                    <a:pt x="3" y="3"/>
                    <a:pt x="0" y="4"/>
                  </a:cubicBezTo>
                  <a:cubicBezTo>
                    <a:pt x="13" y="28"/>
                    <a:pt x="13" y="28"/>
                    <a:pt x="13" y="28"/>
                  </a:cubicBezTo>
                  <a:cubicBezTo>
                    <a:pt x="14" y="27"/>
                    <a:pt x="15" y="26"/>
                    <a:pt x="17"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82880" tIns="91440" rIns="182880" bIns="91440" numCol="1" anchor="t" anchorCtr="0" compatLnSpc="1"/>
            <a:lstStyle/>
            <a:p>
              <a:pPr algn="l" defTabSz="1828800" rtl="0"/>
              <a:endParaRPr lang="en-US" sz="3600" kern="1200">
                <a:solidFill>
                  <a:srgbClr val="3F3F3F"/>
                </a:solidFill>
                <a:cs typeface="+mn-ea"/>
                <a:sym typeface="+mn-lt"/>
              </a:endParaRPr>
            </a:p>
          </p:txBody>
        </p:sp>
        <p:sp>
          <p:nvSpPr>
            <p:cNvPr id="29" name="Freeform 63"/>
            <p:cNvSpPr/>
            <p:nvPr/>
          </p:nvSpPr>
          <p:spPr bwMode="auto">
            <a:xfrm>
              <a:off x="13817631" y="6118706"/>
              <a:ext cx="82530" cy="134864"/>
            </a:xfrm>
            <a:custGeom>
              <a:avLst/>
              <a:gdLst>
                <a:gd name="T0" fmla="*/ 17 w 17"/>
                <a:gd name="T1" fmla="*/ 4 h 28"/>
                <a:gd name="T2" fmla="*/ 7 w 17"/>
                <a:gd name="T3" fmla="*/ 0 h 28"/>
                <a:gd name="T4" fmla="*/ 0 w 17"/>
                <a:gd name="T5" fmla="*/ 26 h 28"/>
                <a:gd name="T6" fmla="*/ 4 w 17"/>
                <a:gd name="T7" fmla="*/ 28 h 28"/>
                <a:gd name="T8" fmla="*/ 17 w 17"/>
                <a:gd name="T9" fmla="*/ 4 h 28"/>
              </a:gdLst>
              <a:ahLst/>
              <a:cxnLst>
                <a:cxn ang="0">
                  <a:pos x="T0" y="T1"/>
                </a:cxn>
                <a:cxn ang="0">
                  <a:pos x="T2" y="T3"/>
                </a:cxn>
                <a:cxn ang="0">
                  <a:pos x="T4" y="T5"/>
                </a:cxn>
                <a:cxn ang="0">
                  <a:pos x="T6" y="T7"/>
                </a:cxn>
                <a:cxn ang="0">
                  <a:pos x="T8" y="T9"/>
                </a:cxn>
              </a:cxnLst>
              <a:rect l="0" t="0" r="r" b="b"/>
              <a:pathLst>
                <a:path w="17" h="28">
                  <a:moveTo>
                    <a:pt x="17" y="4"/>
                  </a:moveTo>
                  <a:cubicBezTo>
                    <a:pt x="14" y="3"/>
                    <a:pt x="10" y="1"/>
                    <a:pt x="7" y="0"/>
                  </a:cubicBezTo>
                  <a:cubicBezTo>
                    <a:pt x="0" y="26"/>
                    <a:pt x="0" y="26"/>
                    <a:pt x="0" y="26"/>
                  </a:cubicBezTo>
                  <a:cubicBezTo>
                    <a:pt x="1" y="26"/>
                    <a:pt x="3" y="27"/>
                    <a:pt x="4" y="28"/>
                  </a:cubicBezTo>
                  <a:lnTo>
                    <a:pt x="17"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82880" tIns="91440" rIns="182880" bIns="91440" numCol="1" anchor="t" anchorCtr="0" compatLnSpc="1"/>
            <a:lstStyle/>
            <a:p>
              <a:pPr algn="l" defTabSz="1828800" rtl="0"/>
              <a:endParaRPr lang="en-US" sz="3600" kern="1200">
                <a:solidFill>
                  <a:srgbClr val="3F3F3F"/>
                </a:solidFill>
                <a:cs typeface="+mn-ea"/>
                <a:sym typeface="+mn-lt"/>
              </a:endParaRPr>
            </a:p>
          </p:txBody>
        </p:sp>
      </p:grpSp>
      <p:sp>
        <p:nvSpPr>
          <p:cNvPr id="30" name="文本框 29"/>
          <p:cNvSpPr txBox="1"/>
          <p:nvPr/>
        </p:nvSpPr>
        <p:spPr>
          <a:xfrm>
            <a:off x="7881913" y="2221531"/>
            <a:ext cx="2881026" cy="613694"/>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bg1"/>
                </a:solidFill>
                <a:cs typeface="+mn-ea"/>
                <a:sym typeface="+mn-lt"/>
              </a:rPr>
              <a:t>Please enter text </a:t>
            </a:r>
            <a:r>
              <a:rPr lang="en-US" sz="1200" dirty="0" err="1">
                <a:solidFill>
                  <a:schemeClr val="bg1"/>
                </a:solidFill>
                <a:cs typeface="+mn-ea"/>
                <a:sym typeface="+mn-lt"/>
              </a:rPr>
              <a:t>here.Please</a:t>
            </a:r>
            <a:r>
              <a:rPr lang="en-US" sz="1200" dirty="0">
                <a:solidFill>
                  <a:schemeClr val="bg1"/>
                </a:solidFill>
                <a:cs typeface="+mn-ea"/>
                <a:sym typeface="+mn-lt"/>
              </a:rPr>
              <a:t> enter text </a:t>
            </a:r>
            <a:r>
              <a:rPr lang="en-US" sz="1200" dirty="0" err="1">
                <a:solidFill>
                  <a:schemeClr val="bg1"/>
                </a:solidFill>
                <a:cs typeface="+mn-ea"/>
                <a:sym typeface="+mn-lt"/>
              </a:rPr>
              <a:t>here.Please</a:t>
            </a:r>
            <a:r>
              <a:rPr lang="en-US" sz="1200" dirty="0">
                <a:solidFill>
                  <a:schemeClr val="bg1"/>
                </a:solidFill>
                <a:cs typeface="+mn-ea"/>
                <a:sym typeface="+mn-lt"/>
              </a:rPr>
              <a:t> enter text here.</a:t>
            </a:r>
            <a:endParaRPr lang="en-US" sz="1200" dirty="0">
              <a:solidFill>
                <a:schemeClr val="bg1"/>
              </a:solidFill>
              <a:cs typeface="+mn-ea"/>
              <a:sym typeface="+mn-lt"/>
            </a:endParaRPr>
          </a:p>
        </p:txBody>
      </p:sp>
      <p:sp>
        <p:nvSpPr>
          <p:cNvPr id="31" name="文本框 30"/>
          <p:cNvSpPr txBox="1"/>
          <p:nvPr/>
        </p:nvSpPr>
        <p:spPr>
          <a:xfrm>
            <a:off x="7837455" y="1884874"/>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bg1"/>
                </a:solidFill>
                <a:cs typeface="+mn-ea"/>
                <a:sym typeface="+mn-lt"/>
              </a:rPr>
              <a:t>输入标题</a:t>
            </a:r>
            <a:endParaRPr lang="zh-CN" altLang="en-US" sz="2400" dirty="0">
              <a:solidFill>
                <a:schemeClr val="bg1"/>
              </a:solidFill>
              <a:cs typeface="+mn-ea"/>
              <a:sym typeface="+mn-lt"/>
            </a:endParaRPr>
          </a:p>
        </p:txBody>
      </p:sp>
      <p:sp>
        <p:nvSpPr>
          <p:cNvPr id="32" name="文本框 31"/>
          <p:cNvSpPr txBox="1"/>
          <p:nvPr/>
        </p:nvSpPr>
        <p:spPr>
          <a:xfrm>
            <a:off x="7926371" y="4348482"/>
            <a:ext cx="3310370" cy="613694"/>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bg1"/>
                </a:solidFill>
                <a:cs typeface="+mn-ea"/>
                <a:sym typeface="+mn-lt"/>
              </a:rPr>
              <a:t>Please enter text </a:t>
            </a:r>
            <a:r>
              <a:rPr lang="en-US" sz="1200" dirty="0" err="1">
                <a:solidFill>
                  <a:schemeClr val="bg1"/>
                </a:solidFill>
                <a:cs typeface="+mn-ea"/>
                <a:sym typeface="+mn-lt"/>
              </a:rPr>
              <a:t>here.Please</a:t>
            </a:r>
            <a:r>
              <a:rPr lang="en-US" sz="1200" dirty="0">
                <a:solidFill>
                  <a:schemeClr val="bg1"/>
                </a:solidFill>
                <a:cs typeface="+mn-ea"/>
                <a:sym typeface="+mn-lt"/>
              </a:rPr>
              <a:t> enter text </a:t>
            </a:r>
            <a:r>
              <a:rPr lang="en-US" sz="1200" dirty="0" err="1">
                <a:solidFill>
                  <a:schemeClr val="bg1"/>
                </a:solidFill>
                <a:cs typeface="+mn-ea"/>
                <a:sym typeface="+mn-lt"/>
              </a:rPr>
              <a:t>here.Please</a:t>
            </a:r>
            <a:r>
              <a:rPr lang="en-US" sz="1200" dirty="0">
                <a:solidFill>
                  <a:schemeClr val="bg1"/>
                </a:solidFill>
                <a:cs typeface="+mn-ea"/>
                <a:sym typeface="+mn-lt"/>
              </a:rPr>
              <a:t> enter text here.</a:t>
            </a:r>
            <a:endParaRPr lang="en-US" sz="1200" dirty="0">
              <a:solidFill>
                <a:schemeClr val="bg1"/>
              </a:solidFill>
              <a:cs typeface="+mn-ea"/>
              <a:sym typeface="+mn-lt"/>
            </a:endParaRPr>
          </a:p>
        </p:txBody>
      </p:sp>
      <p:sp>
        <p:nvSpPr>
          <p:cNvPr id="33" name="文本框 32"/>
          <p:cNvSpPr txBox="1"/>
          <p:nvPr/>
        </p:nvSpPr>
        <p:spPr>
          <a:xfrm>
            <a:off x="7881913" y="4011825"/>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bg1"/>
                </a:solidFill>
                <a:cs typeface="+mn-ea"/>
                <a:sym typeface="+mn-lt"/>
              </a:rPr>
              <a:t>输入标题</a:t>
            </a:r>
            <a:endParaRPr lang="zh-CN" altLang="en-US" sz="2400" dirty="0">
              <a:solidFill>
                <a:schemeClr val="bg1"/>
              </a:solidFill>
              <a:cs typeface="+mn-ea"/>
              <a:sym typeface="+mn-lt"/>
            </a:endParaRPr>
          </a:p>
        </p:txBody>
      </p:sp>
      <p:sp>
        <p:nvSpPr>
          <p:cNvPr id="34" name="文本框 33"/>
          <p:cNvSpPr txBox="1"/>
          <p:nvPr/>
        </p:nvSpPr>
        <p:spPr>
          <a:xfrm>
            <a:off x="1732406" y="2681906"/>
            <a:ext cx="3080101" cy="613694"/>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bg1"/>
                </a:solidFill>
                <a:cs typeface="+mn-ea"/>
                <a:sym typeface="+mn-lt"/>
              </a:rPr>
              <a:t>Please enter text </a:t>
            </a:r>
            <a:r>
              <a:rPr lang="en-US" sz="1200" dirty="0" err="1">
                <a:solidFill>
                  <a:schemeClr val="bg1"/>
                </a:solidFill>
                <a:cs typeface="+mn-ea"/>
                <a:sym typeface="+mn-lt"/>
              </a:rPr>
              <a:t>here.Please</a:t>
            </a:r>
            <a:r>
              <a:rPr lang="en-US" sz="1200" dirty="0">
                <a:solidFill>
                  <a:schemeClr val="bg1"/>
                </a:solidFill>
                <a:cs typeface="+mn-ea"/>
                <a:sym typeface="+mn-lt"/>
              </a:rPr>
              <a:t> enter text </a:t>
            </a:r>
            <a:r>
              <a:rPr lang="en-US" sz="1200" dirty="0" err="1">
                <a:solidFill>
                  <a:schemeClr val="bg1"/>
                </a:solidFill>
                <a:cs typeface="+mn-ea"/>
                <a:sym typeface="+mn-lt"/>
              </a:rPr>
              <a:t>here.Please</a:t>
            </a:r>
            <a:r>
              <a:rPr lang="en-US" sz="1200" dirty="0">
                <a:solidFill>
                  <a:schemeClr val="bg1"/>
                </a:solidFill>
                <a:cs typeface="+mn-ea"/>
                <a:sym typeface="+mn-lt"/>
              </a:rPr>
              <a:t> enter text here.</a:t>
            </a:r>
            <a:endParaRPr lang="en-US" sz="1200" dirty="0">
              <a:solidFill>
                <a:schemeClr val="bg1"/>
              </a:solidFill>
              <a:cs typeface="+mn-ea"/>
              <a:sym typeface="+mn-lt"/>
            </a:endParaRPr>
          </a:p>
        </p:txBody>
      </p:sp>
      <p:sp>
        <p:nvSpPr>
          <p:cNvPr id="35" name="文本框 34"/>
          <p:cNvSpPr txBox="1"/>
          <p:nvPr/>
        </p:nvSpPr>
        <p:spPr>
          <a:xfrm>
            <a:off x="1687949" y="2345249"/>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bg1"/>
                </a:solidFill>
                <a:cs typeface="+mn-ea"/>
                <a:sym typeface="+mn-lt"/>
              </a:rPr>
              <a:t>输入标题</a:t>
            </a:r>
            <a:endParaRPr lang="zh-CN" altLang="en-US" sz="2400" dirty="0">
              <a:solidFill>
                <a:schemeClr val="bg1"/>
              </a:solidFill>
              <a:cs typeface="+mn-ea"/>
              <a:sym typeface="+mn-lt"/>
            </a:endParaRPr>
          </a:p>
        </p:txBody>
      </p:sp>
      <p:sp>
        <p:nvSpPr>
          <p:cNvPr id="36" name="文本框 35"/>
          <p:cNvSpPr txBox="1"/>
          <p:nvPr/>
        </p:nvSpPr>
        <p:spPr>
          <a:xfrm>
            <a:off x="2071916" y="4980797"/>
            <a:ext cx="3080100" cy="613694"/>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bg1"/>
                </a:solidFill>
                <a:cs typeface="+mn-ea"/>
                <a:sym typeface="+mn-lt"/>
              </a:rPr>
              <a:t>Please enter text </a:t>
            </a:r>
            <a:r>
              <a:rPr lang="en-US" sz="1200" dirty="0" err="1">
                <a:solidFill>
                  <a:schemeClr val="bg1"/>
                </a:solidFill>
                <a:cs typeface="+mn-ea"/>
                <a:sym typeface="+mn-lt"/>
              </a:rPr>
              <a:t>here.Please</a:t>
            </a:r>
            <a:r>
              <a:rPr lang="en-US" sz="1200" dirty="0">
                <a:solidFill>
                  <a:schemeClr val="bg1"/>
                </a:solidFill>
                <a:cs typeface="+mn-ea"/>
                <a:sym typeface="+mn-lt"/>
              </a:rPr>
              <a:t> enter text </a:t>
            </a:r>
            <a:r>
              <a:rPr lang="en-US" sz="1200" dirty="0" err="1">
                <a:solidFill>
                  <a:schemeClr val="bg1"/>
                </a:solidFill>
                <a:cs typeface="+mn-ea"/>
                <a:sym typeface="+mn-lt"/>
              </a:rPr>
              <a:t>here.Please</a:t>
            </a:r>
            <a:r>
              <a:rPr lang="en-US" sz="1200" dirty="0">
                <a:solidFill>
                  <a:schemeClr val="bg1"/>
                </a:solidFill>
                <a:cs typeface="+mn-ea"/>
                <a:sym typeface="+mn-lt"/>
              </a:rPr>
              <a:t> enter text here.</a:t>
            </a:r>
            <a:endParaRPr lang="en-US" sz="1200" dirty="0">
              <a:solidFill>
                <a:schemeClr val="bg1"/>
              </a:solidFill>
              <a:cs typeface="+mn-ea"/>
              <a:sym typeface="+mn-lt"/>
            </a:endParaRPr>
          </a:p>
        </p:txBody>
      </p:sp>
      <p:sp>
        <p:nvSpPr>
          <p:cNvPr id="37" name="文本框 36"/>
          <p:cNvSpPr txBox="1"/>
          <p:nvPr/>
        </p:nvSpPr>
        <p:spPr>
          <a:xfrm>
            <a:off x="2027458" y="4644140"/>
            <a:ext cx="1815139"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bg1"/>
                </a:solidFill>
                <a:cs typeface="+mn-ea"/>
                <a:sym typeface="+mn-lt"/>
              </a:rPr>
              <a:t>输入标题</a:t>
            </a:r>
            <a:endParaRPr lang="zh-CN" altLang="en-US" sz="2400"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14:gallery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649"/>
                            </p:stCondLst>
                            <p:childTnLst>
                              <p:par>
                                <p:cTn id="13" presetID="12" presetClass="entr" presetSubtype="4"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p:tgtEl>
                                          <p:spTgt spid="30"/>
                                        </p:tgtEl>
                                        <p:attrNameLst>
                                          <p:attrName>ppt_y</p:attrName>
                                        </p:attrNameLst>
                                      </p:cBhvr>
                                      <p:tavLst>
                                        <p:tav tm="0">
                                          <p:val>
                                            <p:strVal val="#ppt_y+#ppt_h*1.125000"/>
                                          </p:val>
                                        </p:tav>
                                        <p:tav tm="100000">
                                          <p:val>
                                            <p:strVal val="#ppt_y"/>
                                          </p:val>
                                        </p:tav>
                                      </p:tavLst>
                                    </p:anim>
                                    <p:animEffect transition="in" filter="wipe(up)">
                                      <p:cBhvr>
                                        <p:cTn id="16" dur="500"/>
                                        <p:tgtEl>
                                          <p:spTgt spid="30"/>
                                        </p:tgtEl>
                                      </p:cBhvr>
                                    </p:animEffect>
                                  </p:childTnLst>
                                </p:cTn>
                              </p:par>
                            </p:childTnLst>
                          </p:cTn>
                        </p:par>
                        <p:par>
                          <p:cTn id="17" fill="hold">
                            <p:stCondLst>
                              <p:cond delay="1149"/>
                            </p:stCondLst>
                            <p:childTnLst>
                              <p:par>
                                <p:cTn id="18" presetID="12" presetClass="entr" presetSubtype="4" fill="hold" grpId="0" nodeType="afterEffect">
                                  <p:stCondLst>
                                    <p:cond delay="0"/>
                                  </p:stCondLst>
                                  <p:childTnLst>
                                    <p:set>
                                      <p:cBhvr>
                                        <p:cTn id="19" dur="1" fill="hold">
                                          <p:stCondLst>
                                            <p:cond delay="0"/>
                                          </p:stCondLst>
                                        </p:cTn>
                                        <p:tgtEl>
                                          <p:spTgt spid="31"/>
                                        </p:tgtEl>
                                        <p:attrNameLst>
                                          <p:attrName>style.visibility</p:attrName>
                                        </p:attrNameLst>
                                      </p:cBhvr>
                                      <p:to>
                                        <p:strVal val="visible"/>
                                      </p:to>
                                    </p:set>
                                    <p:anim calcmode="lin" valueType="num">
                                      <p:cBhvr additive="base">
                                        <p:cTn id="20" dur="500"/>
                                        <p:tgtEl>
                                          <p:spTgt spid="31"/>
                                        </p:tgtEl>
                                        <p:attrNameLst>
                                          <p:attrName>ppt_y</p:attrName>
                                        </p:attrNameLst>
                                      </p:cBhvr>
                                      <p:tavLst>
                                        <p:tav tm="0">
                                          <p:val>
                                            <p:strVal val="#ppt_y+#ppt_h*1.125000"/>
                                          </p:val>
                                        </p:tav>
                                        <p:tav tm="100000">
                                          <p:val>
                                            <p:strVal val="#ppt_y"/>
                                          </p:val>
                                        </p:tav>
                                      </p:tavLst>
                                    </p:anim>
                                    <p:animEffect transition="in" filter="wipe(up)">
                                      <p:cBhvr>
                                        <p:cTn id="21" dur="500"/>
                                        <p:tgtEl>
                                          <p:spTgt spid="31"/>
                                        </p:tgtEl>
                                      </p:cBhvr>
                                    </p:animEffect>
                                  </p:childTnLst>
                                </p:cTn>
                              </p:par>
                            </p:childTnLst>
                          </p:cTn>
                        </p:par>
                        <p:par>
                          <p:cTn id="22" fill="hold">
                            <p:stCondLst>
                              <p:cond delay="1649"/>
                            </p:stCondLst>
                            <p:childTnLst>
                              <p:par>
                                <p:cTn id="23" presetID="12" presetClass="entr" presetSubtype="4" fill="hold" grpId="0" nodeType="afterEffect">
                                  <p:stCondLst>
                                    <p:cond delay="0"/>
                                  </p:stCondLst>
                                  <p:childTnLst>
                                    <p:set>
                                      <p:cBhvr>
                                        <p:cTn id="24" dur="1" fill="hold">
                                          <p:stCondLst>
                                            <p:cond delay="0"/>
                                          </p:stCondLst>
                                        </p:cTn>
                                        <p:tgtEl>
                                          <p:spTgt spid="32"/>
                                        </p:tgtEl>
                                        <p:attrNameLst>
                                          <p:attrName>style.visibility</p:attrName>
                                        </p:attrNameLst>
                                      </p:cBhvr>
                                      <p:to>
                                        <p:strVal val="visible"/>
                                      </p:to>
                                    </p:set>
                                    <p:anim calcmode="lin" valueType="num">
                                      <p:cBhvr additive="base">
                                        <p:cTn id="25" dur="500"/>
                                        <p:tgtEl>
                                          <p:spTgt spid="32"/>
                                        </p:tgtEl>
                                        <p:attrNameLst>
                                          <p:attrName>ppt_y</p:attrName>
                                        </p:attrNameLst>
                                      </p:cBhvr>
                                      <p:tavLst>
                                        <p:tav tm="0">
                                          <p:val>
                                            <p:strVal val="#ppt_y+#ppt_h*1.125000"/>
                                          </p:val>
                                        </p:tav>
                                        <p:tav tm="100000">
                                          <p:val>
                                            <p:strVal val="#ppt_y"/>
                                          </p:val>
                                        </p:tav>
                                      </p:tavLst>
                                    </p:anim>
                                    <p:animEffect transition="in" filter="wipe(up)">
                                      <p:cBhvr>
                                        <p:cTn id="26" dur="500"/>
                                        <p:tgtEl>
                                          <p:spTgt spid="32"/>
                                        </p:tgtEl>
                                      </p:cBhvr>
                                    </p:animEffect>
                                  </p:childTnLst>
                                </p:cTn>
                              </p:par>
                            </p:childTnLst>
                          </p:cTn>
                        </p:par>
                        <p:par>
                          <p:cTn id="27" fill="hold">
                            <p:stCondLst>
                              <p:cond delay="2149"/>
                            </p:stCondLst>
                            <p:childTnLst>
                              <p:par>
                                <p:cTn id="28" presetID="12" presetClass="entr" presetSubtype="4"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additive="base">
                                        <p:cTn id="30" dur="500"/>
                                        <p:tgtEl>
                                          <p:spTgt spid="33"/>
                                        </p:tgtEl>
                                        <p:attrNameLst>
                                          <p:attrName>ppt_y</p:attrName>
                                        </p:attrNameLst>
                                      </p:cBhvr>
                                      <p:tavLst>
                                        <p:tav tm="0">
                                          <p:val>
                                            <p:strVal val="#ppt_y+#ppt_h*1.125000"/>
                                          </p:val>
                                        </p:tav>
                                        <p:tav tm="100000">
                                          <p:val>
                                            <p:strVal val="#ppt_y"/>
                                          </p:val>
                                        </p:tav>
                                      </p:tavLst>
                                    </p:anim>
                                    <p:animEffect transition="in" filter="wipe(up)">
                                      <p:cBhvr>
                                        <p:cTn id="31" dur="500"/>
                                        <p:tgtEl>
                                          <p:spTgt spid="33"/>
                                        </p:tgtEl>
                                      </p:cBhvr>
                                    </p:animEffect>
                                  </p:childTnLst>
                                </p:cTn>
                              </p:par>
                            </p:childTnLst>
                          </p:cTn>
                        </p:par>
                        <p:par>
                          <p:cTn id="32" fill="hold">
                            <p:stCondLst>
                              <p:cond delay="2649"/>
                            </p:stCondLst>
                            <p:childTnLst>
                              <p:par>
                                <p:cTn id="33" presetID="12" presetClass="entr" presetSubtype="4" fill="hold" grpId="0" nodeType="after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additive="base">
                                        <p:cTn id="35" dur="500"/>
                                        <p:tgtEl>
                                          <p:spTgt spid="34"/>
                                        </p:tgtEl>
                                        <p:attrNameLst>
                                          <p:attrName>ppt_y</p:attrName>
                                        </p:attrNameLst>
                                      </p:cBhvr>
                                      <p:tavLst>
                                        <p:tav tm="0">
                                          <p:val>
                                            <p:strVal val="#ppt_y+#ppt_h*1.125000"/>
                                          </p:val>
                                        </p:tav>
                                        <p:tav tm="100000">
                                          <p:val>
                                            <p:strVal val="#ppt_y"/>
                                          </p:val>
                                        </p:tav>
                                      </p:tavLst>
                                    </p:anim>
                                    <p:animEffect transition="in" filter="wipe(up)">
                                      <p:cBhvr>
                                        <p:cTn id="36" dur="500"/>
                                        <p:tgtEl>
                                          <p:spTgt spid="34"/>
                                        </p:tgtEl>
                                      </p:cBhvr>
                                    </p:animEffect>
                                  </p:childTnLst>
                                </p:cTn>
                              </p:par>
                            </p:childTnLst>
                          </p:cTn>
                        </p:par>
                        <p:par>
                          <p:cTn id="37" fill="hold">
                            <p:stCondLst>
                              <p:cond delay="3149"/>
                            </p:stCondLst>
                            <p:childTnLst>
                              <p:par>
                                <p:cTn id="38" presetID="12" presetClass="entr" presetSubtype="4" fill="hold" grpId="0" nodeType="afterEffect">
                                  <p:stCondLst>
                                    <p:cond delay="0"/>
                                  </p:stCondLst>
                                  <p:childTnLst>
                                    <p:set>
                                      <p:cBhvr>
                                        <p:cTn id="39" dur="1" fill="hold">
                                          <p:stCondLst>
                                            <p:cond delay="0"/>
                                          </p:stCondLst>
                                        </p:cTn>
                                        <p:tgtEl>
                                          <p:spTgt spid="35"/>
                                        </p:tgtEl>
                                        <p:attrNameLst>
                                          <p:attrName>style.visibility</p:attrName>
                                        </p:attrNameLst>
                                      </p:cBhvr>
                                      <p:to>
                                        <p:strVal val="visible"/>
                                      </p:to>
                                    </p:set>
                                    <p:anim calcmode="lin" valueType="num">
                                      <p:cBhvr additive="base">
                                        <p:cTn id="40" dur="500"/>
                                        <p:tgtEl>
                                          <p:spTgt spid="35"/>
                                        </p:tgtEl>
                                        <p:attrNameLst>
                                          <p:attrName>ppt_y</p:attrName>
                                        </p:attrNameLst>
                                      </p:cBhvr>
                                      <p:tavLst>
                                        <p:tav tm="0">
                                          <p:val>
                                            <p:strVal val="#ppt_y+#ppt_h*1.125000"/>
                                          </p:val>
                                        </p:tav>
                                        <p:tav tm="100000">
                                          <p:val>
                                            <p:strVal val="#ppt_y"/>
                                          </p:val>
                                        </p:tav>
                                      </p:tavLst>
                                    </p:anim>
                                    <p:animEffect transition="in" filter="wipe(up)">
                                      <p:cBhvr>
                                        <p:cTn id="41" dur="500"/>
                                        <p:tgtEl>
                                          <p:spTgt spid="35"/>
                                        </p:tgtEl>
                                      </p:cBhvr>
                                    </p:animEffect>
                                  </p:childTnLst>
                                </p:cTn>
                              </p:par>
                            </p:childTnLst>
                          </p:cTn>
                        </p:par>
                        <p:par>
                          <p:cTn id="42" fill="hold">
                            <p:stCondLst>
                              <p:cond delay="3649"/>
                            </p:stCondLst>
                            <p:childTnLst>
                              <p:par>
                                <p:cTn id="43" presetID="12" presetClass="entr" presetSubtype="4" fill="hold" grpId="0" nodeType="afterEffect">
                                  <p:stCondLst>
                                    <p:cond delay="0"/>
                                  </p:stCondLst>
                                  <p:childTnLst>
                                    <p:set>
                                      <p:cBhvr>
                                        <p:cTn id="44" dur="1" fill="hold">
                                          <p:stCondLst>
                                            <p:cond delay="0"/>
                                          </p:stCondLst>
                                        </p:cTn>
                                        <p:tgtEl>
                                          <p:spTgt spid="36"/>
                                        </p:tgtEl>
                                        <p:attrNameLst>
                                          <p:attrName>style.visibility</p:attrName>
                                        </p:attrNameLst>
                                      </p:cBhvr>
                                      <p:to>
                                        <p:strVal val="visible"/>
                                      </p:to>
                                    </p:set>
                                    <p:anim calcmode="lin" valueType="num">
                                      <p:cBhvr additive="base">
                                        <p:cTn id="45" dur="500"/>
                                        <p:tgtEl>
                                          <p:spTgt spid="36"/>
                                        </p:tgtEl>
                                        <p:attrNameLst>
                                          <p:attrName>ppt_y</p:attrName>
                                        </p:attrNameLst>
                                      </p:cBhvr>
                                      <p:tavLst>
                                        <p:tav tm="0">
                                          <p:val>
                                            <p:strVal val="#ppt_y+#ppt_h*1.125000"/>
                                          </p:val>
                                        </p:tav>
                                        <p:tav tm="100000">
                                          <p:val>
                                            <p:strVal val="#ppt_y"/>
                                          </p:val>
                                        </p:tav>
                                      </p:tavLst>
                                    </p:anim>
                                    <p:animEffect transition="in" filter="wipe(up)">
                                      <p:cBhvr>
                                        <p:cTn id="46" dur="500"/>
                                        <p:tgtEl>
                                          <p:spTgt spid="36"/>
                                        </p:tgtEl>
                                      </p:cBhvr>
                                    </p:animEffect>
                                  </p:childTnLst>
                                </p:cTn>
                              </p:par>
                            </p:childTnLst>
                          </p:cTn>
                        </p:par>
                        <p:par>
                          <p:cTn id="47" fill="hold">
                            <p:stCondLst>
                              <p:cond delay="4149"/>
                            </p:stCondLst>
                            <p:childTnLst>
                              <p:par>
                                <p:cTn id="48" presetID="12" presetClass="entr" presetSubtype="4" fill="hold" grpId="0" nodeType="afterEffect">
                                  <p:stCondLst>
                                    <p:cond delay="0"/>
                                  </p:stCondLst>
                                  <p:childTnLst>
                                    <p:set>
                                      <p:cBhvr>
                                        <p:cTn id="49" dur="1" fill="hold">
                                          <p:stCondLst>
                                            <p:cond delay="0"/>
                                          </p:stCondLst>
                                        </p:cTn>
                                        <p:tgtEl>
                                          <p:spTgt spid="37"/>
                                        </p:tgtEl>
                                        <p:attrNameLst>
                                          <p:attrName>style.visibility</p:attrName>
                                        </p:attrNameLst>
                                      </p:cBhvr>
                                      <p:to>
                                        <p:strVal val="visible"/>
                                      </p:to>
                                    </p:set>
                                    <p:anim calcmode="lin" valueType="num">
                                      <p:cBhvr additive="base">
                                        <p:cTn id="50" dur="500"/>
                                        <p:tgtEl>
                                          <p:spTgt spid="37"/>
                                        </p:tgtEl>
                                        <p:attrNameLst>
                                          <p:attrName>ppt_y</p:attrName>
                                        </p:attrNameLst>
                                      </p:cBhvr>
                                      <p:tavLst>
                                        <p:tav tm="0">
                                          <p:val>
                                            <p:strVal val="#ppt_y+#ppt_h*1.125000"/>
                                          </p:val>
                                        </p:tav>
                                        <p:tav tm="100000">
                                          <p:val>
                                            <p:strVal val="#ppt_y"/>
                                          </p:val>
                                        </p:tav>
                                      </p:tavLst>
                                    </p:anim>
                                    <p:animEffect transition="in" filter="wipe(up)">
                                      <p:cBhvr>
                                        <p:cTn id="5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p:bldP spid="30" grpId="0" bldLvl="0"/>
      <p:bldP spid="31" grpId="0" bldLvl="0"/>
      <p:bldP spid="32" grpId="0" bldLvl="0"/>
      <p:bldP spid="33" grpId="0" bldLvl="0"/>
      <p:bldP spid="34" grpId="0" bldLvl="0"/>
      <p:bldP spid="35" grpId="0" bldLvl="0"/>
      <p:bldP spid="36" grpId="0" bldLvl="0"/>
      <p:bldP spid="37" grpId="0" bldLvl="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259"/>
          <p:cNvSpPr>
            <a:spLocks noChangeArrowheads="1"/>
          </p:cNvSpPr>
          <p:nvPr/>
        </p:nvSpPr>
        <p:spPr bwMode="auto">
          <a:xfrm>
            <a:off x="5179483" y="439231"/>
            <a:ext cx="1833034"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dist">
              <a:buNone/>
            </a:pPr>
            <a:r>
              <a:rPr lang="zh-CN" altLang="en-US" dirty="0">
                <a:solidFill>
                  <a:schemeClr val="bg1"/>
                </a:solidFill>
                <a:latin typeface="+mn-lt"/>
                <a:ea typeface="+mn-ea"/>
                <a:cs typeface="+mn-ea"/>
                <a:sym typeface="+mn-lt"/>
              </a:rPr>
              <a:t>策划方案</a:t>
            </a:r>
            <a:endParaRPr lang="en-US" altLang="zh-CN" dirty="0">
              <a:solidFill>
                <a:schemeClr val="bg1"/>
              </a:solidFill>
              <a:latin typeface="+mn-lt"/>
              <a:ea typeface="+mn-ea"/>
              <a:cs typeface="+mn-ea"/>
              <a:sym typeface="+mn-lt"/>
            </a:endParaRPr>
          </a:p>
        </p:txBody>
      </p:sp>
      <p:sp>
        <p:nvSpPr>
          <p:cNvPr id="3" name="半闭框 2"/>
          <p:cNvSpPr/>
          <p:nvPr/>
        </p:nvSpPr>
        <p:spPr>
          <a:xfrm>
            <a:off x="858702" y="2167151"/>
            <a:ext cx="731044" cy="655090"/>
          </a:xfrm>
          <a:prstGeom prst="halfFrame">
            <a:avLst>
              <a:gd name="adj1" fmla="val 9695"/>
              <a:gd name="adj2" fmla="val 1354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5" name="半闭框 4"/>
          <p:cNvSpPr/>
          <p:nvPr/>
        </p:nvSpPr>
        <p:spPr>
          <a:xfrm rot="10800000">
            <a:off x="5802310" y="4726889"/>
            <a:ext cx="563117" cy="504611"/>
          </a:xfrm>
          <a:prstGeom prst="halfFrame">
            <a:avLst>
              <a:gd name="adj1" fmla="val 15885"/>
              <a:gd name="adj2" fmla="val 1666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6" name="Rectangle 30"/>
          <p:cNvSpPr>
            <a:spLocks noChangeArrowheads="1"/>
          </p:cNvSpPr>
          <p:nvPr/>
        </p:nvSpPr>
        <p:spPr bwMode="auto">
          <a:xfrm>
            <a:off x="1137811" y="2419458"/>
            <a:ext cx="5126954" cy="2688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054" tIns="51025" rIns="102054" bIns="51025">
            <a:spAutoFit/>
          </a:bodyPr>
          <a:lstStyle/>
          <a:p>
            <a:pPr fontAlgn="base">
              <a:lnSpc>
                <a:spcPct val="150000"/>
              </a:lnSpc>
              <a:spcBef>
                <a:spcPct val="0"/>
              </a:spcBef>
              <a:spcAft>
                <a:spcPct val="0"/>
              </a:spcAft>
            </a:pPr>
            <a:r>
              <a:rPr lang="zh-CN" altLang="en-US" sz="1400" dirty="0">
                <a:solidFill>
                  <a:schemeClr val="bg1"/>
                </a:solidFill>
                <a:cs typeface="+mn-ea"/>
                <a:sym typeface="+mn-lt"/>
              </a:rPr>
              <a:t>在此输入相关文字，输入您的文字内容输入您的文字内容，输入您的文字内容输入您的文字内容，更多精品模板输入您的文字内容输入您的文字内容。在此输入相关文字，输入您的文字内容输入您的文字内容，输入您的文字内容输入您的文字内容，更多精品模板输入您的文字内容输入您的文字内容。</a:t>
            </a:r>
            <a:endParaRPr lang="zh-CN" altLang="en-US" sz="1400" dirty="0">
              <a:solidFill>
                <a:schemeClr val="bg1"/>
              </a:solidFill>
              <a:cs typeface="+mn-ea"/>
              <a:sym typeface="+mn-lt"/>
            </a:endParaRPr>
          </a:p>
          <a:p>
            <a:pPr fontAlgn="base">
              <a:lnSpc>
                <a:spcPct val="150000"/>
              </a:lnSpc>
              <a:spcBef>
                <a:spcPct val="0"/>
              </a:spcBef>
              <a:spcAft>
                <a:spcPct val="0"/>
              </a:spcAft>
            </a:pPr>
            <a:r>
              <a:rPr lang="zh-CN" altLang="en-US" sz="1400" dirty="0">
                <a:solidFill>
                  <a:schemeClr val="bg1"/>
                </a:solidFill>
                <a:cs typeface="+mn-ea"/>
                <a:sym typeface="+mn-lt"/>
              </a:rPr>
              <a:t>在此输入相关文字，输入您的文字内容输入您的文字内容，输入您的文字内容输入您的文字内容，更多精品模板输入您的文字内容输入您的文字内容。</a:t>
            </a:r>
            <a:endParaRPr lang="zh-CN" altLang="en-US" sz="1400" dirty="0">
              <a:solidFill>
                <a:schemeClr val="bg1"/>
              </a:solidFill>
              <a:cs typeface="+mn-ea"/>
              <a:sym typeface="+mn-lt"/>
            </a:endParaRPr>
          </a:p>
        </p:txBody>
      </p:sp>
      <p:sp>
        <p:nvSpPr>
          <p:cNvPr id="7" name="TextBox 126"/>
          <p:cNvSpPr txBox="1"/>
          <p:nvPr/>
        </p:nvSpPr>
        <p:spPr>
          <a:xfrm>
            <a:off x="858702" y="5492872"/>
            <a:ext cx="2514742" cy="461665"/>
          </a:xfrm>
          <a:prstGeom prst="rect">
            <a:avLst/>
          </a:prstGeom>
          <a:noFill/>
        </p:spPr>
        <p:txBody>
          <a:bodyPr wrap="square" rtlCol="0">
            <a:spAutoFit/>
          </a:bodyPr>
          <a:lstStyle/>
          <a:p>
            <a:pPr algn="ctr"/>
            <a:r>
              <a:rPr lang="zh-CN" altLang="en-US" sz="2400" dirty="0">
                <a:solidFill>
                  <a:schemeClr val="bg1"/>
                </a:solidFill>
                <a:cs typeface="+mn-ea"/>
                <a:sym typeface="+mn-lt"/>
              </a:rPr>
              <a:t>在此输入标题</a:t>
            </a:r>
            <a:endParaRPr lang="zh-CN" altLang="en-US" sz="2400" dirty="0">
              <a:solidFill>
                <a:schemeClr val="bg1"/>
              </a:solidFill>
              <a:cs typeface="+mn-ea"/>
              <a:sym typeface="+mn-lt"/>
            </a:endParaRPr>
          </a:p>
        </p:txBody>
      </p:sp>
      <p:pic>
        <p:nvPicPr>
          <p:cNvPr id="10" name="图片 9"/>
          <p:cNvPicPr>
            <a:picLocks noChangeAspect="1"/>
          </p:cNvPicPr>
          <p:nvPr/>
        </p:nvPicPr>
        <p:blipFill>
          <a:blip r:embed="rId1" cstate="screen"/>
          <a:stretch>
            <a:fillRect/>
          </a:stretch>
        </p:blipFill>
        <p:spPr>
          <a:xfrm>
            <a:off x="6855694" y="2240963"/>
            <a:ext cx="4477604" cy="299053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advTm="0">
        <p14:gallery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649"/>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blinds(horizontal)">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4182114" y="1972131"/>
            <a:ext cx="6112041" cy="2913738"/>
          </a:xfrm>
          <a:prstGeom prst="rect">
            <a:avLst/>
          </a:prstGeom>
          <a:solidFill>
            <a:schemeClr val="bg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259"/>
          <p:cNvSpPr>
            <a:spLocks noChangeArrowheads="1"/>
          </p:cNvSpPr>
          <p:nvPr/>
        </p:nvSpPr>
        <p:spPr bwMode="auto">
          <a:xfrm>
            <a:off x="5213681" y="2762707"/>
            <a:ext cx="4048905" cy="11079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dist">
              <a:buNone/>
            </a:pPr>
            <a:r>
              <a:rPr lang="zh-CN" altLang="en-US" sz="7200" dirty="0">
                <a:solidFill>
                  <a:srgbClr val="333F50"/>
                </a:solidFill>
                <a:latin typeface="+mn-lt"/>
                <a:ea typeface="+mn-ea"/>
                <a:cs typeface="+mn-ea"/>
                <a:sym typeface="+mn-lt"/>
              </a:rPr>
              <a:t>实施过程</a:t>
            </a:r>
            <a:endParaRPr lang="en-US" altLang="zh-CN" sz="7200" dirty="0">
              <a:solidFill>
                <a:srgbClr val="333F50"/>
              </a:solidFill>
              <a:latin typeface="+mn-lt"/>
              <a:ea typeface="+mn-ea"/>
              <a:cs typeface="+mn-ea"/>
              <a:sym typeface="+mn-lt"/>
            </a:endParaRPr>
          </a:p>
        </p:txBody>
      </p:sp>
      <p:sp>
        <p:nvSpPr>
          <p:cNvPr id="16" name="矩形 15"/>
          <p:cNvSpPr/>
          <p:nvPr/>
        </p:nvSpPr>
        <p:spPr>
          <a:xfrm>
            <a:off x="1743709" y="1972131"/>
            <a:ext cx="2090354" cy="2913738"/>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259"/>
          <p:cNvSpPr>
            <a:spLocks noChangeArrowheads="1"/>
          </p:cNvSpPr>
          <p:nvPr/>
        </p:nvSpPr>
        <p:spPr bwMode="auto">
          <a:xfrm>
            <a:off x="2228275" y="1851773"/>
            <a:ext cx="1121221" cy="25545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dist">
              <a:spcBef>
                <a:spcPct val="20000"/>
              </a:spcBef>
              <a:buFont typeface="Arial" panose="020B0604020202020204" pitchFamily="34" charset="0"/>
              <a:buNone/>
            </a:pPr>
            <a:r>
              <a:rPr lang="en-US" altLang="zh-CN" sz="16600" dirty="0">
                <a:solidFill>
                  <a:schemeClr val="bg1"/>
                </a:solidFill>
                <a:latin typeface="Agency FB" panose="020B0503020202020204" pitchFamily="34" charset="0"/>
                <a:cs typeface="+mn-ea"/>
                <a:sym typeface="+mn-lt"/>
              </a:rPr>
              <a:t>3</a:t>
            </a:r>
            <a:endParaRPr lang="en-US" altLang="zh-CN" sz="16600" dirty="0">
              <a:solidFill>
                <a:schemeClr val="bg1"/>
              </a:solidFill>
              <a:latin typeface="Agency FB" panose="020B0503020202020204" pitchFamily="34" charset="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0">
        <p:split orient="vert"/>
      </p:transition>
    </mc:Choice>
    <mc:Fallback>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down)">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down)">
                                      <p:cBhvr>
                                        <p:cTn id="17" dur="500"/>
                                        <p:tgtEl>
                                          <p:spTgt spid="17"/>
                                        </p:tgtEl>
                                      </p:cBhvr>
                                    </p:animEffect>
                                  </p:childTnLst>
                                </p:cTn>
                              </p:par>
                            </p:childTnLst>
                          </p:cTn>
                        </p:par>
                        <p:par>
                          <p:cTn id="18" fill="hold">
                            <p:stCondLst>
                              <p:cond delay="500"/>
                            </p:stCondLst>
                            <p:childTnLst>
                              <p:par>
                                <p:cTn id="19" presetID="41" presetClass="entr" presetSubtype="0" fill="hold" grpId="0" nodeType="afterEffect">
                                  <p:stCondLst>
                                    <p:cond delay="0"/>
                                  </p:stCondLst>
                                  <p:iterate type="lt">
                                    <p:tmPct val="10000"/>
                                  </p:iterate>
                                  <p:childTnLst>
                                    <p:set>
                                      <p:cBhvr>
                                        <p:cTn id="20" dur="1" fill="hold">
                                          <p:stCondLst>
                                            <p:cond delay="0"/>
                                          </p:stCondLst>
                                        </p:cTn>
                                        <p:tgtEl>
                                          <p:spTgt spid="15"/>
                                        </p:tgtEl>
                                        <p:attrNameLst>
                                          <p:attrName>style.visibility</p:attrName>
                                        </p:attrNameLst>
                                      </p:cBhvr>
                                      <p:to>
                                        <p:strVal val="visible"/>
                                      </p:to>
                                    </p:set>
                                    <p:anim calcmode="lin" valueType="num">
                                      <p:cBhvr>
                                        <p:cTn id="21"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15"/>
                                        </p:tgtEl>
                                        <p:attrNameLst>
                                          <p:attrName>ppt_y</p:attrName>
                                        </p:attrNameLst>
                                      </p:cBhvr>
                                      <p:tavLst>
                                        <p:tav tm="0">
                                          <p:val>
                                            <p:strVal val="#ppt_y"/>
                                          </p:val>
                                        </p:tav>
                                        <p:tav tm="100000">
                                          <p:val>
                                            <p:strVal val="#ppt_y"/>
                                          </p:val>
                                        </p:tav>
                                      </p:tavLst>
                                    </p:anim>
                                    <p:anim calcmode="lin" valueType="num">
                                      <p:cBhvr>
                                        <p:cTn id="23"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5" grpId="0" bldLvl="0"/>
      <p:bldP spid="16" grpId="0" animBg="1"/>
      <p:bldP spid="1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03200" y="145143"/>
            <a:ext cx="11785600" cy="656771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449943" y="319314"/>
            <a:ext cx="11292114" cy="62193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259"/>
          <p:cNvSpPr>
            <a:spLocks noChangeArrowheads="1"/>
          </p:cNvSpPr>
          <p:nvPr/>
        </p:nvSpPr>
        <p:spPr bwMode="auto">
          <a:xfrm>
            <a:off x="5179483" y="529172"/>
            <a:ext cx="1833034"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dist">
              <a:buNone/>
            </a:pPr>
            <a:r>
              <a:rPr lang="zh-CN" altLang="en-US">
                <a:solidFill>
                  <a:srgbClr val="333F50"/>
                </a:solidFill>
                <a:latin typeface="+mn-lt"/>
                <a:ea typeface="+mn-ea"/>
                <a:cs typeface="+mn-ea"/>
                <a:sym typeface="+mn-lt"/>
              </a:rPr>
              <a:t>实施过程</a:t>
            </a:r>
            <a:endParaRPr lang="en-US" altLang="zh-CN" dirty="0">
              <a:solidFill>
                <a:srgbClr val="333F50"/>
              </a:solidFill>
              <a:latin typeface="+mn-lt"/>
              <a:ea typeface="+mn-ea"/>
              <a:cs typeface="+mn-ea"/>
              <a:sym typeface="+mn-lt"/>
            </a:endParaRPr>
          </a:p>
        </p:txBody>
      </p:sp>
      <p:sp>
        <p:nvSpPr>
          <p:cNvPr id="5" name="Oval 27"/>
          <p:cNvSpPr>
            <a:spLocks noChangeArrowheads="1"/>
          </p:cNvSpPr>
          <p:nvPr/>
        </p:nvSpPr>
        <p:spPr bwMode="auto">
          <a:xfrm>
            <a:off x="4008720" y="2207252"/>
            <a:ext cx="1552575" cy="1550988"/>
          </a:xfrm>
          <a:prstGeom prst="ellipse">
            <a:avLst/>
          </a:prstGeom>
          <a:solidFill>
            <a:srgbClr val="333F50"/>
          </a:solidFill>
          <a:ln w="9525">
            <a:noFill/>
            <a:round/>
          </a:ln>
        </p:spPr>
        <p:txBody>
          <a:bodyPr vert="horz" wrap="square" lIns="91440" tIns="45720" rIns="91440" bIns="45720" numCol="1" anchor="t" anchorCtr="0" compatLnSpc="1"/>
          <a:lstStyle/>
          <a:p>
            <a:endParaRPr lang="zh-CN" altLang="en-US">
              <a:cs typeface="+mn-ea"/>
              <a:sym typeface="+mn-lt"/>
            </a:endParaRPr>
          </a:p>
        </p:txBody>
      </p:sp>
      <p:sp>
        <p:nvSpPr>
          <p:cNvPr id="6" name="Oval 29"/>
          <p:cNvSpPr>
            <a:spLocks noChangeArrowheads="1"/>
          </p:cNvSpPr>
          <p:nvPr/>
        </p:nvSpPr>
        <p:spPr bwMode="auto">
          <a:xfrm>
            <a:off x="1626523" y="2207252"/>
            <a:ext cx="1552575" cy="1550988"/>
          </a:xfrm>
          <a:prstGeom prst="ellipse">
            <a:avLst/>
          </a:prstGeom>
          <a:solidFill>
            <a:srgbClr val="333F50"/>
          </a:solidFill>
          <a:ln w="9525">
            <a:noFill/>
            <a:round/>
          </a:ln>
        </p:spPr>
        <p:txBody>
          <a:bodyPr vert="horz" wrap="square" lIns="91440" tIns="45720" rIns="91440" bIns="45720" numCol="1" anchor="t" anchorCtr="0" compatLnSpc="1"/>
          <a:lstStyle/>
          <a:p>
            <a:endParaRPr lang="zh-CN" altLang="en-US">
              <a:cs typeface="+mn-ea"/>
              <a:sym typeface="+mn-lt"/>
            </a:endParaRPr>
          </a:p>
        </p:txBody>
      </p:sp>
      <p:sp>
        <p:nvSpPr>
          <p:cNvPr id="7" name="Oval 30"/>
          <p:cNvSpPr>
            <a:spLocks noChangeArrowheads="1"/>
          </p:cNvSpPr>
          <p:nvPr/>
        </p:nvSpPr>
        <p:spPr bwMode="auto">
          <a:xfrm>
            <a:off x="6547749" y="2251515"/>
            <a:ext cx="1552575" cy="1550988"/>
          </a:xfrm>
          <a:prstGeom prst="ellipse">
            <a:avLst/>
          </a:prstGeom>
          <a:solidFill>
            <a:srgbClr val="333F50"/>
          </a:solidFill>
          <a:ln w="9525">
            <a:noFill/>
            <a:round/>
          </a:ln>
        </p:spPr>
        <p:txBody>
          <a:bodyPr vert="horz" wrap="square" lIns="91440" tIns="45720" rIns="91440" bIns="45720" numCol="1" anchor="t" anchorCtr="0" compatLnSpc="1"/>
          <a:lstStyle/>
          <a:p>
            <a:endParaRPr lang="zh-CN" altLang="en-US">
              <a:cs typeface="+mn-ea"/>
              <a:sym typeface="+mn-lt"/>
            </a:endParaRPr>
          </a:p>
        </p:txBody>
      </p:sp>
      <p:sp>
        <p:nvSpPr>
          <p:cNvPr id="8" name="Oval 31"/>
          <p:cNvSpPr>
            <a:spLocks noChangeArrowheads="1"/>
          </p:cNvSpPr>
          <p:nvPr/>
        </p:nvSpPr>
        <p:spPr bwMode="auto">
          <a:xfrm>
            <a:off x="8880168" y="2220638"/>
            <a:ext cx="1552575" cy="1550988"/>
          </a:xfrm>
          <a:prstGeom prst="ellipse">
            <a:avLst/>
          </a:prstGeom>
          <a:solidFill>
            <a:srgbClr val="333F50"/>
          </a:solidFill>
          <a:ln w="9525">
            <a:noFill/>
            <a:round/>
          </a:ln>
        </p:spPr>
        <p:txBody>
          <a:bodyPr vert="horz" wrap="square" lIns="91440" tIns="45720" rIns="91440" bIns="45720" numCol="1" anchor="t" anchorCtr="0" compatLnSpc="1"/>
          <a:lstStyle/>
          <a:p>
            <a:endParaRPr lang="zh-CN" altLang="en-US" dirty="0">
              <a:cs typeface="+mn-ea"/>
              <a:sym typeface="+mn-lt"/>
            </a:endParaRPr>
          </a:p>
        </p:txBody>
      </p:sp>
      <p:sp>
        <p:nvSpPr>
          <p:cNvPr id="9" name="Freeform 36"/>
          <p:cNvSpPr/>
          <p:nvPr/>
        </p:nvSpPr>
        <p:spPr bwMode="auto">
          <a:xfrm>
            <a:off x="2151985" y="2648577"/>
            <a:ext cx="503238" cy="668338"/>
          </a:xfrm>
          <a:custGeom>
            <a:avLst/>
            <a:gdLst/>
            <a:ahLst/>
            <a:cxnLst>
              <a:cxn ang="0">
                <a:pos x="134" y="165"/>
              </a:cxn>
              <a:cxn ang="0">
                <a:pos x="67" y="178"/>
              </a:cxn>
              <a:cxn ang="0">
                <a:pos x="0" y="165"/>
              </a:cxn>
              <a:cxn ang="0">
                <a:pos x="0" y="155"/>
              </a:cxn>
              <a:cxn ang="0">
                <a:pos x="12" y="135"/>
              </a:cxn>
              <a:cxn ang="0">
                <a:pos x="40" y="120"/>
              </a:cxn>
              <a:cxn ang="0">
                <a:pos x="48" y="107"/>
              </a:cxn>
              <a:cxn ang="0">
                <a:pos x="48" y="94"/>
              </a:cxn>
              <a:cxn ang="0">
                <a:pos x="47" y="93"/>
              </a:cxn>
              <a:cxn ang="0">
                <a:pos x="37" y="71"/>
              </a:cxn>
              <a:cxn ang="0">
                <a:pos x="36" y="69"/>
              </a:cxn>
              <a:cxn ang="0">
                <a:pos x="35" y="69"/>
              </a:cxn>
              <a:cxn ang="0">
                <a:pos x="32" y="63"/>
              </a:cxn>
              <a:cxn ang="0">
                <a:pos x="32" y="51"/>
              </a:cxn>
              <a:cxn ang="0">
                <a:pos x="34" y="46"/>
              </a:cxn>
              <a:cxn ang="0">
                <a:pos x="35" y="45"/>
              </a:cxn>
              <a:cxn ang="0">
                <a:pos x="35" y="25"/>
              </a:cxn>
              <a:cxn ang="0">
                <a:pos x="35" y="25"/>
              </a:cxn>
              <a:cxn ang="0">
                <a:pos x="40" y="9"/>
              </a:cxn>
              <a:cxn ang="0">
                <a:pos x="67" y="0"/>
              </a:cxn>
              <a:cxn ang="0">
                <a:pos x="94" y="9"/>
              </a:cxn>
              <a:cxn ang="0">
                <a:pos x="99" y="25"/>
              </a:cxn>
              <a:cxn ang="0">
                <a:pos x="99" y="45"/>
              </a:cxn>
              <a:cxn ang="0">
                <a:pos x="100" y="46"/>
              </a:cxn>
              <a:cxn ang="0">
                <a:pos x="102" y="51"/>
              </a:cxn>
              <a:cxn ang="0">
                <a:pos x="102" y="63"/>
              </a:cxn>
              <a:cxn ang="0">
                <a:pos x="97" y="69"/>
              </a:cxn>
              <a:cxn ang="0">
                <a:pos x="96" y="70"/>
              </a:cxn>
              <a:cxn ang="0">
                <a:pos x="95" y="72"/>
              </a:cxn>
              <a:cxn ang="0">
                <a:pos x="86" y="90"/>
              </a:cxn>
              <a:cxn ang="0">
                <a:pos x="84" y="93"/>
              </a:cxn>
              <a:cxn ang="0">
                <a:pos x="83" y="94"/>
              </a:cxn>
              <a:cxn ang="0">
                <a:pos x="83" y="107"/>
              </a:cxn>
              <a:cxn ang="0">
                <a:pos x="91" y="120"/>
              </a:cxn>
              <a:cxn ang="0">
                <a:pos x="121" y="135"/>
              </a:cxn>
              <a:cxn ang="0">
                <a:pos x="134" y="155"/>
              </a:cxn>
              <a:cxn ang="0">
                <a:pos x="134" y="165"/>
              </a:cxn>
            </a:cxnLst>
            <a:rect l="0" t="0" r="r" b="b"/>
            <a:pathLst>
              <a:path w="134" h="178">
                <a:moveTo>
                  <a:pt x="134" y="165"/>
                </a:moveTo>
                <a:cubicBezTo>
                  <a:pt x="134" y="169"/>
                  <a:pt x="110" y="178"/>
                  <a:pt x="67" y="178"/>
                </a:cubicBezTo>
                <a:cubicBezTo>
                  <a:pt x="24" y="178"/>
                  <a:pt x="0" y="169"/>
                  <a:pt x="0" y="165"/>
                </a:cubicBezTo>
                <a:cubicBezTo>
                  <a:pt x="0" y="155"/>
                  <a:pt x="0" y="155"/>
                  <a:pt x="0" y="155"/>
                </a:cubicBezTo>
                <a:cubicBezTo>
                  <a:pt x="0" y="147"/>
                  <a:pt x="5" y="139"/>
                  <a:pt x="12" y="135"/>
                </a:cubicBezTo>
                <a:cubicBezTo>
                  <a:pt x="40" y="120"/>
                  <a:pt x="40" y="120"/>
                  <a:pt x="40" y="120"/>
                </a:cubicBezTo>
                <a:cubicBezTo>
                  <a:pt x="45" y="117"/>
                  <a:pt x="48" y="112"/>
                  <a:pt x="48" y="107"/>
                </a:cubicBezTo>
                <a:cubicBezTo>
                  <a:pt x="48" y="94"/>
                  <a:pt x="48" y="94"/>
                  <a:pt x="48" y="94"/>
                </a:cubicBezTo>
                <a:cubicBezTo>
                  <a:pt x="47" y="93"/>
                  <a:pt x="47" y="93"/>
                  <a:pt x="47" y="93"/>
                </a:cubicBezTo>
                <a:cubicBezTo>
                  <a:pt x="47" y="93"/>
                  <a:pt x="39" y="84"/>
                  <a:pt x="37" y="71"/>
                </a:cubicBezTo>
                <a:cubicBezTo>
                  <a:pt x="36" y="69"/>
                  <a:pt x="36" y="69"/>
                  <a:pt x="36" y="69"/>
                </a:cubicBezTo>
                <a:cubicBezTo>
                  <a:pt x="35" y="69"/>
                  <a:pt x="35" y="69"/>
                  <a:pt x="35" y="69"/>
                </a:cubicBezTo>
                <a:cubicBezTo>
                  <a:pt x="33" y="68"/>
                  <a:pt x="32" y="66"/>
                  <a:pt x="32" y="63"/>
                </a:cubicBezTo>
                <a:cubicBezTo>
                  <a:pt x="32" y="51"/>
                  <a:pt x="32" y="51"/>
                  <a:pt x="32" y="51"/>
                </a:cubicBezTo>
                <a:cubicBezTo>
                  <a:pt x="32" y="49"/>
                  <a:pt x="33" y="47"/>
                  <a:pt x="34" y="46"/>
                </a:cubicBezTo>
                <a:cubicBezTo>
                  <a:pt x="35" y="45"/>
                  <a:pt x="35" y="45"/>
                  <a:pt x="35" y="45"/>
                </a:cubicBezTo>
                <a:cubicBezTo>
                  <a:pt x="35" y="25"/>
                  <a:pt x="35" y="25"/>
                  <a:pt x="35" y="25"/>
                </a:cubicBezTo>
                <a:cubicBezTo>
                  <a:pt x="35" y="25"/>
                  <a:pt x="35" y="25"/>
                  <a:pt x="35" y="25"/>
                </a:cubicBezTo>
                <a:cubicBezTo>
                  <a:pt x="35" y="25"/>
                  <a:pt x="34" y="16"/>
                  <a:pt x="40" y="9"/>
                </a:cubicBezTo>
                <a:cubicBezTo>
                  <a:pt x="46" y="3"/>
                  <a:pt x="55" y="0"/>
                  <a:pt x="67" y="0"/>
                </a:cubicBezTo>
                <a:cubicBezTo>
                  <a:pt x="79" y="0"/>
                  <a:pt x="88" y="3"/>
                  <a:pt x="94" y="9"/>
                </a:cubicBezTo>
                <a:cubicBezTo>
                  <a:pt x="100" y="16"/>
                  <a:pt x="99" y="25"/>
                  <a:pt x="99" y="25"/>
                </a:cubicBezTo>
                <a:cubicBezTo>
                  <a:pt x="99" y="45"/>
                  <a:pt x="99" y="45"/>
                  <a:pt x="99" y="45"/>
                </a:cubicBezTo>
                <a:cubicBezTo>
                  <a:pt x="100" y="46"/>
                  <a:pt x="100" y="46"/>
                  <a:pt x="100" y="46"/>
                </a:cubicBezTo>
                <a:cubicBezTo>
                  <a:pt x="101" y="47"/>
                  <a:pt x="102" y="49"/>
                  <a:pt x="102" y="51"/>
                </a:cubicBezTo>
                <a:cubicBezTo>
                  <a:pt x="102" y="63"/>
                  <a:pt x="102" y="63"/>
                  <a:pt x="102" y="63"/>
                </a:cubicBezTo>
                <a:cubicBezTo>
                  <a:pt x="102" y="66"/>
                  <a:pt x="100" y="69"/>
                  <a:pt x="97" y="69"/>
                </a:cubicBezTo>
                <a:cubicBezTo>
                  <a:pt x="96" y="70"/>
                  <a:pt x="96" y="70"/>
                  <a:pt x="96" y="70"/>
                </a:cubicBezTo>
                <a:cubicBezTo>
                  <a:pt x="95" y="72"/>
                  <a:pt x="95" y="72"/>
                  <a:pt x="95" y="72"/>
                </a:cubicBezTo>
                <a:cubicBezTo>
                  <a:pt x="93" y="78"/>
                  <a:pt x="90" y="84"/>
                  <a:pt x="86" y="90"/>
                </a:cubicBezTo>
                <a:cubicBezTo>
                  <a:pt x="85" y="91"/>
                  <a:pt x="85" y="92"/>
                  <a:pt x="84" y="93"/>
                </a:cubicBezTo>
                <a:cubicBezTo>
                  <a:pt x="83" y="94"/>
                  <a:pt x="83" y="94"/>
                  <a:pt x="83" y="94"/>
                </a:cubicBezTo>
                <a:cubicBezTo>
                  <a:pt x="83" y="107"/>
                  <a:pt x="83" y="107"/>
                  <a:pt x="83" y="107"/>
                </a:cubicBezTo>
                <a:cubicBezTo>
                  <a:pt x="83" y="113"/>
                  <a:pt x="86" y="118"/>
                  <a:pt x="91" y="120"/>
                </a:cubicBezTo>
                <a:cubicBezTo>
                  <a:pt x="121" y="135"/>
                  <a:pt x="121" y="135"/>
                  <a:pt x="121" y="135"/>
                </a:cubicBezTo>
                <a:cubicBezTo>
                  <a:pt x="129" y="139"/>
                  <a:pt x="134" y="147"/>
                  <a:pt x="134" y="155"/>
                </a:cubicBezTo>
                <a:lnTo>
                  <a:pt x="134" y="165"/>
                </a:lnTo>
                <a:close/>
              </a:path>
            </a:pathLst>
          </a:custGeom>
          <a:solidFill>
            <a:srgbClr val="FFFFFF"/>
          </a:solidFill>
          <a:ln w="9525">
            <a:noFill/>
            <a:round/>
          </a:ln>
        </p:spPr>
        <p:txBody>
          <a:bodyPr vert="horz" wrap="square" lIns="91440" tIns="45720" rIns="91440" bIns="45720" numCol="1" anchor="t" anchorCtr="0" compatLnSpc="1"/>
          <a:lstStyle/>
          <a:p>
            <a:endParaRPr lang="zh-CN" altLang="en-US">
              <a:cs typeface="+mn-ea"/>
              <a:sym typeface="+mn-lt"/>
            </a:endParaRPr>
          </a:p>
        </p:txBody>
      </p:sp>
      <p:sp>
        <p:nvSpPr>
          <p:cNvPr id="10" name="Freeform 37"/>
          <p:cNvSpPr>
            <a:spLocks noEditPoints="1"/>
          </p:cNvSpPr>
          <p:nvPr/>
        </p:nvSpPr>
        <p:spPr bwMode="auto">
          <a:xfrm>
            <a:off x="9356418" y="2696888"/>
            <a:ext cx="600075" cy="600075"/>
          </a:xfrm>
          <a:custGeom>
            <a:avLst/>
            <a:gdLst/>
            <a:ahLst/>
            <a:cxnLst>
              <a:cxn ang="0">
                <a:pos x="81" y="0"/>
              </a:cxn>
              <a:cxn ang="0">
                <a:pos x="2" y="78"/>
              </a:cxn>
              <a:cxn ang="0">
                <a:pos x="13" y="119"/>
              </a:cxn>
              <a:cxn ang="0">
                <a:pos x="0" y="160"/>
              </a:cxn>
              <a:cxn ang="0">
                <a:pos x="45" y="148"/>
              </a:cxn>
              <a:cxn ang="0">
                <a:pos x="81" y="157"/>
              </a:cxn>
              <a:cxn ang="0">
                <a:pos x="160" y="78"/>
              </a:cxn>
              <a:cxn ang="0">
                <a:pos x="81" y="0"/>
              </a:cxn>
              <a:cxn ang="0">
                <a:pos x="44" y="88"/>
              </a:cxn>
              <a:cxn ang="0">
                <a:pos x="34" y="78"/>
              </a:cxn>
              <a:cxn ang="0">
                <a:pos x="44" y="68"/>
              </a:cxn>
              <a:cxn ang="0">
                <a:pos x="54" y="78"/>
              </a:cxn>
              <a:cxn ang="0">
                <a:pos x="44" y="88"/>
              </a:cxn>
              <a:cxn ang="0">
                <a:pos x="82" y="88"/>
              </a:cxn>
              <a:cxn ang="0">
                <a:pos x="71" y="78"/>
              </a:cxn>
              <a:cxn ang="0">
                <a:pos x="82" y="68"/>
              </a:cxn>
              <a:cxn ang="0">
                <a:pos x="92" y="78"/>
              </a:cxn>
              <a:cxn ang="0">
                <a:pos x="82" y="88"/>
              </a:cxn>
              <a:cxn ang="0">
                <a:pos x="119" y="88"/>
              </a:cxn>
              <a:cxn ang="0">
                <a:pos x="109" y="78"/>
              </a:cxn>
              <a:cxn ang="0">
                <a:pos x="119" y="68"/>
              </a:cxn>
              <a:cxn ang="0">
                <a:pos x="130" y="78"/>
              </a:cxn>
              <a:cxn ang="0">
                <a:pos x="119" y="88"/>
              </a:cxn>
            </a:cxnLst>
            <a:rect l="0" t="0" r="r" b="b"/>
            <a:pathLst>
              <a:path w="160" h="160">
                <a:moveTo>
                  <a:pt x="81" y="0"/>
                </a:moveTo>
                <a:cubicBezTo>
                  <a:pt x="38" y="0"/>
                  <a:pt x="2" y="35"/>
                  <a:pt x="2" y="78"/>
                </a:cubicBezTo>
                <a:cubicBezTo>
                  <a:pt x="2" y="93"/>
                  <a:pt x="6" y="107"/>
                  <a:pt x="13" y="119"/>
                </a:cubicBezTo>
                <a:cubicBezTo>
                  <a:pt x="0" y="160"/>
                  <a:pt x="0" y="160"/>
                  <a:pt x="0" y="160"/>
                </a:cubicBezTo>
                <a:cubicBezTo>
                  <a:pt x="45" y="148"/>
                  <a:pt x="45" y="148"/>
                  <a:pt x="45" y="148"/>
                </a:cubicBezTo>
                <a:cubicBezTo>
                  <a:pt x="56" y="154"/>
                  <a:pt x="68" y="157"/>
                  <a:pt x="81" y="157"/>
                </a:cubicBezTo>
                <a:cubicBezTo>
                  <a:pt x="125" y="157"/>
                  <a:pt x="160" y="122"/>
                  <a:pt x="160" y="78"/>
                </a:cubicBezTo>
                <a:cubicBezTo>
                  <a:pt x="160" y="35"/>
                  <a:pt x="125" y="0"/>
                  <a:pt x="81" y="0"/>
                </a:cubicBezTo>
                <a:close/>
                <a:moveTo>
                  <a:pt x="44" y="88"/>
                </a:moveTo>
                <a:cubicBezTo>
                  <a:pt x="38" y="88"/>
                  <a:pt x="34" y="84"/>
                  <a:pt x="34" y="78"/>
                </a:cubicBezTo>
                <a:cubicBezTo>
                  <a:pt x="34" y="72"/>
                  <a:pt x="38" y="68"/>
                  <a:pt x="44" y="68"/>
                </a:cubicBezTo>
                <a:cubicBezTo>
                  <a:pt x="50" y="68"/>
                  <a:pt x="54" y="72"/>
                  <a:pt x="54" y="78"/>
                </a:cubicBezTo>
                <a:cubicBezTo>
                  <a:pt x="54" y="84"/>
                  <a:pt x="50" y="88"/>
                  <a:pt x="44" y="88"/>
                </a:cubicBezTo>
                <a:close/>
                <a:moveTo>
                  <a:pt x="82" y="88"/>
                </a:moveTo>
                <a:cubicBezTo>
                  <a:pt x="76" y="88"/>
                  <a:pt x="71" y="84"/>
                  <a:pt x="71" y="78"/>
                </a:cubicBezTo>
                <a:cubicBezTo>
                  <a:pt x="71" y="72"/>
                  <a:pt x="76" y="68"/>
                  <a:pt x="82" y="68"/>
                </a:cubicBezTo>
                <a:cubicBezTo>
                  <a:pt x="87" y="68"/>
                  <a:pt x="92" y="72"/>
                  <a:pt x="92" y="78"/>
                </a:cubicBezTo>
                <a:cubicBezTo>
                  <a:pt x="92" y="84"/>
                  <a:pt x="87" y="88"/>
                  <a:pt x="82" y="88"/>
                </a:cubicBezTo>
                <a:close/>
                <a:moveTo>
                  <a:pt x="119" y="88"/>
                </a:moveTo>
                <a:cubicBezTo>
                  <a:pt x="114" y="88"/>
                  <a:pt x="109" y="84"/>
                  <a:pt x="109" y="78"/>
                </a:cubicBezTo>
                <a:cubicBezTo>
                  <a:pt x="109" y="72"/>
                  <a:pt x="114" y="68"/>
                  <a:pt x="119" y="68"/>
                </a:cubicBezTo>
                <a:cubicBezTo>
                  <a:pt x="125" y="68"/>
                  <a:pt x="130" y="72"/>
                  <a:pt x="130" y="78"/>
                </a:cubicBezTo>
                <a:cubicBezTo>
                  <a:pt x="130" y="84"/>
                  <a:pt x="125" y="88"/>
                  <a:pt x="119" y="88"/>
                </a:cubicBezTo>
                <a:close/>
              </a:path>
            </a:pathLst>
          </a:custGeom>
          <a:solidFill>
            <a:srgbClr val="FFFFFF"/>
          </a:solidFill>
          <a:ln w="9525">
            <a:noFill/>
            <a:round/>
          </a:ln>
        </p:spPr>
        <p:txBody>
          <a:bodyPr vert="horz" wrap="square" lIns="91440" tIns="45720" rIns="91440" bIns="45720" numCol="1" anchor="t" anchorCtr="0" compatLnSpc="1"/>
          <a:lstStyle/>
          <a:p>
            <a:endParaRPr lang="zh-CN" altLang="en-US">
              <a:cs typeface="+mn-ea"/>
              <a:sym typeface="+mn-lt"/>
            </a:endParaRPr>
          </a:p>
        </p:txBody>
      </p:sp>
      <p:sp>
        <p:nvSpPr>
          <p:cNvPr id="11" name="Freeform 59"/>
          <p:cNvSpPr>
            <a:spLocks noEditPoints="1"/>
          </p:cNvSpPr>
          <p:nvPr/>
        </p:nvSpPr>
        <p:spPr bwMode="auto">
          <a:xfrm>
            <a:off x="4484970" y="2750177"/>
            <a:ext cx="600075" cy="544513"/>
          </a:xfrm>
          <a:custGeom>
            <a:avLst/>
            <a:gdLst/>
            <a:ahLst/>
            <a:cxnLst>
              <a:cxn ang="0">
                <a:pos x="138" y="0"/>
              </a:cxn>
              <a:cxn ang="0">
                <a:pos x="22" y="0"/>
              </a:cxn>
              <a:cxn ang="0">
                <a:pos x="0" y="22"/>
              </a:cxn>
              <a:cxn ang="0">
                <a:pos x="0" y="96"/>
              </a:cxn>
              <a:cxn ang="0">
                <a:pos x="22" y="118"/>
              </a:cxn>
              <a:cxn ang="0">
                <a:pos x="97" y="118"/>
              </a:cxn>
              <a:cxn ang="0">
                <a:pos x="137" y="144"/>
              </a:cxn>
              <a:cxn ang="0">
                <a:pos x="139" y="145"/>
              </a:cxn>
              <a:cxn ang="0">
                <a:pos x="141" y="144"/>
              </a:cxn>
              <a:cxn ang="0">
                <a:pos x="143" y="141"/>
              </a:cxn>
              <a:cxn ang="0">
                <a:pos x="143" y="116"/>
              </a:cxn>
              <a:cxn ang="0">
                <a:pos x="160" y="96"/>
              </a:cxn>
              <a:cxn ang="0">
                <a:pos x="160" y="22"/>
              </a:cxn>
              <a:cxn ang="0">
                <a:pos x="138" y="0"/>
              </a:cxn>
              <a:cxn ang="0">
                <a:pos x="99" y="87"/>
              </a:cxn>
              <a:cxn ang="0">
                <a:pos x="31" y="87"/>
              </a:cxn>
              <a:cxn ang="0">
                <a:pos x="22" y="78"/>
              </a:cxn>
              <a:cxn ang="0">
                <a:pos x="31" y="69"/>
              </a:cxn>
              <a:cxn ang="0">
                <a:pos x="99" y="69"/>
              </a:cxn>
              <a:cxn ang="0">
                <a:pos x="107" y="78"/>
              </a:cxn>
              <a:cxn ang="0">
                <a:pos x="99" y="87"/>
              </a:cxn>
              <a:cxn ang="0">
                <a:pos x="129" y="51"/>
              </a:cxn>
              <a:cxn ang="0">
                <a:pos x="31" y="51"/>
              </a:cxn>
              <a:cxn ang="0">
                <a:pos x="22" y="42"/>
              </a:cxn>
              <a:cxn ang="0">
                <a:pos x="31" y="34"/>
              </a:cxn>
              <a:cxn ang="0">
                <a:pos x="129" y="34"/>
              </a:cxn>
              <a:cxn ang="0">
                <a:pos x="138" y="42"/>
              </a:cxn>
              <a:cxn ang="0">
                <a:pos x="129" y="51"/>
              </a:cxn>
            </a:cxnLst>
            <a:rect l="0" t="0" r="r" b="b"/>
            <a:pathLst>
              <a:path w="160" h="145">
                <a:moveTo>
                  <a:pt x="138" y="0"/>
                </a:moveTo>
                <a:cubicBezTo>
                  <a:pt x="22" y="0"/>
                  <a:pt x="22" y="0"/>
                  <a:pt x="22" y="0"/>
                </a:cubicBezTo>
                <a:cubicBezTo>
                  <a:pt x="10" y="0"/>
                  <a:pt x="0" y="10"/>
                  <a:pt x="0" y="22"/>
                </a:cubicBezTo>
                <a:cubicBezTo>
                  <a:pt x="0" y="96"/>
                  <a:pt x="0" y="96"/>
                  <a:pt x="0" y="96"/>
                </a:cubicBezTo>
                <a:cubicBezTo>
                  <a:pt x="0" y="108"/>
                  <a:pt x="10" y="118"/>
                  <a:pt x="22" y="118"/>
                </a:cubicBezTo>
                <a:cubicBezTo>
                  <a:pt x="97" y="118"/>
                  <a:pt x="97" y="118"/>
                  <a:pt x="97" y="118"/>
                </a:cubicBezTo>
                <a:cubicBezTo>
                  <a:pt x="137" y="144"/>
                  <a:pt x="137" y="144"/>
                  <a:pt x="137" y="144"/>
                </a:cubicBezTo>
                <a:cubicBezTo>
                  <a:pt x="137" y="145"/>
                  <a:pt x="138" y="145"/>
                  <a:pt x="139" y="145"/>
                </a:cubicBezTo>
                <a:cubicBezTo>
                  <a:pt x="140" y="145"/>
                  <a:pt x="140" y="145"/>
                  <a:pt x="141" y="144"/>
                </a:cubicBezTo>
                <a:cubicBezTo>
                  <a:pt x="142" y="144"/>
                  <a:pt x="143" y="142"/>
                  <a:pt x="143" y="141"/>
                </a:cubicBezTo>
                <a:cubicBezTo>
                  <a:pt x="143" y="116"/>
                  <a:pt x="143" y="116"/>
                  <a:pt x="143" y="116"/>
                </a:cubicBezTo>
                <a:cubicBezTo>
                  <a:pt x="151" y="113"/>
                  <a:pt x="160" y="106"/>
                  <a:pt x="160" y="96"/>
                </a:cubicBezTo>
                <a:cubicBezTo>
                  <a:pt x="160" y="22"/>
                  <a:pt x="160" y="22"/>
                  <a:pt x="160" y="22"/>
                </a:cubicBezTo>
                <a:cubicBezTo>
                  <a:pt x="160" y="10"/>
                  <a:pt x="150" y="0"/>
                  <a:pt x="138" y="0"/>
                </a:cubicBezTo>
                <a:close/>
                <a:moveTo>
                  <a:pt x="99" y="87"/>
                </a:moveTo>
                <a:cubicBezTo>
                  <a:pt x="31" y="87"/>
                  <a:pt x="31" y="87"/>
                  <a:pt x="31" y="87"/>
                </a:cubicBezTo>
                <a:cubicBezTo>
                  <a:pt x="26" y="87"/>
                  <a:pt x="22" y="83"/>
                  <a:pt x="22" y="78"/>
                </a:cubicBezTo>
                <a:cubicBezTo>
                  <a:pt x="22" y="73"/>
                  <a:pt x="26" y="69"/>
                  <a:pt x="31" y="69"/>
                </a:cubicBezTo>
                <a:cubicBezTo>
                  <a:pt x="99" y="69"/>
                  <a:pt x="99" y="69"/>
                  <a:pt x="99" y="69"/>
                </a:cubicBezTo>
                <a:cubicBezTo>
                  <a:pt x="104" y="69"/>
                  <a:pt x="107" y="73"/>
                  <a:pt x="107" y="78"/>
                </a:cubicBezTo>
                <a:cubicBezTo>
                  <a:pt x="107" y="83"/>
                  <a:pt x="104" y="87"/>
                  <a:pt x="99" y="87"/>
                </a:cubicBezTo>
                <a:close/>
                <a:moveTo>
                  <a:pt x="129" y="51"/>
                </a:moveTo>
                <a:cubicBezTo>
                  <a:pt x="31" y="51"/>
                  <a:pt x="31" y="51"/>
                  <a:pt x="31" y="51"/>
                </a:cubicBezTo>
                <a:cubicBezTo>
                  <a:pt x="26" y="51"/>
                  <a:pt x="22" y="47"/>
                  <a:pt x="22" y="42"/>
                </a:cubicBezTo>
                <a:cubicBezTo>
                  <a:pt x="22" y="38"/>
                  <a:pt x="26" y="34"/>
                  <a:pt x="31" y="34"/>
                </a:cubicBezTo>
                <a:cubicBezTo>
                  <a:pt x="129" y="34"/>
                  <a:pt x="129" y="34"/>
                  <a:pt x="129" y="34"/>
                </a:cubicBezTo>
                <a:cubicBezTo>
                  <a:pt x="134" y="34"/>
                  <a:pt x="138" y="38"/>
                  <a:pt x="138" y="42"/>
                </a:cubicBezTo>
                <a:cubicBezTo>
                  <a:pt x="138" y="47"/>
                  <a:pt x="134" y="51"/>
                  <a:pt x="129" y="51"/>
                </a:cubicBezTo>
                <a:close/>
              </a:path>
            </a:pathLst>
          </a:custGeom>
          <a:solidFill>
            <a:srgbClr val="FFFFFF"/>
          </a:solidFill>
          <a:ln w="9525">
            <a:noFill/>
            <a:round/>
          </a:ln>
        </p:spPr>
        <p:txBody>
          <a:bodyPr vert="horz" wrap="square" lIns="91440" tIns="45720" rIns="91440" bIns="45720" numCol="1" anchor="t" anchorCtr="0" compatLnSpc="1"/>
          <a:lstStyle/>
          <a:p>
            <a:endParaRPr lang="zh-CN" altLang="en-US">
              <a:cs typeface="+mn-ea"/>
              <a:sym typeface="+mn-lt"/>
            </a:endParaRPr>
          </a:p>
        </p:txBody>
      </p:sp>
      <p:sp>
        <p:nvSpPr>
          <p:cNvPr id="12" name="Freeform 60"/>
          <p:cNvSpPr>
            <a:spLocks noEditPoints="1"/>
          </p:cNvSpPr>
          <p:nvPr/>
        </p:nvSpPr>
        <p:spPr bwMode="auto">
          <a:xfrm>
            <a:off x="6985899" y="2689665"/>
            <a:ext cx="674688" cy="674688"/>
          </a:xfrm>
          <a:custGeom>
            <a:avLst/>
            <a:gdLst/>
            <a:ahLst/>
            <a:cxnLst>
              <a:cxn ang="0">
                <a:pos x="154" y="70"/>
              </a:cxn>
              <a:cxn ang="0">
                <a:pos x="149" y="59"/>
              </a:cxn>
              <a:cxn ang="0">
                <a:pos x="164" y="40"/>
              </a:cxn>
              <a:cxn ang="0">
                <a:pos x="146" y="19"/>
              </a:cxn>
              <a:cxn ang="0">
                <a:pos x="121" y="31"/>
              </a:cxn>
              <a:cxn ang="0">
                <a:pos x="110" y="26"/>
              </a:cxn>
              <a:cxn ang="0">
                <a:pos x="101" y="0"/>
              </a:cxn>
              <a:cxn ang="0">
                <a:pos x="70" y="9"/>
              </a:cxn>
              <a:cxn ang="0">
                <a:pos x="66" y="32"/>
              </a:cxn>
              <a:cxn ang="0">
                <a:pos x="47" y="19"/>
              </a:cxn>
              <a:cxn ang="0">
                <a:pos x="19" y="34"/>
              </a:cxn>
              <a:cxn ang="0">
                <a:pos x="19" y="47"/>
              </a:cxn>
              <a:cxn ang="0">
                <a:pos x="32" y="66"/>
              </a:cxn>
              <a:cxn ang="0">
                <a:pos x="9" y="70"/>
              </a:cxn>
              <a:cxn ang="0">
                <a:pos x="0" y="101"/>
              </a:cxn>
              <a:cxn ang="0">
                <a:pos x="26" y="110"/>
              </a:cxn>
              <a:cxn ang="0">
                <a:pos x="31" y="121"/>
              </a:cxn>
              <a:cxn ang="0">
                <a:pos x="16" y="139"/>
              </a:cxn>
              <a:cxn ang="0">
                <a:pos x="34" y="161"/>
              </a:cxn>
              <a:cxn ang="0">
                <a:pos x="59" y="149"/>
              </a:cxn>
              <a:cxn ang="0">
                <a:pos x="70" y="154"/>
              </a:cxn>
              <a:cxn ang="0">
                <a:pos x="79" y="180"/>
              </a:cxn>
              <a:cxn ang="0">
                <a:pos x="110" y="171"/>
              </a:cxn>
              <a:cxn ang="0">
                <a:pos x="114" y="148"/>
              </a:cxn>
              <a:cxn ang="0">
                <a:pos x="133" y="161"/>
              </a:cxn>
              <a:cxn ang="0">
                <a:pos x="161" y="146"/>
              </a:cxn>
              <a:cxn ang="0">
                <a:pos x="161" y="133"/>
              </a:cxn>
              <a:cxn ang="0">
                <a:pos x="148" y="114"/>
              </a:cxn>
              <a:cxn ang="0">
                <a:pos x="171" y="110"/>
              </a:cxn>
              <a:cxn ang="0">
                <a:pos x="180" y="79"/>
              </a:cxn>
              <a:cxn ang="0">
                <a:pos x="90" y="113"/>
              </a:cxn>
              <a:cxn ang="0">
                <a:pos x="90" y="67"/>
              </a:cxn>
              <a:cxn ang="0">
                <a:pos x="90" y="113"/>
              </a:cxn>
            </a:cxnLst>
            <a:rect l="0" t="0" r="r" b="b"/>
            <a:pathLst>
              <a:path w="180" h="180">
                <a:moveTo>
                  <a:pt x="171" y="70"/>
                </a:moveTo>
                <a:cubicBezTo>
                  <a:pt x="154" y="70"/>
                  <a:pt x="154" y="70"/>
                  <a:pt x="154" y="70"/>
                </a:cubicBezTo>
                <a:cubicBezTo>
                  <a:pt x="151" y="70"/>
                  <a:pt x="149" y="68"/>
                  <a:pt x="148" y="66"/>
                </a:cubicBezTo>
                <a:cubicBezTo>
                  <a:pt x="147" y="63"/>
                  <a:pt x="147" y="61"/>
                  <a:pt x="149" y="59"/>
                </a:cubicBezTo>
                <a:cubicBezTo>
                  <a:pt x="161" y="47"/>
                  <a:pt x="161" y="47"/>
                  <a:pt x="161" y="47"/>
                </a:cubicBezTo>
                <a:cubicBezTo>
                  <a:pt x="163" y="45"/>
                  <a:pt x="164" y="43"/>
                  <a:pt x="164" y="40"/>
                </a:cubicBezTo>
                <a:cubicBezTo>
                  <a:pt x="164" y="38"/>
                  <a:pt x="163" y="36"/>
                  <a:pt x="161" y="34"/>
                </a:cubicBezTo>
                <a:cubicBezTo>
                  <a:pt x="146" y="19"/>
                  <a:pt x="146" y="19"/>
                  <a:pt x="146" y="19"/>
                </a:cubicBezTo>
                <a:cubicBezTo>
                  <a:pt x="142" y="15"/>
                  <a:pt x="136" y="15"/>
                  <a:pt x="133" y="19"/>
                </a:cubicBezTo>
                <a:cubicBezTo>
                  <a:pt x="121" y="31"/>
                  <a:pt x="121" y="31"/>
                  <a:pt x="121" y="31"/>
                </a:cubicBezTo>
                <a:cubicBezTo>
                  <a:pt x="119" y="32"/>
                  <a:pt x="116" y="33"/>
                  <a:pt x="114" y="32"/>
                </a:cubicBezTo>
                <a:cubicBezTo>
                  <a:pt x="111" y="31"/>
                  <a:pt x="110" y="29"/>
                  <a:pt x="110" y="26"/>
                </a:cubicBezTo>
                <a:cubicBezTo>
                  <a:pt x="110" y="9"/>
                  <a:pt x="110" y="9"/>
                  <a:pt x="110" y="9"/>
                </a:cubicBezTo>
                <a:cubicBezTo>
                  <a:pt x="110" y="4"/>
                  <a:pt x="106" y="0"/>
                  <a:pt x="101" y="0"/>
                </a:cubicBezTo>
                <a:cubicBezTo>
                  <a:pt x="79" y="0"/>
                  <a:pt x="79" y="0"/>
                  <a:pt x="79" y="0"/>
                </a:cubicBezTo>
                <a:cubicBezTo>
                  <a:pt x="74" y="0"/>
                  <a:pt x="70" y="4"/>
                  <a:pt x="70" y="9"/>
                </a:cubicBezTo>
                <a:cubicBezTo>
                  <a:pt x="70" y="26"/>
                  <a:pt x="70" y="26"/>
                  <a:pt x="70" y="26"/>
                </a:cubicBezTo>
                <a:cubicBezTo>
                  <a:pt x="70" y="29"/>
                  <a:pt x="68" y="31"/>
                  <a:pt x="66" y="32"/>
                </a:cubicBezTo>
                <a:cubicBezTo>
                  <a:pt x="63" y="33"/>
                  <a:pt x="61" y="32"/>
                  <a:pt x="59" y="31"/>
                </a:cubicBezTo>
                <a:cubicBezTo>
                  <a:pt x="47" y="19"/>
                  <a:pt x="47" y="19"/>
                  <a:pt x="47" y="19"/>
                </a:cubicBezTo>
                <a:cubicBezTo>
                  <a:pt x="43" y="15"/>
                  <a:pt x="37" y="15"/>
                  <a:pt x="34" y="19"/>
                </a:cubicBezTo>
                <a:cubicBezTo>
                  <a:pt x="19" y="34"/>
                  <a:pt x="19" y="34"/>
                  <a:pt x="19" y="34"/>
                </a:cubicBezTo>
                <a:cubicBezTo>
                  <a:pt x="17" y="36"/>
                  <a:pt x="16" y="38"/>
                  <a:pt x="16" y="40"/>
                </a:cubicBezTo>
                <a:cubicBezTo>
                  <a:pt x="16" y="43"/>
                  <a:pt x="17" y="45"/>
                  <a:pt x="19" y="47"/>
                </a:cubicBezTo>
                <a:cubicBezTo>
                  <a:pt x="31" y="59"/>
                  <a:pt x="31" y="59"/>
                  <a:pt x="31" y="59"/>
                </a:cubicBezTo>
                <a:cubicBezTo>
                  <a:pt x="32" y="61"/>
                  <a:pt x="33" y="63"/>
                  <a:pt x="32" y="66"/>
                </a:cubicBezTo>
                <a:cubicBezTo>
                  <a:pt x="31" y="68"/>
                  <a:pt x="29" y="70"/>
                  <a:pt x="26" y="70"/>
                </a:cubicBezTo>
                <a:cubicBezTo>
                  <a:pt x="9" y="70"/>
                  <a:pt x="9" y="70"/>
                  <a:pt x="9" y="70"/>
                </a:cubicBezTo>
                <a:cubicBezTo>
                  <a:pt x="4" y="70"/>
                  <a:pt x="0" y="74"/>
                  <a:pt x="0" y="79"/>
                </a:cubicBezTo>
                <a:cubicBezTo>
                  <a:pt x="0" y="101"/>
                  <a:pt x="0" y="101"/>
                  <a:pt x="0" y="101"/>
                </a:cubicBezTo>
                <a:cubicBezTo>
                  <a:pt x="0" y="106"/>
                  <a:pt x="4" y="110"/>
                  <a:pt x="9" y="110"/>
                </a:cubicBezTo>
                <a:cubicBezTo>
                  <a:pt x="26" y="110"/>
                  <a:pt x="26" y="110"/>
                  <a:pt x="26" y="110"/>
                </a:cubicBezTo>
                <a:cubicBezTo>
                  <a:pt x="29" y="110"/>
                  <a:pt x="31" y="111"/>
                  <a:pt x="32" y="114"/>
                </a:cubicBezTo>
                <a:cubicBezTo>
                  <a:pt x="33" y="116"/>
                  <a:pt x="32" y="119"/>
                  <a:pt x="31" y="121"/>
                </a:cubicBezTo>
                <a:cubicBezTo>
                  <a:pt x="19" y="133"/>
                  <a:pt x="19" y="133"/>
                  <a:pt x="19" y="133"/>
                </a:cubicBezTo>
                <a:cubicBezTo>
                  <a:pt x="17" y="135"/>
                  <a:pt x="16" y="137"/>
                  <a:pt x="16" y="139"/>
                </a:cubicBezTo>
                <a:cubicBezTo>
                  <a:pt x="16" y="142"/>
                  <a:pt x="17" y="144"/>
                  <a:pt x="19" y="146"/>
                </a:cubicBezTo>
                <a:cubicBezTo>
                  <a:pt x="34" y="161"/>
                  <a:pt x="34" y="161"/>
                  <a:pt x="34" y="161"/>
                </a:cubicBezTo>
                <a:cubicBezTo>
                  <a:pt x="37" y="165"/>
                  <a:pt x="43" y="165"/>
                  <a:pt x="47" y="161"/>
                </a:cubicBezTo>
                <a:cubicBezTo>
                  <a:pt x="59" y="149"/>
                  <a:pt x="59" y="149"/>
                  <a:pt x="59" y="149"/>
                </a:cubicBezTo>
                <a:cubicBezTo>
                  <a:pt x="61" y="147"/>
                  <a:pt x="63" y="147"/>
                  <a:pt x="66" y="148"/>
                </a:cubicBezTo>
                <a:cubicBezTo>
                  <a:pt x="68" y="149"/>
                  <a:pt x="70" y="151"/>
                  <a:pt x="70" y="154"/>
                </a:cubicBezTo>
                <a:cubicBezTo>
                  <a:pt x="70" y="171"/>
                  <a:pt x="70" y="171"/>
                  <a:pt x="70" y="171"/>
                </a:cubicBezTo>
                <a:cubicBezTo>
                  <a:pt x="70" y="176"/>
                  <a:pt x="74" y="180"/>
                  <a:pt x="79" y="180"/>
                </a:cubicBezTo>
                <a:cubicBezTo>
                  <a:pt x="101" y="180"/>
                  <a:pt x="101" y="180"/>
                  <a:pt x="101" y="180"/>
                </a:cubicBezTo>
                <a:cubicBezTo>
                  <a:pt x="106" y="180"/>
                  <a:pt x="110" y="176"/>
                  <a:pt x="110" y="171"/>
                </a:cubicBezTo>
                <a:cubicBezTo>
                  <a:pt x="110" y="154"/>
                  <a:pt x="110" y="154"/>
                  <a:pt x="110" y="154"/>
                </a:cubicBezTo>
                <a:cubicBezTo>
                  <a:pt x="110" y="151"/>
                  <a:pt x="111" y="149"/>
                  <a:pt x="114" y="148"/>
                </a:cubicBezTo>
                <a:cubicBezTo>
                  <a:pt x="116" y="147"/>
                  <a:pt x="119" y="147"/>
                  <a:pt x="121" y="149"/>
                </a:cubicBezTo>
                <a:cubicBezTo>
                  <a:pt x="133" y="161"/>
                  <a:pt x="133" y="161"/>
                  <a:pt x="133" y="161"/>
                </a:cubicBezTo>
                <a:cubicBezTo>
                  <a:pt x="136" y="165"/>
                  <a:pt x="142" y="165"/>
                  <a:pt x="146" y="161"/>
                </a:cubicBezTo>
                <a:cubicBezTo>
                  <a:pt x="161" y="146"/>
                  <a:pt x="161" y="146"/>
                  <a:pt x="161" y="146"/>
                </a:cubicBezTo>
                <a:cubicBezTo>
                  <a:pt x="163" y="144"/>
                  <a:pt x="164" y="142"/>
                  <a:pt x="164" y="139"/>
                </a:cubicBezTo>
                <a:cubicBezTo>
                  <a:pt x="164" y="137"/>
                  <a:pt x="163" y="135"/>
                  <a:pt x="161" y="133"/>
                </a:cubicBezTo>
                <a:cubicBezTo>
                  <a:pt x="149" y="121"/>
                  <a:pt x="149" y="121"/>
                  <a:pt x="149" y="121"/>
                </a:cubicBezTo>
                <a:cubicBezTo>
                  <a:pt x="147" y="119"/>
                  <a:pt x="147" y="116"/>
                  <a:pt x="148" y="114"/>
                </a:cubicBezTo>
                <a:cubicBezTo>
                  <a:pt x="149" y="111"/>
                  <a:pt x="151" y="110"/>
                  <a:pt x="154" y="110"/>
                </a:cubicBezTo>
                <a:cubicBezTo>
                  <a:pt x="171" y="110"/>
                  <a:pt x="171" y="110"/>
                  <a:pt x="171" y="110"/>
                </a:cubicBezTo>
                <a:cubicBezTo>
                  <a:pt x="176" y="110"/>
                  <a:pt x="180" y="106"/>
                  <a:pt x="180" y="101"/>
                </a:cubicBezTo>
                <a:cubicBezTo>
                  <a:pt x="180" y="79"/>
                  <a:pt x="180" y="79"/>
                  <a:pt x="180" y="79"/>
                </a:cubicBezTo>
                <a:cubicBezTo>
                  <a:pt x="180" y="74"/>
                  <a:pt x="176" y="70"/>
                  <a:pt x="171" y="70"/>
                </a:cubicBezTo>
                <a:close/>
                <a:moveTo>
                  <a:pt x="90" y="113"/>
                </a:moveTo>
                <a:cubicBezTo>
                  <a:pt x="77" y="113"/>
                  <a:pt x="67" y="103"/>
                  <a:pt x="67" y="90"/>
                </a:cubicBezTo>
                <a:cubicBezTo>
                  <a:pt x="67" y="77"/>
                  <a:pt x="77" y="67"/>
                  <a:pt x="90" y="67"/>
                </a:cubicBezTo>
                <a:cubicBezTo>
                  <a:pt x="103" y="67"/>
                  <a:pt x="113" y="77"/>
                  <a:pt x="113" y="90"/>
                </a:cubicBezTo>
                <a:cubicBezTo>
                  <a:pt x="113" y="103"/>
                  <a:pt x="103" y="113"/>
                  <a:pt x="90" y="113"/>
                </a:cubicBezTo>
                <a:close/>
              </a:path>
            </a:pathLst>
          </a:custGeom>
          <a:solidFill>
            <a:srgbClr val="FFFFFF"/>
          </a:solidFill>
          <a:ln w="9525">
            <a:noFill/>
            <a:round/>
          </a:ln>
        </p:spPr>
        <p:txBody>
          <a:bodyPr vert="horz" wrap="square" lIns="91440" tIns="45720" rIns="91440" bIns="45720" numCol="1" anchor="t" anchorCtr="0" compatLnSpc="1"/>
          <a:lstStyle/>
          <a:p>
            <a:endParaRPr lang="zh-CN" altLang="en-US">
              <a:cs typeface="+mn-ea"/>
              <a:sym typeface="+mn-lt"/>
            </a:endParaRPr>
          </a:p>
        </p:txBody>
      </p:sp>
      <p:sp>
        <p:nvSpPr>
          <p:cNvPr id="13" name="文本框 12"/>
          <p:cNvSpPr txBox="1"/>
          <p:nvPr/>
        </p:nvSpPr>
        <p:spPr>
          <a:xfrm>
            <a:off x="1339478" y="4700481"/>
            <a:ext cx="2218055" cy="1167692"/>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200" dirty="0">
                <a:solidFill>
                  <a:schemeClr val="tx1">
                    <a:lumMod val="95000"/>
                    <a:lumOff val="5000"/>
                  </a:schemeClr>
                </a:solidFill>
                <a:cs typeface="+mn-ea"/>
                <a:sym typeface="+mn-lt"/>
              </a:rPr>
              <a:t>Please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here</a:t>
            </a:r>
            <a:endParaRPr lang="en-US" sz="1200" dirty="0">
              <a:solidFill>
                <a:schemeClr val="tx1">
                  <a:lumMod val="95000"/>
                  <a:lumOff val="5000"/>
                </a:schemeClr>
              </a:solidFill>
              <a:cs typeface="+mn-ea"/>
              <a:sym typeface="+mn-lt"/>
            </a:endParaRPr>
          </a:p>
        </p:txBody>
      </p:sp>
      <p:sp>
        <p:nvSpPr>
          <p:cNvPr id="14" name="文本框 13"/>
          <p:cNvSpPr txBox="1"/>
          <p:nvPr/>
        </p:nvSpPr>
        <p:spPr>
          <a:xfrm>
            <a:off x="1339476" y="4276936"/>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dirty="0">
                <a:solidFill>
                  <a:schemeClr val="tx1">
                    <a:lumMod val="95000"/>
                    <a:lumOff val="5000"/>
                  </a:schemeClr>
                </a:solidFill>
                <a:cs typeface="+mn-ea"/>
                <a:sym typeface="+mn-lt"/>
              </a:rPr>
              <a:t>输入标题</a:t>
            </a:r>
            <a:endParaRPr lang="zh-CN" altLang="en-US" sz="2400" dirty="0">
              <a:solidFill>
                <a:schemeClr val="tx1">
                  <a:lumMod val="95000"/>
                  <a:lumOff val="5000"/>
                </a:schemeClr>
              </a:solidFill>
              <a:cs typeface="+mn-ea"/>
              <a:sym typeface="+mn-lt"/>
            </a:endParaRPr>
          </a:p>
        </p:txBody>
      </p:sp>
      <p:sp>
        <p:nvSpPr>
          <p:cNvPr id="15" name="文本框 14"/>
          <p:cNvSpPr txBox="1"/>
          <p:nvPr/>
        </p:nvSpPr>
        <p:spPr>
          <a:xfrm>
            <a:off x="3799364" y="4700481"/>
            <a:ext cx="2218055" cy="1167692"/>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200" dirty="0">
                <a:solidFill>
                  <a:schemeClr val="tx1">
                    <a:lumMod val="95000"/>
                    <a:lumOff val="5000"/>
                  </a:schemeClr>
                </a:solidFill>
                <a:cs typeface="+mn-ea"/>
                <a:sym typeface="+mn-lt"/>
              </a:rPr>
              <a:t>Please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here</a:t>
            </a:r>
            <a:endParaRPr lang="en-US" sz="1200" dirty="0">
              <a:solidFill>
                <a:schemeClr val="tx1">
                  <a:lumMod val="95000"/>
                  <a:lumOff val="5000"/>
                </a:schemeClr>
              </a:solidFill>
              <a:cs typeface="+mn-ea"/>
              <a:sym typeface="+mn-lt"/>
            </a:endParaRPr>
          </a:p>
        </p:txBody>
      </p:sp>
      <p:sp>
        <p:nvSpPr>
          <p:cNvPr id="16" name="文本框 15"/>
          <p:cNvSpPr txBox="1"/>
          <p:nvPr/>
        </p:nvSpPr>
        <p:spPr>
          <a:xfrm>
            <a:off x="3799362" y="4276936"/>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dirty="0">
                <a:solidFill>
                  <a:schemeClr val="tx1">
                    <a:lumMod val="95000"/>
                    <a:lumOff val="5000"/>
                  </a:schemeClr>
                </a:solidFill>
                <a:cs typeface="+mn-ea"/>
                <a:sym typeface="+mn-lt"/>
              </a:rPr>
              <a:t>输入标题</a:t>
            </a:r>
            <a:endParaRPr lang="zh-CN" altLang="en-US" sz="2400" dirty="0">
              <a:solidFill>
                <a:schemeClr val="tx1">
                  <a:lumMod val="95000"/>
                  <a:lumOff val="5000"/>
                </a:schemeClr>
              </a:solidFill>
              <a:cs typeface="+mn-ea"/>
              <a:sym typeface="+mn-lt"/>
            </a:endParaRPr>
          </a:p>
        </p:txBody>
      </p:sp>
      <p:sp>
        <p:nvSpPr>
          <p:cNvPr id="17" name="文本框 16"/>
          <p:cNvSpPr txBox="1"/>
          <p:nvPr/>
        </p:nvSpPr>
        <p:spPr>
          <a:xfrm>
            <a:off x="6259250" y="4744483"/>
            <a:ext cx="2218055" cy="1167692"/>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200" dirty="0">
                <a:solidFill>
                  <a:schemeClr val="tx1">
                    <a:lumMod val="95000"/>
                    <a:lumOff val="5000"/>
                  </a:schemeClr>
                </a:solidFill>
                <a:cs typeface="+mn-ea"/>
                <a:sym typeface="+mn-lt"/>
              </a:rPr>
              <a:t>Please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here</a:t>
            </a:r>
            <a:endParaRPr lang="en-US" sz="1200" dirty="0">
              <a:solidFill>
                <a:schemeClr val="tx1">
                  <a:lumMod val="95000"/>
                  <a:lumOff val="5000"/>
                </a:schemeClr>
              </a:solidFill>
              <a:cs typeface="+mn-ea"/>
              <a:sym typeface="+mn-lt"/>
            </a:endParaRPr>
          </a:p>
        </p:txBody>
      </p:sp>
      <p:sp>
        <p:nvSpPr>
          <p:cNvPr id="18" name="文本框 17"/>
          <p:cNvSpPr txBox="1"/>
          <p:nvPr/>
        </p:nvSpPr>
        <p:spPr>
          <a:xfrm>
            <a:off x="6259248" y="4320938"/>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dirty="0">
                <a:solidFill>
                  <a:schemeClr val="tx1">
                    <a:lumMod val="95000"/>
                    <a:lumOff val="5000"/>
                  </a:schemeClr>
                </a:solidFill>
                <a:cs typeface="+mn-ea"/>
                <a:sym typeface="+mn-lt"/>
              </a:rPr>
              <a:t>输入标题</a:t>
            </a:r>
            <a:endParaRPr lang="zh-CN" altLang="en-US" sz="2400" dirty="0">
              <a:solidFill>
                <a:schemeClr val="tx1">
                  <a:lumMod val="95000"/>
                  <a:lumOff val="5000"/>
                </a:schemeClr>
              </a:solidFill>
              <a:cs typeface="+mn-ea"/>
              <a:sym typeface="+mn-lt"/>
            </a:endParaRPr>
          </a:p>
        </p:txBody>
      </p:sp>
      <p:sp>
        <p:nvSpPr>
          <p:cNvPr id="19" name="文本框 18"/>
          <p:cNvSpPr txBox="1"/>
          <p:nvPr/>
        </p:nvSpPr>
        <p:spPr>
          <a:xfrm>
            <a:off x="8681462" y="4758892"/>
            <a:ext cx="2218055" cy="1167692"/>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200" dirty="0">
                <a:solidFill>
                  <a:schemeClr val="tx1">
                    <a:lumMod val="95000"/>
                    <a:lumOff val="5000"/>
                  </a:schemeClr>
                </a:solidFill>
                <a:cs typeface="+mn-ea"/>
                <a:sym typeface="+mn-lt"/>
              </a:rPr>
              <a:t>Please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here</a:t>
            </a:r>
            <a:endParaRPr lang="en-US" sz="1200" dirty="0">
              <a:solidFill>
                <a:schemeClr val="tx1">
                  <a:lumMod val="95000"/>
                  <a:lumOff val="5000"/>
                </a:schemeClr>
              </a:solidFill>
              <a:cs typeface="+mn-ea"/>
              <a:sym typeface="+mn-lt"/>
            </a:endParaRPr>
          </a:p>
        </p:txBody>
      </p:sp>
      <p:sp>
        <p:nvSpPr>
          <p:cNvPr id="20" name="文本框 19"/>
          <p:cNvSpPr txBox="1"/>
          <p:nvPr/>
        </p:nvSpPr>
        <p:spPr>
          <a:xfrm>
            <a:off x="8681460" y="4335347"/>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dirty="0">
                <a:solidFill>
                  <a:schemeClr val="tx1">
                    <a:lumMod val="95000"/>
                    <a:lumOff val="5000"/>
                  </a:schemeClr>
                </a:solidFill>
                <a:cs typeface="+mn-ea"/>
                <a:sym typeface="+mn-lt"/>
              </a:rPr>
              <a:t>输入标题</a:t>
            </a:r>
            <a:endParaRPr lang="zh-CN" altLang="en-US" sz="2400" dirty="0">
              <a:solidFill>
                <a:schemeClr val="tx1">
                  <a:lumMod val="95000"/>
                  <a:lumOff val="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14:gallery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4"/>
                                        </p:tgtEl>
                                        <p:attrNameLst>
                                          <p:attrName>ppt_y</p:attrName>
                                        </p:attrNameLst>
                                      </p:cBhvr>
                                      <p:tavLst>
                                        <p:tav tm="0">
                                          <p:val>
                                            <p:strVal val="#ppt_y"/>
                                          </p:val>
                                        </p:tav>
                                        <p:tav tm="100000">
                                          <p:val>
                                            <p:strVal val="#ppt_y"/>
                                          </p:val>
                                        </p:tav>
                                      </p:tavLst>
                                    </p:anim>
                                    <p:anim calcmode="lin" valueType="num">
                                      <p:cBhvr>
                                        <p:cTn id="13"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4"/>
                                        </p:tgtEl>
                                      </p:cBhvr>
                                    </p:animEffect>
                                  </p:childTnLst>
                                </p:cTn>
                              </p:par>
                              <p:par>
                                <p:cTn id="16" presetID="42"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ppt_x</p:attrName>
                                        </p:attrNameLst>
                                      </p:cBhvr>
                                      <p:tavLst>
                                        <p:tav tm="0">
                                          <p:val>
                                            <p:strVal val="#ppt_x"/>
                                          </p:val>
                                        </p:tav>
                                        <p:tav tm="100000">
                                          <p:val>
                                            <p:strVal val="#ppt_x"/>
                                          </p:val>
                                        </p:tav>
                                      </p:tavLst>
                                    </p:anim>
                                    <p:anim calcmode="lin" valueType="num">
                                      <p:cBhvr>
                                        <p:cTn id="20" dur="1000" fill="hold"/>
                                        <p:tgtEl>
                                          <p:spTgt spid="5"/>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1000" fill="hold"/>
                                        <p:tgtEl>
                                          <p:spTgt spid="6"/>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1000"/>
                                        <p:tgtEl>
                                          <p:spTgt spid="8"/>
                                        </p:tgtEl>
                                      </p:cBhvr>
                                    </p:animEffect>
                                    <p:anim calcmode="lin" valueType="num">
                                      <p:cBhvr>
                                        <p:cTn id="34" dur="1000" fill="hold"/>
                                        <p:tgtEl>
                                          <p:spTgt spid="8"/>
                                        </p:tgtEl>
                                        <p:attrNameLst>
                                          <p:attrName>ppt_x</p:attrName>
                                        </p:attrNameLst>
                                      </p:cBhvr>
                                      <p:tavLst>
                                        <p:tav tm="0">
                                          <p:val>
                                            <p:strVal val="#ppt_x"/>
                                          </p:val>
                                        </p:tav>
                                        <p:tav tm="100000">
                                          <p:val>
                                            <p:strVal val="#ppt_x"/>
                                          </p:val>
                                        </p:tav>
                                      </p:tavLst>
                                    </p:anim>
                                    <p:anim calcmode="lin" valueType="num">
                                      <p:cBhvr>
                                        <p:cTn id="35" dur="1000" fill="hold"/>
                                        <p:tgtEl>
                                          <p:spTgt spid="8"/>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fade">
                                      <p:cBhvr>
                                        <p:cTn id="38" dur="1000"/>
                                        <p:tgtEl>
                                          <p:spTgt spid="9"/>
                                        </p:tgtEl>
                                      </p:cBhvr>
                                    </p:animEffect>
                                    <p:anim calcmode="lin" valueType="num">
                                      <p:cBhvr>
                                        <p:cTn id="39" dur="1000" fill="hold"/>
                                        <p:tgtEl>
                                          <p:spTgt spid="9"/>
                                        </p:tgtEl>
                                        <p:attrNameLst>
                                          <p:attrName>ppt_x</p:attrName>
                                        </p:attrNameLst>
                                      </p:cBhvr>
                                      <p:tavLst>
                                        <p:tav tm="0">
                                          <p:val>
                                            <p:strVal val="#ppt_x"/>
                                          </p:val>
                                        </p:tav>
                                        <p:tav tm="100000">
                                          <p:val>
                                            <p:strVal val="#ppt_x"/>
                                          </p:val>
                                        </p:tav>
                                      </p:tavLst>
                                    </p:anim>
                                    <p:anim calcmode="lin" valueType="num">
                                      <p:cBhvr>
                                        <p:cTn id="40" dur="1000" fill="hold"/>
                                        <p:tgtEl>
                                          <p:spTgt spid="9"/>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000"/>
                                        <p:tgtEl>
                                          <p:spTgt spid="10"/>
                                        </p:tgtEl>
                                      </p:cBhvr>
                                    </p:animEffect>
                                    <p:anim calcmode="lin" valueType="num">
                                      <p:cBhvr>
                                        <p:cTn id="44" dur="1000" fill="hold"/>
                                        <p:tgtEl>
                                          <p:spTgt spid="10"/>
                                        </p:tgtEl>
                                        <p:attrNameLst>
                                          <p:attrName>ppt_x</p:attrName>
                                        </p:attrNameLst>
                                      </p:cBhvr>
                                      <p:tavLst>
                                        <p:tav tm="0">
                                          <p:val>
                                            <p:strVal val="#ppt_x"/>
                                          </p:val>
                                        </p:tav>
                                        <p:tav tm="100000">
                                          <p:val>
                                            <p:strVal val="#ppt_x"/>
                                          </p:val>
                                        </p:tav>
                                      </p:tavLst>
                                    </p:anim>
                                    <p:anim calcmode="lin" valueType="num">
                                      <p:cBhvr>
                                        <p:cTn id="45" dur="1000" fill="hold"/>
                                        <p:tgtEl>
                                          <p:spTgt spid="10"/>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1000"/>
                                        <p:tgtEl>
                                          <p:spTgt spid="11"/>
                                        </p:tgtEl>
                                      </p:cBhvr>
                                    </p:animEffect>
                                    <p:anim calcmode="lin" valueType="num">
                                      <p:cBhvr>
                                        <p:cTn id="49" dur="1000" fill="hold"/>
                                        <p:tgtEl>
                                          <p:spTgt spid="11"/>
                                        </p:tgtEl>
                                        <p:attrNameLst>
                                          <p:attrName>ppt_x</p:attrName>
                                        </p:attrNameLst>
                                      </p:cBhvr>
                                      <p:tavLst>
                                        <p:tav tm="0">
                                          <p:val>
                                            <p:strVal val="#ppt_x"/>
                                          </p:val>
                                        </p:tav>
                                        <p:tav tm="100000">
                                          <p:val>
                                            <p:strVal val="#ppt_x"/>
                                          </p:val>
                                        </p:tav>
                                      </p:tavLst>
                                    </p:anim>
                                    <p:anim calcmode="lin" valueType="num">
                                      <p:cBhvr>
                                        <p:cTn id="50" dur="1000" fill="hold"/>
                                        <p:tgtEl>
                                          <p:spTgt spid="11"/>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1000"/>
                                        <p:tgtEl>
                                          <p:spTgt spid="12"/>
                                        </p:tgtEl>
                                      </p:cBhvr>
                                    </p:animEffect>
                                    <p:anim calcmode="lin" valueType="num">
                                      <p:cBhvr>
                                        <p:cTn id="54" dur="1000" fill="hold"/>
                                        <p:tgtEl>
                                          <p:spTgt spid="12"/>
                                        </p:tgtEl>
                                        <p:attrNameLst>
                                          <p:attrName>ppt_x</p:attrName>
                                        </p:attrNameLst>
                                      </p:cBhvr>
                                      <p:tavLst>
                                        <p:tav tm="0">
                                          <p:val>
                                            <p:strVal val="#ppt_x"/>
                                          </p:val>
                                        </p:tav>
                                        <p:tav tm="100000">
                                          <p:val>
                                            <p:strVal val="#ppt_x"/>
                                          </p:val>
                                        </p:tav>
                                      </p:tavLst>
                                    </p:anim>
                                    <p:anim calcmode="lin" valueType="num">
                                      <p:cBhvr>
                                        <p:cTn id="55" dur="1000" fill="hold"/>
                                        <p:tgtEl>
                                          <p:spTgt spid="12"/>
                                        </p:tgtEl>
                                        <p:attrNameLst>
                                          <p:attrName>ppt_y</p:attrName>
                                        </p:attrNameLst>
                                      </p:cBhvr>
                                      <p:tavLst>
                                        <p:tav tm="0">
                                          <p:val>
                                            <p:strVal val="#ppt_y+.1"/>
                                          </p:val>
                                        </p:tav>
                                        <p:tav tm="100000">
                                          <p:val>
                                            <p:strVal val="#ppt_y"/>
                                          </p:val>
                                        </p:tav>
                                      </p:tavLst>
                                    </p:anim>
                                  </p:childTnLst>
                                </p:cTn>
                              </p:par>
                            </p:childTnLst>
                          </p:cTn>
                        </p:par>
                        <p:par>
                          <p:cTn id="56" fill="hold">
                            <p:stCondLst>
                              <p:cond delay="1000"/>
                            </p:stCondLst>
                            <p:childTnLst>
                              <p:par>
                                <p:cTn id="57" presetID="12" presetClass="entr" presetSubtype="4" fill="hold" grpId="0" nodeType="after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additive="base">
                                        <p:cTn id="59" dur="500"/>
                                        <p:tgtEl>
                                          <p:spTgt spid="13"/>
                                        </p:tgtEl>
                                        <p:attrNameLst>
                                          <p:attrName>ppt_y</p:attrName>
                                        </p:attrNameLst>
                                      </p:cBhvr>
                                      <p:tavLst>
                                        <p:tav tm="0">
                                          <p:val>
                                            <p:strVal val="#ppt_y+#ppt_h*1.125000"/>
                                          </p:val>
                                        </p:tav>
                                        <p:tav tm="100000">
                                          <p:val>
                                            <p:strVal val="#ppt_y"/>
                                          </p:val>
                                        </p:tav>
                                      </p:tavLst>
                                    </p:anim>
                                    <p:animEffect transition="in" filter="wipe(up)">
                                      <p:cBhvr>
                                        <p:cTn id="60" dur="500"/>
                                        <p:tgtEl>
                                          <p:spTgt spid="13"/>
                                        </p:tgtEl>
                                      </p:cBhvr>
                                    </p:animEffect>
                                  </p:childTnLst>
                                </p:cTn>
                              </p:par>
                            </p:childTnLst>
                          </p:cTn>
                        </p:par>
                        <p:par>
                          <p:cTn id="61" fill="hold">
                            <p:stCondLst>
                              <p:cond delay="1500"/>
                            </p:stCondLst>
                            <p:childTnLst>
                              <p:par>
                                <p:cTn id="62" presetID="12" presetClass="entr" presetSubtype="4" fill="hold" grpId="0" nodeType="afterEffect">
                                  <p:stCondLst>
                                    <p:cond delay="0"/>
                                  </p:stCondLst>
                                  <p:childTnLst>
                                    <p:set>
                                      <p:cBhvr>
                                        <p:cTn id="63" dur="1" fill="hold">
                                          <p:stCondLst>
                                            <p:cond delay="0"/>
                                          </p:stCondLst>
                                        </p:cTn>
                                        <p:tgtEl>
                                          <p:spTgt spid="14"/>
                                        </p:tgtEl>
                                        <p:attrNameLst>
                                          <p:attrName>style.visibility</p:attrName>
                                        </p:attrNameLst>
                                      </p:cBhvr>
                                      <p:to>
                                        <p:strVal val="visible"/>
                                      </p:to>
                                    </p:set>
                                    <p:anim calcmode="lin" valueType="num">
                                      <p:cBhvr additive="base">
                                        <p:cTn id="64" dur="500"/>
                                        <p:tgtEl>
                                          <p:spTgt spid="14"/>
                                        </p:tgtEl>
                                        <p:attrNameLst>
                                          <p:attrName>ppt_y</p:attrName>
                                        </p:attrNameLst>
                                      </p:cBhvr>
                                      <p:tavLst>
                                        <p:tav tm="0">
                                          <p:val>
                                            <p:strVal val="#ppt_y+#ppt_h*1.125000"/>
                                          </p:val>
                                        </p:tav>
                                        <p:tav tm="100000">
                                          <p:val>
                                            <p:strVal val="#ppt_y"/>
                                          </p:val>
                                        </p:tav>
                                      </p:tavLst>
                                    </p:anim>
                                    <p:animEffect transition="in" filter="wipe(up)">
                                      <p:cBhvr>
                                        <p:cTn id="65" dur="500"/>
                                        <p:tgtEl>
                                          <p:spTgt spid="14"/>
                                        </p:tgtEl>
                                      </p:cBhvr>
                                    </p:animEffect>
                                  </p:childTnLst>
                                </p:cTn>
                              </p:par>
                            </p:childTnLst>
                          </p:cTn>
                        </p:par>
                        <p:par>
                          <p:cTn id="66" fill="hold">
                            <p:stCondLst>
                              <p:cond delay="2000"/>
                            </p:stCondLst>
                            <p:childTnLst>
                              <p:par>
                                <p:cTn id="67" presetID="12" presetClass="entr" presetSubtype="4" fill="hold" grpId="0" nodeType="afterEffect">
                                  <p:stCondLst>
                                    <p:cond delay="0"/>
                                  </p:stCondLst>
                                  <p:childTnLst>
                                    <p:set>
                                      <p:cBhvr>
                                        <p:cTn id="68" dur="1" fill="hold">
                                          <p:stCondLst>
                                            <p:cond delay="0"/>
                                          </p:stCondLst>
                                        </p:cTn>
                                        <p:tgtEl>
                                          <p:spTgt spid="15"/>
                                        </p:tgtEl>
                                        <p:attrNameLst>
                                          <p:attrName>style.visibility</p:attrName>
                                        </p:attrNameLst>
                                      </p:cBhvr>
                                      <p:to>
                                        <p:strVal val="visible"/>
                                      </p:to>
                                    </p:set>
                                    <p:anim calcmode="lin" valueType="num">
                                      <p:cBhvr additive="base">
                                        <p:cTn id="69" dur="500"/>
                                        <p:tgtEl>
                                          <p:spTgt spid="15"/>
                                        </p:tgtEl>
                                        <p:attrNameLst>
                                          <p:attrName>ppt_y</p:attrName>
                                        </p:attrNameLst>
                                      </p:cBhvr>
                                      <p:tavLst>
                                        <p:tav tm="0">
                                          <p:val>
                                            <p:strVal val="#ppt_y+#ppt_h*1.125000"/>
                                          </p:val>
                                        </p:tav>
                                        <p:tav tm="100000">
                                          <p:val>
                                            <p:strVal val="#ppt_y"/>
                                          </p:val>
                                        </p:tav>
                                      </p:tavLst>
                                    </p:anim>
                                    <p:animEffect transition="in" filter="wipe(up)">
                                      <p:cBhvr>
                                        <p:cTn id="70" dur="500"/>
                                        <p:tgtEl>
                                          <p:spTgt spid="15"/>
                                        </p:tgtEl>
                                      </p:cBhvr>
                                    </p:animEffect>
                                  </p:childTnLst>
                                </p:cTn>
                              </p:par>
                            </p:childTnLst>
                          </p:cTn>
                        </p:par>
                        <p:par>
                          <p:cTn id="71" fill="hold">
                            <p:stCondLst>
                              <p:cond delay="2500"/>
                            </p:stCondLst>
                            <p:childTnLst>
                              <p:par>
                                <p:cTn id="72" presetID="12" presetClass="entr" presetSubtype="4" fill="hold" grpId="0" nodeType="afterEffect">
                                  <p:stCondLst>
                                    <p:cond delay="0"/>
                                  </p:stCondLst>
                                  <p:childTnLst>
                                    <p:set>
                                      <p:cBhvr>
                                        <p:cTn id="73" dur="1" fill="hold">
                                          <p:stCondLst>
                                            <p:cond delay="0"/>
                                          </p:stCondLst>
                                        </p:cTn>
                                        <p:tgtEl>
                                          <p:spTgt spid="16"/>
                                        </p:tgtEl>
                                        <p:attrNameLst>
                                          <p:attrName>style.visibility</p:attrName>
                                        </p:attrNameLst>
                                      </p:cBhvr>
                                      <p:to>
                                        <p:strVal val="visible"/>
                                      </p:to>
                                    </p:set>
                                    <p:anim calcmode="lin" valueType="num">
                                      <p:cBhvr additive="base">
                                        <p:cTn id="74" dur="500"/>
                                        <p:tgtEl>
                                          <p:spTgt spid="16"/>
                                        </p:tgtEl>
                                        <p:attrNameLst>
                                          <p:attrName>ppt_y</p:attrName>
                                        </p:attrNameLst>
                                      </p:cBhvr>
                                      <p:tavLst>
                                        <p:tav tm="0">
                                          <p:val>
                                            <p:strVal val="#ppt_y+#ppt_h*1.125000"/>
                                          </p:val>
                                        </p:tav>
                                        <p:tav tm="100000">
                                          <p:val>
                                            <p:strVal val="#ppt_y"/>
                                          </p:val>
                                        </p:tav>
                                      </p:tavLst>
                                    </p:anim>
                                    <p:animEffect transition="in" filter="wipe(up)">
                                      <p:cBhvr>
                                        <p:cTn id="75" dur="500"/>
                                        <p:tgtEl>
                                          <p:spTgt spid="16"/>
                                        </p:tgtEl>
                                      </p:cBhvr>
                                    </p:animEffect>
                                  </p:childTnLst>
                                </p:cTn>
                              </p:par>
                            </p:childTnLst>
                          </p:cTn>
                        </p:par>
                        <p:par>
                          <p:cTn id="76" fill="hold">
                            <p:stCondLst>
                              <p:cond delay="3000"/>
                            </p:stCondLst>
                            <p:childTnLst>
                              <p:par>
                                <p:cTn id="77" presetID="12" presetClass="entr" presetSubtype="4" fill="hold" grpId="0" nodeType="afterEffect">
                                  <p:stCondLst>
                                    <p:cond delay="0"/>
                                  </p:stCondLst>
                                  <p:childTnLst>
                                    <p:set>
                                      <p:cBhvr>
                                        <p:cTn id="78" dur="1" fill="hold">
                                          <p:stCondLst>
                                            <p:cond delay="0"/>
                                          </p:stCondLst>
                                        </p:cTn>
                                        <p:tgtEl>
                                          <p:spTgt spid="17"/>
                                        </p:tgtEl>
                                        <p:attrNameLst>
                                          <p:attrName>style.visibility</p:attrName>
                                        </p:attrNameLst>
                                      </p:cBhvr>
                                      <p:to>
                                        <p:strVal val="visible"/>
                                      </p:to>
                                    </p:set>
                                    <p:anim calcmode="lin" valueType="num">
                                      <p:cBhvr additive="base">
                                        <p:cTn id="79" dur="500"/>
                                        <p:tgtEl>
                                          <p:spTgt spid="17"/>
                                        </p:tgtEl>
                                        <p:attrNameLst>
                                          <p:attrName>ppt_y</p:attrName>
                                        </p:attrNameLst>
                                      </p:cBhvr>
                                      <p:tavLst>
                                        <p:tav tm="0">
                                          <p:val>
                                            <p:strVal val="#ppt_y+#ppt_h*1.125000"/>
                                          </p:val>
                                        </p:tav>
                                        <p:tav tm="100000">
                                          <p:val>
                                            <p:strVal val="#ppt_y"/>
                                          </p:val>
                                        </p:tav>
                                      </p:tavLst>
                                    </p:anim>
                                    <p:animEffect transition="in" filter="wipe(up)">
                                      <p:cBhvr>
                                        <p:cTn id="80" dur="500"/>
                                        <p:tgtEl>
                                          <p:spTgt spid="17"/>
                                        </p:tgtEl>
                                      </p:cBhvr>
                                    </p:animEffect>
                                  </p:childTnLst>
                                </p:cTn>
                              </p:par>
                            </p:childTnLst>
                          </p:cTn>
                        </p:par>
                        <p:par>
                          <p:cTn id="81" fill="hold">
                            <p:stCondLst>
                              <p:cond delay="3500"/>
                            </p:stCondLst>
                            <p:childTnLst>
                              <p:par>
                                <p:cTn id="82" presetID="12" presetClass="entr" presetSubtype="4" fill="hold" grpId="0" nodeType="afterEffect">
                                  <p:stCondLst>
                                    <p:cond delay="0"/>
                                  </p:stCondLst>
                                  <p:childTnLst>
                                    <p:set>
                                      <p:cBhvr>
                                        <p:cTn id="83" dur="1" fill="hold">
                                          <p:stCondLst>
                                            <p:cond delay="0"/>
                                          </p:stCondLst>
                                        </p:cTn>
                                        <p:tgtEl>
                                          <p:spTgt spid="18"/>
                                        </p:tgtEl>
                                        <p:attrNameLst>
                                          <p:attrName>style.visibility</p:attrName>
                                        </p:attrNameLst>
                                      </p:cBhvr>
                                      <p:to>
                                        <p:strVal val="visible"/>
                                      </p:to>
                                    </p:set>
                                    <p:anim calcmode="lin" valueType="num">
                                      <p:cBhvr additive="base">
                                        <p:cTn id="84" dur="500"/>
                                        <p:tgtEl>
                                          <p:spTgt spid="18"/>
                                        </p:tgtEl>
                                        <p:attrNameLst>
                                          <p:attrName>ppt_y</p:attrName>
                                        </p:attrNameLst>
                                      </p:cBhvr>
                                      <p:tavLst>
                                        <p:tav tm="0">
                                          <p:val>
                                            <p:strVal val="#ppt_y+#ppt_h*1.125000"/>
                                          </p:val>
                                        </p:tav>
                                        <p:tav tm="100000">
                                          <p:val>
                                            <p:strVal val="#ppt_y"/>
                                          </p:val>
                                        </p:tav>
                                      </p:tavLst>
                                    </p:anim>
                                    <p:animEffect transition="in" filter="wipe(up)">
                                      <p:cBhvr>
                                        <p:cTn id="85" dur="500"/>
                                        <p:tgtEl>
                                          <p:spTgt spid="18"/>
                                        </p:tgtEl>
                                      </p:cBhvr>
                                    </p:animEffect>
                                  </p:childTnLst>
                                </p:cTn>
                              </p:par>
                            </p:childTnLst>
                          </p:cTn>
                        </p:par>
                        <p:par>
                          <p:cTn id="86" fill="hold">
                            <p:stCondLst>
                              <p:cond delay="4000"/>
                            </p:stCondLst>
                            <p:childTnLst>
                              <p:par>
                                <p:cTn id="87" presetID="12" presetClass="entr" presetSubtype="4" fill="hold" grpId="0" nodeType="afterEffect">
                                  <p:stCondLst>
                                    <p:cond delay="0"/>
                                  </p:stCondLst>
                                  <p:childTnLst>
                                    <p:set>
                                      <p:cBhvr>
                                        <p:cTn id="88" dur="1" fill="hold">
                                          <p:stCondLst>
                                            <p:cond delay="0"/>
                                          </p:stCondLst>
                                        </p:cTn>
                                        <p:tgtEl>
                                          <p:spTgt spid="19"/>
                                        </p:tgtEl>
                                        <p:attrNameLst>
                                          <p:attrName>style.visibility</p:attrName>
                                        </p:attrNameLst>
                                      </p:cBhvr>
                                      <p:to>
                                        <p:strVal val="visible"/>
                                      </p:to>
                                    </p:set>
                                    <p:anim calcmode="lin" valueType="num">
                                      <p:cBhvr additive="base">
                                        <p:cTn id="89" dur="500"/>
                                        <p:tgtEl>
                                          <p:spTgt spid="19"/>
                                        </p:tgtEl>
                                        <p:attrNameLst>
                                          <p:attrName>ppt_y</p:attrName>
                                        </p:attrNameLst>
                                      </p:cBhvr>
                                      <p:tavLst>
                                        <p:tav tm="0">
                                          <p:val>
                                            <p:strVal val="#ppt_y+#ppt_h*1.125000"/>
                                          </p:val>
                                        </p:tav>
                                        <p:tav tm="100000">
                                          <p:val>
                                            <p:strVal val="#ppt_y"/>
                                          </p:val>
                                        </p:tav>
                                      </p:tavLst>
                                    </p:anim>
                                    <p:animEffect transition="in" filter="wipe(up)">
                                      <p:cBhvr>
                                        <p:cTn id="90" dur="500"/>
                                        <p:tgtEl>
                                          <p:spTgt spid="19"/>
                                        </p:tgtEl>
                                      </p:cBhvr>
                                    </p:animEffect>
                                  </p:childTnLst>
                                </p:cTn>
                              </p:par>
                            </p:childTnLst>
                          </p:cTn>
                        </p:par>
                        <p:par>
                          <p:cTn id="91" fill="hold">
                            <p:stCondLst>
                              <p:cond delay="4500"/>
                            </p:stCondLst>
                            <p:childTnLst>
                              <p:par>
                                <p:cTn id="92" presetID="12" presetClass="entr" presetSubtype="4" fill="hold" grpId="0" nodeType="afterEffect">
                                  <p:stCondLst>
                                    <p:cond delay="0"/>
                                  </p:stCondLst>
                                  <p:childTnLst>
                                    <p:set>
                                      <p:cBhvr>
                                        <p:cTn id="93" dur="1" fill="hold">
                                          <p:stCondLst>
                                            <p:cond delay="0"/>
                                          </p:stCondLst>
                                        </p:cTn>
                                        <p:tgtEl>
                                          <p:spTgt spid="20"/>
                                        </p:tgtEl>
                                        <p:attrNameLst>
                                          <p:attrName>style.visibility</p:attrName>
                                        </p:attrNameLst>
                                      </p:cBhvr>
                                      <p:to>
                                        <p:strVal val="visible"/>
                                      </p:to>
                                    </p:set>
                                    <p:anim calcmode="lin" valueType="num">
                                      <p:cBhvr additive="base">
                                        <p:cTn id="94" dur="500"/>
                                        <p:tgtEl>
                                          <p:spTgt spid="20"/>
                                        </p:tgtEl>
                                        <p:attrNameLst>
                                          <p:attrName>ppt_y</p:attrName>
                                        </p:attrNameLst>
                                      </p:cBhvr>
                                      <p:tavLst>
                                        <p:tav tm="0">
                                          <p:val>
                                            <p:strVal val="#ppt_y+#ppt_h*1.125000"/>
                                          </p:val>
                                        </p:tav>
                                        <p:tav tm="100000">
                                          <p:val>
                                            <p:strVal val="#ppt_y"/>
                                          </p:val>
                                        </p:tav>
                                      </p:tavLst>
                                    </p:anim>
                                    <p:animEffect transition="in" filter="wipe(up)">
                                      <p:cBhvr>
                                        <p:cTn id="9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bldLvl="0"/>
      <p:bldP spid="5" grpId="0" animBg="1"/>
      <p:bldP spid="6" grpId="0" animBg="1"/>
      <p:bldP spid="7" grpId="0" animBg="1"/>
      <p:bldP spid="8" grpId="0" animBg="1"/>
      <p:bldP spid="9" grpId="0" animBg="1"/>
      <p:bldP spid="10" grpId="0" animBg="1"/>
      <p:bldP spid="11" grpId="0" animBg="1"/>
      <p:bldP spid="12" grpId="0" animBg="1"/>
      <p:bldP spid="13" grpId="0" bldLvl="0" animBg="1"/>
      <p:bldP spid="14" grpId="0" bldLvl="0" animBg="1"/>
      <p:bldP spid="15" grpId="0" bldLvl="0" animBg="1"/>
      <p:bldP spid="16" grpId="0" bldLvl="0" animBg="1"/>
      <p:bldP spid="17" grpId="0" bldLvl="0" animBg="1"/>
      <p:bldP spid="18" grpId="0" bldLvl="0" animBg="1"/>
      <p:bldP spid="19" grpId="0" bldLvl="0" animBg="1"/>
      <p:bldP spid="20"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03200" y="145143"/>
            <a:ext cx="11785600" cy="656771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449943" y="319314"/>
            <a:ext cx="11292114" cy="62193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259"/>
          <p:cNvSpPr>
            <a:spLocks noChangeArrowheads="1"/>
          </p:cNvSpPr>
          <p:nvPr/>
        </p:nvSpPr>
        <p:spPr bwMode="auto">
          <a:xfrm>
            <a:off x="5179483" y="529172"/>
            <a:ext cx="1833034"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dist">
              <a:buNone/>
            </a:pPr>
            <a:r>
              <a:rPr lang="zh-CN" altLang="en-US" dirty="0">
                <a:solidFill>
                  <a:srgbClr val="333F50"/>
                </a:solidFill>
                <a:latin typeface="+mn-lt"/>
                <a:ea typeface="+mn-ea"/>
                <a:cs typeface="+mn-ea"/>
                <a:sym typeface="+mn-lt"/>
              </a:rPr>
              <a:t>实施过程</a:t>
            </a:r>
            <a:endParaRPr lang="en-US" altLang="zh-CN" dirty="0">
              <a:solidFill>
                <a:srgbClr val="333F50"/>
              </a:solidFill>
              <a:latin typeface="+mn-lt"/>
              <a:ea typeface="+mn-ea"/>
              <a:cs typeface="+mn-ea"/>
              <a:sym typeface="+mn-lt"/>
            </a:endParaRPr>
          </a:p>
        </p:txBody>
      </p:sp>
      <p:pic>
        <p:nvPicPr>
          <p:cNvPr id="5" name="图片 4"/>
          <p:cNvPicPr>
            <a:picLocks noChangeAspect="1"/>
          </p:cNvPicPr>
          <p:nvPr/>
        </p:nvPicPr>
        <p:blipFill>
          <a:blip r:embed="rId1" cstate="screen"/>
          <a:stretch>
            <a:fillRect/>
          </a:stretch>
        </p:blipFill>
        <p:spPr>
          <a:xfrm>
            <a:off x="1021779" y="1848866"/>
            <a:ext cx="5533690" cy="3757455"/>
          </a:xfrm>
          <a:prstGeom prst="rect">
            <a:avLst/>
          </a:prstGeom>
        </p:spPr>
      </p:pic>
      <p:sp>
        <p:nvSpPr>
          <p:cNvPr id="6" name="矩形 5"/>
          <p:cNvSpPr/>
          <p:nvPr/>
        </p:nvSpPr>
        <p:spPr>
          <a:xfrm>
            <a:off x="4640386" y="2860266"/>
            <a:ext cx="6463310" cy="3207895"/>
          </a:xfrm>
          <a:prstGeom prst="rect">
            <a:avLst/>
          </a:prstGeom>
          <a:solidFill>
            <a:srgbClr val="333F5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文本框 6"/>
          <p:cNvSpPr txBox="1"/>
          <p:nvPr/>
        </p:nvSpPr>
        <p:spPr>
          <a:xfrm>
            <a:off x="7293050" y="3535469"/>
            <a:ext cx="2881026" cy="613694"/>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bg1"/>
                </a:solidFill>
                <a:cs typeface="+mn-ea"/>
                <a:sym typeface="+mn-lt"/>
              </a:rPr>
              <a:t>Please enter text </a:t>
            </a:r>
            <a:r>
              <a:rPr lang="en-US" sz="1200" dirty="0" err="1">
                <a:solidFill>
                  <a:schemeClr val="bg1"/>
                </a:solidFill>
                <a:cs typeface="+mn-ea"/>
                <a:sym typeface="+mn-lt"/>
              </a:rPr>
              <a:t>here.Please</a:t>
            </a:r>
            <a:r>
              <a:rPr lang="en-US" sz="1200" dirty="0">
                <a:solidFill>
                  <a:schemeClr val="bg1"/>
                </a:solidFill>
                <a:cs typeface="+mn-ea"/>
                <a:sym typeface="+mn-lt"/>
              </a:rPr>
              <a:t> enter text </a:t>
            </a:r>
            <a:r>
              <a:rPr lang="en-US" sz="1200" dirty="0" err="1">
                <a:solidFill>
                  <a:schemeClr val="bg1"/>
                </a:solidFill>
                <a:cs typeface="+mn-ea"/>
                <a:sym typeface="+mn-lt"/>
              </a:rPr>
              <a:t>here.Please</a:t>
            </a:r>
            <a:r>
              <a:rPr lang="en-US" sz="1200" dirty="0">
                <a:solidFill>
                  <a:schemeClr val="bg1"/>
                </a:solidFill>
                <a:cs typeface="+mn-ea"/>
                <a:sym typeface="+mn-lt"/>
              </a:rPr>
              <a:t> enter text here.</a:t>
            </a:r>
            <a:endParaRPr lang="en-US" sz="1200" dirty="0">
              <a:solidFill>
                <a:schemeClr val="bg1"/>
              </a:solidFill>
              <a:cs typeface="+mn-ea"/>
              <a:sym typeface="+mn-lt"/>
            </a:endParaRPr>
          </a:p>
        </p:txBody>
      </p:sp>
      <p:sp>
        <p:nvSpPr>
          <p:cNvPr id="8" name="文本框 7"/>
          <p:cNvSpPr txBox="1"/>
          <p:nvPr/>
        </p:nvSpPr>
        <p:spPr>
          <a:xfrm>
            <a:off x="7248592" y="3198812"/>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bg1"/>
                </a:solidFill>
                <a:cs typeface="+mn-ea"/>
                <a:sym typeface="+mn-lt"/>
              </a:rPr>
              <a:t>输入标题</a:t>
            </a:r>
            <a:endParaRPr lang="zh-CN" altLang="en-US" sz="2400" dirty="0">
              <a:solidFill>
                <a:schemeClr val="bg1"/>
              </a:solidFill>
              <a:cs typeface="+mn-ea"/>
              <a:sym typeface="+mn-lt"/>
            </a:endParaRPr>
          </a:p>
        </p:txBody>
      </p:sp>
      <p:sp>
        <p:nvSpPr>
          <p:cNvPr id="9" name="文本框 8"/>
          <p:cNvSpPr txBox="1"/>
          <p:nvPr/>
        </p:nvSpPr>
        <p:spPr>
          <a:xfrm>
            <a:off x="7297968" y="4994177"/>
            <a:ext cx="3310370" cy="613694"/>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bg1"/>
                </a:solidFill>
                <a:cs typeface="+mn-ea"/>
                <a:sym typeface="+mn-lt"/>
              </a:rPr>
              <a:t>Please enter text </a:t>
            </a:r>
            <a:r>
              <a:rPr lang="en-US" sz="1200" dirty="0" err="1">
                <a:solidFill>
                  <a:schemeClr val="bg1"/>
                </a:solidFill>
                <a:cs typeface="+mn-ea"/>
                <a:sym typeface="+mn-lt"/>
              </a:rPr>
              <a:t>here.Please</a:t>
            </a:r>
            <a:r>
              <a:rPr lang="en-US" sz="1200" dirty="0">
                <a:solidFill>
                  <a:schemeClr val="bg1"/>
                </a:solidFill>
                <a:cs typeface="+mn-ea"/>
                <a:sym typeface="+mn-lt"/>
              </a:rPr>
              <a:t> enter text </a:t>
            </a:r>
            <a:r>
              <a:rPr lang="en-US" sz="1200" dirty="0" err="1">
                <a:solidFill>
                  <a:schemeClr val="bg1"/>
                </a:solidFill>
                <a:cs typeface="+mn-ea"/>
                <a:sym typeface="+mn-lt"/>
              </a:rPr>
              <a:t>here.Please</a:t>
            </a:r>
            <a:r>
              <a:rPr lang="en-US" sz="1200" dirty="0">
                <a:solidFill>
                  <a:schemeClr val="bg1"/>
                </a:solidFill>
                <a:cs typeface="+mn-ea"/>
                <a:sym typeface="+mn-lt"/>
              </a:rPr>
              <a:t> enter text here.</a:t>
            </a:r>
            <a:endParaRPr lang="en-US" sz="1200" dirty="0">
              <a:solidFill>
                <a:schemeClr val="bg1"/>
              </a:solidFill>
              <a:cs typeface="+mn-ea"/>
              <a:sym typeface="+mn-lt"/>
            </a:endParaRPr>
          </a:p>
        </p:txBody>
      </p:sp>
      <p:sp>
        <p:nvSpPr>
          <p:cNvPr id="10" name="文本框 9"/>
          <p:cNvSpPr txBox="1"/>
          <p:nvPr/>
        </p:nvSpPr>
        <p:spPr>
          <a:xfrm>
            <a:off x="7253510" y="4657520"/>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bg1"/>
                </a:solidFill>
                <a:cs typeface="+mn-ea"/>
                <a:sym typeface="+mn-lt"/>
              </a:rPr>
              <a:t>输入标题</a:t>
            </a:r>
            <a:endParaRPr lang="zh-CN" altLang="en-US" sz="2400" dirty="0">
              <a:solidFill>
                <a:schemeClr val="bg1"/>
              </a:solidFill>
              <a:cs typeface="+mn-ea"/>
              <a:sym typeface="+mn-lt"/>
            </a:endParaRPr>
          </a:p>
        </p:txBody>
      </p:sp>
      <p:sp>
        <p:nvSpPr>
          <p:cNvPr id="11" name="矩形 259"/>
          <p:cNvSpPr>
            <a:spLocks noChangeArrowheads="1"/>
          </p:cNvSpPr>
          <p:nvPr/>
        </p:nvSpPr>
        <p:spPr bwMode="auto">
          <a:xfrm>
            <a:off x="6835294" y="2257168"/>
            <a:ext cx="1502339"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2400" dirty="0">
                <a:solidFill>
                  <a:srgbClr val="333F50"/>
                </a:solidFill>
                <a:latin typeface="+mn-lt"/>
                <a:ea typeface="+mn-ea"/>
                <a:cs typeface="+mn-ea"/>
                <a:sym typeface="+mn-lt"/>
              </a:rPr>
              <a:t>实施过程</a:t>
            </a:r>
            <a:endParaRPr lang="en-US" altLang="zh-CN" sz="2400" dirty="0">
              <a:solidFill>
                <a:srgbClr val="333F50"/>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14:gallery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4"/>
                                        </p:tgtEl>
                                        <p:attrNameLst>
                                          <p:attrName>ppt_y</p:attrName>
                                        </p:attrNameLst>
                                      </p:cBhvr>
                                      <p:tavLst>
                                        <p:tav tm="0">
                                          <p:val>
                                            <p:strVal val="#ppt_y"/>
                                          </p:val>
                                        </p:tav>
                                        <p:tav tm="100000">
                                          <p:val>
                                            <p:strVal val="#ppt_y"/>
                                          </p:val>
                                        </p:tav>
                                      </p:tavLst>
                                    </p:anim>
                                    <p:anim calcmode="lin" valueType="num">
                                      <p:cBhvr>
                                        <p:cTn id="13"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4"/>
                                        </p:tgtEl>
                                      </p:cBhvr>
                                    </p:animEffect>
                                  </p:childTnLst>
                                </p:cTn>
                              </p:par>
                            </p:childTnLst>
                          </p:cTn>
                        </p:par>
                        <p:par>
                          <p:cTn id="16" fill="hold">
                            <p:stCondLst>
                              <p:cond delay="649"/>
                            </p:stCondLst>
                            <p:childTnLst>
                              <p:par>
                                <p:cTn id="17" presetID="14" presetClass="entr" presetSubtype="1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randombar(horizontal)">
                                      <p:cBhvr>
                                        <p:cTn id="19" dur="500"/>
                                        <p:tgtEl>
                                          <p:spTgt spid="5"/>
                                        </p:tgtEl>
                                      </p:cBhvr>
                                    </p:animEffect>
                                  </p:childTnLst>
                                </p:cTn>
                              </p:par>
                            </p:childTnLst>
                          </p:cTn>
                        </p:par>
                        <p:par>
                          <p:cTn id="20" fill="hold">
                            <p:stCondLst>
                              <p:cond delay="1149"/>
                            </p:stCondLst>
                            <p:childTnLst>
                              <p:par>
                                <p:cTn id="21" presetID="12" presetClass="entr" presetSubtype="4"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p:tgtEl>
                                          <p:spTgt spid="7"/>
                                        </p:tgtEl>
                                        <p:attrNameLst>
                                          <p:attrName>ppt_y</p:attrName>
                                        </p:attrNameLst>
                                      </p:cBhvr>
                                      <p:tavLst>
                                        <p:tav tm="0">
                                          <p:val>
                                            <p:strVal val="#ppt_y+#ppt_h*1.125000"/>
                                          </p:val>
                                        </p:tav>
                                        <p:tav tm="100000">
                                          <p:val>
                                            <p:strVal val="#ppt_y"/>
                                          </p:val>
                                        </p:tav>
                                      </p:tavLst>
                                    </p:anim>
                                    <p:animEffect transition="in" filter="wipe(up)">
                                      <p:cBhvr>
                                        <p:cTn id="24" dur="500"/>
                                        <p:tgtEl>
                                          <p:spTgt spid="7"/>
                                        </p:tgtEl>
                                      </p:cBhvr>
                                    </p:animEffect>
                                  </p:childTnLst>
                                </p:cTn>
                              </p:par>
                            </p:childTnLst>
                          </p:cTn>
                        </p:par>
                        <p:par>
                          <p:cTn id="25" fill="hold">
                            <p:stCondLst>
                              <p:cond delay="1649"/>
                            </p:stCondLst>
                            <p:childTnLst>
                              <p:par>
                                <p:cTn id="26" presetID="12" presetClass="entr" presetSubtype="4"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p:tgtEl>
                                          <p:spTgt spid="8"/>
                                        </p:tgtEl>
                                        <p:attrNameLst>
                                          <p:attrName>ppt_y</p:attrName>
                                        </p:attrNameLst>
                                      </p:cBhvr>
                                      <p:tavLst>
                                        <p:tav tm="0">
                                          <p:val>
                                            <p:strVal val="#ppt_y+#ppt_h*1.125000"/>
                                          </p:val>
                                        </p:tav>
                                        <p:tav tm="100000">
                                          <p:val>
                                            <p:strVal val="#ppt_y"/>
                                          </p:val>
                                        </p:tav>
                                      </p:tavLst>
                                    </p:anim>
                                    <p:animEffect transition="in" filter="wipe(up)">
                                      <p:cBhvr>
                                        <p:cTn id="29" dur="500"/>
                                        <p:tgtEl>
                                          <p:spTgt spid="8"/>
                                        </p:tgtEl>
                                      </p:cBhvr>
                                    </p:animEffect>
                                  </p:childTnLst>
                                </p:cTn>
                              </p:par>
                            </p:childTnLst>
                          </p:cTn>
                        </p:par>
                        <p:par>
                          <p:cTn id="30" fill="hold">
                            <p:stCondLst>
                              <p:cond delay="2149"/>
                            </p:stCondLst>
                            <p:childTnLst>
                              <p:par>
                                <p:cTn id="31" presetID="12" presetClass="entr" presetSubtype="4"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p:tgtEl>
                                          <p:spTgt spid="9"/>
                                        </p:tgtEl>
                                        <p:attrNameLst>
                                          <p:attrName>ppt_y</p:attrName>
                                        </p:attrNameLst>
                                      </p:cBhvr>
                                      <p:tavLst>
                                        <p:tav tm="0">
                                          <p:val>
                                            <p:strVal val="#ppt_y+#ppt_h*1.125000"/>
                                          </p:val>
                                        </p:tav>
                                        <p:tav tm="100000">
                                          <p:val>
                                            <p:strVal val="#ppt_y"/>
                                          </p:val>
                                        </p:tav>
                                      </p:tavLst>
                                    </p:anim>
                                    <p:animEffect transition="in" filter="wipe(up)">
                                      <p:cBhvr>
                                        <p:cTn id="34" dur="500"/>
                                        <p:tgtEl>
                                          <p:spTgt spid="9"/>
                                        </p:tgtEl>
                                      </p:cBhvr>
                                    </p:animEffect>
                                  </p:childTnLst>
                                </p:cTn>
                              </p:par>
                            </p:childTnLst>
                          </p:cTn>
                        </p:par>
                        <p:par>
                          <p:cTn id="35" fill="hold">
                            <p:stCondLst>
                              <p:cond delay="2649"/>
                            </p:stCondLst>
                            <p:childTnLst>
                              <p:par>
                                <p:cTn id="36" presetID="12" presetClass="entr" presetSubtype="4"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additive="base">
                                        <p:cTn id="38" dur="500"/>
                                        <p:tgtEl>
                                          <p:spTgt spid="10"/>
                                        </p:tgtEl>
                                        <p:attrNameLst>
                                          <p:attrName>ppt_y</p:attrName>
                                        </p:attrNameLst>
                                      </p:cBhvr>
                                      <p:tavLst>
                                        <p:tav tm="0">
                                          <p:val>
                                            <p:strVal val="#ppt_y+#ppt_h*1.125000"/>
                                          </p:val>
                                        </p:tav>
                                        <p:tav tm="100000">
                                          <p:val>
                                            <p:strVal val="#ppt_y"/>
                                          </p:val>
                                        </p:tav>
                                      </p:tavLst>
                                    </p:anim>
                                    <p:animEffect transition="in" filter="wipe(up)">
                                      <p:cBhvr>
                                        <p:cTn id="39" dur="500"/>
                                        <p:tgtEl>
                                          <p:spTgt spid="10"/>
                                        </p:tgtEl>
                                      </p:cBhvr>
                                    </p:animEffect>
                                  </p:childTnLst>
                                </p:cTn>
                              </p:par>
                            </p:childTnLst>
                          </p:cTn>
                        </p:par>
                        <p:par>
                          <p:cTn id="40" fill="hold">
                            <p:stCondLst>
                              <p:cond delay="3149"/>
                            </p:stCondLst>
                            <p:childTnLst>
                              <p:par>
                                <p:cTn id="41" presetID="41" presetClass="entr" presetSubtype="0" fill="hold" grpId="0" nodeType="afterEffect">
                                  <p:stCondLst>
                                    <p:cond delay="0"/>
                                  </p:stCondLst>
                                  <p:iterate type="lt">
                                    <p:tmPct val="10000"/>
                                  </p:iterate>
                                  <p:childTnLst>
                                    <p:set>
                                      <p:cBhvr>
                                        <p:cTn id="42" dur="1" fill="hold">
                                          <p:stCondLst>
                                            <p:cond delay="0"/>
                                          </p:stCondLst>
                                        </p:cTn>
                                        <p:tgtEl>
                                          <p:spTgt spid="11"/>
                                        </p:tgtEl>
                                        <p:attrNameLst>
                                          <p:attrName>style.visibility</p:attrName>
                                        </p:attrNameLst>
                                      </p:cBhvr>
                                      <p:to>
                                        <p:strVal val="visible"/>
                                      </p:to>
                                    </p:set>
                                    <p:anim calcmode="lin" valueType="num">
                                      <p:cBhvr>
                                        <p:cTn id="43"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11"/>
                                        </p:tgtEl>
                                        <p:attrNameLst>
                                          <p:attrName>ppt_y</p:attrName>
                                        </p:attrNameLst>
                                      </p:cBhvr>
                                      <p:tavLst>
                                        <p:tav tm="0">
                                          <p:val>
                                            <p:strVal val="#ppt_y"/>
                                          </p:val>
                                        </p:tav>
                                        <p:tav tm="100000">
                                          <p:val>
                                            <p:strVal val="#ppt_y"/>
                                          </p:val>
                                        </p:tav>
                                      </p:tavLst>
                                    </p:anim>
                                    <p:anim calcmode="lin" valueType="num">
                                      <p:cBhvr>
                                        <p:cTn id="45"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bldLvl="0"/>
      <p:bldP spid="7" grpId="0" bldLvl="0"/>
      <p:bldP spid="8" grpId="0" bldLvl="0"/>
      <p:bldP spid="9" grpId="0" bldLvl="0"/>
      <p:bldP spid="10" grpId="0" bldLvl="0"/>
      <p:bldP spid="11" grpId="0" bldLvl="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03200" y="145143"/>
            <a:ext cx="11785600" cy="656771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449943" y="319314"/>
            <a:ext cx="11292114" cy="62193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259"/>
          <p:cNvSpPr>
            <a:spLocks noChangeArrowheads="1"/>
          </p:cNvSpPr>
          <p:nvPr/>
        </p:nvSpPr>
        <p:spPr bwMode="auto">
          <a:xfrm>
            <a:off x="5179483" y="529172"/>
            <a:ext cx="1833034"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dist">
              <a:buNone/>
            </a:pPr>
            <a:r>
              <a:rPr lang="zh-CN" altLang="en-US">
                <a:solidFill>
                  <a:srgbClr val="333F50"/>
                </a:solidFill>
                <a:latin typeface="+mn-lt"/>
                <a:ea typeface="+mn-ea"/>
                <a:cs typeface="+mn-ea"/>
                <a:sym typeface="+mn-lt"/>
              </a:rPr>
              <a:t>实施过程</a:t>
            </a:r>
            <a:endParaRPr lang="en-US" altLang="zh-CN" dirty="0">
              <a:solidFill>
                <a:srgbClr val="333F50"/>
              </a:solidFill>
              <a:latin typeface="+mn-lt"/>
              <a:ea typeface="+mn-ea"/>
              <a:cs typeface="+mn-ea"/>
              <a:sym typeface="+mn-lt"/>
            </a:endParaRPr>
          </a:p>
        </p:txBody>
      </p:sp>
      <p:sp>
        <p:nvSpPr>
          <p:cNvPr id="5" name="Pentagon 12"/>
          <p:cNvSpPr/>
          <p:nvPr/>
        </p:nvSpPr>
        <p:spPr>
          <a:xfrm rot="5400000">
            <a:off x="1095544" y="2205781"/>
            <a:ext cx="2888340" cy="1926654"/>
          </a:xfrm>
          <a:prstGeom prst="homePlate">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cs typeface="+mn-ea"/>
              <a:sym typeface="+mn-lt"/>
            </a:endParaRPr>
          </a:p>
        </p:txBody>
      </p:sp>
      <p:sp>
        <p:nvSpPr>
          <p:cNvPr id="6" name="Rectangle 13"/>
          <p:cNvSpPr/>
          <p:nvPr/>
        </p:nvSpPr>
        <p:spPr>
          <a:xfrm>
            <a:off x="1527039" y="2033427"/>
            <a:ext cx="2025350" cy="78557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chemeClr val="tx1">
                    <a:lumMod val="65000"/>
                    <a:lumOff val="35000"/>
                  </a:schemeClr>
                </a:solidFill>
                <a:cs typeface="+mn-ea"/>
                <a:sym typeface="+mn-lt"/>
              </a:rPr>
              <a:t>01</a:t>
            </a:r>
            <a:endParaRPr lang="en-US" sz="4400" b="1" dirty="0">
              <a:solidFill>
                <a:schemeClr val="tx1">
                  <a:lumMod val="65000"/>
                  <a:lumOff val="35000"/>
                </a:schemeClr>
              </a:solidFill>
              <a:cs typeface="+mn-ea"/>
              <a:sym typeface="+mn-lt"/>
            </a:endParaRPr>
          </a:p>
        </p:txBody>
      </p:sp>
      <p:sp>
        <p:nvSpPr>
          <p:cNvPr id="7" name="Pentagon 16"/>
          <p:cNvSpPr/>
          <p:nvPr/>
        </p:nvSpPr>
        <p:spPr>
          <a:xfrm rot="5400000">
            <a:off x="3399440" y="2205781"/>
            <a:ext cx="2888340" cy="1926654"/>
          </a:xfrm>
          <a:prstGeom prst="homePlate">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cs typeface="+mn-ea"/>
              <a:sym typeface="+mn-lt"/>
            </a:endParaRPr>
          </a:p>
        </p:txBody>
      </p:sp>
      <p:sp>
        <p:nvSpPr>
          <p:cNvPr id="8" name="Rectangle 17"/>
          <p:cNvSpPr/>
          <p:nvPr/>
        </p:nvSpPr>
        <p:spPr>
          <a:xfrm>
            <a:off x="3830935" y="2033427"/>
            <a:ext cx="2025350" cy="78557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rgbClr val="595959"/>
                </a:solidFill>
                <a:cs typeface="+mn-ea"/>
                <a:sym typeface="+mn-lt"/>
              </a:rPr>
              <a:t>02</a:t>
            </a:r>
            <a:endParaRPr lang="en-US" sz="4400" b="1" dirty="0">
              <a:solidFill>
                <a:srgbClr val="595959"/>
              </a:solidFill>
              <a:cs typeface="+mn-ea"/>
              <a:sym typeface="+mn-lt"/>
            </a:endParaRPr>
          </a:p>
        </p:txBody>
      </p:sp>
      <p:sp>
        <p:nvSpPr>
          <p:cNvPr id="9" name="Pentagon 19"/>
          <p:cNvSpPr/>
          <p:nvPr/>
        </p:nvSpPr>
        <p:spPr>
          <a:xfrm rot="5400000">
            <a:off x="5703336" y="2205781"/>
            <a:ext cx="2888340" cy="1926654"/>
          </a:xfrm>
          <a:prstGeom prst="homePlate">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cs typeface="+mn-ea"/>
              <a:sym typeface="+mn-lt"/>
            </a:endParaRPr>
          </a:p>
        </p:txBody>
      </p:sp>
      <p:sp>
        <p:nvSpPr>
          <p:cNvPr id="10" name="Rectangle 20"/>
          <p:cNvSpPr/>
          <p:nvPr/>
        </p:nvSpPr>
        <p:spPr>
          <a:xfrm>
            <a:off x="6134831" y="2033427"/>
            <a:ext cx="2025350" cy="78557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chemeClr val="tx1">
                    <a:lumMod val="65000"/>
                    <a:lumOff val="35000"/>
                  </a:schemeClr>
                </a:solidFill>
                <a:cs typeface="+mn-ea"/>
                <a:sym typeface="+mn-lt"/>
              </a:rPr>
              <a:t>03</a:t>
            </a:r>
            <a:endParaRPr lang="en-US" sz="4400" b="1" dirty="0">
              <a:solidFill>
                <a:schemeClr val="tx1">
                  <a:lumMod val="65000"/>
                  <a:lumOff val="35000"/>
                </a:schemeClr>
              </a:solidFill>
              <a:cs typeface="+mn-ea"/>
              <a:sym typeface="+mn-lt"/>
            </a:endParaRPr>
          </a:p>
        </p:txBody>
      </p:sp>
      <p:sp>
        <p:nvSpPr>
          <p:cNvPr id="11" name="Pentagon 22"/>
          <p:cNvSpPr/>
          <p:nvPr/>
        </p:nvSpPr>
        <p:spPr>
          <a:xfrm rot="5400000">
            <a:off x="8007232" y="2205781"/>
            <a:ext cx="2888340" cy="1926654"/>
          </a:xfrm>
          <a:prstGeom prst="homePlate">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cs typeface="+mn-ea"/>
              <a:sym typeface="+mn-lt"/>
            </a:endParaRPr>
          </a:p>
        </p:txBody>
      </p:sp>
      <p:sp>
        <p:nvSpPr>
          <p:cNvPr id="12" name="Rectangle 23"/>
          <p:cNvSpPr/>
          <p:nvPr/>
        </p:nvSpPr>
        <p:spPr>
          <a:xfrm>
            <a:off x="8438727" y="2033427"/>
            <a:ext cx="2025350" cy="78557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rgbClr val="595959"/>
                </a:solidFill>
                <a:cs typeface="+mn-ea"/>
                <a:sym typeface="+mn-lt"/>
              </a:rPr>
              <a:t>04</a:t>
            </a:r>
            <a:endParaRPr lang="en-US" sz="4400" b="1" dirty="0">
              <a:solidFill>
                <a:srgbClr val="595959"/>
              </a:solidFill>
              <a:cs typeface="+mn-ea"/>
              <a:sym typeface="+mn-lt"/>
            </a:endParaRPr>
          </a:p>
        </p:txBody>
      </p:sp>
      <p:grpSp>
        <p:nvGrpSpPr>
          <p:cNvPr id="13" name="Group 30"/>
          <p:cNvGrpSpPr/>
          <p:nvPr/>
        </p:nvGrpSpPr>
        <p:grpSpPr>
          <a:xfrm>
            <a:off x="6829946" y="3216619"/>
            <a:ext cx="635120" cy="529618"/>
            <a:chOff x="10987088" y="1993900"/>
            <a:chExt cx="477837" cy="398463"/>
          </a:xfrm>
          <a:solidFill>
            <a:schemeClr val="bg1"/>
          </a:solidFill>
        </p:grpSpPr>
        <p:sp>
          <p:nvSpPr>
            <p:cNvPr id="14" name="Freeform 107"/>
            <p:cNvSpPr/>
            <p:nvPr/>
          </p:nvSpPr>
          <p:spPr bwMode="auto">
            <a:xfrm>
              <a:off x="10987088" y="1993900"/>
              <a:ext cx="396875" cy="398463"/>
            </a:xfrm>
            <a:custGeom>
              <a:avLst/>
              <a:gdLst>
                <a:gd name="T0" fmla="*/ 0 w 2745"/>
                <a:gd name="T1" fmla="*/ 0 h 2770"/>
                <a:gd name="T2" fmla="*/ 371 w 2745"/>
                <a:gd name="T3" fmla="*/ 0 h 2770"/>
                <a:gd name="T4" fmla="*/ 371 w 2745"/>
                <a:gd name="T5" fmla="*/ 2398 h 2770"/>
                <a:gd name="T6" fmla="*/ 2745 w 2745"/>
                <a:gd name="T7" fmla="*/ 2398 h 2770"/>
                <a:gd name="T8" fmla="*/ 2745 w 2745"/>
                <a:gd name="T9" fmla="*/ 2770 h 2770"/>
                <a:gd name="T10" fmla="*/ 0 w 2745"/>
                <a:gd name="T11" fmla="*/ 2770 h 2770"/>
                <a:gd name="T12" fmla="*/ 0 w 2745"/>
                <a:gd name="T13" fmla="*/ 0 h 2770"/>
              </a:gdLst>
              <a:ahLst/>
              <a:cxnLst>
                <a:cxn ang="0">
                  <a:pos x="T0" y="T1"/>
                </a:cxn>
                <a:cxn ang="0">
                  <a:pos x="T2" y="T3"/>
                </a:cxn>
                <a:cxn ang="0">
                  <a:pos x="T4" y="T5"/>
                </a:cxn>
                <a:cxn ang="0">
                  <a:pos x="T6" y="T7"/>
                </a:cxn>
                <a:cxn ang="0">
                  <a:pos x="T8" y="T9"/>
                </a:cxn>
                <a:cxn ang="0">
                  <a:pos x="T10" y="T11"/>
                </a:cxn>
                <a:cxn ang="0">
                  <a:pos x="T12" y="T13"/>
                </a:cxn>
              </a:cxnLst>
              <a:rect l="0" t="0" r="r" b="b"/>
              <a:pathLst>
                <a:path w="2745" h="2770">
                  <a:moveTo>
                    <a:pt x="0" y="0"/>
                  </a:moveTo>
                  <a:lnTo>
                    <a:pt x="371" y="0"/>
                  </a:lnTo>
                  <a:lnTo>
                    <a:pt x="371" y="2398"/>
                  </a:lnTo>
                  <a:lnTo>
                    <a:pt x="2745" y="2398"/>
                  </a:lnTo>
                  <a:lnTo>
                    <a:pt x="2745" y="2770"/>
                  </a:lnTo>
                  <a:lnTo>
                    <a:pt x="0" y="2770"/>
                  </a:lnTo>
                  <a:lnTo>
                    <a:pt x="0" y="0"/>
                  </a:lnTo>
                  <a:close/>
                </a:path>
              </a:pathLst>
            </a:custGeom>
            <a:grpFill/>
            <a:ln w="0">
              <a:noFill/>
              <a:prstDash val="solid"/>
              <a:round/>
            </a:ln>
          </p:spPr>
          <p:txBody>
            <a:bodyPr vert="horz" wrap="square" lIns="91440" tIns="45720" rIns="91440" bIns="45720" numCol="1" anchor="t" anchorCtr="0" compatLnSpc="1"/>
            <a:lstStyle/>
            <a:p>
              <a:endParaRPr lang="en-US" sz="2000">
                <a:cs typeface="+mn-ea"/>
                <a:sym typeface="+mn-lt"/>
              </a:endParaRPr>
            </a:p>
          </p:txBody>
        </p:sp>
        <p:sp>
          <p:nvSpPr>
            <p:cNvPr id="15" name="Freeform 108"/>
            <p:cNvSpPr/>
            <p:nvPr/>
          </p:nvSpPr>
          <p:spPr bwMode="auto">
            <a:xfrm>
              <a:off x="11066463" y="2047875"/>
              <a:ext cx="398462" cy="249238"/>
            </a:xfrm>
            <a:custGeom>
              <a:avLst/>
              <a:gdLst>
                <a:gd name="T0" fmla="*/ 2761 w 2761"/>
                <a:gd name="T1" fmla="*/ 0 h 1725"/>
                <a:gd name="T2" fmla="*/ 2559 w 2761"/>
                <a:gd name="T3" fmla="*/ 1146 h 1725"/>
                <a:gd name="T4" fmla="*/ 2274 w 2761"/>
                <a:gd name="T5" fmla="*/ 861 h 1725"/>
                <a:gd name="T6" fmla="*/ 1411 w 2761"/>
                <a:gd name="T7" fmla="*/ 1725 h 1725"/>
                <a:gd name="T8" fmla="*/ 864 w 2761"/>
                <a:gd name="T9" fmla="*/ 1177 h 1725"/>
                <a:gd name="T10" fmla="*/ 349 w 2761"/>
                <a:gd name="T11" fmla="*/ 1693 h 1725"/>
                <a:gd name="T12" fmla="*/ 0 w 2761"/>
                <a:gd name="T13" fmla="*/ 1341 h 1725"/>
                <a:gd name="T14" fmla="*/ 864 w 2761"/>
                <a:gd name="T15" fmla="*/ 476 h 1725"/>
                <a:gd name="T16" fmla="*/ 1411 w 2761"/>
                <a:gd name="T17" fmla="*/ 1025 h 1725"/>
                <a:gd name="T18" fmla="*/ 1924 w 2761"/>
                <a:gd name="T19" fmla="*/ 509 h 1725"/>
                <a:gd name="T20" fmla="*/ 1618 w 2761"/>
                <a:gd name="T21" fmla="*/ 202 h 1725"/>
                <a:gd name="T22" fmla="*/ 2761 w 2761"/>
                <a:gd name="T23" fmla="*/ 0 h 1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61" h="1725">
                  <a:moveTo>
                    <a:pt x="2761" y="0"/>
                  </a:moveTo>
                  <a:lnTo>
                    <a:pt x="2559" y="1146"/>
                  </a:lnTo>
                  <a:lnTo>
                    <a:pt x="2274" y="861"/>
                  </a:lnTo>
                  <a:lnTo>
                    <a:pt x="1411" y="1725"/>
                  </a:lnTo>
                  <a:lnTo>
                    <a:pt x="864" y="1177"/>
                  </a:lnTo>
                  <a:lnTo>
                    <a:pt x="349" y="1693"/>
                  </a:lnTo>
                  <a:lnTo>
                    <a:pt x="0" y="1341"/>
                  </a:lnTo>
                  <a:lnTo>
                    <a:pt x="864" y="476"/>
                  </a:lnTo>
                  <a:lnTo>
                    <a:pt x="1411" y="1025"/>
                  </a:lnTo>
                  <a:lnTo>
                    <a:pt x="1924" y="509"/>
                  </a:lnTo>
                  <a:lnTo>
                    <a:pt x="1618" y="202"/>
                  </a:lnTo>
                  <a:lnTo>
                    <a:pt x="2761" y="0"/>
                  </a:lnTo>
                  <a:close/>
                </a:path>
              </a:pathLst>
            </a:custGeom>
            <a:grpFill/>
            <a:ln w="0">
              <a:noFill/>
              <a:prstDash val="solid"/>
              <a:round/>
            </a:ln>
          </p:spPr>
          <p:txBody>
            <a:bodyPr vert="horz" wrap="square" lIns="91440" tIns="45720" rIns="91440" bIns="45720" numCol="1" anchor="t" anchorCtr="0" compatLnSpc="1"/>
            <a:lstStyle/>
            <a:p>
              <a:endParaRPr lang="en-US" sz="2000">
                <a:cs typeface="+mn-ea"/>
                <a:sym typeface="+mn-lt"/>
              </a:endParaRPr>
            </a:p>
          </p:txBody>
        </p:sp>
      </p:grpSp>
      <p:grpSp>
        <p:nvGrpSpPr>
          <p:cNvPr id="16" name="Group 33"/>
          <p:cNvGrpSpPr/>
          <p:nvPr/>
        </p:nvGrpSpPr>
        <p:grpSpPr>
          <a:xfrm>
            <a:off x="4535545" y="3210288"/>
            <a:ext cx="616130" cy="542280"/>
            <a:chOff x="10059988" y="2759075"/>
            <a:chExt cx="463550" cy="407988"/>
          </a:xfrm>
          <a:solidFill>
            <a:schemeClr val="bg1"/>
          </a:solidFill>
        </p:grpSpPr>
        <p:sp>
          <p:nvSpPr>
            <p:cNvPr id="17" name="Freeform 182"/>
            <p:cNvSpPr/>
            <p:nvPr/>
          </p:nvSpPr>
          <p:spPr bwMode="auto">
            <a:xfrm>
              <a:off x="10059988" y="2759075"/>
              <a:ext cx="463550" cy="168275"/>
            </a:xfrm>
            <a:custGeom>
              <a:avLst/>
              <a:gdLst>
                <a:gd name="T0" fmla="*/ 1606 w 3212"/>
                <a:gd name="T1" fmla="*/ 0 h 1164"/>
                <a:gd name="T2" fmla="*/ 1815 w 3212"/>
                <a:gd name="T3" fmla="*/ 5 h 1164"/>
                <a:gd name="T4" fmla="*/ 2016 w 3212"/>
                <a:gd name="T5" fmla="*/ 19 h 1164"/>
                <a:gd name="T6" fmla="*/ 2208 w 3212"/>
                <a:gd name="T7" fmla="*/ 43 h 1164"/>
                <a:gd name="T8" fmla="*/ 2388 w 3212"/>
                <a:gd name="T9" fmla="*/ 74 h 1164"/>
                <a:gd name="T10" fmla="*/ 2554 w 3212"/>
                <a:gd name="T11" fmla="*/ 112 h 1164"/>
                <a:gd name="T12" fmla="*/ 2706 w 3212"/>
                <a:gd name="T13" fmla="*/ 158 h 1164"/>
                <a:gd name="T14" fmla="*/ 2841 w 3212"/>
                <a:gd name="T15" fmla="*/ 210 h 1164"/>
                <a:gd name="T16" fmla="*/ 2958 w 3212"/>
                <a:gd name="T17" fmla="*/ 268 h 1164"/>
                <a:gd name="T18" fmla="*/ 3055 w 3212"/>
                <a:gd name="T19" fmla="*/ 331 h 1164"/>
                <a:gd name="T20" fmla="*/ 3130 w 3212"/>
                <a:gd name="T21" fmla="*/ 398 h 1164"/>
                <a:gd name="T22" fmla="*/ 3182 w 3212"/>
                <a:gd name="T23" fmla="*/ 469 h 1164"/>
                <a:gd name="T24" fmla="*/ 3209 w 3212"/>
                <a:gd name="T25" fmla="*/ 544 h 1164"/>
                <a:gd name="T26" fmla="*/ 3209 w 3212"/>
                <a:gd name="T27" fmla="*/ 620 h 1164"/>
                <a:gd name="T28" fmla="*/ 3182 w 3212"/>
                <a:gd name="T29" fmla="*/ 695 h 1164"/>
                <a:gd name="T30" fmla="*/ 3130 w 3212"/>
                <a:gd name="T31" fmla="*/ 766 h 1164"/>
                <a:gd name="T32" fmla="*/ 3055 w 3212"/>
                <a:gd name="T33" fmla="*/ 833 h 1164"/>
                <a:gd name="T34" fmla="*/ 2958 w 3212"/>
                <a:gd name="T35" fmla="*/ 896 h 1164"/>
                <a:gd name="T36" fmla="*/ 2841 w 3212"/>
                <a:gd name="T37" fmla="*/ 954 h 1164"/>
                <a:gd name="T38" fmla="*/ 2706 w 3212"/>
                <a:gd name="T39" fmla="*/ 1006 h 1164"/>
                <a:gd name="T40" fmla="*/ 2554 w 3212"/>
                <a:gd name="T41" fmla="*/ 1052 h 1164"/>
                <a:gd name="T42" fmla="*/ 2388 w 3212"/>
                <a:gd name="T43" fmla="*/ 1090 h 1164"/>
                <a:gd name="T44" fmla="*/ 2208 w 3212"/>
                <a:gd name="T45" fmla="*/ 1122 h 1164"/>
                <a:gd name="T46" fmla="*/ 2016 w 3212"/>
                <a:gd name="T47" fmla="*/ 1145 h 1164"/>
                <a:gd name="T48" fmla="*/ 1815 w 3212"/>
                <a:gd name="T49" fmla="*/ 1159 h 1164"/>
                <a:gd name="T50" fmla="*/ 1606 w 3212"/>
                <a:gd name="T51" fmla="*/ 1164 h 1164"/>
                <a:gd name="T52" fmla="*/ 1397 w 3212"/>
                <a:gd name="T53" fmla="*/ 1159 h 1164"/>
                <a:gd name="T54" fmla="*/ 1195 w 3212"/>
                <a:gd name="T55" fmla="*/ 1145 h 1164"/>
                <a:gd name="T56" fmla="*/ 1004 w 3212"/>
                <a:gd name="T57" fmla="*/ 1122 h 1164"/>
                <a:gd name="T58" fmla="*/ 824 w 3212"/>
                <a:gd name="T59" fmla="*/ 1090 h 1164"/>
                <a:gd name="T60" fmla="*/ 658 w 3212"/>
                <a:gd name="T61" fmla="*/ 1052 h 1164"/>
                <a:gd name="T62" fmla="*/ 506 w 3212"/>
                <a:gd name="T63" fmla="*/ 1006 h 1164"/>
                <a:gd name="T64" fmla="*/ 371 w 3212"/>
                <a:gd name="T65" fmla="*/ 954 h 1164"/>
                <a:gd name="T66" fmla="*/ 254 w 3212"/>
                <a:gd name="T67" fmla="*/ 896 h 1164"/>
                <a:gd name="T68" fmla="*/ 157 w 3212"/>
                <a:gd name="T69" fmla="*/ 833 h 1164"/>
                <a:gd name="T70" fmla="*/ 82 w 3212"/>
                <a:gd name="T71" fmla="*/ 766 h 1164"/>
                <a:gd name="T72" fmla="*/ 30 w 3212"/>
                <a:gd name="T73" fmla="*/ 695 h 1164"/>
                <a:gd name="T74" fmla="*/ 3 w 3212"/>
                <a:gd name="T75" fmla="*/ 620 h 1164"/>
                <a:gd name="T76" fmla="*/ 3 w 3212"/>
                <a:gd name="T77" fmla="*/ 544 h 1164"/>
                <a:gd name="T78" fmla="*/ 30 w 3212"/>
                <a:gd name="T79" fmla="*/ 469 h 1164"/>
                <a:gd name="T80" fmla="*/ 82 w 3212"/>
                <a:gd name="T81" fmla="*/ 398 h 1164"/>
                <a:gd name="T82" fmla="*/ 157 w 3212"/>
                <a:gd name="T83" fmla="*/ 331 h 1164"/>
                <a:gd name="T84" fmla="*/ 254 w 3212"/>
                <a:gd name="T85" fmla="*/ 268 h 1164"/>
                <a:gd name="T86" fmla="*/ 371 w 3212"/>
                <a:gd name="T87" fmla="*/ 210 h 1164"/>
                <a:gd name="T88" fmla="*/ 506 w 3212"/>
                <a:gd name="T89" fmla="*/ 158 h 1164"/>
                <a:gd name="T90" fmla="*/ 658 w 3212"/>
                <a:gd name="T91" fmla="*/ 112 h 1164"/>
                <a:gd name="T92" fmla="*/ 824 w 3212"/>
                <a:gd name="T93" fmla="*/ 74 h 1164"/>
                <a:gd name="T94" fmla="*/ 1004 w 3212"/>
                <a:gd name="T95" fmla="*/ 43 h 1164"/>
                <a:gd name="T96" fmla="*/ 1195 w 3212"/>
                <a:gd name="T97" fmla="*/ 19 h 1164"/>
                <a:gd name="T98" fmla="*/ 1397 w 3212"/>
                <a:gd name="T99" fmla="*/ 5 h 1164"/>
                <a:gd name="T100" fmla="*/ 1606 w 3212"/>
                <a:gd name="T101" fmla="*/ 0 h 1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12" h="1164">
                  <a:moveTo>
                    <a:pt x="1606" y="0"/>
                  </a:moveTo>
                  <a:lnTo>
                    <a:pt x="1606" y="0"/>
                  </a:lnTo>
                  <a:lnTo>
                    <a:pt x="1712" y="2"/>
                  </a:lnTo>
                  <a:lnTo>
                    <a:pt x="1815" y="5"/>
                  </a:lnTo>
                  <a:lnTo>
                    <a:pt x="1917" y="11"/>
                  </a:lnTo>
                  <a:lnTo>
                    <a:pt x="2016" y="19"/>
                  </a:lnTo>
                  <a:lnTo>
                    <a:pt x="2114" y="30"/>
                  </a:lnTo>
                  <a:lnTo>
                    <a:pt x="2208" y="43"/>
                  </a:lnTo>
                  <a:lnTo>
                    <a:pt x="2299" y="57"/>
                  </a:lnTo>
                  <a:lnTo>
                    <a:pt x="2388" y="74"/>
                  </a:lnTo>
                  <a:lnTo>
                    <a:pt x="2472" y="92"/>
                  </a:lnTo>
                  <a:lnTo>
                    <a:pt x="2554" y="112"/>
                  </a:lnTo>
                  <a:lnTo>
                    <a:pt x="2632" y="135"/>
                  </a:lnTo>
                  <a:lnTo>
                    <a:pt x="2706" y="158"/>
                  </a:lnTo>
                  <a:lnTo>
                    <a:pt x="2775" y="183"/>
                  </a:lnTo>
                  <a:lnTo>
                    <a:pt x="2841" y="210"/>
                  </a:lnTo>
                  <a:lnTo>
                    <a:pt x="2902" y="238"/>
                  </a:lnTo>
                  <a:lnTo>
                    <a:pt x="2958" y="268"/>
                  </a:lnTo>
                  <a:lnTo>
                    <a:pt x="3009" y="299"/>
                  </a:lnTo>
                  <a:lnTo>
                    <a:pt x="3055" y="331"/>
                  </a:lnTo>
                  <a:lnTo>
                    <a:pt x="3096" y="364"/>
                  </a:lnTo>
                  <a:lnTo>
                    <a:pt x="3130" y="398"/>
                  </a:lnTo>
                  <a:lnTo>
                    <a:pt x="3159" y="433"/>
                  </a:lnTo>
                  <a:lnTo>
                    <a:pt x="3182" y="469"/>
                  </a:lnTo>
                  <a:lnTo>
                    <a:pt x="3199" y="506"/>
                  </a:lnTo>
                  <a:lnTo>
                    <a:pt x="3209" y="544"/>
                  </a:lnTo>
                  <a:lnTo>
                    <a:pt x="3212" y="582"/>
                  </a:lnTo>
                  <a:lnTo>
                    <a:pt x="3209" y="620"/>
                  </a:lnTo>
                  <a:lnTo>
                    <a:pt x="3199" y="658"/>
                  </a:lnTo>
                  <a:lnTo>
                    <a:pt x="3182" y="695"/>
                  </a:lnTo>
                  <a:lnTo>
                    <a:pt x="3159" y="731"/>
                  </a:lnTo>
                  <a:lnTo>
                    <a:pt x="3130" y="766"/>
                  </a:lnTo>
                  <a:lnTo>
                    <a:pt x="3096" y="800"/>
                  </a:lnTo>
                  <a:lnTo>
                    <a:pt x="3055" y="833"/>
                  </a:lnTo>
                  <a:lnTo>
                    <a:pt x="3009" y="865"/>
                  </a:lnTo>
                  <a:lnTo>
                    <a:pt x="2958" y="896"/>
                  </a:lnTo>
                  <a:lnTo>
                    <a:pt x="2902" y="926"/>
                  </a:lnTo>
                  <a:lnTo>
                    <a:pt x="2841" y="954"/>
                  </a:lnTo>
                  <a:lnTo>
                    <a:pt x="2775" y="981"/>
                  </a:lnTo>
                  <a:lnTo>
                    <a:pt x="2706" y="1006"/>
                  </a:lnTo>
                  <a:lnTo>
                    <a:pt x="2632" y="1030"/>
                  </a:lnTo>
                  <a:lnTo>
                    <a:pt x="2554" y="1052"/>
                  </a:lnTo>
                  <a:lnTo>
                    <a:pt x="2472" y="1072"/>
                  </a:lnTo>
                  <a:lnTo>
                    <a:pt x="2388" y="1090"/>
                  </a:lnTo>
                  <a:lnTo>
                    <a:pt x="2299" y="1107"/>
                  </a:lnTo>
                  <a:lnTo>
                    <a:pt x="2208" y="1122"/>
                  </a:lnTo>
                  <a:lnTo>
                    <a:pt x="2114" y="1134"/>
                  </a:lnTo>
                  <a:lnTo>
                    <a:pt x="2016" y="1145"/>
                  </a:lnTo>
                  <a:lnTo>
                    <a:pt x="1917" y="1153"/>
                  </a:lnTo>
                  <a:lnTo>
                    <a:pt x="1815" y="1159"/>
                  </a:lnTo>
                  <a:lnTo>
                    <a:pt x="1712" y="1163"/>
                  </a:lnTo>
                  <a:lnTo>
                    <a:pt x="1606" y="1164"/>
                  </a:lnTo>
                  <a:lnTo>
                    <a:pt x="1500" y="1163"/>
                  </a:lnTo>
                  <a:lnTo>
                    <a:pt x="1397" y="1159"/>
                  </a:lnTo>
                  <a:lnTo>
                    <a:pt x="1295" y="1153"/>
                  </a:lnTo>
                  <a:lnTo>
                    <a:pt x="1195" y="1145"/>
                  </a:lnTo>
                  <a:lnTo>
                    <a:pt x="1098" y="1134"/>
                  </a:lnTo>
                  <a:lnTo>
                    <a:pt x="1004" y="1122"/>
                  </a:lnTo>
                  <a:lnTo>
                    <a:pt x="912" y="1107"/>
                  </a:lnTo>
                  <a:lnTo>
                    <a:pt x="824" y="1090"/>
                  </a:lnTo>
                  <a:lnTo>
                    <a:pt x="739" y="1072"/>
                  </a:lnTo>
                  <a:lnTo>
                    <a:pt x="658" y="1052"/>
                  </a:lnTo>
                  <a:lnTo>
                    <a:pt x="580" y="1030"/>
                  </a:lnTo>
                  <a:lnTo>
                    <a:pt x="506" y="1006"/>
                  </a:lnTo>
                  <a:lnTo>
                    <a:pt x="436" y="981"/>
                  </a:lnTo>
                  <a:lnTo>
                    <a:pt x="371" y="954"/>
                  </a:lnTo>
                  <a:lnTo>
                    <a:pt x="310" y="926"/>
                  </a:lnTo>
                  <a:lnTo>
                    <a:pt x="254" y="896"/>
                  </a:lnTo>
                  <a:lnTo>
                    <a:pt x="203" y="865"/>
                  </a:lnTo>
                  <a:lnTo>
                    <a:pt x="157" y="833"/>
                  </a:lnTo>
                  <a:lnTo>
                    <a:pt x="116" y="800"/>
                  </a:lnTo>
                  <a:lnTo>
                    <a:pt x="82" y="766"/>
                  </a:lnTo>
                  <a:lnTo>
                    <a:pt x="53" y="731"/>
                  </a:lnTo>
                  <a:lnTo>
                    <a:pt x="30" y="695"/>
                  </a:lnTo>
                  <a:lnTo>
                    <a:pt x="13" y="658"/>
                  </a:lnTo>
                  <a:lnTo>
                    <a:pt x="3" y="620"/>
                  </a:lnTo>
                  <a:lnTo>
                    <a:pt x="0" y="582"/>
                  </a:lnTo>
                  <a:lnTo>
                    <a:pt x="3" y="544"/>
                  </a:lnTo>
                  <a:lnTo>
                    <a:pt x="13" y="506"/>
                  </a:lnTo>
                  <a:lnTo>
                    <a:pt x="30" y="469"/>
                  </a:lnTo>
                  <a:lnTo>
                    <a:pt x="53" y="433"/>
                  </a:lnTo>
                  <a:lnTo>
                    <a:pt x="82" y="398"/>
                  </a:lnTo>
                  <a:lnTo>
                    <a:pt x="116" y="364"/>
                  </a:lnTo>
                  <a:lnTo>
                    <a:pt x="157" y="331"/>
                  </a:lnTo>
                  <a:lnTo>
                    <a:pt x="203" y="299"/>
                  </a:lnTo>
                  <a:lnTo>
                    <a:pt x="254" y="268"/>
                  </a:lnTo>
                  <a:lnTo>
                    <a:pt x="310" y="238"/>
                  </a:lnTo>
                  <a:lnTo>
                    <a:pt x="371" y="210"/>
                  </a:lnTo>
                  <a:lnTo>
                    <a:pt x="436" y="183"/>
                  </a:lnTo>
                  <a:lnTo>
                    <a:pt x="506" y="158"/>
                  </a:lnTo>
                  <a:lnTo>
                    <a:pt x="580" y="135"/>
                  </a:lnTo>
                  <a:lnTo>
                    <a:pt x="658" y="112"/>
                  </a:lnTo>
                  <a:lnTo>
                    <a:pt x="739" y="92"/>
                  </a:lnTo>
                  <a:lnTo>
                    <a:pt x="824" y="74"/>
                  </a:lnTo>
                  <a:lnTo>
                    <a:pt x="912" y="57"/>
                  </a:lnTo>
                  <a:lnTo>
                    <a:pt x="1004" y="43"/>
                  </a:lnTo>
                  <a:lnTo>
                    <a:pt x="1098" y="30"/>
                  </a:lnTo>
                  <a:lnTo>
                    <a:pt x="1195" y="19"/>
                  </a:lnTo>
                  <a:lnTo>
                    <a:pt x="1295" y="11"/>
                  </a:lnTo>
                  <a:lnTo>
                    <a:pt x="1397" y="5"/>
                  </a:lnTo>
                  <a:lnTo>
                    <a:pt x="1500" y="2"/>
                  </a:lnTo>
                  <a:lnTo>
                    <a:pt x="1606" y="0"/>
                  </a:lnTo>
                  <a:close/>
                </a:path>
              </a:pathLst>
            </a:custGeom>
            <a:grpFill/>
            <a:ln w="0">
              <a:noFill/>
              <a:prstDash val="solid"/>
              <a:round/>
            </a:ln>
          </p:spPr>
          <p:txBody>
            <a:bodyPr vert="horz" wrap="square" lIns="91440" tIns="45720" rIns="91440" bIns="45720" numCol="1" anchor="t" anchorCtr="0" compatLnSpc="1"/>
            <a:lstStyle/>
            <a:p>
              <a:endParaRPr lang="en-US" sz="2000">
                <a:cs typeface="+mn-ea"/>
                <a:sym typeface="+mn-lt"/>
              </a:endParaRPr>
            </a:p>
          </p:txBody>
        </p:sp>
        <p:sp>
          <p:nvSpPr>
            <p:cNvPr id="18" name="Freeform 183"/>
            <p:cNvSpPr/>
            <p:nvPr/>
          </p:nvSpPr>
          <p:spPr bwMode="auto">
            <a:xfrm>
              <a:off x="10059988" y="2917825"/>
              <a:ext cx="463550" cy="93663"/>
            </a:xfrm>
            <a:custGeom>
              <a:avLst/>
              <a:gdLst>
                <a:gd name="T0" fmla="*/ 87 w 3212"/>
                <a:gd name="T1" fmla="*/ 40 h 648"/>
                <a:gd name="T2" fmla="*/ 256 w 3212"/>
                <a:gd name="T3" fmla="*/ 114 h 648"/>
                <a:gd name="T4" fmla="*/ 442 w 3212"/>
                <a:gd name="T5" fmla="*/ 179 h 648"/>
                <a:gd name="T6" fmla="*/ 647 w 3212"/>
                <a:gd name="T7" fmla="*/ 233 h 648"/>
                <a:gd name="T8" fmla="*/ 869 w 3212"/>
                <a:gd name="T9" fmla="*/ 277 h 648"/>
                <a:gd name="T10" fmla="*/ 1103 w 3212"/>
                <a:gd name="T11" fmla="*/ 310 h 648"/>
                <a:gd name="T12" fmla="*/ 1349 w 3212"/>
                <a:gd name="T13" fmla="*/ 330 h 648"/>
                <a:gd name="T14" fmla="*/ 1606 w 3212"/>
                <a:gd name="T15" fmla="*/ 338 h 648"/>
                <a:gd name="T16" fmla="*/ 1862 w 3212"/>
                <a:gd name="T17" fmla="*/ 330 h 648"/>
                <a:gd name="T18" fmla="*/ 2109 w 3212"/>
                <a:gd name="T19" fmla="*/ 310 h 648"/>
                <a:gd name="T20" fmla="*/ 2343 w 3212"/>
                <a:gd name="T21" fmla="*/ 277 h 648"/>
                <a:gd name="T22" fmla="*/ 2564 w 3212"/>
                <a:gd name="T23" fmla="*/ 233 h 648"/>
                <a:gd name="T24" fmla="*/ 2769 w 3212"/>
                <a:gd name="T25" fmla="*/ 179 h 648"/>
                <a:gd name="T26" fmla="*/ 2957 w 3212"/>
                <a:gd name="T27" fmla="*/ 114 h 648"/>
                <a:gd name="T28" fmla="*/ 3125 w 3212"/>
                <a:gd name="T29" fmla="*/ 40 h 648"/>
                <a:gd name="T30" fmla="*/ 3209 w 3212"/>
                <a:gd name="T31" fmla="*/ 33 h 648"/>
                <a:gd name="T32" fmla="*/ 3209 w 3212"/>
                <a:gd name="T33" fmla="*/ 104 h 648"/>
                <a:gd name="T34" fmla="*/ 3182 w 3212"/>
                <a:gd name="T35" fmla="*/ 179 h 648"/>
                <a:gd name="T36" fmla="*/ 3130 w 3212"/>
                <a:gd name="T37" fmla="*/ 250 h 648"/>
                <a:gd name="T38" fmla="*/ 3055 w 3212"/>
                <a:gd name="T39" fmla="*/ 317 h 648"/>
                <a:gd name="T40" fmla="*/ 2958 w 3212"/>
                <a:gd name="T41" fmla="*/ 381 h 648"/>
                <a:gd name="T42" fmla="*/ 2841 w 3212"/>
                <a:gd name="T43" fmla="*/ 439 h 648"/>
                <a:gd name="T44" fmla="*/ 2706 w 3212"/>
                <a:gd name="T45" fmla="*/ 491 h 648"/>
                <a:gd name="T46" fmla="*/ 2554 w 3212"/>
                <a:gd name="T47" fmla="*/ 536 h 648"/>
                <a:gd name="T48" fmla="*/ 2388 w 3212"/>
                <a:gd name="T49" fmla="*/ 575 h 648"/>
                <a:gd name="T50" fmla="*/ 2208 w 3212"/>
                <a:gd name="T51" fmla="*/ 606 h 648"/>
                <a:gd name="T52" fmla="*/ 2016 w 3212"/>
                <a:gd name="T53" fmla="*/ 629 h 648"/>
                <a:gd name="T54" fmla="*/ 1815 w 3212"/>
                <a:gd name="T55" fmla="*/ 644 h 648"/>
                <a:gd name="T56" fmla="*/ 1606 w 3212"/>
                <a:gd name="T57" fmla="*/ 648 h 648"/>
                <a:gd name="T58" fmla="*/ 1397 w 3212"/>
                <a:gd name="T59" fmla="*/ 644 h 648"/>
                <a:gd name="T60" fmla="*/ 1195 w 3212"/>
                <a:gd name="T61" fmla="*/ 629 h 648"/>
                <a:gd name="T62" fmla="*/ 1004 w 3212"/>
                <a:gd name="T63" fmla="*/ 606 h 648"/>
                <a:gd name="T64" fmla="*/ 824 w 3212"/>
                <a:gd name="T65" fmla="*/ 575 h 648"/>
                <a:gd name="T66" fmla="*/ 658 w 3212"/>
                <a:gd name="T67" fmla="*/ 536 h 648"/>
                <a:gd name="T68" fmla="*/ 506 w 3212"/>
                <a:gd name="T69" fmla="*/ 491 h 648"/>
                <a:gd name="T70" fmla="*/ 371 w 3212"/>
                <a:gd name="T71" fmla="*/ 439 h 648"/>
                <a:gd name="T72" fmla="*/ 254 w 3212"/>
                <a:gd name="T73" fmla="*/ 381 h 648"/>
                <a:gd name="T74" fmla="*/ 157 w 3212"/>
                <a:gd name="T75" fmla="*/ 317 h 648"/>
                <a:gd name="T76" fmla="*/ 82 w 3212"/>
                <a:gd name="T77" fmla="*/ 250 h 648"/>
                <a:gd name="T78" fmla="*/ 30 w 3212"/>
                <a:gd name="T79" fmla="*/ 179 h 648"/>
                <a:gd name="T80" fmla="*/ 3 w 3212"/>
                <a:gd name="T81" fmla="*/ 104 h 648"/>
                <a:gd name="T82" fmla="*/ 3 w 3212"/>
                <a:gd name="T83" fmla="*/ 33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212" h="648">
                  <a:moveTo>
                    <a:pt x="11" y="0"/>
                  </a:moveTo>
                  <a:lnTo>
                    <a:pt x="87" y="40"/>
                  </a:lnTo>
                  <a:lnTo>
                    <a:pt x="169" y="78"/>
                  </a:lnTo>
                  <a:lnTo>
                    <a:pt x="256" y="114"/>
                  </a:lnTo>
                  <a:lnTo>
                    <a:pt x="346" y="147"/>
                  </a:lnTo>
                  <a:lnTo>
                    <a:pt x="442" y="179"/>
                  </a:lnTo>
                  <a:lnTo>
                    <a:pt x="543" y="207"/>
                  </a:lnTo>
                  <a:lnTo>
                    <a:pt x="647" y="233"/>
                  </a:lnTo>
                  <a:lnTo>
                    <a:pt x="756" y="257"/>
                  </a:lnTo>
                  <a:lnTo>
                    <a:pt x="869" y="277"/>
                  </a:lnTo>
                  <a:lnTo>
                    <a:pt x="985" y="295"/>
                  </a:lnTo>
                  <a:lnTo>
                    <a:pt x="1103" y="310"/>
                  </a:lnTo>
                  <a:lnTo>
                    <a:pt x="1225" y="322"/>
                  </a:lnTo>
                  <a:lnTo>
                    <a:pt x="1349" y="330"/>
                  </a:lnTo>
                  <a:lnTo>
                    <a:pt x="1477" y="336"/>
                  </a:lnTo>
                  <a:lnTo>
                    <a:pt x="1606" y="338"/>
                  </a:lnTo>
                  <a:lnTo>
                    <a:pt x="1735" y="336"/>
                  </a:lnTo>
                  <a:lnTo>
                    <a:pt x="1862" y="330"/>
                  </a:lnTo>
                  <a:lnTo>
                    <a:pt x="1987" y="322"/>
                  </a:lnTo>
                  <a:lnTo>
                    <a:pt x="2109" y="310"/>
                  </a:lnTo>
                  <a:lnTo>
                    <a:pt x="2228" y="295"/>
                  </a:lnTo>
                  <a:lnTo>
                    <a:pt x="2343" y="277"/>
                  </a:lnTo>
                  <a:lnTo>
                    <a:pt x="2455" y="257"/>
                  </a:lnTo>
                  <a:lnTo>
                    <a:pt x="2564" y="233"/>
                  </a:lnTo>
                  <a:lnTo>
                    <a:pt x="2669" y="207"/>
                  </a:lnTo>
                  <a:lnTo>
                    <a:pt x="2769" y="179"/>
                  </a:lnTo>
                  <a:lnTo>
                    <a:pt x="2865" y="147"/>
                  </a:lnTo>
                  <a:lnTo>
                    <a:pt x="2957" y="114"/>
                  </a:lnTo>
                  <a:lnTo>
                    <a:pt x="3044" y="78"/>
                  </a:lnTo>
                  <a:lnTo>
                    <a:pt x="3125" y="40"/>
                  </a:lnTo>
                  <a:lnTo>
                    <a:pt x="3202" y="0"/>
                  </a:lnTo>
                  <a:lnTo>
                    <a:pt x="3209" y="33"/>
                  </a:lnTo>
                  <a:lnTo>
                    <a:pt x="3212" y="66"/>
                  </a:lnTo>
                  <a:lnTo>
                    <a:pt x="3209" y="104"/>
                  </a:lnTo>
                  <a:lnTo>
                    <a:pt x="3199" y="142"/>
                  </a:lnTo>
                  <a:lnTo>
                    <a:pt x="3182" y="179"/>
                  </a:lnTo>
                  <a:lnTo>
                    <a:pt x="3159" y="215"/>
                  </a:lnTo>
                  <a:lnTo>
                    <a:pt x="3130" y="250"/>
                  </a:lnTo>
                  <a:lnTo>
                    <a:pt x="3096" y="284"/>
                  </a:lnTo>
                  <a:lnTo>
                    <a:pt x="3055" y="317"/>
                  </a:lnTo>
                  <a:lnTo>
                    <a:pt x="3009" y="350"/>
                  </a:lnTo>
                  <a:lnTo>
                    <a:pt x="2958" y="381"/>
                  </a:lnTo>
                  <a:lnTo>
                    <a:pt x="2902" y="410"/>
                  </a:lnTo>
                  <a:lnTo>
                    <a:pt x="2841" y="439"/>
                  </a:lnTo>
                  <a:lnTo>
                    <a:pt x="2775" y="465"/>
                  </a:lnTo>
                  <a:lnTo>
                    <a:pt x="2706" y="491"/>
                  </a:lnTo>
                  <a:lnTo>
                    <a:pt x="2632" y="514"/>
                  </a:lnTo>
                  <a:lnTo>
                    <a:pt x="2554" y="536"/>
                  </a:lnTo>
                  <a:lnTo>
                    <a:pt x="2472" y="557"/>
                  </a:lnTo>
                  <a:lnTo>
                    <a:pt x="2388" y="575"/>
                  </a:lnTo>
                  <a:lnTo>
                    <a:pt x="2299" y="592"/>
                  </a:lnTo>
                  <a:lnTo>
                    <a:pt x="2208" y="606"/>
                  </a:lnTo>
                  <a:lnTo>
                    <a:pt x="2114" y="619"/>
                  </a:lnTo>
                  <a:lnTo>
                    <a:pt x="2016" y="629"/>
                  </a:lnTo>
                  <a:lnTo>
                    <a:pt x="1917" y="638"/>
                  </a:lnTo>
                  <a:lnTo>
                    <a:pt x="1815" y="644"/>
                  </a:lnTo>
                  <a:lnTo>
                    <a:pt x="1712" y="647"/>
                  </a:lnTo>
                  <a:lnTo>
                    <a:pt x="1606" y="648"/>
                  </a:lnTo>
                  <a:lnTo>
                    <a:pt x="1500" y="647"/>
                  </a:lnTo>
                  <a:lnTo>
                    <a:pt x="1397" y="644"/>
                  </a:lnTo>
                  <a:lnTo>
                    <a:pt x="1295" y="638"/>
                  </a:lnTo>
                  <a:lnTo>
                    <a:pt x="1195" y="629"/>
                  </a:lnTo>
                  <a:lnTo>
                    <a:pt x="1098" y="619"/>
                  </a:lnTo>
                  <a:lnTo>
                    <a:pt x="1004" y="606"/>
                  </a:lnTo>
                  <a:lnTo>
                    <a:pt x="912" y="592"/>
                  </a:lnTo>
                  <a:lnTo>
                    <a:pt x="824" y="575"/>
                  </a:lnTo>
                  <a:lnTo>
                    <a:pt x="739" y="557"/>
                  </a:lnTo>
                  <a:lnTo>
                    <a:pt x="658" y="536"/>
                  </a:lnTo>
                  <a:lnTo>
                    <a:pt x="580" y="514"/>
                  </a:lnTo>
                  <a:lnTo>
                    <a:pt x="506" y="491"/>
                  </a:lnTo>
                  <a:lnTo>
                    <a:pt x="436" y="465"/>
                  </a:lnTo>
                  <a:lnTo>
                    <a:pt x="371" y="439"/>
                  </a:lnTo>
                  <a:lnTo>
                    <a:pt x="310" y="410"/>
                  </a:lnTo>
                  <a:lnTo>
                    <a:pt x="254" y="381"/>
                  </a:lnTo>
                  <a:lnTo>
                    <a:pt x="203" y="350"/>
                  </a:lnTo>
                  <a:lnTo>
                    <a:pt x="157" y="317"/>
                  </a:lnTo>
                  <a:lnTo>
                    <a:pt x="116" y="284"/>
                  </a:lnTo>
                  <a:lnTo>
                    <a:pt x="82" y="250"/>
                  </a:lnTo>
                  <a:lnTo>
                    <a:pt x="53" y="215"/>
                  </a:lnTo>
                  <a:lnTo>
                    <a:pt x="30" y="179"/>
                  </a:lnTo>
                  <a:lnTo>
                    <a:pt x="13" y="142"/>
                  </a:lnTo>
                  <a:lnTo>
                    <a:pt x="3" y="104"/>
                  </a:lnTo>
                  <a:lnTo>
                    <a:pt x="0" y="66"/>
                  </a:lnTo>
                  <a:lnTo>
                    <a:pt x="3" y="33"/>
                  </a:lnTo>
                  <a:lnTo>
                    <a:pt x="11" y="0"/>
                  </a:lnTo>
                  <a:close/>
                </a:path>
              </a:pathLst>
            </a:custGeom>
            <a:grpFill/>
            <a:ln w="0">
              <a:noFill/>
              <a:prstDash val="solid"/>
              <a:round/>
            </a:ln>
          </p:spPr>
          <p:txBody>
            <a:bodyPr vert="horz" wrap="square" lIns="91440" tIns="45720" rIns="91440" bIns="45720" numCol="1" anchor="t" anchorCtr="0" compatLnSpc="1"/>
            <a:lstStyle/>
            <a:p>
              <a:endParaRPr lang="en-US" sz="2000">
                <a:cs typeface="+mn-ea"/>
                <a:sym typeface="+mn-lt"/>
              </a:endParaRPr>
            </a:p>
          </p:txBody>
        </p:sp>
        <p:sp>
          <p:nvSpPr>
            <p:cNvPr id="19" name="Freeform 184"/>
            <p:cNvSpPr/>
            <p:nvPr/>
          </p:nvSpPr>
          <p:spPr bwMode="auto">
            <a:xfrm>
              <a:off x="10059988" y="2995613"/>
              <a:ext cx="463550" cy="93663"/>
            </a:xfrm>
            <a:custGeom>
              <a:avLst/>
              <a:gdLst>
                <a:gd name="T0" fmla="*/ 87 w 3212"/>
                <a:gd name="T1" fmla="*/ 40 h 647"/>
                <a:gd name="T2" fmla="*/ 256 w 3212"/>
                <a:gd name="T3" fmla="*/ 114 h 647"/>
                <a:gd name="T4" fmla="*/ 442 w 3212"/>
                <a:gd name="T5" fmla="*/ 178 h 647"/>
                <a:gd name="T6" fmla="*/ 647 w 3212"/>
                <a:gd name="T7" fmla="*/ 233 h 647"/>
                <a:gd name="T8" fmla="*/ 869 w 3212"/>
                <a:gd name="T9" fmla="*/ 277 h 647"/>
                <a:gd name="T10" fmla="*/ 1103 w 3212"/>
                <a:gd name="T11" fmla="*/ 310 h 647"/>
                <a:gd name="T12" fmla="*/ 1349 w 3212"/>
                <a:gd name="T13" fmla="*/ 330 h 647"/>
                <a:gd name="T14" fmla="*/ 1606 w 3212"/>
                <a:gd name="T15" fmla="*/ 337 h 647"/>
                <a:gd name="T16" fmla="*/ 1862 w 3212"/>
                <a:gd name="T17" fmla="*/ 330 h 647"/>
                <a:gd name="T18" fmla="*/ 2109 w 3212"/>
                <a:gd name="T19" fmla="*/ 310 h 647"/>
                <a:gd name="T20" fmla="*/ 2343 w 3212"/>
                <a:gd name="T21" fmla="*/ 277 h 647"/>
                <a:gd name="T22" fmla="*/ 2564 w 3212"/>
                <a:gd name="T23" fmla="*/ 233 h 647"/>
                <a:gd name="T24" fmla="*/ 2769 w 3212"/>
                <a:gd name="T25" fmla="*/ 178 h 647"/>
                <a:gd name="T26" fmla="*/ 2957 w 3212"/>
                <a:gd name="T27" fmla="*/ 114 h 647"/>
                <a:gd name="T28" fmla="*/ 3125 w 3212"/>
                <a:gd name="T29" fmla="*/ 40 h 647"/>
                <a:gd name="T30" fmla="*/ 3209 w 3212"/>
                <a:gd name="T31" fmla="*/ 33 h 647"/>
                <a:gd name="T32" fmla="*/ 3209 w 3212"/>
                <a:gd name="T33" fmla="*/ 104 h 647"/>
                <a:gd name="T34" fmla="*/ 3182 w 3212"/>
                <a:gd name="T35" fmla="*/ 178 h 647"/>
                <a:gd name="T36" fmla="*/ 3130 w 3212"/>
                <a:gd name="T37" fmla="*/ 250 h 647"/>
                <a:gd name="T38" fmla="*/ 3055 w 3212"/>
                <a:gd name="T39" fmla="*/ 317 h 647"/>
                <a:gd name="T40" fmla="*/ 2958 w 3212"/>
                <a:gd name="T41" fmla="*/ 380 h 647"/>
                <a:gd name="T42" fmla="*/ 2841 w 3212"/>
                <a:gd name="T43" fmla="*/ 438 h 647"/>
                <a:gd name="T44" fmla="*/ 2706 w 3212"/>
                <a:gd name="T45" fmla="*/ 490 h 647"/>
                <a:gd name="T46" fmla="*/ 2554 w 3212"/>
                <a:gd name="T47" fmla="*/ 535 h 647"/>
                <a:gd name="T48" fmla="*/ 2388 w 3212"/>
                <a:gd name="T49" fmla="*/ 574 h 647"/>
                <a:gd name="T50" fmla="*/ 2208 w 3212"/>
                <a:gd name="T51" fmla="*/ 605 h 647"/>
                <a:gd name="T52" fmla="*/ 2016 w 3212"/>
                <a:gd name="T53" fmla="*/ 628 h 647"/>
                <a:gd name="T54" fmla="*/ 1815 w 3212"/>
                <a:gd name="T55" fmla="*/ 643 h 647"/>
                <a:gd name="T56" fmla="*/ 1606 w 3212"/>
                <a:gd name="T57" fmla="*/ 647 h 647"/>
                <a:gd name="T58" fmla="*/ 1397 w 3212"/>
                <a:gd name="T59" fmla="*/ 643 h 647"/>
                <a:gd name="T60" fmla="*/ 1195 w 3212"/>
                <a:gd name="T61" fmla="*/ 628 h 647"/>
                <a:gd name="T62" fmla="*/ 1004 w 3212"/>
                <a:gd name="T63" fmla="*/ 605 h 647"/>
                <a:gd name="T64" fmla="*/ 824 w 3212"/>
                <a:gd name="T65" fmla="*/ 574 h 647"/>
                <a:gd name="T66" fmla="*/ 658 w 3212"/>
                <a:gd name="T67" fmla="*/ 535 h 647"/>
                <a:gd name="T68" fmla="*/ 506 w 3212"/>
                <a:gd name="T69" fmla="*/ 490 h 647"/>
                <a:gd name="T70" fmla="*/ 371 w 3212"/>
                <a:gd name="T71" fmla="*/ 438 h 647"/>
                <a:gd name="T72" fmla="*/ 254 w 3212"/>
                <a:gd name="T73" fmla="*/ 380 h 647"/>
                <a:gd name="T74" fmla="*/ 157 w 3212"/>
                <a:gd name="T75" fmla="*/ 317 h 647"/>
                <a:gd name="T76" fmla="*/ 82 w 3212"/>
                <a:gd name="T77" fmla="*/ 250 h 647"/>
                <a:gd name="T78" fmla="*/ 30 w 3212"/>
                <a:gd name="T79" fmla="*/ 178 h 647"/>
                <a:gd name="T80" fmla="*/ 3 w 3212"/>
                <a:gd name="T81" fmla="*/ 104 h 647"/>
                <a:gd name="T82" fmla="*/ 3 w 3212"/>
                <a:gd name="T83" fmla="*/ 33 h 6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212" h="647">
                  <a:moveTo>
                    <a:pt x="11" y="0"/>
                  </a:moveTo>
                  <a:lnTo>
                    <a:pt x="87" y="40"/>
                  </a:lnTo>
                  <a:lnTo>
                    <a:pt x="169" y="78"/>
                  </a:lnTo>
                  <a:lnTo>
                    <a:pt x="256" y="114"/>
                  </a:lnTo>
                  <a:lnTo>
                    <a:pt x="346" y="147"/>
                  </a:lnTo>
                  <a:lnTo>
                    <a:pt x="442" y="178"/>
                  </a:lnTo>
                  <a:lnTo>
                    <a:pt x="543" y="207"/>
                  </a:lnTo>
                  <a:lnTo>
                    <a:pt x="647" y="233"/>
                  </a:lnTo>
                  <a:lnTo>
                    <a:pt x="756" y="257"/>
                  </a:lnTo>
                  <a:lnTo>
                    <a:pt x="869" y="277"/>
                  </a:lnTo>
                  <a:lnTo>
                    <a:pt x="985" y="295"/>
                  </a:lnTo>
                  <a:lnTo>
                    <a:pt x="1103" y="310"/>
                  </a:lnTo>
                  <a:lnTo>
                    <a:pt x="1225" y="322"/>
                  </a:lnTo>
                  <a:lnTo>
                    <a:pt x="1349" y="330"/>
                  </a:lnTo>
                  <a:lnTo>
                    <a:pt x="1477" y="335"/>
                  </a:lnTo>
                  <a:lnTo>
                    <a:pt x="1606" y="337"/>
                  </a:lnTo>
                  <a:lnTo>
                    <a:pt x="1735" y="335"/>
                  </a:lnTo>
                  <a:lnTo>
                    <a:pt x="1862" y="330"/>
                  </a:lnTo>
                  <a:lnTo>
                    <a:pt x="1987" y="322"/>
                  </a:lnTo>
                  <a:lnTo>
                    <a:pt x="2109" y="310"/>
                  </a:lnTo>
                  <a:lnTo>
                    <a:pt x="2228" y="295"/>
                  </a:lnTo>
                  <a:lnTo>
                    <a:pt x="2343" y="277"/>
                  </a:lnTo>
                  <a:lnTo>
                    <a:pt x="2455" y="257"/>
                  </a:lnTo>
                  <a:lnTo>
                    <a:pt x="2564" y="233"/>
                  </a:lnTo>
                  <a:lnTo>
                    <a:pt x="2669" y="207"/>
                  </a:lnTo>
                  <a:lnTo>
                    <a:pt x="2769" y="178"/>
                  </a:lnTo>
                  <a:lnTo>
                    <a:pt x="2865" y="147"/>
                  </a:lnTo>
                  <a:lnTo>
                    <a:pt x="2957" y="114"/>
                  </a:lnTo>
                  <a:lnTo>
                    <a:pt x="3044" y="78"/>
                  </a:lnTo>
                  <a:lnTo>
                    <a:pt x="3125" y="40"/>
                  </a:lnTo>
                  <a:lnTo>
                    <a:pt x="3202" y="0"/>
                  </a:lnTo>
                  <a:lnTo>
                    <a:pt x="3209" y="33"/>
                  </a:lnTo>
                  <a:lnTo>
                    <a:pt x="3212" y="66"/>
                  </a:lnTo>
                  <a:lnTo>
                    <a:pt x="3209" y="104"/>
                  </a:lnTo>
                  <a:lnTo>
                    <a:pt x="3199" y="142"/>
                  </a:lnTo>
                  <a:lnTo>
                    <a:pt x="3182" y="178"/>
                  </a:lnTo>
                  <a:lnTo>
                    <a:pt x="3159" y="215"/>
                  </a:lnTo>
                  <a:lnTo>
                    <a:pt x="3130" y="250"/>
                  </a:lnTo>
                  <a:lnTo>
                    <a:pt x="3096" y="284"/>
                  </a:lnTo>
                  <a:lnTo>
                    <a:pt x="3055" y="317"/>
                  </a:lnTo>
                  <a:lnTo>
                    <a:pt x="3009" y="349"/>
                  </a:lnTo>
                  <a:lnTo>
                    <a:pt x="2958" y="380"/>
                  </a:lnTo>
                  <a:lnTo>
                    <a:pt x="2902" y="409"/>
                  </a:lnTo>
                  <a:lnTo>
                    <a:pt x="2841" y="438"/>
                  </a:lnTo>
                  <a:lnTo>
                    <a:pt x="2775" y="464"/>
                  </a:lnTo>
                  <a:lnTo>
                    <a:pt x="2706" y="490"/>
                  </a:lnTo>
                  <a:lnTo>
                    <a:pt x="2632" y="513"/>
                  </a:lnTo>
                  <a:lnTo>
                    <a:pt x="2554" y="535"/>
                  </a:lnTo>
                  <a:lnTo>
                    <a:pt x="2472" y="556"/>
                  </a:lnTo>
                  <a:lnTo>
                    <a:pt x="2388" y="574"/>
                  </a:lnTo>
                  <a:lnTo>
                    <a:pt x="2299" y="591"/>
                  </a:lnTo>
                  <a:lnTo>
                    <a:pt x="2208" y="605"/>
                  </a:lnTo>
                  <a:lnTo>
                    <a:pt x="2114" y="618"/>
                  </a:lnTo>
                  <a:lnTo>
                    <a:pt x="2016" y="628"/>
                  </a:lnTo>
                  <a:lnTo>
                    <a:pt x="1917" y="637"/>
                  </a:lnTo>
                  <a:lnTo>
                    <a:pt x="1815" y="643"/>
                  </a:lnTo>
                  <a:lnTo>
                    <a:pt x="1712" y="646"/>
                  </a:lnTo>
                  <a:lnTo>
                    <a:pt x="1606" y="647"/>
                  </a:lnTo>
                  <a:lnTo>
                    <a:pt x="1500" y="646"/>
                  </a:lnTo>
                  <a:lnTo>
                    <a:pt x="1397" y="643"/>
                  </a:lnTo>
                  <a:lnTo>
                    <a:pt x="1295" y="637"/>
                  </a:lnTo>
                  <a:lnTo>
                    <a:pt x="1195" y="628"/>
                  </a:lnTo>
                  <a:lnTo>
                    <a:pt x="1098" y="618"/>
                  </a:lnTo>
                  <a:lnTo>
                    <a:pt x="1004" y="605"/>
                  </a:lnTo>
                  <a:lnTo>
                    <a:pt x="912" y="591"/>
                  </a:lnTo>
                  <a:lnTo>
                    <a:pt x="824" y="574"/>
                  </a:lnTo>
                  <a:lnTo>
                    <a:pt x="739" y="556"/>
                  </a:lnTo>
                  <a:lnTo>
                    <a:pt x="658" y="535"/>
                  </a:lnTo>
                  <a:lnTo>
                    <a:pt x="580" y="513"/>
                  </a:lnTo>
                  <a:lnTo>
                    <a:pt x="506" y="490"/>
                  </a:lnTo>
                  <a:lnTo>
                    <a:pt x="436" y="464"/>
                  </a:lnTo>
                  <a:lnTo>
                    <a:pt x="371" y="438"/>
                  </a:lnTo>
                  <a:lnTo>
                    <a:pt x="310" y="409"/>
                  </a:lnTo>
                  <a:lnTo>
                    <a:pt x="254" y="380"/>
                  </a:lnTo>
                  <a:lnTo>
                    <a:pt x="203" y="349"/>
                  </a:lnTo>
                  <a:lnTo>
                    <a:pt x="157" y="317"/>
                  </a:lnTo>
                  <a:lnTo>
                    <a:pt x="116" y="284"/>
                  </a:lnTo>
                  <a:lnTo>
                    <a:pt x="82" y="250"/>
                  </a:lnTo>
                  <a:lnTo>
                    <a:pt x="53" y="215"/>
                  </a:lnTo>
                  <a:lnTo>
                    <a:pt x="30" y="178"/>
                  </a:lnTo>
                  <a:lnTo>
                    <a:pt x="13" y="142"/>
                  </a:lnTo>
                  <a:lnTo>
                    <a:pt x="3" y="104"/>
                  </a:lnTo>
                  <a:lnTo>
                    <a:pt x="0" y="66"/>
                  </a:lnTo>
                  <a:lnTo>
                    <a:pt x="3" y="33"/>
                  </a:lnTo>
                  <a:lnTo>
                    <a:pt x="11" y="0"/>
                  </a:lnTo>
                  <a:close/>
                </a:path>
              </a:pathLst>
            </a:custGeom>
            <a:grpFill/>
            <a:ln w="0">
              <a:noFill/>
              <a:prstDash val="solid"/>
              <a:round/>
            </a:ln>
          </p:spPr>
          <p:txBody>
            <a:bodyPr vert="horz" wrap="square" lIns="91440" tIns="45720" rIns="91440" bIns="45720" numCol="1" anchor="t" anchorCtr="0" compatLnSpc="1"/>
            <a:lstStyle/>
            <a:p>
              <a:endParaRPr lang="en-US" sz="2000">
                <a:cs typeface="+mn-ea"/>
                <a:sym typeface="+mn-lt"/>
              </a:endParaRPr>
            </a:p>
          </p:txBody>
        </p:sp>
        <p:sp>
          <p:nvSpPr>
            <p:cNvPr id="20" name="Freeform 185"/>
            <p:cNvSpPr/>
            <p:nvPr/>
          </p:nvSpPr>
          <p:spPr bwMode="auto">
            <a:xfrm>
              <a:off x="10059988" y="3074988"/>
              <a:ext cx="463550" cy="92075"/>
            </a:xfrm>
            <a:custGeom>
              <a:avLst/>
              <a:gdLst>
                <a:gd name="T0" fmla="*/ 87 w 3212"/>
                <a:gd name="T1" fmla="*/ 40 h 647"/>
                <a:gd name="T2" fmla="*/ 256 w 3212"/>
                <a:gd name="T3" fmla="*/ 113 h 647"/>
                <a:gd name="T4" fmla="*/ 442 w 3212"/>
                <a:gd name="T5" fmla="*/ 178 h 647"/>
                <a:gd name="T6" fmla="*/ 647 w 3212"/>
                <a:gd name="T7" fmla="*/ 233 h 647"/>
                <a:gd name="T8" fmla="*/ 869 w 3212"/>
                <a:gd name="T9" fmla="*/ 277 h 647"/>
                <a:gd name="T10" fmla="*/ 1103 w 3212"/>
                <a:gd name="T11" fmla="*/ 310 h 647"/>
                <a:gd name="T12" fmla="*/ 1349 w 3212"/>
                <a:gd name="T13" fmla="*/ 330 h 647"/>
                <a:gd name="T14" fmla="*/ 1606 w 3212"/>
                <a:gd name="T15" fmla="*/ 337 h 647"/>
                <a:gd name="T16" fmla="*/ 1862 w 3212"/>
                <a:gd name="T17" fmla="*/ 330 h 647"/>
                <a:gd name="T18" fmla="*/ 2109 w 3212"/>
                <a:gd name="T19" fmla="*/ 310 h 647"/>
                <a:gd name="T20" fmla="*/ 2343 w 3212"/>
                <a:gd name="T21" fmla="*/ 277 h 647"/>
                <a:gd name="T22" fmla="*/ 2564 w 3212"/>
                <a:gd name="T23" fmla="*/ 233 h 647"/>
                <a:gd name="T24" fmla="*/ 2769 w 3212"/>
                <a:gd name="T25" fmla="*/ 178 h 647"/>
                <a:gd name="T26" fmla="*/ 2957 w 3212"/>
                <a:gd name="T27" fmla="*/ 113 h 647"/>
                <a:gd name="T28" fmla="*/ 3125 w 3212"/>
                <a:gd name="T29" fmla="*/ 40 h 647"/>
                <a:gd name="T30" fmla="*/ 3209 w 3212"/>
                <a:gd name="T31" fmla="*/ 32 h 647"/>
                <a:gd name="T32" fmla="*/ 3209 w 3212"/>
                <a:gd name="T33" fmla="*/ 103 h 647"/>
                <a:gd name="T34" fmla="*/ 3182 w 3212"/>
                <a:gd name="T35" fmla="*/ 178 h 647"/>
                <a:gd name="T36" fmla="*/ 3130 w 3212"/>
                <a:gd name="T37" fmla="*/ 249 h 647"/>
                <a:gd name="T38" fmla="*/ 3055 w 3212"/>
                <a:gd name="T39" fmla="*/ 316 h 647"/>
                <a:gd name="T40" fmla="*/ 2958 w 3212"/>
                <a:gd name="T41" fmla="*/ 379 h 647"/>
                <a:gd name="T42" fmla="*/ 2841 w 3212"/>
                <a:gd name="T43" fmla="*/ 437 h 647"/>
                <a:gd name="T44" fmla="*/ 2706 w 3212"/>
                <a:gd name="T45" fmla="*/ 489 h 647"/>
                <a:gd name="T46" fmla="*/ 2554 w 3212"/>
                <a:gd name="T47" fmla="*/ 535 h 647"/>
                <a:gd name="T48" fmla="*/ 2388 w 3212"/>
                <a:gd name="T49" fmla="*/ 574 h 647"/>
                <a:gd name="T50" fmla="*/ 2208 w 3212"/>
                <a:gd name="T51" fmla="*/ 605 h 647"/>
                <a:gd name="T52" fmla="*/ 2016 w 3212"/>
                <a:gd name="T53" fmla="*/ 628 h 647"/>
                <a:gd name="T54" fmla="*/ 1815 w 3212"/>
                <a:gd name="T55" fmla="*/ 642 h 647"/>
                <a:gd name="T56" fmla="*/ 1606 w 3212"/>
                <a:gd name="T57" fmla="*/ 647 h 647"/>
                <a:gd name="T58" fmla="*/ 1397 w 3212"/>
                <a:gd name="T59" fmla="*/ 642 h 647"/>
                <a:gd name="T60" fmla="*/ 1195 w 3212"/>
                <a:gd name="T61" fmla="*/ 628 h 647"/>
                <a:gd name="T62" fmla="*/ 1004 w 3212"/>
                <a:gd name="T63" fmla="*/ 605 h 647"/>
                <a:gd name="T64" fmla="*/ 824 w 3212"/>
                <a:gd name="T65" fmla="*/ 574 h 647"/>
                <a:gd name="T66" fmla="*/ 658 w 3212"/>
                <a:gd name="T67" fmla="*/ 535 h 647"/>
                <a:gd name="T68" fmla="*/ 506 w 3212"/>
                <a:gd name="T69" fmla="*/ 489 h 647"/>
                <a:gd name="T70" fmla="*/ 371 w 3212"/>
                <a:gd name="T71" fmla="*/ 437 h 647"/>
                <a:gd name="T72" fmla="*/ 254 w 3212"/>
                <a:gd name="T73" fmla="*/ 379 h 647"/>
                <a:gd name="T74" fmla="*/ 157 w 3212"/>
                <a:gd name="T75" fmla="*/ 316 h 647"/>
                <a:gd name="T76" fmla="*/ 82 w 3212"/>
                <a:gd name="T77" fmla="*/ 249 h 647"/>
                <a:gd name="T78" fmla="*/ 30 w 3212"/>
                <a:gd name="T79" fmla="*/ 178 h 647"/>
                <a:gd name="T80" fmla="*/ 3 w 3212"/>
                <a:gd name="T81" fmla="*/ 103 h 647"/>
                <a:gd name="T82" fmla="*/ 3 w 3212"/>
                <a:gd name="T83" fmla="*/ 32 h 6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212" h="647">
                  <a:moveTo>
                    <a:pt x="11" y="0"/>
                  </a:moveTo>
                  <a:lnTo>
                    <a:pt x="87" y="40"/>
                  </a:lnTo>
                  <a:lnTo>
                    <a:pt x="169" y="78"/>
                  </a:lnTo>
                  <a:lnTo>
                    <a:pt x="256" y="113"/>
                  </a:lnTo>
                  <a:lnTo>
                    <a:pt x="346" y="147"/>
                  </a:lnTo>
                  <a:lnTo>
                    <a:pt x="442" y="178"/>
                  </a:lnTo>
                  <a:lnTo>
                    <a:pt x="543" y="207"/>
                  </a:lnTo>
                  <a:lnTo>
                    <a:pt x="647" y="233"/>
                  </a:lnTo>
                  <a:lnTo>
                    <a:pt x="756" y="257"/>
                  </a:lnTo>
                  <a:lnTo>
                    <a:pt x="869" y="277"/>
                  </a:lnTo>
                  <a:lnTo>
                    <a:pt x="985" y="295"/>
                  </a:lnTo>
                  <a:lnTo>
                    <a:pt x="1103" y="310"/>
                  </a:lnTo>
                  <a:lnTo>
                    <a:pt x="1225" y="322"/>
                  </a:lnTo>
                  <a:lnTo>
                    <a:pt x="1349" y="330"/>
                  </a:lnTo>
                  <a:lnTo>
                    <a:pt x="1477" y="335"/>
                  </a:lnTo>
                  <a:lnTo>
                    <a:pt x="1606" y="337"/>
                  </a:lnTo>
                  <a:lnTo>
                    <a:pt x="1735" y="335"/>
                  </a:lnTo>
                  <a:lnTo>
                    <a:pt x="1862" y="330"/>
                  </a:lnTo>
                  <a:lnTo>
                    <a:pt x="1987" y="322"/>
                  </a:lnTo>
                  <a:lnTo>
                    <a:pt x="2109" y="310"/>
                  </a:lnTo>
                  <a:lnTo>
                    <a:pt x="2228" y="295"/>
                  </a:lnTo>
                  <a:lnTo>
                    <a:pt x="2343" y="277"/>
                  </a:lnTo>
                  <a:lnTo>
                    <a:pt x="2455" y="257"/>
                  </a:lnTo>
                  <a:lnTo>
                    <a:pt x="2564" y="233"/>
                  </a:lnTo>
                  <a:lnTo>
                    <a:pt x="2669" y="207"/>
                  </a:lnTo>
                  <a:lnTo>
                    <a:pt x="2769" y="178"/>
                  </a:lnTo>
                  <a:lnTo>
                    <a:pt x="2865" y="147"/>
                  </a:lnTo>
                  <a:lnTo>
                    <a:pt x="2957" y="113"/>
                  </a:lnTo>
                  <a:lnTo>
                    <a:pt x="3044" y="78"/>
                  </a:lnTo>
                  <a:lnTo>
                    <a:pt x="3125" y="40"/>
                  </a:lnTo>
                  <a:lnTo>
                    <a:pt x="3202" y="0"/>
                  </a:lnTo>
                  <a:lnTo>
                    <a:pt x="3209" y="32"/>
                  </a:lnTo>
                  <a:lnTo>
                    <a:pt x="3212" y="65"/>
                  </a:lnTo>
                  <a:lnTo>
                    <a:pt x="3209" y="103"/>
                  </a:lnTo>
                  <a:lnTo>
                    <a:pt x="3199" y="141"/>
                  </a:lnTo>
                  <a:lnTo>
                    <a:pt x="3182" y="178"/>
                  </a:lnTo>
                  <a:lnTo>
                    <a:pt x="3159" y="214"/>
                  </a:lnTo>
                  <a:lnTo>
                    <a:pt x="3130" y="249"/>
                  </a:lnTo>
                  <a:lnTo>
                    <a:pt x="3096" y="283"/>
                  </a:lnTo>
                  <a:lnTo>
                    <a:pt x="3055" y="316"/>
                  </a:lnTo>
                  <a:lnTo>
                    <a:pt x="3009" y="348"/>
                  </a:lnTo>
                  <a:lnTo>
                    <a:pt x="2958" y="379"/>
                  </a:lnTo>
                  <a:lnTo>
                    <a:pt x="2902" y="409"/>
                  </a:lnTo>
                  <a:lnTo>
                    <a:pt x="2841" y="437"/>
                  </a:lnTo>
                  <a:lnTo>
                    <a:pt x="2775" y="464"/>
                  </a:lnTo>
                  <a:lnTo>
                    <a:pt x="2706" y="489"/>
                  </a:lnTo>
                  <a:lnTo>
                    <a:pt x="2632" y="513"/>
                  </a:lnTo>
                  <a:lnTo>
                    <a:pt x="2554" y="535"/>
                  </a:lnTo>
                  <a:lnTo>
                    <a:pt x="2472" y="555"/>
                  </a:lnTo>
                  <a:lnTo>
                    <a:pt x="2388" y="574"/>
                  </a:lnTo>
                  <a:lnTo>
                    <a:pt x="2299" y="590"/>
                  </a:lnTo>
                  <a:lnTo>
                    <a:pt x="2208" y="605"/>
                  </a:lnTo>
                  <a:lnTo>
                    <a:pt x="2114" y="618"/>
                  </a:lnTo>
                  <a:lnTo>
                    <a:pt x="2016" y="628"/>
                  </a:lnTo>
                  <a:lnTo>
                    <a:pt x="1917" y="636"/>
                  </a:lnTo>
                  <a:lnTo>
                    <a:pt x="1815" y="642"/>
                  </a:lnTo>
                  <a:lnTo>
                    <a:pt x="1712" y="646"/>
                  </a:lnTo>
                  <a:lnTo>
                    <a:pt x="1606" y="647"/>
                  </a:lnTo>
                  <a:lnTo>
                    <a:pt x="1500" y="646"/>
                  </a:lnTo>
                  <a:lnTo>
                    <a:pt x="1397" y="642"/>
                  </a:lnTo>
                  <a:lnTo>
                    <a:pt x="1295" y="636"/>
                  </a:lnTo>
                  <a:lnTo>
                    <a:pt x="1195" y="628"/>
                  </a:lnTo>
                  <a:lnTo>
                    <a:pt x="1098" y="618"/>
                  </a:lnTo>
                  <a:lnTo>
                    <a:pt x="1004" y="605"/>
                  </a:lnTo>
                  <a:lnTo>
                    <a:pt x="912" y="590"/>
                  </a:lnTo>
                  <a:lnTo>
                    <a:pt x="824" y="574"/>
                  </a:lnTo>
                  <a:lnTo>
                    <a:pt x="739" y="555"/>
                  </a:lnTo>
                  <a:lnTo>
                    <a:pt x="658" y="535"/>
                  </a:lnTo>
                  <a:lnTo>
                    <a:pt x="580" y="513"/>
                  </a:lnTo>
                  <a:lnTo>
                    <a:pt x="506" y="489"/>
                  </a:lnTo>
                  <a:lnTo>
                    <a:pt x="436" y="464"/>
                  </a:lnTo>
                  <a:lnTo>
                    <a:pt x="371" y="437"/>
                  </a:lnTo>
                  <a:lnTo>
                    <a:pt x="310" y="409"/>
                  </a:lnTo>
                  <a:lnTo>
                    <a:pt x="254" y="379"/>
                  </a:lnTo>
                  <a:lnTo>
                    <a:pt x="203" y="348"/>
                  </a:lnTo>
                  <a:lnTo>
                    <a:pt x="157" y="316"/>
                  </a:lnTo>
                  <a:lnTo>
                    <a:pt x="116" y="283"/>
                  </a:lnTo>
                  <a:lnTo>
                    <a:pt x="82" y="249"/>
                  </a:lnTo>
                  <a:lnTo>
                    <a:pt x="53" y="214"/>
                  </a:lnTo>
                  <a:lnTo>
                    <a:pt x="30" y="178"/>
                  </a:lnTo>
                  <a:lnTo>
                    <a:pt x="13" y="141"/>
                  </a:lnTo>
                  <a:lnTo>
                    <a:pt x="3" y="103"/>
                  </a:lnTo>
                  <a:lnTo>
                    <a:pt x="0" y="65"/>
                  </a:lnTo>
                  <a:lnTo>
                    <a:pt x="3" y="32"/>
                  </a:lnTo>
                  <a:lnTo>
                    <a:pt x="11" y="0"/>
                  </a:lnTo>
                  <a:close/>
                </a:path>
              </a:pathLst>
            </a:custGeom>
            <a:grpFill/>
            <a:ln w="0">
              <a:noFill/>
              <a:prstDash val="solid"/>
              <a:round/>
            </a:ln>
          </p:spPr>
          <p:txBody>
            <a:bodyPr vert="horz" wrap="square" lIns="91440" tIns="45720" rIns="91440" bIns="45720" numCol="1" anchor="t" anchorCtr="0" compatLnSpc="1"/>
            <a:lstStyle/>
            <a:p>
              <a:endParaRPr lang="en-US" sz="2000">
                <a:cs typeface="+mn-ea"/>
                <a:sym typeface="+mn-lt"/>
              </a:endParaRPr>
            </a:p>
          </p:txBody>
        </p:sp>
      </p:grpSp>
      <p:grpSp>
        <p:nvGrpSpPr>
          <p:cNvPr id="21" name="Group 38"/>
          <p:cNvGrpSpPr/>
          <p:nvPr/>
        </p:nvGrpSpPr>
        <p:grpSpPr>
          <a:xfrm>
            <a:off x="9155998" y="3189189"/>
            <a:ext cx="590808" cy="584478"/>
            <a:chOff x="2587625" y="4291013"/>
            <a:chExt cx="444500" cy="439738"/>
          </a:xfrm>
          <a:solidFill>
            <a:schemeClr val="bg1"/>
          </a:solidFill>
        </p:grpSpPr>
        <p:sp>
          <p:nvSpPr>
            <p:cNvPr id="22" name="Freeform 290"/>
            <p:cNvSpPr>
              <a:spLocks noEditPoints="1"/>
            </p:cNvSpPr>
            <p:nvPr/>
          </p:nvSpPr>
          <p:spPr bwMode="auto">
            <a:xfrm>
              <a:off x="2790825" y="4491038"/>
              <a:ext cx="241300" cy="239713"/>
            </a:xfrm>
            <a:custGeom>
              <a:avLst/>
              <a:gdLst>
                <a:gd name="T0" fmla="*/ 582 w 1676"/>
                <a:gd name="T1" fmla="*/ 282 h 1813"/>
                <a:gd name="T2" fmla="*/ 453 w 1676"/>
                <a:gd name="T3" fmla="*/ 343 h 1813"/>
                <a:gd name="T4" fmla="*/ 344 w 1676"/>
                <a:gd name="T5" fmla="*/ 449 h 1813"/>
                <a:gd name="T6" fmla="*/ 274 w 1676"/>
                <a:gd name="T7" fmla="*/ 582 h 1813"/>
                <a:gd name="T8" fmla="*/ 246 w 1676"/>
                <a:gd name="T9" fmla="*/ 729 h 1813"/>
                <a:gd name="T10" fmla="*/ 260 w 1676"/>
                <a:gd name="T11" fmla="*/ 878 h 1813"/>
                <a:gd name="T12" fmla="*/ 316 w 1676"/>
                <a:gd name="T13" fmla="*/ 1018 h 1813"/>
                <a:gd name="T14" fmla="*/ 414 w 1676"/>
                <a:gd name="T15" fmla="*/ 1136 h 1813"/>
                <a:gd name="T16" fmla="*/ 538 w 1676"/>
                <a:gd name="T17" fmla="*/ 1212 h 1813"/>
                <a:gd name="T18" fmla="*/ 673 w 1676"/>
                <a:gd name="T19" fmla="*/ 1242 h 1813"/>
                <a:gd name="T20" fmla="*/ 811 w 1676"/>
                <a:gd name="T21" fmla="*/ 1227 h 1813"/>
                <a:gd name="T22" fmla="*/ 941 w 1676"/>
                <a:gd name="T23" fmla="*/ 1166 h 1813"/>
                <a:gd name="T24" fmla="*/ 1049 w 1676"/>
                <a:gd name="T25" fmla="*/ 1061 h 1813"/>
                <a:gd name="T26" fmla="*/ 1119 w 1676"/>
                <a:gd name="T27" fmla="*/ 927 h 1813"/>
                <a:gd name="T28" fmla="*/ 1147 w 1676"/>
                <a:gd name="T29" fmla="*/ 779 h 1813"/>
                <a:gd name="T30" fmla="*/ 1133 w 1676"/>
                <a:gd name="T31" fmla="*/ 630 h 1813"/>
                <a:gd name="T32" fmla="*/ 1077 w 1676"/>
                <a:gd name="T33" fmla="*/ 491 h 1813"/>
                <a:gd name="T34" fmla="*/ 980 w 1676"/>
                <a:gd name="T35" fmla="*/ 374 h 1813"/>
                <a:gd name="T36" fmla="*/ 855 w 1676"/>
                <a:gd name="T37" fmla="*/ 298 h 1813"/>
                <a:gd name="T38" fmla="*/ 720 w 1676"/>
                <a:gd name="T39" fmla="*/ 267 h 1813"/>
                <a:gd name="T40" fmla="*/ 781 w 1676"/>
                <a:gd name="T41" fmla="*/ 5 h 1813"/>
                <a:gd name="T42" fmla="*/ 946 w 1676"/>
                <a:gd name="T43" fmla="*/ 49 h 1813"/>
                <a:gd name="T44" fmla="*/ 1099 w 1676"/>
                <a:gd name="T45" fmla="*/ 137 h 1813"/>
                <a:gd name="T46" fmla="*/ 1230 w 1676"/>
                <a:gd name="T47" fmla="*/ 267 h 1813"/>
                <a:gd name="T48" fmla="*/ 1324 w 1676"/>
                <a:gd name="T49" fmla="*/ 424 h 1813"/>
                <a:gd name="T50" fmla="*/ 1378 w 1676"/>
                <a:gd name="T51" fmla="*/ 596 h 1813"/>
                <a:gd name="T52" fmla="*/ 1393 w 1676"/>
                <a:gd name="T53" fmla="*/ 775 h 1813"/>
                <a:gd name="T54" fmla="*/ 1368 w 1676"/>
                <a:gd name="T55" fmla="*/ 953 h 1813"/>
                <a:gd name="T56" fmla="*/ 1603 w 1676"/>
                <a:gd name="T57" fmla="*/ 1363 h 1813"/>
                <a:gd name="T58" fmla="*/ 1656 w 1676"/>
                <a:gd name="T59" fmla="*/ 1449 h 1813"/>
                <a:gd name="T60" fmla="*/ 1676 w 1676"/>
                <a:gd name="T61" fmla="*/ 1550 h 1813"/>
                <a:gd name="T62" fmla="*/ 1656 w 1676"/>
                <a:gd name="T63" fmla="*/ 1651 h 1813"/>
                <a:gd name="T64" fmla="*/ 1603 w 1676"/>
                <a:gd name="T65" fmla="*/ 1737 h 1813"/>
                <a:gd name="T66" fmla="*/ 1515 w 1676"/>
                <a:gd name="T67" fmla="*/ 1798 h 1813"/>
                <a:gd name="T68" fmla="*/ 1414 w 1676"/>
                <a:gd name="T69" fmla="*/ 1813 h 1813"/>
                <a:gd name="T70" fmla="*/ 1316 w 1676"/>
                <a:gd name="T71" fmla="*/ 1783 h 1813"/>
                <a:gd name="T72" fmla="*/ 986 w 1676"/>
                <a:gd name="T73" fmla="*/ 1441 h 1813"/>
                <a:gd name="T74" fmla="*/ 826 w 1676"/>
                <a:gd name="T75" fmla="*/ 1496 h 1813"/>
                <a:gd name="T76" fmla="*/ 660 w 1676"/>
                <a:gd name="T77" fmla="*/ 1508 h 1813"/>
                <a:gd name="T78" fmla="*/ 496 w 1676"/>
                <a:gd name="T79" fmla="*/ 1477 h 1813"/>
                <a:gd name="T80" fmla="*/ 341 w 1676"/>
                <a:gd name="T81" fmla="*/ 1404 h 1813"/>
                <a:gd name="T82" fmla="*/ 204 w 1676"/>
                <a:gd name="T83" fmla="*/ 1289 h 1813"/>
                <a:gd name="T84" fmla="*/ 95 w 1676"/>
                <a:gd name="T85" fmla="*/ 1137 h 1813"/>
                <a:gd name="T86" fmla="*/ 27 w 1676"/>
                <a:gd name="T87" fmla="*/ 966 h 1813"/>
                <a:gd name="T88" fmla="*/ 0 w 1676"/>
                <a:gd name="T89" fmla="*/ 785 h 1813"/>
                <a:gd name="T90" fmla="*/ 13 w 1676"/>
                <a:gd name="T91" fmla="*/ 602 h 1813"/>
                <a:gd name="T92" fmla="*/ 67 w 1676"/>
                <a:gd name="T93" fmla="*/ 427 h 1813"/>
                <a:gd name="T94" fmla="*/ 162 w 1676"/>
                <a:gd name="T95" fmla="*/ 268 h 1813"/>
                <a:gd name="T96" fmla="*/ 294 w 1676"/>
                <a:gd name="T97" fmla="*/ 137 h 1813"/>
                <a:gd name="T98" fmla="*/ 447 w 1676"/>
                <a:gd name="T99" fmla="*/ 49 h 1813"/>
                <a:gd name="T100" fmla="*/ 612 w 1676"/>
                <a:gd name="T101" fmla="*/ 5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76" h="1813">
                  <a:moveTo>
                    <a:pt x="673" y="267"/>
                  </a:moveTo>
                  <a:lnTo>
                    <a:pt x="627" y="272"/>
                  </a:lnTo>
                  <a:lnTo>
                    <a:pt x="582" y="282"/>
                  </a:lnTo>
                  <a:lnTo>
                    <a:pt x="538" y="298"/>
                  </a:lnTo>
                  <a:lnTo>
                    <a:pt x="495" y="317"/>
                  </a:lnTo>
                  <a:lnTo>
                    <a:pt x="453" y="343"/>
                  </a:lnTo>
                  <a:lnTo>
                    <a:pt x="414" y="374"/>
                  </a:lnTo>
                  <a:lnTo>
                    <a:pt x="377" y="409"/>
                  </a:lnTo>
                  <a:lnTo>
                    <a:pt x="344" y="449"/>
                  </a:lnTo>
                  <a:lnTo>
                    <a:pt x="316" y="491"/>
                  </a:lnTo>
                  <a:lnTo>
                    <a:pt x="293" y="536"/>
                  </a:lnTo>
                  <a:lnTo>
                    <a:pt x="274" y="582"/>
                  </a:lnTo>
                  <a:lnTo>
                    <a:pt x="260" y="630"/>
                  </a:lnTo>
                  <a:lnTo>
                    <a:pt x="251" y="679"/>
                  </a:lnTo>
                  <a:lnTo>
                    <a:pt x="246" y="729"/>
                  </a:lnTo>
                  <a:lnTo>
                    <a:pt x="246" y="779"/>
                  </a:lnTo>
                  <a:lnTo>
                    <a:pt x="251" y="829"/>
                  </a:lnTo>
                  <a:lnTo>
                    <a:pt x="260" y="878"/>
                  </a:lnTo>
                  <a:lnTo>
                    <a:pt x="274" y="927"/>
                  </a:lnTo>
                  <a:lnTo>
                    <a:pt x="293" y="974"/>
                  </a:lnTo>
                  <a:lnTo>
                    <a:pt x="316" y="1018"/>
                  </a:lnTo>
                  <a:lnTo>
                    <a:pt x="344" y="1061"/>
                  </a:lnTo>
                  <a:lnTo>
                    <a:pt x="377" y="1100"/>
                  </a:lnTo>
                  <a:lnTo>
                    <a:pt x="414" y="1136"/>
                  </a:lnTo>
                  <a:lnTo>
                    <a:pt x="453" y="1166"/>
                  </a:lnTo>
                  <a:lnTo>
                    <a:pt x="495" y="1191"/>
                  </a:lnTo>
                  <a:lnTo>
                    <a:pt x="538" y="1212"/>
                  </a:lnTo>
                  <a:lnTo>
                    <a:pt x="582" y="1227"/>
                  </a:lnTo>
                  <a:lnTo>
                    <a:pt x="627" y="1237"/>
                  </a:lnTo>
                  <a:lnTo>
                    <a:pt x="673" y="1242"/>
                  </a:lnTo>
                  <a:lnTo>
                    <a:pt x="720" y="1242"/>
                  </a:lnTo>
                  <a:lnTo>
                    <a:pt x="766" y="1237"/>
                  </a:lnTo>
                  <a:lnTo>
                    <a:pt x="811" y="1227"/>
                  </a:lnTo>
                  <a:lnTo>
                    <a:pt x="855" y="1212"/>
                  </a:lnTo>
                  <a:lnTo>
                    <a:pt x="898" y="1191"/>
                  </a:lnTo>
                  <a:lnTo>
                    <a:pt x="941" y="1166"/>
                  </a:lnTo>
                  <a:lnTo>
                    <a:pt x="980" y="1136"/>
                  </a:lnTo>
                  <a:lnTo>
                    <a:pt x="1016" y="1100"/>
                  </a:lnTo>
                  <a:lnTo>
                    <a:pt x="1049" y="1061"/>
                  </a:lnTo>
                  <a:lnTo>
                    <a:pt x="1077" y="1018"/>
                  </a:lnTo>
                  <a:lnTo>
                    <a:pt x="1100" y="974"/>
                  </a:lnTo>
                  <a:lnTo>
                    <a:pt x="1119" y="927"/>
                  </a:lnTo>
                  <a:lnTo>
                    <a:pt x="1133" y="878"/>
                  </a:lnTo>
                  <a:lnTo>
                    <a:pt x="1142" y="829"/>
                  </a:lnTo>
                  <a:lnTo>
                    <a:pt x="1147" y="779"/>
                  </a:lnTo>
                  <a:lnTo>
                    <a:pt x="1147" y="729"/>
                  </a:lnTo>
                  <a:lnTo>
                    <a:pt x="1142" y="679"/>
                  </a:lnTo>
                  <a:lnTo>
                    <a:pt x="1133" y="630"/>
                  </a:lnTo>
                  <a:lnTo>
                    <a:pt x="1119" y="582"/>
                  </a:lnTo>
                  <a:lnTo>
                    <a:pt x="1100" y="536"/>
                  </a:lnTo>
                  <a:lnTo>
                    <a:pt x="1077" y="491"/>
                  </a:lnTo>
                  <a:lnTo>
                    <a:pt x="1049" y="449"/>
                  </a:lnTo>
                  <a:lnTo>
                    <a:pt x="1016" y="409"/>
                  </a:lnTo>
                  <a:lnTo>
                    <a:pt x="980" y="374"/>
                  </a:lnTo>
                  <a:lnTo>
                    <a:pt x="941" y="343"/>
                  </a:lnTo>
                  <a:lnTo>
                    <a:pt x="898" y="317"/>
                  </a:lnTo>
                  <a:lnTo>
                    <a:pt x="855" y="298"/>
                  </a:lnTo>
                  <a:lnTo>
                    <a:pt x="811" y="282"/>
                  </a:lnTo>
                  <a:lnTo>
                    <a:pt x="766" y="272"/>
                  </a:lnTo>
                  <a:lnTo>
                    <a:pt x="720" y="267"/>
                  </a:lnTo>
                  <a:lnTo>
                    <a:pt x="673" y="267"/>
                  </a:lnTo>
                  <a:close/>
                  <a:moveTo>
                    <a:pt x="725" y="0"/>
                  </a:moveTo>
                  <a:lnTo>
                    <a:pt x="781" y="5"/>
                  </a:lnTo>
                  <a:lnTo>
                    <a:pt x="837" y="15"/>
                  </a:lnTo>
                  <a:lnTo>
                    <a:pt x="892" y="29"/>
                  </a:lnTo>
                  <a:lnTo>
                    <a:pt x="946" y="49"/>
                  </a:lnTo>
                  <a:lnTo>
                    <a:pt x="999" y="74"/>
                  </a:lnTo>
                  <a:lnTo>
                    <a:pt x="1050" y="103"/>
                  </a:lnTo>
                  <a:lnTo>
                    <a:pt x="1099" y="137"/>
                  </a:lnTo>
                  <a:lnTo>
                    <a:pt x="1145" y="176"/>
                  </a:lnTo>
                  <a:lnTo>
                    <a:pt x="1190" y="219"/>
                  </a:lnTo>
                  <a:lnTo>
                    <a:pt x="1230" y="267"/>
                  </a:lnTo>
                  <a:lnTo>
                    <a:pt x="1266" y="317"/>
                  </a:lnTo>
                  <a:lnTo>
                    <a:pt x="1297" y="369"/>
                  </a:lnTo>
                  <a:lnTo>
                    <a:pt x="1324" y="424"/>
                  </a:lnTo>
                  <a:lnTo>
                    <a:pt x="1346" y="479"/>
                  </a:lnTo>
                  <a:lnTo>
                    <a:pt x="1364" y="537"/>
                  </a:lnTo>
                  <a:lnTo>
                    <a:pt x="1378" y="596"/>
                  </a:lnTo>
                  <a:lnTo>
                    <a:pt x="1387" y="655"/>
                  </a:lnTo>
                  <a:lnTo>
                    <a:pt x="1392" y="715"/>
                  </a:lnTo>
                  <a:lnTo>
                    <a:pt x="1393" y="775"/>
                  </a:lnTo>
                  <a:lnTo>
                    <a:pt x="1389" y="835"/>
                  </a:lnTo>
                  <a:lnTo>
                    <a:pt x="1381" y="895"/>
                  </a:lnTo>
                  <a:lnTo>
                    <a:pt x="1368" y="953"/>
                  </a:lnTo>
                  <a:lnTo>
                    <a:pt x="1351" y="1011"/>
                  </a:lnTo>
                  <a:lnTo>
                    <a:pt x="1330" y="1067"/>
                  </a:lnTo>
                  <a:lnTo>
                    <a:pt x="1603" y="1363"/>
                  </a:lnTo>
                  <a:lnTo>
                    <a:pt x="1625" y="1389"/>
                  </a:lnTo>
                  <a:lnTo>
                    <a:pt x="1642" y="1419"/>
                  </a:lnTo>
                  <a:lnTo>
                    <a:pt x="1656" y="1449"/>
                  </a:lnTo>
                  <a:lnTo>
                    <a:pt x="1668" y="1482"/>
                  </a:lnTo>
                  <a:lnTo>
                    <a:pt x="1674" y="1515"/>
                  </a:lnTo>
                  <a:lnTo>
                    <a:pt x="1676" y="1550"/>
                  </a:lnTo>
                  <a:lnTo>
                    <a:pt x="1674" y="1585"/>
                  </a:lnTo>
                  <a:lnTo>
                    <a:pt x="1668" y="1619"/>
                  </a:lnTo>
                  <a:lnTo>
                    <a:pt x="1656" y="1651"/>
                  </a:lnTo>
                  <a:lnTo>
                    <a:pt x="1642" y="1682"/>
                  </a:lnTo>
                  <a:lnTo>
                    <a:pt x="1625" y="1711"/>
                  </a:lnTo>
                  <a:lnTo>
                    <a:pt x="1603" y="1737"/>
                  </a:lnTo>
                  <a:lnTo>
                    <a:pt x="1576" y="1762"/>
                  </a:lnTo>
                  <a:lnTo>
                    <a:pt x="1547" y="1783"/>
                  </a:lnTo>
                  <a:lnTo>
                    <a:pt x="1515" y="1798"/>
                  </a:lnTo>
                  <a:lnTo>
                    <a:pt x="1482" y="1809"/>
                  </a:lnTo>
                  <a:lnTo>
                    <a:pt x="1449" y="1813"/>
                  </a:lnTo>
                  <a:lnTo>
                    <a:pt x="1414" y="1813"/>
                  </a:lnTo>
                  <a:lnTo>
                    <a:pt x="1380" y="1809"/>
                  </a:lnTo>
                  <a:lnTo>
                    <a:pt x="1347" y="1798"/>
                  </a:lnTo>
                  <a:lnTo>
                    <a:pt x="1316" y="1783"/>
                  </a:lnTo>
                  <a:lnTo>
                    <a:pt x="1286" y="1762"/>
                  </a:lnTo>
                  <a:lnTo>
                    <a:pt x="1259" y="1737"/>
                  </a:lnTo>
                  <a:lnTo>
                    <a:pt x="986" y="1441"/>
                  </a:lnTo>
                  <a:lnTo>
                    <a:pt x="934" y="1464"/>
                  </a:lnTo>
                  <a:lnTo>
                    <a:pt x="880" y="1483"/>
                  </a:lnTo>
                  <a:lnTo>
                    <a:pt x="826" y="1496"/>
                  </a:lnTo>
                  <a:lnTo>
                    <a:pt x="771" y="1504"/>
                  </a:lnTo>
                  <a:lnTo>
                    <a:pt x="716" y="1509"/>
                  </a:lnTo>
                  <a:lnTo>
                    <a:pt x="660" y="1508"/>
                  </a:lnTo>
                  <a:lnTo>
                    <a:pt x="605" y="1503"/>
                  </a:lnTo>
                  <a:lnTo>
                    <a:pt x="550" y="1493"/>
                  </a:lnTo>
                  <a:lnTo>
                    <a:pt x="496" y="1477"/>
                  </a:lnTo>
                  <a:lnTo>
                    <a:pt x="443" y="1458"/>
                  </a:lnTo>
                  <a:lnTo>
                    <a:pt x="391" y="1434"/>
                  </a:lnTo>
                  <a:lnTo>
                    <a:pt x="341" y="1404"/>
                  </a:lnTo>
                  <a:lnTo>
                    <a:pt x="293" y="1371"/>
                  </a:lnTo>
                  <a:lnTo>
                    <a:pt x="247" y="1332"/>
                  </a:lnTo>
                  <a:lnTo>
                    <a:pt x="204" y="1289"/>
                  </a:lnTo>
                  <a:lnTo>
                    <a:pt x="162" y="1240"/>
                  </a:lnTo>
                  <a:lnTo>
                    <a:pt x="126" y="1190"/>
                  </a:lnTo>
                  <a:lnTo>
                    <a:pt x="95" y="1137"/>
                  </a:lnTo>
                  <a:lnTo>
                    <a:pt x="68" y="1082"/>
                  </a:lnTo>
                  <a:lnTo>
                    <a:pt x="45" y="1024"/>
                  </a:lnTo>
                  <a:lnTo>
                    <a:pt x="27" y="966"/>
                  </a:lnTo>
                  <a:lnTo>
                    <a:pt x="13" y="906"/>
                  </a:lnTo>
                  <a:lnTo>
                    <a:pt x="4" y="846"/>
                  </a:lnTo>
                  <a:lnTo>
                    <a:pt x="0" y="785"/>
                  </a:lnTo>
                  <a:lnTo>
                    <a:pt x="0" y="724"/>
                  </a:lnTo>
                  <a:lnTo>
                    <a:pt x="4" y="663"/>
                  </a:lnTo>
                  <a:lnTo>
                    <a:pt x="13" y="602"/>
                  </a:lnTo>
                  <a:lnTo>
                    <a:pt x="27" y="543"/>
                  </a:lnTo>
                  <a:lnTo>
                    <a:pt x="45" y="485"/>
                  </a:lnTo>
                  <a:lnTo>
                    <a:pt x="67" y="427"/>
                  </a:lnTo>
                  <a:lnTo>
                    <a:pt x="94" y="373"/>
                  </a:lnTo>
                  <a:lnTo>
                    <a:pt x="126" y="319"/>
                  </a:lnTo>
                  <a:lnTo>
                    <a:pt x="162" y="268"/>
                  </a:lnTo>
                  <a:lnTo>
                    <a:pt x="203" y="220"/>
                  </a:lnTo>
                  <a:lnTo>
                    <a:pt x="247" y="176"/>
                  </a:lnTo>
                  <a:lnTo>
                    <a:pt x="294" y="137"/>
                  </a:lnTo>
                  <a:lnTo>
                    <a:pt x="343" y="103"/>
                  </a:lnTo>
                  <a:lnTo>
                    <a:pt x="394" y="74"/>
                  </a:lnTo>
                  <a:lnTo>
                    <a:pt x="447" y="49"/>
                  </a:lnTo>
                  <a:lnTo>
                    <a:pt x="501" y="29"/>
                  </a:lnTo>
                  <a:lnTo>
                    <a:pt x="556" y="15"/>
                  </a:lnTo>
                  <a:lnTo>
                    <a:pt x="612" y="5"/>
                  </a:lnTo>
                  <a:lnTo>
                    <a:pt x="668" y="0"/>
                  </a:lnTo>
                  <a:lnTo>
                    <a:pt x="725" y="0"/>
                  </a:lnTo>
                  <a:close/>
                </a:path>
              </a:pathLst>
            </a:custGeom>
            <a:grpFill/>
            <a:ln w="0">
              <a:noFill/>
              <a:prstDash val="solid"/>
              <a:round/>
            </a:ln>
          </p:spPr>
          <p:txBody>
            <a:bodyPr vert="horz" wrap="square" lIns="91440" tIns="45720" rIns="91440" bIns="45720" numCol="1" anchor="t" anchorCtr="0" compatLnSpc="1"/>
            <a:lstStyle/>
            <a:p>
              <a:endParaRPr lang="en-US" sz="2000">
                <a:cs typeface="+mn-ea"/>
                <a:sym typeface="+mn-lt"/>
              </a:endParaRPr>
            </a:p>
          </p:txBody>
        </p:sp>
        <p:sp>
          <p:nvSpPr>
            <p:cNvPr id="23" name="Freeform 291"/>
            <p:cNvSpPr/>
            <p:nvPr/>
          </p:nvSpPr>
          <p:spPr bwMode="auto">
            <a:xfrm>
              <a:off x="2811463" y="4335463"/>
              <a:ext cx="217488" cy="274638"/>
            </a:xfrm>
            <a:custGeom>
              <a:avLst/>
              <a:gdLst>
                <a:gd name="T0" fmla="*/ 459 w 1508"/>
                <a:gd name="T1" fmla="*/ 30 h 2083"/>
                <a:gd name="T2" fmla="*/ 619 w 1508"/>
                <a:gd name="T3" fmla="*/ 254 h 2083"/>
                <a:gd name="T4" fmla="*/ 841 w 1508"/>
                <a:gd name="T5" fmla="*/ 542 h 2083"/>
                <a:gd name="T6" fmla="*/ 960 w 1508"/>
                <a:gd name="T7" fmla="*/ 441 h 2083"/>
                <a:gd name="T8" fmla="*/ 1249 w 1508"/>
                <a:gd name="T9" fmla="*/ 400 h 2083"/>
                <a:gd name="T10" fmla="*/ 1340 w 1508"/>
                <a:gd name="T11" fmla="*/ 564 h 2083"/>
                <a:gd name="T12" fmla="*/ 1411 w 1508"/>
                <a:gd name="T13" fmla="*/ 741 h 2083"/>
                <a:gd name="T14" fmla="*/ 1464 w 1508"/>
                <a:gd name="T15" fmla="*/ 927 h 2083"/>
                <a:gd name="T16" fmla="*/ 1497 w 1508"/>
                <a:gd name="T17" fmla="*/ 1121 h 2083"/>
                <a:gd name="T18" fmla="*/ 1508 w 1508"/>
                <a:gd name="T19" fmla="*/ 1322 h 2083"/>
                <a:gd name="T20" fmla="*/ 1497 w 1508"/>
                <a:gd name="T21" fmla="*/ 1526 h 2083"/>
                <a:gd name="T22" fmla="*/ 1463 w 1508"/>
                <a:gd name="T23" fmla="*/ 1720 h 2083"/>
                <a:gd name="T24" fmla="*/ 1409 w 1508"/>
                <a:gd name="T25" fmla="*/ 1907 h 2083"/>
                <a:gd name="T26" fmla="*/ 1337 w 1508"/>
                <a:gd name="T27" fmla="*/ 2083 h 2083"/>
                <a:gd name="T28" fmla="*/ 1349 w 1508"/>
                <a:gd name="T29" fmla="*/ 1945 h 2083"/>
                <a:gd name="T30" fmla="*/ 1341 w 1508"/>
                <a:gd name="T31" fmla="*/ 1808 h 2083"/>
                <a:gd name="T32" fmla="*/ 1313 w 1508"/>
                <a:gd name="T33" fmla="*/ 1675 h 2083"/>
                <a:gd name="T34" fmla="*/ 1266 w 1508"/>
                <a:gd name="T35" fmla="*/ 1547 h 2083"/>
                <a:gd name="T36" fmla="*/ 1201 w 1508"/>
                <a:gd name="T37" fmla="*/ 1429 h 2083"/>
                <a:gd name="T38" fmla="*/ 1117 w 1508"/>
                <a:gd name="T39" fmla="*/ 1321 h 2083"/>
                <a:gd name="T40" fmla="*/ 1021 w 1508"/>
                <a:gd name="T41" fmla="*/ 1233 h 2083"/>
                <a:gd name="T42" fmla="*/ 915 w 1508"/>
                <a:gd name="T43" fmla="*/ 1162 h 2083"/>
                <a:gd name="T44" fmla="*/ 801 w 1508"/>
                <a:gd name="T45" fmla="*/ 1111 h 2083"/>
                <a:gd name="T46" fmla="*/ 680 w 1508"/>
                <a:gd name="T47" fmla="*/ 1080 h 2083"/>
                <a:gd name="T48" fmla="*/ 554 w 1508"/>
                <a:gd name="T49" fmla="*/ 1069 h 2083"/>
                <a:gd name="T50" fmla="*/ 416 w 1508"/>
                <a:gd name="T51" fmla="*/ 1082 h 2083"/>
                <a:gd name="T52" fmla="*/ 283 w 1508"/>
                <a:gd name="T53" fmla="*/ 1120 h 2083"/>
                <a:gd name="T54" fmla="*/ 160 w 1508"/>
                <a:gd name="T55" fmla="*/ 1182 h 2083"/>
                <a:gd name="T56" fmla="*/ 591 w 1508"/>
                <a:gd name="T57" fmla="*/ 812 h 2083"/>
                <a:gd name="T58" fmla="*/ 751 w 1508"/>
                <a:gd name="T59" fmla="*/ 755 h 2083"/>
                <a:gd name="T60" fmla="*/ 500 w 1508"/>
                <a:gd name="T61" fmla="*/ 407 h 2083"/>
                <a:gd name="T62" fmla="*/ 338 w 1508"/>
                <a:gd name="T63" fmla="*/ 367 h 2083"/>
                <a:gd name="T64" fmla="*/ 175 w 1508"/>
                <a:gd name="T65" fmla="*/ 519 h 2083"/>
                <a:gd name="T66" fmla="*/ 0 w 1508"/>
                <a:gd name="T67" fmla="*/ 375 h 2083"/>
                <a:gd name="T68" fmla="*/ 166 w 1508"/>
                <a:gd name="T69" fmla="*/ 151 h 2083"/>
                <a:gd name="T70" fmla="*/ 287 w 1508"/>
                <a:gd name="T71" fmla="*/ 289 h 2083"/>
                <a:gd name="T72" fmla="*/ 445 w 1508"/>
                <a:gd name="T73" fmla="*/ 351 h 2083"/>
                <a:gd name="T74" fmla="*/ 453 w 1508"/>
                <a:gd name="T75" fmla="*/ 220 h 2083"/>
                <a:gd name="T76" fmla="*/ 316 w 1508"/>
                <a:gd name="T77" fmla="*/ 0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508" h="2083">
                  <a:moveTo>
                    <a:pt x="316" y="0"/>
                  </a:moveTo>
                  <a:lnTo>
                    <a:pt x="459" y="30"/>
                  </a:lnTo>
                  <a:lnTo>
                    <a:pt x="582" y="149"/>
                  </a:lnTo>
                  <a:lnTo>
                    <a:pt x="619" y="254"/>
                  </a:lnTo>
                  <a:lnTo>
                    <a:pt x="647" y="352"/>
                  </a:lnTo>
                  <a:lnTo>
                    <a:pt x="841" y="542"/>
                  </a:lnTo>
                  <a:lnTo>
                    <a:pt x="891" y="559"/>
                  </a:lnTo>
                  <a:lnTo>
                    <a:pt x="960" y="441"/>
                  </a:lnTo>
                  <a:lnTo>
                    <a:pt x="1204" y="417"/>
                  </a:lnTo>
                  <a:lnTo>
                    <a:pt x="1249" y="400"/>
                  </a:lnTo>
                  <a:lnTo>
                    <a:pt x="1297" y="481"/>
                  </a:lnTo>
                  <a:lnTo>
                    <a:pt x="1340" y="564"/>
                  </a:lnTo>
                  <a:lnTo>
                    <a:pt x="1378" y="651"/>
                  </a:lnTo>
                  <a:lnTo>
                    <a:pt x="1411" y="741"/>
                  </a:lnTo>
                  <a:lnTo>
                    <a:pt x="1440" y="832"/>
                  </a:lnTo>
                  <a:lnTo>
                    <a:pt x="1464" y="927"/>
                  </a:lnTo>
                  <a:lnTo>
                    <a:pt x="1483" y="1022"/>
                  </a:lnTo>
                  <a:lnTo>
                    <a:pt x="1497" y="1121"/>
                  </a:lnTo>
                  <a:lnTo>
                    <a:pt x="1505" y="1221"/>
                  </a:lnTo>
                  <a:lnTo>
                    <a:pt x="1508" y="1322"/>
                  </a:lnTo>
                  <a:lnTo>
                    <a:pt x="1505" y="1425"/>
                  </a:lnTo>
                  <a:lnTo>
                    <a:pt x="1497" y="1526"/>
                  </a:lnTo>
                  <a:lnTo>
                    <a:pt x="1483" y="1623"/>
                  </a:lnTo>
                  <a:lnTo>
                    <a:pt x="1463" y="1720"/>
                  </a:lnTo>
                  <a:lnTo>
                    <a:pt x="1439" y="1815"/>
                  </a:lnTo>
                  <a:lnTo>
                    <a:pt x="1409" y="1907"/>
                  </a:lnTo>
                  <a:lnTo>
                    <a:pt x="1375" y="1996"/>
                  </a:lnTo>
                  <a:lnTo>
                    <a:pt x="1337" y="2083"/>
                  </a:lnTo>
                  <a:lnTo>
                    <a:pt x="1345" y="2015"/>
                  </a:lnTo>
                  <a:lnTo>
                    <a:pt x="1349" y="1945"/>
                  </a:lnTo>
                  <a:lnTo>
                    <a:pt x="1347" y="1877"/>
                  </a:lnTo>
                  <a:lnTo>
                    <a:pt x="1341" y="1808"/>
                  </a:lnTo>
                  <a:lnTo>
                    <a:pt x="1329" y="1741"/>
                  </a:lnTo>
                  <a:lnTo>
                    <a:pt x="1313" y="1675"/>
                  </a:lnTo>
                  <a:lnTo>
                    <a:pt x="1293" y="1610"/>
                  </a:lnTo>
                  <a:lnTo>
                    <a:pt x="1266" y="1547"/>
                  </a:lnTo>
                  <a:lnTo>
                    <a:pt x="1236" y="1486"/>
                  </a:lnTo>
                  <a:lnTo>
                    <a:pt x="1201" y="1429"/>
                  </a:lnTo>
                  <a:lnTo>
                    <a:pt x="1161" y="1373"/>
                  </a:lnTo>
                  <a:lnTo>
                    <a:pt x="1117" y="1321"/>
                  </a:lnTo>
                  <a:lnTo>
                    <a:pt x="1071" y="1276"/>
                  </a:lnTo>
                  <a:lnTo>
                    <a:pt x="1021" y="1233"/>
                  </a:lnTo>
                  <a:lnTo>
                    <a:pt x="969" y="1195"/>
                  </a:lnTo>
                  <a:lnTo>
                    <a:pt x="915" y="1162"/>
                  </a:lnTo>
                  <a:lnTo>
                    <a:pt x="859" y="1134"/>
                  </a:lnTo>
                  <a:lnTo>
                    <a:pt x="801" y="1111"/>
                  </a:lnTo>
                  <a:lnTo>
                    <a:pt x="741" y="1093"/>
                  </a:lnTo>
                  <a:lnTo>
                    <a:pt x="680" y="1080"/>
                  </a:lnTo>
                  <a:lnTo>
                    <a:pt x="617" y="1072"/>
                  </a:lnTo>
                  <a:lnTo>
                    <a:pt x="554" y="1069"/>
                  </a:lnTo>
                  <a:lnTo>
                    <a:pt x="484" y="1072"/>
                  </a:lnTo>
                  <a:lnTo>
                    <a:pt x="416" y="1082"/>
                  </a:lnTo>
                  <a:lnTo>
                    <a:pt x="349" y="1098"/>
                  </a:lnTo>
                  <a:lnTo>
                    <a:pt x="283" y="1120"/>
                  </a:lnTo>
                  <a:lnTo>
                    <a:pt x="220" y="1148"/>
                  </a:lnTo>
                  <a:lnTo>
                    <a:pt x="160" y="1182"/>
                  </a:lnTo>
                  <a:lnTo>
                    <a:pt x="338" y="952"/>
                  </a:lnTo>
                  <a:lnTo>
                    <a:pt x="591" y="812"/>
                  </a:lnTo>
                  <a:lnTo>
                    <a:pt x="738" y="833"/>
                  </a:lnTo>
                  <a:lnTo>
                    <a:pt x="751" y="755"/>
                  </a:lnTo>
                  <a:lnTo>
                    <a:pt x="570" y="556"/>
                  </a:lnTo>
                  <a:lnTo>
                    <a:pt x="500" y="407"/>
                  </a:lnTo>
                  <a:lnTo>
                    <a:pt x="400" y="407"/>
                  </a:lnTo>
                  <a:lnTo>
                    <a:pt x="338" y="367"/>
                  </a:lnTo>
                  <a:lnTo>
                    <a:pt x="203" y="345"/>
                  </a:lnTo>
                  <a:lnTo>
                    <a:pt x="175" y="519"/>
                  </a:lnTo>
                  <a:lnTo>
                    <a:pt x="12" y="484"/>
                  </a:lnTo>
                  <a:lnTo>
                    <a:pt x="0" y="375"/>
                  </a:lnTo>
                  <a:lnTo>
                    <a:pt x="125" y="345"/>
                  </a:lnTo>
                  <a:lnTo>
                    <a:pt x="166" y="151"/>
                  </a:lnTo>
                  <a:lnTo>
                    <a:pt x="291" y="207"/>
                  </a:lnTo>
                  <a:lnTo>
                    <a:pt x="287" y="289"/>
                  </a:lnTo>
                  <a:lnTo>
                    <a:pt x="382" y="332"/>
                  </a:lnTo>
                  <a:lnTo>
                    <a:pt x="445" y="351"/>
                  </a:lnTo>
                  <a:lnTo>
                    <a:pt x="522" y="308"/>
                  </a:lnTo>
                  <a:lnTo>
                    <a:pt x="453" y="220"/>
                  </a:lnTo>
                  <a:lnTo>
                    <a:pt x="313" y="71"/>
                  </a:lnTo>
                  <a:lnTo>
                    <a:pt x="316" y="0"/>
                  </a:lnTo>
                  <a:close/>
                </a:path>
              </a:pathLst>
            </a:custGeom>
            <a:grpFill/>
            <a:ln w="0">
              <a:noFill/>
              <a:prstDash val="solid"/>
              <a:round/>
            </a:ln>
          </p:spPr>
          <p:txBody>
            <a:bodyPr vert="horz" wrap="square" lIns="91440" tIns="45720" rIns="91440" bIns="45720" numCol="1" anchor="t" anchorCtr="0" compatLnSpc="1"/>
            <a:lstStyle/>
            <a:p>
              <a:endParaRPr lang="en-US" sz="2000">
                <a:cs typeface="+mn-ea"/>
                <a:sym typeface="+mn-lt"/>
              </a:endParaRPr>
            </a:p>
          </p:txBody>
        </p:sp>
        <p:sp>
          <p:nvSpPr>
            <p:cNvPr id="24" name="Freeform 292"/>
            <p:cNvSpPr/>
            <p:nvPr/>
          </p:nvSpPr>
          <p:spPr bwMode="auto">
            <a:xfrm>
              <a:off x="2786063" y="4497388"/>
              <a:ext cx="30163" cy="26988"/>
            </a:xfrm>
            <a:custGeom>
              <a:avLst/>
              <a:gdLst>
                <a:gd name="T0" fmla="*/ 118 w 208"/>
                <a:gd name="T1" fmla="*/ 0 h 197"/>
                <a:gd name="T2" fmla="*/ 208 w 208"/>
                <a:gd name="T3" fmla="*/ 45 h 197"/>
                <a:gd name="T4" fmla="*/ 186 w 208"/>
                <a:gd name="T5" fmla="*/ 66 h 197"/>
                <a:gd name="T6" fmla="*/ 165 w 208"/>
                <a:gd name="T7" fmla="*/ 89 h 197"/>
                <a:gd name="T8" fmla="*/ 147 w 208"/>
                <a:gd name="T9" fmla="*/ 109 h 197"/>
                <a:gd name="T10" fmla="*/ 130 w 208"/>
                <a:gd name="T11" fmla="*/ 131 h 197"/>
                <a:gd name="T12" fmla="*/ 81 w 208"/>
                <a:gd name="T13" fmla="*/ 132 h 197"/>
                <a:gd name="T14" fmla="*/ 29 w 208"/>
                <a:gd name="T15" fmla="*/ 197 h 197"/>
                <a:gd name="T16" fmla="*/ 0 w 208"/>
                <a:gd name="T17" fmla="*/ 61 h 197"/>
                <a:gd name="T18" fmla="*/ 118 w 208"/>
                <a:gd name="T19"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8" h="197">
                  <a:moveTo>
                    <a:pt x="118" y="0"/>
                  </a:moveTo>
                  <a:lnTo>
                    <a:pt x="208" y="45"/>
                  </a:lnTo>
                  <a:lnTo>
                    <a:pt x="186" y="66"/>
                  </a:lnTo>
                  <a:lnTo>
                    <a:pt x="165" y="89"/>
                  </a:lnTo>
                  <a:lnTo>
                    <a:pt x="147" y="109"/>
                  </a:lnTo>
                  <a:lnTo>
                    <a:pt x="130" y="131"/>
                  </a:lnTo>
                  <a:lnTo>
                    <a:pt x="81" y="132"/>
                  </a:lnTo>
                  <a:lnTo>
                    <a:pt x="29" y="197"/>
                  </a:lnTo>
                  <a:lnTo>
                    <a:pt x="0" y="61"/>
                  </a:lnTo>
                  <a:lnTo>
                    <a:pt x="118" y="0"/>
                  </a:lnTo>
                  <a:close/>
                </a:path>
              </a:pathLst>
            </a:custGeom>
            <a:grpFill/>
            <a:ln w="0">
              <a:noFill/>
              <a:prstDash val="solid"/>
              <a:round/>
            </a:ln>
          </p:spPr>
          <p:txBody>
            <a:bodyPr vert="horz" wrap="square" lIns="91440" tIns="45720" rIns="91440" bIns="45720" numCol="1" anchor="t" anchorCtr="0" compatLnSpc="1"/>
            <a:lstStyle/>
            <a:p>
              <a:endParaRPr lang="en-US" sz="2000">
                <a:cs typeface="+mn-ea"/>
                <a:sym typeface="+mn-lt"/>
              </a:endParaRPr>
            </a:p>
          </p:txBody>
        </p:sp>
        <p:sp>
          <p:nvSpPr>
            <p:cNvPr id="25" name="Freeform 293"/>
            <p:cNvSpPr/>
            <p:nvPr/>
          </p:nvSpPr>
          <p:spPr bwMode="auto">
            <a:xfrm>
              <a:off x="2860675" y="4702175"/>
              <a:ext cx="52388" cy="20638"/>
            </a:xfrm>
            <a:custGeom>
              <a:avLst/>
              <a:gdLst>
                <a:gd name="T0" fmla="*/ 368 w 368"/>
                <a:gd name="T1" fmla="*/ 0 h 153"/>
                <a:gd name="T2" fmla="*/ 298 w 368"/>
                <a:gd name="T3" fmla="*/ 38 h 153"/>
                <a:gd name="T4" fmla="*/ 227 w 368"/>
                <a:gd name="T5" fmla="*/ 73 h 153"/>
                <a:gd name="T6" fmla="*/ 152 w 368"/>
                <a:gd name="T7" fmla="*/ 105 h 153"/>
                <a:gd name="T8" fmla="*/ 77 w 368"/>
                <a:gd name="T9" fmla="*/ 131 h 153"/>
                <a:gd name="T10" fmla="*/ 0 w 368"/>
                <a:gd name="T11" fmla="*/ 153 h 153"/>
                <a:gd name="T12" fmla="*/ 28 w 368"/>
                <a:gd name="T13" fmla="*/ 44 h 153"/>
                <a:gd name="T14" fmla="*/ 83 w 368"/>
                <a:gd name="T15" fmla="*/ 5 h 153"/>
                <a:gd name="T16" fmla="*/ 148 w 368"/>
                <a:gd name="T17" fmla="*/ 13 h 153"/>
                <a:gd name="T18" fmla="*/ 215 w 368"/>
                <a:gd name="T19" fmla="*/ 16 h 153"/>
                <a:gd name="T20" fmla="*/ 266 w 368"/>
                <a:gd name="T21" fmla="*/ 14 h 153"/>
                <a:gd name="T22" fmla="*/ 317 w 368"/>
                <a:gd name="T23" fmla="*/ 9 h 153"/>
                <a:gd name="T24" fmla="*/ 368 w 368"/>
                <a:gd name="T25"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8" h="153">
                  <a:moveTo>
                    <a:pt x="368" y="0"/>
                  </a:moveTo>
                  <a:lnTo>
                    <a:pt x="298" y="38"/>
                  </a:lnTo>
                  <a:lnTo>
                    <a:pt x="227" y="73"/>
                  </a:lnTo>
                  <a:lnTo>
                    <a:pt x="152" y="105"/>
                  </a:lnTo>
                  <a:lnTo>
                    <a:pt x="77" y="131"/>
                  </a:lnTo>
                  <a:lnTo>
                    <a:pt x="0" y="153"/>
                  </a:lnTo>
                  <a:lnTo>
                    <a:pt x="28" y="44"/>
                  </a:lnTo>
                  <a:lnTo>
                    <a:pt x="83" y="5"/>
                  </a:lnTo>
                  <a:lnTo>
                    <a:pt x="148" y="13"/>
                  </a:lnTo>
                  <a:lnTo>
                    <a:pt x="215" y="16"/>
                  </a:lnTo>
                  <a:lnTo>
                    <a:pt x="266" y="14"/>
                  </a:lnTo>
                  <a:lnTo>
                    <a:pt x="317" y="9"/>
                  </a:lnTo>
                  <a:lnTo>
                    <a:pt x="368" y="0"/>
                  </a:lnTo>
                  <a:close/>
                </a:path>
              </a:pathLst>
            </a:custGeom>
            <a:grpFill/>
            <a:ln w="0">
              <a:noFill/>
              <a:prstDash val="solid"/>
              <a:round/>
            </a:ln>
          </p:spPr>
          <p:txBody>
            <a:bodyPr vert="horz" wrap="square" lIns="91440" tIns="45720" rIns="91440" bIns="45720" numCol="1" anchor="t" anchorCtr="0" compatLnSpc="1"/>
            <a:lstStyle/>
            <a:p>
              <a:endParaRPr lang="en-US" sz="2000">
                <a:cs typeface="+mn-ea"/>
                <a:sym typeface="+mn-lt"/>
              </a:endParaRPr>
            </a:p>
          </p:txBody>
        </p:sp>
        <p:sp>
          <p:nvSpPr>
            <p:cNvPr id="26" name="Freeform 294"/>
            <p:cNvSpPr/>
            <p:nvPr/>
          </p:nvSpPr>
          <p:spPr bwMode="auto">
            <a:xfrm>
              <a:off x="2587625" y="4395788"/>
              <a:ext cx="249238" cy="333375"/>
            </a:xfrm>
            <a:custGeom>
              <a:avLst/>
              <a:gdLst>
                <a:gd name="T0" fmla="*/ 210 w 1723"/>
                <a:gd name="T1" fmla="*/ 95 h 2519"/>
                <a:gd name="T2" fmla="*/ 468 w 1723"/>
                <a:gd name="T3" fmla="*/ 157 h 2519"/>
                <a:gd name="T4" fmla="*/ 884 w 1723"/>
                <a:gd name="T5" fmla="*/ 389 h 2519"/>
                <a:gd name="T6" fmla="*/ 1103 w 1723"/>
                <a:gd name="T7" fmla="*/ 976 h 2519"/>
                <a:gd name="T8" fmla="*/ 1141 w 1723"/>
                <a:gd name="T9" fmla="*/ 862 h 2519"/>
                <a:gd name="T10" fmla="*/ 1389 w 1723"/>
                <a:gd name="T11" fmla="*/ 1094 h 2519"/>
                <a:gd name="T12" fmla="*/ 1344 w 1723"/>
                <a:gd name="T13" fmla="*/ 1213 h 2519"/>
                <a:gd name="T14" fmla="*/ 1316 w 1723"/>
                <a:gd name="T15" fmla="*/ 1341 h 2519"/>
                <a:gd name="T16" fmla="*/ 1307 w 1723"/>
                <a:gd name="T17" fmla="*/ 1472 h 2519"/>
                <a:gd name="T18" fmla="*/ 1317 w 1723"/>
                <a:gd name="T19" fmla="*/ 1609 h 2519"/>
                <a:gd name="T20" fmla="*/ 1346 w 1723"/>
                <a:gd name="T21" fmla="*/ 1741 h 2519"/>
                <a:gd name="T22" fmla="*/ 1394 w 1723"/>
                <a:gd name="T23" fmla="*/ 1865 h 2519"/>
                <a:gd name="T24" fmla="*/ 1459 w 1723"/>
                <a:gd name="T25" fmla="*/ 1979 h 2519"/>
                <a:gd name="T26" fmla="*/ 1541 w 1723"/>
                <a:gd name="T27" fmla="*/ 2083 h 2519"/>
                <a:gd name="T28" fmla="*/ 1628 w 1723"/>
                <a:gd name="T29" fmla="*/ 2165 h 2519"/>
                <a:gd name="T30" fmla="*/ 1723 w 1723"/>
                <a:gd name="T31" fmla="*/ 2230 h 2519"/>
                <a:gd name="T32" fmla="*/ 1714 w 1723"/>
                <a:gd name="T33" fmla="*/ 2268 h 2519"/>
                <a:gd name="T34" fmla="*/ 1708 w 1723"/>
                <a:gd name="T35" fmla="*/ 2294 h 2519"/>
                <a:gd name="T36" fmla="*/ 1706 w 1723"/>
                <a:gd name="T37" fmla="*/ 2304 h 2519"/>
                <a:gd name="T38" fmla="*/ 1659 w 1723"/>
                <a:gd name="T39" fmla="*/ 2513 h 2519"/>
                <a:gd name="T40" fmla="*/ 1530 w 1723"/>
                <a:gd name="T41" fmla="*/ 2519 h 2519"/>
                <a:gd name="T42" fmla="*/ 1338 w 1723"/>
                <a:gd name="T43" fmla="*/ 2506 h 2519"/>
                <a:gd name="T44" fmla="*/ 1154 w 1723"/>
                <a:gd name="T45" fmla="*/ 2468 h 2519"/>
                <a:gd name="T46" fmla="*/ 977 w 1723"/>
                <a:gd name="T47" fmla="*/ 2407 h 2519"/>
                <a:gd name="T48" fmla="*/ 810 w 1723"/>
                <a:gd name="T49" fmla="*/ 2325 h 2519"/>
                <a:gd name="T50" fmla="*/ 656 w 1723"/>
                <a:gd name="T51" fmla="*/ 2222 h 2519"/>
                <a:gd name="T52" fmla="*/ 514 w 1723"/>
                <a:gd name="T53" fmla="*/ 2101 h 2519"/>
                <a:gd name="T54" fmla="*/ 387 w 1723"/>
                <a:gd name="T55" fmla="*/ 1963 h 2519"/>
                <a:gd name="T56" fmla="*/ 274 w 1723"/>
                <a:gd name="T57" fmla="*/ 1809 h 2519"/>
                <a:gd name="T58" fmla="*/ 180 w 1723"/>
                <a:gd name="T59" fmla="*/ 1641 h 2519"/>
                <a:gd name="T60" fmla="*/ 103 w 1723"/>
                <a:gd name="T61" fmla="*/ 1461 h 2519"/>
                <a:gd name="T62" fmla="*/ 47 w 1723"/>
                <a:gd name="T63" fmla="*/ 1270 h 2519"/>
                <a:gd name="T64" fmla="*/ 12 w 1723"/>
                <a:gd name="T65" fmla="*/ 1070 h 2519"/>
                <a:gd name="T66" fmla="*/ 0 w 1723"/>
                <a:gd name="T67" fmla="*/ 862 h 2519"/>
                <a:gd name="T68" fmla="*/ 11 w 1723"/>
                <a:gd name="T69" fmla="*/ 662 h 2519"/>
                <a:gd name="T70" fmla="*/ 44 w 1723"/>
                <a:gd name="T71" fmla="*/ 470 h 2519"/>
                <a:gd name="T72" fmla="*/ 96 w 1723"/>
                <a:gd name="T73" fmla="*/ 285 h 2519"/>
                <a:gd name="T74" fmla="*/ 168 w 1723"/>
                <a:gd name="T75" fmla="*/ 111 h 2519"/>
                <a:gd name="T76" fmla="*/ 320 w 1723"/>
                <a:gd name="T77" fmla="*/ 0 h 2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23" h="2519">
                  <a:moveTo>
                    <a:pt x="320" y="0"/>
                  </a:moveTo>
                  <a:lnTo>
                    <a:pt x="210" y="95"/>
                  </a:lnTo>
                  <a:lnTo>
                    <a:pt x="296" y="157"/>
                  </a:lnTo>
                  <a:lnTo>
                    <a:pt x="468" y="157"/>
                  </a:lnTo>
                  <a:lnTo>
                    <a:pt x="724" y="107"/>
                  </a:lnTo>
                  <a:lnTo>
                    <a:pt x="884" y="389"/>
                  </a:lnTo>
                  <a:lnTo>
                    <a:pt x="884" y="655"/>
                  </a:lnTo>
                  <a:lnTo>
                    <a:pt x="1103" y="976"/>
                  </a:lnTo>
                  <a:lnTo>
                    <a:pt x="1141" y="976"/>
                  </a:lnTo>
                  <a:lnTo>
                    <a:pt x="1141" y="862"/>
                  </a:lnTo>
                  <a:lnTo>
                    <a:pt x="1225" y="1054"/>
                  </a:lnTo>
                  <a:lnTo>
                    <a:pt x="1389" y="1094"/>
                  </a:lnTo>
                  <a:lnTo>
                    <a:pt x="1365" y="1153"/>
                  </a:lnTo>
                  <a:lnTo>
                    <a:pt x="1344" y="1213"/>
                  </a:lnTo>
                  <a:lnTo>
                    <a:pt x="1328" y="1277"/>
                  </a:lnTo>
                  <a:lnTo>
                    <a:pt x="1316" y="1341"/>
                  </a:lnTo>
                  <a:lnTo>
                    <a:pt x="1309" y="1406"/>
                  </a:lnTo>
                  <a:lnTo>
                    <a:pt x="1307" y="1472"/>
                  </a:lnTo>
                  <a:lnTo>
                    <a:pt x="1309" y="1542"/>
                  </a:lnTo>
                  <a:lnTo>
                    <a:pt x="1317" y="1609"/>
                  </a:lnTo>
                  <a:lnTo>
                    <a:pt x="1329" y="1676"/>
                  </a:lnTo>
                  <a:lnTo>
                    <a:pt x="1346" y="1741"/>
                  </a:lnTo>
                  <a:lnTo>
                    <a:pt x="1368" y="1803"/>
                  </a:lnTo>
                  <a:lnTo>
                    <a:pt x="1394" y="1865"/>
                  </a:lnTo>
                  <a:lnTo>
                    <a:pt x="1424" y="1923"/>
                  </a:lnTo>
                  <a:lnTo>
                    <a:pt x="1459" y="1979"/>
                  </a:lnTo>
                  <a:lnTo>
                    <a:pt x="1498" y="2032"/>
                  </a:lnTo>
                  <a:lnTo>
                    <a:pt x="1541" y="2083"/>
                  </a:lnTo>
                  <a:lnTo>
                    <a:pt x="1583" y="2126"/>
                  </a:lnTo>
                  <a:lnTo>
                    <a:pt x="1628" y="2165"/>
                  </a:lnTo>
                  <a:lnTo>
                    <a:pt x="1675" y="2200"/>
                  </a:lnTo>
                  <a:lnTo>
                    <a:pt x="1723" y="2230"/>
                  </a:lnTo>
                  <a:lnTo>
                    <a:pt x="1718" y="2251"/>
                  </a:lnTo>
                  <a:lnTo>
                    <a:pt x="1714" y="2268"/>
                  </a:lnTo>
                  <a:lnTo>
                    <a:pt x="1711" y="2283"/>
                  </a:lnTo>
                  <a:lnTo>
                    <a:pt x="1708" y="2294"/>
                  </a:lnTo>
                  <a:lnTo>
                    <a:pt x="1706" y="2302"/>
                  </a:lnTo>
                  <a:lnTo>
                    <a:pt x="1706" y="2304"/>
                  </a:lnTo>
                  <a:lnTo>
                    <a:pt x="1722" y="2505"/>
                  </a:lnTo>
                  <a:lnTo>
                    <a:pt x="1659" y="2513"/>
                  </a:lnTo>
                  <a:lnTo>
                    <a:pt x="1594" y="2517"/>
                  </a:lnTo>
                  <a:lnTo>
                    <a:pt x="1530" y="2519"/>
                  </a:lnTo>
                  <a:lnTo>
                    <a:pt x="1433" y="2516"/>
                  </a:lnTo>
                  <a:lnTo>
                    <a:pt x="1338" y="2506"/>
                  </a:lnTo>
                  <a:lnTo>
                    <a:pt x="1245" y="2490"/>
                  </a:lnTo>
                  <a:lnTo>
                    <a:pt x="1154" y="2468"/>
                  </a:lnTo>
                  <a:lnTo>
                    <a:pt x="1064" y="2441"/>
                  </a:lnTo>
                  <a:lnTo>
                    <a:pt x="977" y="2407"/>
                  </a:lnTo>
                  <a:lnTo>
                    <a:pt x="893" y="2369"/>
                  </a:lnTo>
                  <a:lnTo>
                    <a:pt x="810" y="2325"/>
                  </a:lnTo>
                  <a:lnTo>
                    <a:pt x="732" y="2276"/>
                  </a:lnTo>
                  <a:lnTo>
                    <a:pt x="656" y="2222"/>
                  </a:lnTo>
                  <a:lnTo>
                    <a:pt x="583" y="2164"/>
                  </a:lnTo>
                  <a:lnTo>
                    <a:pt x="514" y="2101"/>
                  </a:lnTo>
                  <a:lnTo>
                    <a:pt x="448" y="2034"/>
                  </a:lnTo>
                  <a:lnTo>
                    <a:pt x="387" y="1963"/>
                  </a:lnTo>
                  <a:lnTo>
                    <a:pt x="328" y="1888"/>
                  </a:lnTo>
                  <a:lnTo>
                    <a:pt x="274" y="1809"/>
                  </a:lnTo>
                  <a:lnTo>
                    <a:pt x="225" y="1727"/>
                  </a:lnTo>
                  <a:lnTo>
                    <a:pt x="180" y="1641"/>
                  </a:lnTo>
                  <a:lnTo>
                    <a:pt x="139" y="1553"/>
                  </a:lnTo>
                  <a:lnTo>
                    <a:pt x="103" y="1461"/>
                  </a:lnTo>
                  <a:lnTo>
                    <a:pt x="72" y="1367"/>
                  </a:lnTo>
                  <a:lnTo>
                    <a:pt x="47" y="1270"/>
                  </a:lnTo>
                  <a:lnTo>
                    <a:pt x="27" y="1171"/>
                  </a:lnTo>
                  <a:lnTo>
                    <a:pt x="12" y="1070"/>
                  </a:lnTo>
                  <a:lnTo>
                    <a:pt x="3" y="968"/>
                  </a:lnTo>
                  <a:lnTo>
                    <a:pt x="0" y="862"/>
                  </a:lnTo>
                  <a:lnTo>
                    <a:pt x="3" y="761"/>
                  </a:lnTo>
                  <a:lnTo>
                    <a:pt x="11" y="662"/>
                  </a:lnTo>
                  <a:lnTo>
                    <a:pt x="25" y="565"/>
                  </a:lnTo>
                  <a:lnTo>
                    <a:pt x="44" y="470"/>
                  </a:lnTo>
                  <a:lnTo>
                    <a:pt x="68" y="376"/>
                  </a:lnTo>
                  <a:lnTo>
                    <a:pt x="96" y="285"/>
                  </a:lnTo>
                  <a:lnTo>
                    <a:pt x="131" y="197"/>
                  </a:lnTo>
                  <a:lnTo>
                    <a:pt x="168" y="111"/>
                  </a:lnTo>
                  <a:lnTo>
                    <a:pt x="210" y="27"/>
                  </a:lnTo>
                  <a:lnTo>
                    <a:pt x="320" y="0"/>
                  </a:lnTo>
                  <a:close/>
                </a:path>
              </a:pathLst>
            </a:custGeom>
            <a:grpFill/>
            <a:ln w="0">
              <a:noFill/>
              <a:prstDash val="solid"/>
              <a:round/>
            </a:ln>
          </p:spPr>
          <p:txBody>
            <a:bodyPr vert="horz" wrap="square" lIns="91440" tIns="45720" rIns="91440" bIns="45720" numCol="1" anchor="t" anchorCtr="0" compatLnSpc="1"/>
            <a:lstStyle/>
            <a:p>
              <a:endParaRPr lang="en-US" sz="2000">
                <a:cs typeface="+mn-ea"/>
                <a:sym typeface="+mn-lt"/>
              </a:endParaRPr>
            </a:p>
          </p:txBody>
        </p:sp>
        <p:sp>
          <p:nvSpPr>
            <p:cNvPr id="27" name="Freeform 295"/>
            <p:cNvSpPr>
              <a:spLocks noEditPoints="1"/>
            </p:cNvSpPr>
            <p:nvPr/>
          </p:nvSpPr>
          <p:spPr bwMode="auto">
            <a:xfrm>
              <a:off x="2638425" y="4291013"/>
              <a:ext cx="263525" cy="79375"/>
            </a:xfrm>
            <a:custGeom>
              <a:avLst/>
              <a:gdLst>
                <a:gd name="T0" fmla="*/ 782 w 1831"/>
                <a:gd name="T1" fmla="*/ 179 h 603"/>
                <a:gd name="T2" fmla="*/ 779 w 1831"/>
                <a:gd name="T3" fmla="*/ 185 h 603"/>
                <a:gd name="T4" fmla="*/ 773 w 1831"/>
                <a:gd name="T5" fmla="*/ 194 h 603"/>
                <a:gd name="T6" fmla="*/ 763 w 1831"/>
                <a:gd name="T7" fmla="*/ 204 h 603"/>
                <a:gd name="T8" fmla="*/ 750 w 1831"/>
                <a:gd name="T9" fmla="*/ 214 h 603"/>
                <a:gd name="T10" fmla="*/ 737 w 1831"/>
                <a:gd name="T11" fmla="*/ 225 h 603"/>
                <a:gd name="T12" fmla="*/ 724 w 1831"/>
                <a:gd name="T13" fmla="*/ 235 h 603"/>
                <a:gd name="T14" fmla="*/ 711 w 1831"/>
                <a:gd name="T15" fmla="*/ 246 h 603"/>
                <a:gd name="T16" fmla="*/ 699 w 1831"/>
                <a:gd name="T17" fmla="*/ 254 h 603"/>
                <a:gd name="T18" fmla="*/ 690 w 1831"/>
                <a:gd name="T19" fmla="*/ 261 h 603"/>
                <a:gd name="T20" fmla="*/ 683 w 1831"/>
                <a:gd name="T21" fmla="*/ 266 h 603"/>
                <a:gd name="T22" fmla="*/ 681 w 1831"/>
                <a:gd name="T23" fmla="*/ 267 h 603"/>
                <a:gd name="T24" fmla="*/ 782 w 1831"/>
                <a:gd name="T25" fmla="*/ 331 h 603"/>
                <a:gd name="T26" fmla="*/ 990 w 1831"/>
                <a:gd name="T27" fmla="*/ 271 h 603"/>
                <a:gd name="T28" fmla="*/ 941 w 1831"/>
                <a:gd name="T29" fmla="*/ 179 h 603"/>
                <a:gd name="T30" fmla="*/ 851 w 1831"/>
                <a:gd name="T31" fmla="*/ 210 h 603"/>
                <a:gd name="T32" fmla="*/ 782 w 1831"/>
                <a:gd name="T33" fmla="*/ 179 h 603"/>
                <a:gd name="T34" fmla="*/ 1401 w 1831"/>
                <a:gd name="T35" fmla="*/ 72 h 603"/>
                <a:gd name="T36" fmla="*/ 1244 w 1831"/>
                <a:gd name="T37" fmla="*/ 166 h 603"/>
                <a:gd name="T38" fmla="*/ 1155 w 1831"/>
                <a:gd name="T39" fmla="*/ 226 h 603"/>
                <a:gd name="T40" fmla="*/ 1217 w 1831"/>
                <a:gd name="T41" fmla="*/ 270 h 603"/>
                <a:gd name="T42" fmla="*/ 1356 w 1831"/>
                <a:gd name="T43" fmla="*/ 255 h 603"/>
                <a:gd name="T44" fmla="*/ 1502 w 1831"/>
                <a:gd name="T45" fmla="*/ 135 h 603"/>
                <a:gd name="T46" fmla="*/ 1401 w 1831"/>
                <a:gd name="T47" fmla="*/ 72 h 603"/>
                <a:gd name="T48" fmla="*/ 1180 w 1831"/>
                <a:gd name="T49" fmla="*/ 0 h 603"/>
                <a:gd name="T50" fmla="*/ 1180 w 1831"/>
                <a:gd name="T51" fmla="*/ 0 h 603"/>
                <a:gd name="T52" fmla="*/ 1267 w 1831"/>
                <a:gd name="T53" fmla="*/ 4 h 603"/>
                <a:gd name="T54" fmla="*/ 1352 w 1831"/>
                <a:gd name="T55" fmla="*/ 11 h 603"/>
                <a:gd name="T56" fmla="*/ 1436 w 1831"/>
                <a:gd name="T57" fmla="*/ 24 h 603"/>
                <a:gd name="T58" fmla="*/ 1519 w 1831"/>
                <a:gd name="T59" fmla="*/ 43 h 603"/>
                <a:gd name="T60" fmla="*/ 1600 w 1831"/>
                <a:gd name="T61" fmla="*/ 66 h 603"/>
                <a:gd name="T62" fmla="*/ 1679 w 1831"/>
                <a:gd name="T63" fmla="*/ 93 h 603"/>
                <a:gd name="T64" fmla="*/ 1756 w 1831"/>
                <a:gd name="T65" fmla="*/ 124 h 603"/>
                <a:gd name="T66" fmla="*/ 1831 w 1831"/>
                <a:gd name="T67" fmla="*/ 160 h 603"/>
                <a:gd name="T68" fmla="*/ 1776 w 1831"/>
                <a:gd name="T69" fmla="*/ 169 h 603"/>
                <a:gd name="T70" fmla="*/ 1626 w 1831"/>
                <a:gd name="T71" fmla="*/ 145 h 603"/>
                <a:gd name="T72" fmla="*/ 1521 w 1831"/>
                <a:gd name="T73" fmla="*/ 221 h 603"/>
                <a:gd name="T74" fmla="*/ 1445 w 1831"/>
                <a:gd name="T75" fmla="*/ 311 h 603"/>
                <a:gd name="T76" fmla="*/ 1171 w 1831"/>
                <a:gd name="T77" fmla="*/ 338 h 603"/>
                <a:gd name="T78" fmla="*/ 1059 w 1831"/>
                <a:gd name="T79" fmla="*/ 319 h 603"/>
                <a:gd name="T80" fmla="*/ 981 w 1831"/>
                <a:gd name="T81" fmla="*/ 449 h 603"/>
                <a:gd name="T82" fmla="*/ 757 w 1831"/>
                <a:gd name="T83" fmla="*/ 463 h 603"/>
                <a:gd name="T84" fmla="*/ 616 w 1831"/>
                <a:gd name="T85" fmla="*/ 420 h 603"/>
                <a:gd name="T86" fmla="*/ 490 w 1831"/>
                <a:gd name="T87" fmla="*/ 494 h 603"/>
                <a:gd name="T88" fmla="*/ 218 w 1831"/>
                <a:gd name="T89" fmla="*/ 535 h 603"/>
                <a:gd name="T90" fmla="*/ 0 w 1831"/>
                <a:gd name="T91" fmla="*/ 603 h 603"/>
                <a:gd name="T92" fmla="*/ 0 w 1831"/>
                <a:gd name="T93" fmla="*/ 603 h 603"/>
                <a:gd name="T94" fmla="*/ 58 w 1831"/>
                <a:gd name="T95" fmla="*/ 531 h 603"/>
                <a:gd name="T96" fmla="*/ 120 w 1831"/>
                <a:gd name="T97" fmla="*/ 463 h 603"/>
                <a:gd name="T98" fmla="*/ 185 w 1831"/>
                <a:gd name="T99" fmla="*/ 399 h 603"/>
                <a:gd name="T100" fmla="*/ 253 w 1831"/>
                <a:gd name="T101" fmla="*/ 338 h 603"/>
                <a:gd name="T102" fmla="*/ 325 w 1831"/>
                <a:gd name="T103" fmla="*/ 283 h 603"/>
                <a:gd name="T104" fmla="*/ 400 w 1831"/>
                <a:gd name="T105" fmla="*/ 232 h 603"/>
                <a:gd name="T106" fmla="*/ 477 w 1831"/>
                <a:gd name="T107" fmla="*/ 185 h 603"/>
                <a:gd name="T108" fmla="*/ 558 w 1831"/>
                <a:gd name="T109" fmla="*/ 144 h 603"/>
                <a:gd name="T110" fmla="*/ 640 w 1831"/>
                <a:gd name="T111" fmla="*/ 107 h 603"/>
                <a:gd name="T112" fmla="*/ 725 w 1831"/>
                <a:gd name="T113" fmla="*/ 75 h 603"/>
                <a:gd name="T114" fmla="*/ 813 w 1831"/>
                <a:gd name="T115" fmla="*/ 49 h 603"/>
                <a:gd name="T116" fmla="*/ 902 w 1831"/>
                <a:gd name="T117" fmla="*/ 27 h 603"/>
                <a:gd name="T118" fmla="*/ 992 w 1831"/>
                <a:gd name="T119" fmla="*/ 13 h 603"/>
                <a:gd name="T120" fmla="*/ 1086 w 1831"/>
                <a:gd name="T121" fmla="*/ 4 h 603"/>
                <a:gd name="T122" fmla="*/ 1180 w 1831"/>
                <a:gd name="T123" fmla="*/ 0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31" h="603">
                  <a:moveTo>
                    <a:pt x="782" y="179"/>
                  </a:moveTo>
                  <a:lnTo>
                    <a:pt x="779" y="185"/>
                  </a:lnTo>
                  <a:lnTo>
                    <a:pt x="773" y="194"/>
                  </a:lnTo>
                  <a:lnTo>
                    <a:pt x="763" y="204"/>
                  </a:lnTo>
                  <a:lnTo>
                    <a:pt x="750" y="214"/>
                  </a:lnTo>
                  <a:lnTo>
                    <a:pt x="737" y="225"/>
                  </a:lnTo>
                  <a:lnTo>
                    <a:pt x="724" y="235"/>
                  </a:lnTo>
                  <a:lnTo>
                    <a:pt x="711" y="246"/>
                  </a:lnTo>
                  <a:lnTo>
                    <a:pt x="699" y="254"/>
                  </a:lnTo>
                  <a:lnTo>
                    <a:pt x="690" y="261"/>
                  </a:lnTo>
                  <a:lnTo>
                    <a:pt x="683" y="266"/>
                  </a:lnTo>
                  <a:lnTo>
                    <a:pt x="681" y="267"/>
                  </a:lnTo>
                  <a:lnTo>
                    <a:pt x="782" y="331"/>
                  </a:lnTo>
                  <a:lnTo>
                    <a:pt x="990" y="271"/>
                  </a:lnTo>
                  <a:lnTo>
                    <a:pt x="941" y="179"/>
                  </a:lnTo>
                  <a:lnTo>
                    <a:pt x="851" y="210"/>
                  </a:lnTo>
                  <a:lnTo>
                    <a:pt x="782" y="179"/>
                  </a:lnTo>
                  <a:close/>
                  <a:moveTo>
                    <a:pt x="1401" y="72"/>
                  </a:moveTo>
                  <a:lnTo>
                    <a:pt x="1244" y="166"/>
                  </a:lnTo>
                  <a:lnTo>
                    <a:pt x="1155" y="226"/>
                  </a:lnTo>
                  <a:lnTo>
                    <a:pt x="1217" y="270"/>
                  </a:lnTo>
                  <a:lnTo>
                    <a:pt x="1356" y="255"/>
                  </a:lnTo>
                  <a:lnTo>
                    <a:pt x="1502" y="135"/>
                  </a:lnTo>
                  <a:lnTo>
                    <a:pt x="1401" y="72"/>
                  </a:lnTo>
                  <a:close/>
                  <a:moveTo>
                    <a:pt x="1180" y="0"/>
                  </a:moveTo>
                  <a:lnTo>
                    <a:pt x="1180" y="0"/>
                  </a:lnTo>
                  <a:lnTo>
                    <a:pt x="1267" y="4"/>
                  </a:lnTo>
                  <a:lnTo>
                    <a:pt x="1352" y="11"/>
                  </a:lnTo>
                  <a:lnTo>
                    <a:pt x="1436" y="24"/>
                  </a:lnTo>
                  <a:lnTo>
                    <a:pt x="1519" y="43"/>
                  </a:lnTo>
                  <a:lnTo>
                    <a:pt x="1600" y="66"/>
                  </a:lnTo>
                  <a:lnTo>
                    <a:pt x="1679" y="93"/>
                  </a:lnTo>
                  <a:lnTo>
                    <a:pt x="1756" y="124"/>
                  </a:lnTo>
                  <a:lnTo>
                    <a:pt x="1831" y="160"/>
                  </a:lnTo>
                  <a:lnTo>
                    <a:pt x="1776" y="169"/>
                  </a:lnTo>
                  <a:lnTo>
                    <a:pt x="1626" y="145"/>
                  </a:lnTo>
                  <a:lnTo>
                    <a:pt x="1521" y="221"/>
                  </a:lnTo>
                  <a:lnTo>
                    <a:pt x="1445" y="311"/>
                  </a:lnTo>
                  <a:lnTo>
                    <a:pt x="1171" y="338"/>
                  </a:lnTo>
                  <a:lnTo>
                    <a:pt x="1059" y="319"/>
                  </a:lnTo>
                  <a:lnTo>
                    <a:pt x="981" y="449"/>
                  </a:lnTo>
                  <a:lnTo>
                    <a:pt x="757" y="463"/>
                  </a:lnTo>
                  <a:lnTo>
                    <a:pt x="616" y="420"/>
                  </a:lnTo>
                  <a:lnTo>
                    <a:pt x="490" y="494"/>
                  </a:lnTo>
                  <a:lnTo>
                    <a:pt x="218" y="535"/>
                  </a:lnTo>
                  <a:lnTo>
                    <a:pt x="0" y="603"/>
                  </a:lnTo>
                  <a:lnTo>
                    <a:pt x="0" y="603"/>
                  </a:lnTo>
                  <a:lnTo>
                    <a:pt x="58" y="531"/>
                  </a:lnTo>
                  <a:lnTo>
                    <a:pt x="120" y="463"/>
                  </a:lnTo>
                  <a:lnTo>
                    <a:pt x="185" y="399"/>
                  </a:lnTo>
                  <a:lnTo>
                    <a:pt x="253" y="338"/>
                  </a:lnTo>
                  <a:lnTo>
                    <a:pt x="325" y="283"/>
                  </a:lnTo>
                  <a:lnTo>
                    <a:pt x="400" y="232"/>
                  </a:lnTo>
                  <a:lnTo>
                    <a:pt x="477" y="185"/>
                  </a:lnTo>
                  <a:lnTo>
                    <a:pt x="558" y="144"/>
                  </a:lnTo>
                  <a:lnTo>
                    <a:pt x="640" y="107"/>
                  </a:lnTo>
                  <a:lnTo>
                    <a:pt x="725" y="75"/>
                  </a:lnTo>
                  <a:lnTo>
                    <a:pt x="813" y="49"/>
                  </a:lnTo>
                  <a:lnTo>
                    <a:pt x="902" y="27"/>
                  </a:lnTo>
                  <a:lnTo>
                    <a:pt x="992" y="13"/>
                  </a:lnTo>
                  <a:lnTo>
                    <a:pt x="1086" y="4"/>
                  </a:lnTo>
                  <a:lnTo>
                    <a:pt x="1180" y="0"/>
                  </a:lnTo>
                  <a:close/>
                </a:path>
              </a:pathLst>
            </a:custGeom>
            <a:grpFill/>
            <a:ln w="0">
              <a:noFill/>
              <a:prstDash val="solid"/>
              <a:round/>
            </a:ln>
          </p:spPr>
          <p:txBody>
            <a:bodyPr vert="horz" wrap="square" lIns="91440" tIns="45720" rIns="91440" bIns="45720" numCol="1" anchor="t" anchorCtr="0" compatLnSpc="1"/>
            <a:lstStyle/>
            <a:p>
              <a:endParaRPr lang="en-US" sz="2000">
                <a:cs typeface="+mn-ea"/>
                <a:sym typeface="+mn-lt"/>
              </a:endParaRPr>
            </a:p>
          </p:txBody>
        </p:sp>
      </p:grpSp>
      <p:grpSp>
        <p:nvGrpSpPr>
          <p:cNvPr id="28" name="Group 45"/>
          <p:cNvGrpSpPr/>
          <p:nvPr/>
        </p:nvGrpSpPr>
        <p:grpSpPr>
          <a:xfrm>
            <a:off x="2300764" y="3129957"/>
            <a:ext cx="477900" cy="702942"/>
            <a:chOff x="9209088" y="5059363"/>
            <a:chExt cx="300038" cy="441324"/>
          </a:xfrm>
          <a:solidFill>
            <a:schemeClr val="bg1"/>
          </a:solidFill>
        </p:grpSpPr>
        <p:sp>
          <p:nvSpPr>
            <p:cNvPr id="29" name="Freeform 412"/>
            <p:cNvSpPr/>
            <p:nvPr/>
          </p:nvSpPr>
          <p:spPr bwMode="auto">
            <a:xfrm>
              <a:off x="9313863" y="5059363"/>
              <a:ext cx="90488" cy="90487"/>
            </a:xfrm>
            <a:custGeom>
              <a:avLst/>
              <a:gdLst>
                <a:gd name="T0" fmla="*/ 343 w 686"/>
                <a:gd name="T1" fmla="*/ 0 h 686"/>
                <a:gd name="T2" fmla="*/ 390 w 686"/>
                <a:gd name="T3" fmla="*/ 3 h 686"/>
                <a:gd name="T4" fmla="*/ 435 w 686"/>
                <a:gd name="T5" fmla="*/ 12 h 686"/>
                <a:gd name="T6" fmla="*/ 477 w 686"/>
                <a:gd name="T7" fmla="*/ 27 h 686"/>
                <a:gd name="T8" fmla="*/ 517 w 686"/>
                <a:gd name="T9" fmla="*/ 46 h 686"/>
                <a:gd name="T10" fmla="*/ 553 w 686"/>
                <a:gd name="T11" fmla="*/ 71 h 686"/>
                <a:gd name="T12" fmla="*/ 586 w 686"/>
                <a:gd name="T13" fmla="*/ 100 h 686"/>
                <a:gd name="T14" fmla="*/ 615 w 686"/>
                <a:gd name="T15" fmla="*/ 133 h 686"/>
                <a:gd name="T16" fmla="*/ 640 w 686"/>
                <a:gd name="T17" fmla="*/ 169 h 686"/>
                <a:gd name="T18" fmla="*/ 659 w 686"/>
                <a:gd name="T19" fmla="*/ 209 h 686"/>
                <a:gd name="T20" fmla="*/ 674 w 686"/>
                <a:gd name="T21" fmla="*/ 251 h 686"/>
                <a:gd name="T22" fmla="*/ 683 w 686"/>
                <a:gd name="T23" fmla="*/ 296 h 686"/>
                <a:gd name="T24" fmla="*/ 686 w 686"/>
                <a:gd name="T25" fmla="*/ 342 h 686"/>
                <a:gd name="T26" fmla="*/ 683 w 686"/>
                <a:gd name="T27" fmla="*/ 389 h 686"/>
                <a:gd name="T28" fmla="*/ 674 w 686"/>
                <a:gd name="T29" fmla="*/ 434 h 686"/>
                <a:gd name="T30" fmla="*/ 659 w 686"/>
                <a:gd name="T31" fmla="*/ 476 h 686"/>
                <a:gd name="T32" fmla="*/ 640 w 686"/>
                <a:gd name="T33" fmla="*/ 516 h 686"/>
                <a:gd name="T34" fmla="*/ 615 w 686"/>
                <a:gd name="T35" fmla="*/ 552 h 686"/>
                <a:gd name="T36" fmla="*/ 586 w 686"/>
                <a:gd name="T37" fmla="*/ 585 h 686"/>
                <a:gd name="T38" fmla="*/ 553 w 686"/>
                <a:gd name="T39" fmla="*/ 614 h 686"/>
                <a:gd name="T40" fmla="*/ 517 w 686"/>
                <a:gd name="T41" fmla="*/ 639 h 686"/>
                <a:gd name="T42" fmla="*/ 477 w 686"/>
                <a:gd name="T43" fmla="*/ 659 h 686"/>
                <a:gd name="T44" fmla="*/ 435 w 686"/>
                <a:gd name="T45" fmla="*/ 674 h 686"/>
                <a:gd name="T46" fmla="*/ 390 w 686"/>
                <a:gd name="T47" fmla="*/ 682 h 686"/>
                <a:gd name="T48" fmla="*/ 343 w 686"/>
                <a:gd name="T49" fmla="*/ 686 h 686"/>
                <a:gd name="T50" fmla="*/ 296 w 686"/>
                <a:gd name="T51" fmla="*/ 682 h 686"/>
                <a:gd name="T52" fmla="*/ 252 w 686"/>
                <a:gd name="T53" fmla="*/ 674 h 686"/>
                <a:gd name="T54" fmla="*/ 210 w 686"/>
                <a:gd name="T55" fmla="*/ 659 h 686"/>
                <a:gd name="T56" fmla="*/ 170 w 686"/>
                <a:gd name="T57" fmla="*/ 639 h 686"/>
                <a:gd name="T58" fmla="*/ 134 w 686"/>
                <a:gd name="T59" fmla="*/ 614 h 686"/>
                <a:gd name="T60" fmla="*/ 101 w 686"/>
                <a:gd name="T61" fmla="*/ 585 h 686"/>
                <a:gd name="T62" fmla="*/ 72 w 686"/>
                <a:gd name="T63" fmla="*/ 552 h 686"/>
                <a:gd name="T64" fmla="*/ 48 w 686"/>
                <a:gd name="T65" fmla="*/ 516 h 686"/>
                <a:gd name="T66" fmla="*/ 27 w 686"/>
                <a:gd name="T67" fmla="*/ 476 h 686"/>
                <a:gd name="T68" fmla="*/ 13 w 686"/>
                <a:gd name="T69" fmla="*/ 434 h 686"/>
                <a:gd name="T70" fmla="*/ 4 w 686"/>
                <a:gd name="T71" fmla="*/ 389 h 686"/>
                <a:gd name="T72" fmla="*/ 0 w 686"/>
                <a:gd name="T73" fmla="*/ 342 h 686"/>
                <a:gd name="T74" fmla="*/ 4 w 686"/>
                <a:gd name="T75" fmla="*/ 296 h 686"/>
                <a:gd name="T76" fmla="*/ 13 w 686"/>
                <a:gd name="T77" fmla="*/ 251 h 686"/>
                <a:gd name="T78" fmla="*/ 27 w 686"/>
                <a:gd name="T79" fmla="*/ 209 h 686"/>
                <a:gd name="T80" fmla="*/ 48 w 686"/>
                <a:gd name="T81" fmla="*/ 169 h 686"/>
                <a:gd name="T82" fmla="*/ 72 w 686"/>
                <a:gd name="T83" fmla="*/ 133 h 686"/>
                <a:gd name="T84" fmla="*/ 101 w 686"/>
                <a:gd name="T85" fmla="*/ 100 h 686"/>
                <a:gd name="T86" fmla="*/ 134 w 686"/>
                <a:gd name="T87" fmla="*/ 71 h 686"/>
                <a:gd name="T88" fmla="*/ 170 w 686"/>
                <a:gd name="T89" fmla="*/ 46 h 686"/>
                <a:gd name="T90" fmla="*/ 210 w 686"/>
                <a:gd name="T91" fmla="*/ 27 h 686"/>
                <a:gd name="T92" fmla="*/ 252 w 686"/>
                <a:gd name="T93" fmla="*/ 12 h 686"/>
                <a:gd name="T94" fmla="*/ 296 w 686"/>
                <a:gd name="T95" fmla="*/ 3 h 686"/>
                <a:gd name="T96" fmla="*/ 343 w 686"/>
                <a:gd name="T97"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86" h="686">
                  <a:moveTo>
                    <a:pt x="343" y="0"/>
                  </a:moveTo>
                  <a:lnTo>
                    <a:pt x="390" y="3"/>
                  </a:lnTo>
                  <a:lnTo>
                    <a:pt x="435" y="12"/>
                  </a:lnTo>
                  <a:lnTo>
                    <a:pt x="477" y="27"/>
                  </a:lnTo>
                  <a:lnTo>
                    <a:pt x="517" y="46"/>
                  </a:lnTo>
                  <a:lnTo>
                    <a:pt x="553" y="71"/>
                  </a:lnTo>
                  <a:lnTo>
                    <a:pt x="586" y="100"/>
                  </a:lnTo>
                  <a:lnTo>
                    <a:pt x="615" y="133"/>
                  </a:lnTo>
                  <a:lnTo>
                    <a:pt x="640" y="169"/>
                  </a:lnTo>
                  <a:lnTo>
                    <a:pt x="659" y="209"/>
                  </a:lnTo>
                  <a:lnTo>
                    <a:pt x="674" y="251"/>
                  </a:lnTo>
                  <a:lnTo>
                    <a:pt x="683" y="296"/>
                  </a:lnTo>
                  <a:lnTo>
                    <a:pt x="686" y="342"/>
                  </a:lnTo>
                  <a:lnTo>
                    <a:pt x="683" y="389"/>
                  </a:lnTo>
                  <a:lnTo>
                    <a:pt x="674" y="434"/>
                  </a:lnTo>
                  <a:lnTo>
                    <a:pt x="659" y="476"/>
                  </a:lnTo>
                  <a:lnTo>
                    <a:pt x="640" y="516"/>
                  </a:lnTo>
                  <a:lnTo>
                    <a:pt x="615" y="552"/>
                  </a:lnTo>
                  <a:lnTo>
                    <a:pt x="586" y="585"/>
                  </a:lnTo>
                  <a:lnTo>
                    <a:pt x="553" y="614"/>
                  </a:lnTo>
                  <a:lnTo>
                    <a:pt x="517" y="639"/>
                  </a:lnTo>
                  <a:lnTo>
                    <a:pt x="477" y="659"/>
                  </a:lnTo>
                  <a:lnTo>
                    <a:pt x="435" y="674"/>
                  </a:lnTo>
                  <a:lnTo>
                    <a:pt x="390" y="682"/>
                  </a:lnTo>
                  <a:lnTo>
                    <a:pt x="343" y="686"/>
                  </a:lnTo>
                  <a:lnTo>
                    <a:pt x="296" y="682"/>
                  </a:lnTo>
                  <a:lnTo>
                    <a:pt x="252" y="674"/>
                  </a:lnTo>
                  <a:lnTo>
                    <a:pt x="210" y="659"/>
                  </a:lnTo>
                  <a:lnTo>
                    <a:pt x="170" y="639"/>
                  </a:lnTo>
                  <a:lnTo>
                    <a:pt x="134" y="614"/>
                  </a:lnTo>
                  <a:lnTo>
                    <a:pt x="101" y="585"/>
                  </a:lnTo>
                  <a:lnTo>
                    <a:pt x="72" y="552"/>
                  </a:lnTo>
                  <a:lnTo>
                    <a:pt x="48" y="516"/>
                  </a:lnTo>
                  <a:lnTo>
                    <a:pt x="27" y="476"/>
                  </a:lnTo>
                  <a:lnTo>
                    <a:pt x="13" y="434"/>
                  </a:lnTo>
                  <a:lnTo>
                    <a:pt x="4" y="389"/>
                  </a:lnTo>
                  <a:lnTo>
                    <a:pt x="0" y="342"/>
                  </a:lnTo>
                  <a:lnTo>
                    <a:pt x="4" y="296"/>
                  </a:lnTo>
                  <a:lnTo>
                    <a:pt x="13" y="251"/>
                  </a:lnTo>
                  <a:lnTo>
                    <a:pt x="27" y="209"/>
                  </a:lnTo>
                  <a:lnTo>
                    <a:pt x="48" y="169"/>
                  </a:lnTo>
                  <a:lnTo>
                    <a:pt x="72" y="133"/>
                  </a:lnTo>
                  <a:lnTo>
                    <a:pt x="101" y="100"/>
                  </a:lnTo>
                  <a:lnTo>
                    <a:pt x="134" y="71"/>
                  </a:lnTo>
                  <a:lnTo>
                    <a:pt x="170" y="46"/>
                  </a:lnTo>
                  <a:lnTo>
                    <a:pt x="210" y="27"/>
                  </a:lnTo>
                  <a:lnTo>
                    <a:pt x="252" y="12"/>
                  </a:lnTo>
                  <a:lnTo>
                    <a:pt x="296" y="3"/>
                  </a:lnTo>
                  <a:lnTo>
                    <a:pt x="343" y="0"/>
                  </a:lnTo>
                  <a:close/>
                </a:path>
              </a:pathLst>
            </a:custGeom>
            <a:grpFill/>
            <a:ln w="0">
              <a:noFill/>
              <a:prstDash val="solid"/>
              <a:round/>
            </a:ln>
          </p:spPr>
          <p:txBody>
            <a:bodyPr vert="horz" wrap="square" lIns="91440" tIns="45720" rIns="91440" bIns="45720" numCol="1" anchor="t" anchorCtr="0" compatLnSpc="1"/>
            <a:lstStyle/>
            <a:p>
              <a:endParaRPr lang="en-US" sz="2000">
                <a:cs typeface="+mn-ea"/>
                <a:sym typeface="+mn-lt"/>
              </a:endParaRPr>
            </a:p>
          </p:txBody>
        </p:sp>
        <p:sp>
          <p:nvSpPr>
            <p:cNvPr id="30" name="Freeform 413"/>
            <p:cNvSpPr/>
            <p:nvPr/>
          </p:nvSpPr>
          <p:spPr bwMode="auto">
            <a:xfrm>
              <a:off x="9288463" y="5156200"/>
              <a:ext cx="141288" cy="344487"/>
            </a:xfrm>
            <a:custGeom>
              <a:avLst/>
              <a:gdLst>
                <a:gd name="T0" fmla="*/ 925 w 1073"/>
                <a:gd name="T1" fmla="*/ 1 h 2605"/>
                <a:gd name="T2" fmla="*/ 982 w 1073"/>
                <a:gd name="T3" fmla="*/ 12 h 2605"/>
                <a:gd name="T4" fmla="*/ 1029 w 1073"/>
                <a:gd name="T5" fmla="*/ 45 h 2605"/>
                <a:gd name="T6" fmla="*/ 1061 w 1073"/>
                <a:gd name="T7" fmla="*/ 91 h 2605"/>
                <a:gd name="T8" fmla="*/ 1073 w 1073"/>
                <a:gd name="T9" fmla="*/ 149 h 2605"/>
                <a:gd name="T10" fmla="*/ 1069 w 1073"/>
                <a:gd name="T11" fmla="*/ 1419 h 2605"/>
                <a:gd name="T12" fmla="*/ 1048 w 1073"/>
                <a:gd name="T13" fmla="*/ 1472 h 2605"/>
                <a:gd name="T14" fmla="*/ 1007 w 1073"/>
                <a:gd name="T15" fmla="*/ 1512 h 2605"/>
                <a:gd name="T16" fmla="*/ 954 w 1073"/>
                <a:gd name="T17" fmla="*/ 1535 h 2605"/>
                <a:gd name="T18" fmla="*/ 900 w 1073"/>
                <a:gd name="T19" fmla="*/ 1536 h 2605"/>
                <a:gd name="T20" fmla="*/ 854 w 1073"/>
                <a:gd name="T21" fmla="*/ 1520 h 2605"/>
                <a:gd name="T22" fmla="*/ 835 w 1073"/>
                <a:gd name="T23" fmla="*/ 2456 h 2605"/>
                <a:gd name="T24" fmla="*/ 824 w 1073"/>
                <a:gd name="T25" fmla="*/ 2515 h 2605"/>
                <a:gd name="T26" fmla="*/ 792 w 1073"/>
                <a:gd name="T27" fmla="*/ 2561 h 2605"/>
                <a:gd name="T28" fmla="*/ 744 w 1073"/>
                <a:gd name="T29" fmla="*/ 2593 h 2605"/>
                <a:gd name="T30" fmla="*/ 687 w 1073"/>
                <a:gd name="T31" fmla="*/ 2605 h 2605"/>
                <a:gd name="T32" fmla="*/ 629 w 1073"/>
                <a:gd name="T33" fmla="*/ 2593 h 2605"/>
                <a:gd name="T34" fmla="*/ 582 w 1073"/>
                <a:gd name="T35" fmla="*/ 2561 h 2605"/>
                <a:gd name="T36" fmla="*/ 551 w 1073"/>
                <a:gd name="T37" fmla="*/ 2515 h 2605"/>
                <a:gd name="T38" fmla="*/ 539 w 1073"/>
                <a:gd name="T39" fmla="*/ 2456 h 2605"/>
                <a:gd name="T40" fmla="*/ 532 w 1073"/>
                <a:gd name="T41" fmla="*/ 2486 h 2605"/>
                <a:gd name="T42" fmla="*/ 509 w 1073"/>
                <a:gd name="T43" fmla="*/ 2539 h 2605"/>
                <a:gd name="T44" fmla="*/ 469 w 1073"/>
                <a:gd name="T45" fmla="*/ 2579 h 2605"/>
                <a:gd name="T46" fmla="*/ 416 w 1073"/>
                <a:gd name="T47" fmla="*/ 2602 h 2605"/>
                <a:gd name="T48" fmla="*/ 357 w 1073"/>
                <a:gd name="T49" fmla="*/ 2602 h 2605"/>
                <a:gd name="T50" fmla="*/ 304 w 1073"/>
                <a:gd name="T51" fmla="*/ 2579 h 2605"/>
                <a:gd name="T52" fmla="*/ 263 w 1073"/>
                <a:gd name="T53" fmla="*/ 2539 h 2605"/>
                <a:gd name="T54" fmla="*/ 241 w 1073"/>
                <a:gd name="T55" fmla="*/ 2486 h 2605"/>
                <a:gd name="T56" fmla="*/ 238 w 1073"/>
                <a:gd name="T57" fmla="*/ 1507 h 2605"/>
                <a:gd name="T58" fmla="*/ 197 w 1073"/>
                <a:gd name="T59" fmla="*/ 1530 h 2605"/>
                <a:gd name="T60" fmla="*/ 148 w 1073"/>
                <a:gd name="T61" fmla="*/ 1538 h 2605"/>
                <a:gd name="T62" fmla="*/ 91 w 1073"/>
                <a:gd name="T63" fmla="*/ 1526 h 2605"/>
                <a:gd name="T64" fmla="*/ 43 w 1073"/>
                <a:gd name="T65" fmla="*/ 1495 h 2605"/>
                <a:gd name="T66" fmla="*/ 12 w 1073"/>
                <a:gd name="T67" fmla="*/ 1447 h 2605"/>
                <a:gd name="T68" fmla="*/ 0 w 1073"/>
                <a:gd name="T69" fmla="*/ 1389 h 2605"/>
                <a:gd name="T70" fmla="*/ 3 w 1073"/>
                <a:gd name="T71" fmla="*/ 119 h 2605"/>
                <a:gd name="T72" fmla="*/ 25 w 1073"/>
                <a:gd name="T73" fmla="*/ 67 h 2605"/>
                <a:gd name="T74" fmla="*/ 64 w 1073"/>
                <a:gd name="T75" fmla="*/ 27 h 2605"/>
                <a:gd name="T76" fmla="*/ 116 w 1073"/>
                <a:gd name="T77" fmla="*/ 5 h 2605"/>
                <a:gd name="T78" fmla="*/ 145 w 1073"/>
                <a:gd name="T79" fmla="*/ 0 h 2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73" h="2605">
                  <a:moveTo>
                    <a:pt x="145" y="0"/>
                  </a:moveTo>
                  <a:lnTo>
                    <a:pt x="925" y="1"/>
                  </a:lnTo>
                  <a:lnTo>
                    <a:pt x="954" y="4"/>
                  </a:lnTo>
                  <a:lnTo>
                    <a:pt x="982" y="12"/>
                  </a:lnTo>
                  <a:lnTo>
                    <a:pt x="1007" y="26"/>
                  </a:lnTo>
                  <a:lnTo>
                    <a:pt x="1029" y="45"/>
                  </a:lnTo>
                  <a:lnTo>
                    <a:pt x="1048" y="66"/>
                  </a:lnTo>
                  <a:lnTo>
                    <a:pt x="1061" y="91"/>
                  </a:lnTo>
                  <a:lnTo>
                    <a:pt x="1069" y="119"/>
                  </a:lnTo>
                  <a:lnTo>
                    <a:pt x="1073" y="149"/>
                  </a:lnTo>
                  <a:lnTo>
                    <a:pt x="1073" y="1389"/>
                  </a:lnTo>
                  <a:lnTo>
                    <a:pt x="1069" y="1419"/>
                  </a:lnTo>
                  <a:lnTo>
                    <a:pt x="1061" y="1447"/>
                  </a:lnTo>
                  <a:lnTo>
                    <a:pt x="1048" y="1472"/>
                  </a:lnTo>
                  <a:lnTo>
                    <a:pt x="1029" y="1495"/>
                  </a:lnTo>
                  <a:lnTo>
                    <a:pt x="1007" y="1512"/>
                  </a:lnTo>
                  <a:lnTo>
                    <a:pt x="982" y="1526"/>
                  </a:lnTo>
                  <a:lnTo>
                    <a:pt x="954" y="1535"/>
                  </a:lnTo>
                  <a:lnTo>
                    <a:pt x="925" y="1538"/>
                  </a:lnTo>
                  <a:lnTo>
                    <a:pt x="900" y="1536"/>
                  </a:lnTo>
                  <a:lnTo>
                    <a:pt x="876" y="1530"/>
                  </a:lnTo>
                  <a:lnTo>
                    <a:pt x="854" y="1520"/>
                  </a:lnTo>
                  <a:lnTo>
                    <a:pt x="835" y="1508"/>
                  </a:lnTo>
                  <a:lnTo>
                    <a:pt x="835" y="2456"/>
                  </a:lnTo>
                  <a:lnTo>
                    <a:pt x="833" y="2486"/>
                  </a:lnTo>
                  <a:lnTo>
                    <a:pt x="824" y="2515"/>
                  </a:lnTo>
                  <a:lnTo>
                    <a:pt x="810" y="2539"/>
                  </a:lnTo>
                  <a:lnTo>
                    <a:pt x="792" y="2561"/>
                  </a:lnTo>
                  <a:lnTo>
                    <a:pt x="770" y="2579"/>
                  </a:lnTo>
                  <a:lnTo>
                    <a:pt x="744" y="2593"/>
                  </a:lnTo>
                  <a:lnTo>
                    <a:pt x="717" y="2602"/>
                  </a:lnTo>
                  <a:lnTo>
                    <a:pt x="687" y="2605"/>
                  </a:lnTo>
                  <a:lnTo>
                    <a:pt x="657" y="2602"/>
                  </a:lnTo>
                  <a:lnTo>
                    <a:pt x="629" y="2593"/>
                  </a:lnTo>
                  <a:lnTo>
                    <a:pt x="604" y="2579"/>
                  </a:lnTo>
                  <a:lnTo>
                    <a:pt x="582" y="2561"/>
                  </a:lnTo>
                  <a:lnTo>
                    <a:pt x="564" y="2539"/>
                  </a:lnTo>
                  <a:lnTo>
                    <a:pt x="551" y="2515"/>
                  </a:lnTo>
                  <a:lnTo>
                    <a:pt x="542" y="2486"/>
                  </a:lnTo>
                  <a:lnTo>
                    <a:pt x="539" y="2456"/>
                  </a:lnTo>
                  <a:lnTo>
                    <a:pt x="535" y="2456"/>
                  </a:lnTo>
                  <a:lnTo>
                    <a:pt x="532" y="2486"/>
                  </a:lnTo>
                  <a:lnTo>
                    <a:pt x="523" y="2515"/>
                  </a:lnTo>
                  <a:lnTo>
                    <a:pt x="509" y="2539"/>
                  </a:lnTo>
                  <a:lnTo>
                    <a:pt x="492" y="2561"/>
                  </a:lnTo>
                  <a:lnTo>
                    <a:pt x="469" y="2579"/>
                  </a:lnTo>
                  <a:lnTo>
                    <a:pt x="444" y="2593"/>
                  </a:lnTo>
                  <a:lnTo>
                    <a:pt x="416" y="2602"/>
                  </a:lnTo>
                  <a:lnTo>
                    <a:pt x="386" y="2605"/>
                  </a:lnTo>
                  <a:lnTo>
                    <a:pt x="357" y="2602"/>
                  </a:lnTo>
                  <a:lnTo>
                    <a:pt x="328" y="2593"/>
                  </a:lnTo>
                  <a:lnTo>
                    <a:pt x="304" y="2579"/>
                  </a:lnTo>
                  <a:lnTo>
                    <a:pt x="281" y="2561"/>
                  </a:lnTo>
                  <a:lnTo>
                    <a:pt x="263" y="2539"/>
                  </a:lnTo>
                  <a:lnTo>
                    <a:pt x="250" y="2515"/>
                  </a:lnTo>
                  <a:lnTo>
                    <a:pt x="241" y="2486"/>
                  </a:lnTo>
                  <a:lnTo>
                    <a:pt x="238" y="2456"/>
                  </a:lnTo>
                  <a:lnTo>
                    <a:pt x="238" y="1507"/>
                  </a:lnTo>
                  <a:lnTo>
                    <a:pt x="218" y="1520"/>
                  </a:lnTo>
                  <a:lnTo>
                    <a:pt x="197" y="1530"/>
                  </a:lnTo>
                  <a:lnTo>
                    <a:pt x="173" y="1536"/>
                  </a:lnTo>
                  <a:lnTo>
                    <a:pt x="148" y="1538"/>
                  </a:lnTo>
                  <a:lnTo>
                    <a:pt x="119" y="1535"/>
                  </a:lnTo>
                  <a:lnTo>
                    <a:pt x="91" y="1526"/>
                  </a:lnTo>
                  <a:lnTo>
                    <a:pt x="66" y="1512"/>
                  </a:lnTo>
                  <a:lnTo>
                    <a:pt x="43" y="1495"/>
                  </a:lnTo>
                  <a:lnTo>
                    <a:pt x="25" y="1472"/>
                  </a:lnTo>
                  <a:lnTo>
                    <a:pt x="12" y="1447"/>
                  </a:lnTo>
                  <a:lnTo>
                    <a:pt x="3" y="1419"/>
                  </a:lnTo>
                  <a:lnTo>
                    <a:pt x="0" y="1389"/>
                  </a:lnTo>
                  <a:lnTo>
                    <a:pt x="0" y="149"/>
                  </a:lnTo>
                  <a:lnTo>
                    <a:pt x="3" y="119"/>
                  </a:lnTo>
                  <a:lnTo>
                    <a:pt x="11" y="92"/>
                  </a:lnTo>
                  <a:lnTo>
                    <a:pt x="25" y="67"/>
                  </a:lnTo>
                  <a:lnTo>
                    <a:pt x="42" y="46"/>
                  </a:lnTo>
                  <a:lnTo>
                    <a:pt x="64" y="27"/>
                  </a:lnTo>
                  <a:lnTo>
                    <a:pt x="89" y="13"/>
                  </a:lnTo>
                  <a:lnTo>
                    <a:pt x="116" y="5"/>
                  </a:lnTo>
                  <a:lnTo>
                    <a:pt x="145" y="1"/>
                  </a:lnTo>
                  <a:lnTo>
                    <a:pt x="145" y="0"/>
                  </a:lnTo>
                  <a:close/>
                </a:path>
              </a:pathLst>
            </a:custGeom>
            <a:grpFill/>
            <a:ln w="0">
              <a:noFill/>
              <a:prstDash val="solid"/>
              <a:round/>
            </a:ln>
          </p:spPr>
          <p:txBody>
            <a:bodyPr vert="horz" wrap="square" lIns="91440" tIns="45720" rIns="91440" bIns="45720" numCol="1" anchor="t" anchorCtr="0" compatLnSpc="1"/>
            <a:lstStyle/>
            <a:p>
              <a:endParaRPr lang="en-US" sz="2000">
                <a:cs typeface="+mn-ea"/>
                <a:sym typeface="+mn-lt"/>
              </a:endParaRPr>
            </a:p>
          </p:txBody>
        </p:sp>
        <p:sp>
          <p:nvSpPr>
            <p:cNvPr id="31" name="Freeform 414"/>
            <p:cNvSpPr/>
            <p:nvPr/>
          </p:nvSpPr>
          <p:spPr bwMode="auto">
            <a:xfrm>
              <a:off x="9232901" y="5059363"/>
              <a:ext cx="74613" cy="82550"/>
            </a:xfrm>
            <a:custGeom>
              <a:avLst/>
              <a:gdLst>
                <a:gd name="T0" fmla="*/ 314 w 565"/>
                <a:gd name="T1" fmla="*/ 0 h 629"/>
                <a:gd name="T2" fmla="*/ 358 w 565"/>
                <a:gd name="T3" fmla="*/ 3 h 629"/>
                <a:gd name="T4" fmla="*/ 400 w 565"/>
                <a:gd name="T5" fmla="*/ 12 h 629"/>
                <a:gd name="T6" fmla="*/ 439 w 565"/>
                <a:gd name="T7" fmla="*/ 25 h 629"/>
                <a:gd name="T8" fmla="*/ 474 w 565"/>
                <a:gd name="T9" fmla="*/ 44 h 629"/>
                <a:gd name="T10" fmla="*/ 508 w 565"/>
                <a:gd name="T11" fmla="*/ 67 h 629"/>
                <a:gd name="T12" fmla="*/ 538 w 565"/>
                <a:gd name="T13" fmla="*/ 94 h 629"/>
                <a:gd name="T14" fmla="*/ 565 w 565"/>
                <a:gd name="T15" fmla="*/ 125 h 629"/>
                <a:gd name="T16" fmla="*/ 545 w 565"/>
                <a:gd name="T17" fmla="*/ 165 h 629"/>
                <a:gd name="T18" fmla="*/ 528 w 565"/>
                <a:gd name="T19" fmla="*/ 206 h 629"/>
                <a:gd name="T20" fmla="*/ 516 w 565"/>
                <a:gd name="T21" fmla="*/ 250 h 629"/>
                <a:gd name="T22" fmla="*/ 509 w 565"/>
                <a:gd name="T23" fmla="*/ 296 h 629"/>
                <a:gd name="T24" fmla="*/ 507 w 565"/>
                <a:gd name="T25" fmla="*/ 342 h 629"/>
                <a:gd name="T26" fmla="*/ 509 w 565"/>
                <a:gd name="T27" fmla="*/ 391 h 629"/>
                <a:gd name="T28" fmla="*/ 518 w 565"/>
                <a:gd name="T29" fmla="*/ 437 h 629"/>
                <a:gd name="T30" fmla="*/ 530 w 565"/>
                <a:gd name="T31" fmla="*/ 483 h 629"/>
                <a:gd name="T32" fmla="*/ 548 w 565"/>
                <a:gd name="T33" fmla="*/ 525 h 629"/>
                <a:gd name="T34" fmla="*/ 518 w 565"/>
                <a:gd name="T35" fmla="*/ 555 h 629"/>
                <a:gd name="T36" fmla="*/ 483 w 565"/>
                <a:gd name="T37" fmla="*/ 581 h 629"/>
                <a:gd name="T38" fmla="*/ 445 w 565"/>
                <a:gd name="T39" fmla="*/ 601 h 629"/>
                <a:gd name="T40" fmla="*/ 404 w 565"/>
                <a:gd name="T41" fmla="*/ 616 h 629"/>
                <a:gd name="T42" fmla="*/ 361 w 565"/>
                <a:gd name="T43" fmla="*/ 626 h 629"/>
                <a:gd name="T44" fmla="*/ 314 w 565"/>
                <a:gd name="T45" fmla="*/ 629 h 629"/>
                <a:gd name="T46" fmla="*/ 272 w 565"/>
                <a:gd name="T47" fmla="*/ 627 h 629"/>
                <a:gd name="T48" fmla="*/ 231 w 565"/>
                <a:gd name="T49" fmla="*/ 619 h 629"/>
                <a:gd name="T50" fmla="*/ 192 w 565"/>
                <a:gd name="T51" fmla="*/ 605 h 629"/>
                <a:gd name="T52" fmla="*/ 156 w 565"/>
                <a:gd name="T53" fmla="*/ 587 h 629"/>
                <a:gd name="T54" fmla="*/ 122 w 565"/>
                <a:gd name="T55" fmla="*/ 565 h 629"/>
                <a:gd name="T56" fmla="*/ 92 w 565"/>
                <a:gd name="T57" fmla="*/ 538 h 629"/>
                <a:gd name="T58" fmla="*/ 66 w 565"/>
                <a:gd name="T59" fmla="*/ 507 h 629"/>
                <a:gd name="T60" fmla="*/ 43 w 565"/>
                <a:gd name="T61" fmla="*/ 474 h 629"/>
                <a:gd name="T62" fmla="*/ 25 w 565"/>
                <a:gd name="T63" fmla="*/ 437 h 629"/>
                <a:gd name="T64" fmla="*/ 11 w 565"/>
                <a:gd name="T65" fmla="*/ 398 h 629"/>
                <a:gd name="T66" fmla="*/ 2 w 565"/>
                <a:gd name="T67" fmla="*/ 357 h 629"/>
                <a:gd name="T68" fmla="*/ 0 w 565"/>
                <a:gd name="T69" fmla="*/ 315 h 629"/>
                <a:gd name="T70" fmla="*/ 3 w 565"/>
                <a:gd name="T71" fmla="*/ 269 h 629"/>
                <a:gd name="T72" fmla="*/ 13 w 565"/>
                <a:gd name="T73" fmla="*/ 223 h 629"/>
                <a:gd name="T74" fmla="*/ 29 w 565"/>
                <a:gd name="T75" fmla="*/ 182 h 629"/>
                <a:gd name="T76" fmla="*/ 51 w 565"/>
                <a:gd name="T77" fmla="*/ 143 h 629"/>
                <a:gd name="T78" fmla="*/ 77 w 565"/>
                <a:gd name="T79" fmla="*/ 108 h 629"/>
                <a:gd name="T80" fmla="*/ 108 w 565"/>
                <a:gd name="T81" fmla="*/ 76 h 629"/>
                <a:gd name="T82" fmla="*/ 144 w 565"/>
                <a:gd name="T83" fmla="*/ 51 h 629"/>
                <a:gd name="T84" fmla="*/ 183 w 565"/>
                <a:gd name="T85" fmla="*/ 29 h 629"/>
                <a:gd name="T86" fmla="*/ 224 w 565"/>
                <a:gd name="T87" fmla="*/ 13 h 629"/>
                <a:gd name="T88" fmla="*/ 268 w 565"/>
                <a:gd name="T89" fmla="*/ 3 h 629"/>
                <a:gd name="T90" fmla="*/ 314 w 565"/>
                <a:gd name="T91" fmla="*/ 0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5" h="629">
                  <a:moveTo>
                    <a:pt x="314" y="0"/>
                  </a:moveTo>
                  <a:lnTo>
                    <a:pt x="358" y="3"/>
                  </a:lnTo>
                  <a:lnTo>
                    <a:pt x="400" y="12"/>
                  </a:lnTo>
                  <a:lnTo>
                    <a:pt x="439" y="25"/>
                  </a:lnTo>
                  <a:lnTo>
                    <a:pt x="474" y="44"/>
                  </a:lnTo>
                  <a:lnTo>
                    <a:pt x="508" y="67"/>
                  </a:lnTo>
                  <a:lnTo>
                    <a:pt x="538" y="94"/>
                  </a:lnTo>
                  <a:lnTo>
                    <a:pt x="565" y="125"/>
                  </a:lnTo>
                  <a:lnTo>
                    <a:pt x="545" y="165"/>
                  </a:lnTo>
                  <a:lnTo>
                    <a:pt x="528" y="206"/>
                  </a:lnTo>
                  <a:lnTo>
                    <a:pt x="516" y="250"/>
                  </a:lnTo>
                  <a:lnTo>
                    <a:pt x="509" y="296"/>
                  </a:lnTo>
                  <a:lnTo>
                    <a:pt x="507" y="342"/>
                  </a:lnTo>
                  <a:lnTo>
                    <a:pt x="509" y="391"/>
                  </a:lnTo>
                  <a:lnTo>
                    <a:pt x="518" y="437"/>
                  </a:lnTo>
                  <a:lnTo>
                    <a:pt x="530" y="483"/>
                  </a:lnTo>
                  <a:lnTo>
                    <a:pt x="548" y="525"/>
                  </a:lnTo>
                  <a:lnTo>
                    <a:pt x="518" y="555"/>
                  </a:lnTo>
                  <a:lnTo>
                    <a:pt x="483" y="581"/>
                  </a:lnTo>
                  <a:lnTo>
                    <a:pt x="445" y="601"/>
                  </a:lnTo>
                  <a:lnTo>
                    <a:pt x="404" y="616"/>
                  </a:lnTo>
                  <a:lnTo>
                    <a:pt x="361" y="626"/>
                  </a:lnTo>
                  <a:lnTo>
                    <a:pt x="314" y="629"/>
                  </a:lnTo>
                  <a:lnTo>
                    <a:pt x="272" y="627"/>
                  </a:lnTo>
                  <a:lnTo>
                    <a:pt x="231" y="619"/>
                  </a:lnTo>
                  <a:lnTo>
                    <a:pt x="192" y="605"/>
                  </a:lnTo>
                  <a:lnTo>
                    <a:pt x="156" y="587"/>
                  </a:lnTo>
                  <a:lnTo>
                    <a:pt x="122" y="565"/>
                  </a:lnTo>
                  <a:lnTo>
                    <a:pt x="92" y="538"/>
                  </a:lnTo>
                  <a:lnTo>
                    <a:pt x="66" y="507"/>
                  </a:lnTo>
                  <a:lnTo>
                    <a:pt x="43" y="474"/>
                  </a:lnTo>
                  <a:lnTo>
                    <a:pt x="25" y="437"/>
                  </a:lnTo>
                  <a:lnTo>
                    <a:pt x="11" y="398"/>
                  </a:lnTo>
                  <a:lnTo>
                    <a:pt x="2" y="357"/>
                  </a:lnTo>
                  <a:lnTo>
                    <a:pt x="0" y="315"/>
                  </a:lnTo>
                  <a:lnTo>
                    <a:pt x="3" y="269"/>
                  </a:lnTo>
                  <a:lnTo>
                    <a:pt x="13" y="223"/>
                  </a:lnTo>
                  <a:lnTo>
                    <a:pt x="29" y="182"/>
                  </a:lnTo>
                  <a:lnTo>
                    <a:pt x="51" y="143"/>
                  </a:lnTo>
                  <a:lnTo>
                    <a:pt x="77" y="108"/>
                  </a:lnTo>
                  <a:lnTo>
                    <a:pt x="108" y="76"/>
                  </a:lnTo>
                  <a:lnTo>
                    <a:pt x="144" y="51"/>
                  </a:lnTo>
                  <a:lnTo>
                    <a:pt x="183" y="29"/>
                  </a:lnTo>
                  <a:lnTo>
                    <a:pt x="224" y="13"/>
                  </a:lnTo>
                  <a:lnTo>
                    <a:pt x="268" y="3"/>
                  </a:lnTo>
                  <a:lnTo>
                    <a:pt x="314" y="0"/>
                  </a:lnTo>
                  <a:close/>
                </a:path>
              </a:pathLst>
            </a:custGeom>
            <a:grpFill/>
            <a:ln w="0">
              <a:noFill/>
              <a:prstDash val="solid"/>
              <a:round/>
            </a:ln>
          </p:spPr>
          <p:txBody>
            <a:bodyPr vert="horz" wrap="square" lIns="91440" tIns="45720" rIns="91440" bIns="45720" numCol="1" anchor="t" anchorCtr="0" compatLnSpc="1"/>
            <a:lstStyle/>
            <a:p>
              <a:endParaRPr lang="en-US" sz="2000">
                <a:cs typeface="+mn-ea"/>
                <a:sym typeface="+mn-lt"/>
              </a:endParaRPr>
            </a:p>
          </p:txBody>
        </p:sp>
        <p:sp>
          <p:nvSpPr>
            <p:cNvPr id="32" name="Freeform 415"/>
            <p:cNvSpPr/>
            <p:nvPr/>
          </p:nvSpPr>
          <p:spPr bwMode="auto">
            <a:xfrm>
              <a:off x="9209088" y="5148263"/>
              <a:ext cx="96838" cy="317500"/>
            </a:xfrm>
            <a:custGeom>
              <a:avLst/>
              <a:gdLst>
                <a:gd name="T0" fmla="*/ 373 w 729"/>
                <a:gd name="T1" fmla="*/ 0 h 2394"/>
                <a:gd name="T2" fmla="*/ 510 w 729"/>
                <a:gd name="T3" fmla="*/ 0 h 2394"/>
                <a:gd name="T4" fmla="*/ 600 w 729"/>
                <a:gd name="T5" fmla="*/ 0 h 2394"/>
                <a:gd name="T6" fmla="*/ 550 w 729"/>
                <a:gd name="T7" fmla="*/ 46 h 2394"/>
                <a:gd name="T8" fmla="*/ 513 w 729"/>
                <a:gd name="T9" fmla="*/ 105 h 2394"/>
                <a:gd name="T10" fmla="*/ 494 w 729"/>
                <a:gd name="T11" fmla="*/ 172 h 2394"/>
                <a:gd name="T12" fmla="*/ 490 w 729"/>
                <a:gd name="T13" fmla="*/ 1448 h 2394"/>
                <a:gd name="T14" fmla="*/ 502 w 729"/>
                <a:gd name="T15" fmla="*/ 1526 h 2394"/>
                <a:gd name="T16" fmla="*/ 536 w 729"/>
                <a:gd name="T17" fmla="*/ 1594 h 2394"/>
                <a:gd name="T18" fmla="*/ 588 w 729"/>
                <a:gd name="T19" fmla="*/ 1648 h 2394"/>
                <a:gd name="T20" fmla="*/ 652 w 729"/>
                <a:gd name="T21" fmla="*/ 1685 h 2394"/>
                <a:gd name="T22" fmla="*/ 729 w 729"/>
                <a:gd name="T23" fmla="*/ 1702 h 2394"/>
                <a:gd name="T24" fmla="*/ 708 w 729"/>
                <a:gd name="T25" fmla="*/ 2370 h 2394"/>
                <a:gd name="T26" fmla="*/ 659 w 729"/>
                <a:gd name="T27" fmla="*/ 2392 h 2394"/>
                <a:gd name="T28" fmla="*/ 604 w 729"/>
                <a:gd name="T29" fmla="*/ 2392 h 2394"/>
                <a:gd name="T30" fmla="*/ 555 w 729"/>
                <a:gd name="T31" fmla="*/ 2372 h 2394"/>
                <a:gd name="T32" fmla="*/ 518 w 729"/>
                <a:gd name="T33" fmla="*/ 2335 h 2394"/>
                <a:gd name="T34" fmla="*/ 498 w 729"/>
                <a:gd name="T35" fmla="*/ 2285 h 2394"/>
                <a:gd name="T36" fmla="*/ 491 w 729"/>
                <a:gd name="T37" fmla="*/ 2258 h 2394"/>
                <a:gd name="T38" fmla="*/ 481 w 729"/>
                <a:gd name="T39" fmla="*/ 2311 h 2394"/>
                <a:gd name="T40" fmla="*/ 451 w 729"/>
                <a:gd name="T41" fmla="*/ 2354 h 2394"/>
                <a:gd name="T42" fmla="*/ 408 w 729"/>
                <a:gd name="T43" fmla="*/ 2383 h 2394"/>
                <a:gd name="T44" fmla="*/ 355 w 729"/>
                <a:gd name="T45" fmla="*/ 2394 h 2394"/>
                <a:gd name="T46" fmla="*/ 301 w 729"/>
                <a:gd name="T47" fmla="*/ 2383 h 2394"/>
                <a:gd name="T48" fmla="*/ 258 w 729"/>
                <a:gd name="T49" fmla="*/ 2354 h 2394"/>
                <a:gd name="T50" fmla="*/ 229 w 729"/>
                <a:gd name="T51" fmla="*/ 2311 h 2394"/>
                <a:gd name="T52" fmla="*/ 218 w 729"/>
                <a:gd name="T53" fmla="*/ 2258 h 2394"/>
                <a:gd name="T54" fmla="*/ 201 w 729"/>
                <a:gd name="T55" fmla="*/ 1397 h 2394"/>
                <a:gd name="T56" fmla="*/ 159 w 729"/>
                <a:gd name="T57" fmla="*/ 1411 h 2394"/>
                <a:gd name="T58" fmla="*/ 109 w 729"/>
                <a:gd name="T59" fmla="*/ 1410 h 2394"/>
                <a:gd name="T60" fmla="*/ 60 w 729"/>
                <a:gd name="T61" fmla="*/ 1390 h 2394"/>
                <a:gd name="T62" fmla="*/ 24 w 729"/>
                <a:gd name="T63" fmla="*/ 1353 h 2394"/>
                <a:gd name="T64" fmla="*/ 3 w 729"/>
                <a:gd name="T65" fmla="*/ 1305 h 2394"/>
                <a:gd name="T66" fmla="*/ 0 w 729"/>
                <a:gd name="T67" fmla="*/ 137 h 2394"/>
                <a:gd name="T68" fmla="*/ 11 w 729"/>
                <a:gd name="T69" fmla="*/ 84 h 2394"/>
                <a:gd name="T70" fmla="*/ 39 w 729"/>
                <a:gd name="T71" fmla="*/ 42 h 2394"/>
                <a:gd name="T72" fmla="*/ 81 w 729"/>
                <a:gd name="T73" fmla="*/ 12 h 2394"/>
                <a:gd name="T74" fmla="*/ 133 w 729"/>
                <a:gd name="T75" fmla="*/ 1 h 2394"/>
                <a:gd name="T76" fmla="*/ 289 w 729"/>
                <a:gd name="T77" fmla="*/ 0 h 2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29" h="2394">
                  <a:moveTo>
                    <a:pt x="329" y="0"/>
                  </a:moveTo>
                  <a:lnTo>
                    <a:pt x="373" y="0"/>
                  </a:lnTo>
                  <a:lnTo>
                    <a:pt x="463" y="0"/>
                  </a:lnTo>
                  <a:lnTo>
                    <a:pt x="510" y="0"/>
                  </a:lnTo>
                  <a:lnTo>
                    <a:pt x="556" y="0"/>
                  </a:lnTo>
                  <a:lnTo>
                    <a:pt x="600" y="0"/>
                  </a:lnTo>
                  <a:lnTo>
                    <a:pt x="573" y="21"/>
                  </a:lnTo>
                  <a:lnTo>
                    <a:pt x="550" y="46"/>
                  </a:lnTo>
                  <a:lnTo>
                    <a:pt x="529" y="74"/>
                  </a:lnTo>
                  <a:lnTo>
                    <a:pt x="513" y="105"/>
                  </a:lnTo>
                  <a:lnTo>
                    <a:pt x="501" y="137"/>
                  </a:lnTo>
                  <a:lnTo>
                    <a:pt x="494" y="172"/>
                  </a:lnTo>
                  <a:lnTo>
                    <a:pt x="490" y="208"/>
                  </a:lnTo>
                  <a:lnTo>
                    <a:pt x="490" y="1448"/>
                  </a:lnTo>
                  <a:lnTo>
                    <a:pt x="494" y="1488"/>
                  </a:lnTo>
                  <a:lnTo>
                    <a:pt x="502" y="1526"/>
                  </a:lnTo>
                  <a:lnTo>
                    <a:pt x="516" y="1562"/>
                  </a:lnTo>
                  <a:lnTo>
                    <a:pt x="536" y="1594"/>
                  </a:lnTo>
                  <a:lnTo>
                    <a:pt x="559" y="1622"/>
                  </a:lnTo>
                  <a:lnTo>
                    <a:pt x="588" y="1648"/>
                  </a:lnTo>
                  <a:lnTo>
                    <a:pt x="619" y="1668"/>
                  </a:lnTo>
                  <a:lnTo>
                    <a:pt x="652" y="1685"/>
                  </a:lnTo>
                  <a:lnTo>
                    <a:pt x="690" y="1697"/>
                  </a:lnTo>
                  <a:lnTo>
                    <a:pt x="729" y="1702"/>
                  </a:lnTo>
                  <a:lnTo>
                    <a:pt x="729" y="2354"/>
                  </a:lnTo>
                  <a:lnTo>
                    <a:pt x="708" y="2370"/>
                  </a:lnTo>
                  <a:lnTo>
                    <a:pt x="685" y="2383"/>
                  </a:lnTo>
                  <a:lnTo>
                    <a:pt x="659" y="2392"/>
                  </a:lnTo>
                  <a:lnTo>
                    <a:pt x="632" y="2394"/>
                  </a:lnTo>
                  <a:lnTo>
                    <a:pt x="604" y="2392"/>
                  </a:lnTo>
                  <a:lnTo>
                    <a:pt x="579" y="2383"/>
                  </a:lnTo>
                  <a:lnTo>
                    <a:pt x="555" y="2372"/>
                  </a:lnTo>
                  <a:lnTo>
                    <a:pt x="535" y="2354"/>
                  </a:lnTo>
                  <a:lnTo>
                    <a:pt x="518" y="2335"/>
                  </a:lnTo>
                  <a:lnTo>
                    <a:pt x="505" y="2311"/>
                  </a:lnTo>
                  <a:lnTo>
                    <a:pt x="498" y="2285"/>
                  </a:lnTo>
                  <a:lnTo>
                    <a:pt x="495" y="2258"/>
                  </a:lnTo>
                  <a:lnTo>
                    <a:pt x="491" y="2258"/>
                  </a:lnTo>
                  <a:lnTo>
                    <a:pt x="488" y="2285"/>
                  </a:lnTo>
                  <a:lnTo>
                    <a:pt x="481" y="2311"/>
                  </a:lnTo>
                  <a:lnTo>
                    <a:pt x="469" y="2335"/>
                  </a:lnTo>
                  <a:lnTo>
                    <a:pt x="451" y="2354"/>
                  </a:lnTo>
                  <a:lnTo>
                    <a:pt x="431" y="2372"/>
                  </a:lnTo>
                  <a:lnTo>
                    <a:pt x="408" y="2383"/>
                  </a:lnTo>
                  <a:lnTo>
                    <a:pt x="382" y="2392"/>
                  </a:lnTo>
                  <a:lnTo>
                    <a:pt x="355" y="2394"/>
                  </a:lnTo>
                  <a:lnTo>
                    <a:pt x="327" y="2392"/>
                  </a:lnTo>
                  <a:lnTo>
                    <a:pt x="301" y="2383"/>
                  </a:lnTo>
                  <a:lnTo>
                    <a:pt x="279" y="2372"/>
                  </a:lnTo>
                  <a:lnTo>
                    <a:pt x="258" y="2354"/>
                  </a:lnTo>
                  <a:lnTo>
                    <a:pt x="242" y="2335"/>
                  </a:lnTo>
                  <a:lnTo>
                    <a:pt x="229" y="2311"/>
                  </a:lnTo>
                  <a:lnTo>
                    <a:pt x="221" y="2285"/>
                  </a:lnTo>
                  <a:lnTo>
                    <a:pt x="218" y="2258"/>
                  </a:lnTo>
                  <a:lnTo>
                    <a:pt x="218" y="1386"/>
                  </a:lnTo>
                  <a:lnTo>
                    <a:pt x="201" y="1397"/>
                  </a:lnTo>
                  <a:lnTo>
                    <a:pt x="180" y="1406"/>
                  </a:lnTo>
                  <a:lnTo>
                    <a:pt x="159" y="1411"/>
                  </a:lnTo>
                  <a:lnTo>
                    <a:pt x="137" y="1414"/>
                  </a:lnTo>
                  <a:lnTo>
                    <a:pt x="109" y="1410"/>
                  </a:lnTo>
                  <a:lnTo>
                    <a:pt x="83" y="1403"/>
                  </a:lnTo>
                  <a:lnTo>
                    <a:pt x="60" y="1390"/>
                  </a:lnTo>
                  <a:lnTo>
                    <a:pt x="40" y="1374"/>
                  </a:lnTo>
                  <a:lnTo>
                    <a:pt x="24" y="1353"/>
                  </a:lnTo>
                  <a:lnTo>
                    <a:pt x="11" y="1330"/>
                  </a:lnTo>
                  <a:lnTo>
                    <a:pt x="3" y="1305"/>
                  </a:lnTo>
                  <a:lnTo>
                    <a:pt x="0" y="1276"/>
                  </a:lnTo>
                  <a:lnTo>
                    <a:pt x="0" y="137"/>
                  </a:lnTo>
                  <a:lnTo>
                    <a:pt x="2" y="110"/>
                  </a:lnTo>
                  <a:lnTo>
                    <a:pt x="11" y="84"/>
                  </a:lnTo>
                  <a:lnTo>
                    <a:pt x="23" y="61"/>
                  </a:lnTo>
                  <a:lnTo>
                    <a:pt x="39" y="42"/>
                  </a:lnTo>
                  <a:lnTo>
                    <a:pt x="58" y="25"/>
                  </a:lnTo>
                  <a:lnTo>
                    <a:pt x="81" y="12"/>
                  </a:lnTo>
                  <a:lnTo>
                    <a:pt x="106" y="4"/>
                  </a:lnTo>
                  <a:lnTo>
                    <a:pt x="133" y="1"/>
                  </a:lnTo>
                  <a:lnTo>
                    <a:pt x="133" y="0"/>
                  </a:lnTo>
                  <a:lnTo>
                    <a:pt x="289" y="0"/>
                  </a:lnTo>
                  <a:lnTo>
                    <a:pt x="329" y="0"/>
                  </a:lnTo>
                  <a:close/>
                </a:path>
              </a:pathLst>
            </a:custGeom>
            <a:grpFill/>
            <a:ln w="0">
              <a:noFill/>
              <a:prstDash val="solid"/>
              <a:round/>
            </a:ln>
          </p:spPr>
          <p:txBody>
            <a:bodyPr vert="horz" wrap="square" lIns="91440" tIns="45720" rIns="91440" bIns="45720" numCol="1" anchor="t" anchorCtr="0" compatLnSpc="1"/>
            <a:lstStyle/>
            <a:p>
              <a:endParaRPr lang="en-US" sz="2000">
                <a:cs typeface="+mn-ea"/>
                <a:sym typeface="+mn-lt"/>
              </a:endParaRPr>
            </a:p>
          </p:txBody>
        </p:sp>
        <p:sp>
          <p:nvSpPr>
            <p:cNvPr id="33" name="Freeform 416"/>
            <p:cNvSpPr/>
            <p:nvPr/>
          </p:nvSpPr>
          <p:spPr bwMode="auto">
            <a:xfrm>
              <a:off x="9410701" y="5059363"/>
              <a:ext cx="74613" cy="82550"/>
            </a:xfrm>
            <a:custGeom>
              <a:avLst/>
              <a:gdLst>
                <a:gd name="T0" fmla="*/ 249 w 565"/>
                <a:gd name="T1" fmla="*/ 0 h 629"/>
                <a:gd name="T2" fmla="*/ 297 w 565"/>
                <a:gd name="T3" fmla="*/ 3 h 629"/>
                <a:gd name="T4" fmla="*/ 341 w 565"/>
                <a:gd name="T5" fmla="*/ 13 h 629"/>
                <a:gd name="T6" fmla="*/ 382 w 565"/>
                <a:gd name="T7" fmla="*/ 29 h 629"/>
                <a:gd name="T8" fmla="*/ 421 w 565"/>
                <a:gd name="T9" fmla="*/ 51 h 629"/>
                <a:gd name="T10" fmla="*/ 457 w 565"/>
                <a:gd name="T11" fmla="*/ 76 h 629"/>
                <a:gd name="T12" fmla="*/ 488 w 565"/>
                <a:gd name="T13" fmla="*/ 108 h 629"/>
                <a:gd name="T14" fmla="*/ 514 w 565"/>
                <a:gd name="T15" fmla="*/ 143 h 629"/>
                <a:gd name="T16" fmla="*/ 535 w 565"/>
                <a:gd name="T17" fmla="*/ 182 h 629"/>
                <a:gd name="T18" fmla="*/ 552 w 565"/>
                <a:gd name="T19" fmla="*/ 223 h 629"/>
                <a:gd name="T20" fmla="*/ 561 w 565"/>
                <a:gd name="T21" fmla="*/ 269 h 629"/>
                <a:gd name="T22" fmla="*/ 565 w 565"/>
                <a:gd name="T23" fmla="*/ 315 h 629"/>
                <a:gd name="T24" fmla="*/ 562 w 565"/>
                <a:gd name="T25" fmla="*/ 357 h 629"/>
                <a:gd name="T26" fmla="*/ 554 w 565"/>
                <a:gd name="T27" fmla="*/ 398 h 629"/>
                <a:gd name="T28" fmla="*/ 540 w 565"/>
                <a:gd name="T29" fmla="*/ 437 h 629"/>
                <a:gd name="T30" fmla="*/ 521 w 565"/>
                <a:gd name="T31" fmla="*/ 474 h 629"/>
                <a:gd name="T32" fmla="*/ 499 w 565"/>
                <a:gd name="T33" fmla="*/ 507 h 629"/>
                <a:gd name="T34" fmla="*/ 473 w 565"/>
                <a:gd name="T35" fmla="*/ 538 h 629"/>
                <a:gd name="T36" fmla="*/ 443 w 565"/>
                <a:gd name="T37" fmla="*/ 565 h 629"/>
                <a:gd name="T38" fmla="*/ 409 w 565"/>
                <a:gd name="T39" fmla="*/ 587 h 629"/>
                <a:gd name="T40" fmla="*/ 372 w 565"/>
                <a:gd name="T41" fmla="*/ 605 h 629"/>
                <a:gd name="T42" fmla="*/ 333 w 565"/>
                <a:gd name="T43" fmla="*/ 619 h 629"/>
                <a:gd name="T44" fmla="*/ 292 w 565"/>
                <a:gd name="T45" fmla="*/ 627 h 629"/>
                <a:gd name="T46" fmla="*/ 249 w 565"/>
                <a:gd name="T47" fmla="*/ 629 h 629"/>
                <a:gd name="T48" fmla="*/ 204 w 565"/>
                <a:gd name="T49" fmla="*/ 626 h 629"/>
                <a:gd name="T50" fmla="*/ 161 w 565"/>
                <a:gd name="T51" fmla="*/ 616 h 629"/>
                <a:gd name="T52" fmla="*/ 120 w 565"/>
                <a:gd name="T53" fmla="*/ 601 h 629"/>
                <a:gd name="T54" fmla="*/ 82 w 565"/>
                <a:gd name="T55" fmla="*/ 581 h 629"/>
                <a:gd name="T56" fmla="*/ 47 w 565"/>
                <a:gd name="T57" fmla="*/ 555 h 629"/>
                <a:gd name="T58" fmla="*/ 17 w 565"/>
                <a:gd name="T59" fmla="*/ 526 h 629"/>
                <a:gd name="T60" fmla="*/ 34 w 565"/>
                <a:gd name="T61" fmla="*/ 483 h 629"/>
                <a:gd name="T62" fmla="*/ 47 w 565"/>
                <a:gd name="T63" fmla="*/ 438 h 629"/>
                <a:gd name="T64" fmla="*/ 56 w 565"/>
                <a:gd name="T65" fmla="*/ 391 h 629"/>
                <a:gd name="T66" fmla="*/ 59 w 565"/>
                <a:gd name="T67" fmla="*/ 342 h 629"/>
                <a:gd name="T68" fmla="*/ 56 w 565"/>
                <a:gd name="T69" fmla="*/ 296 h 629"/>
                <a:gd name="T70" fmla="*/ 48 w 565"/>
                <a:gd name="T71" fmla="*/ 250 h 629"/>
                <a:gd name="T72" fmla="*/ 36 w 565"/>
                <a:gd name="T73" fmla="*/ 206 h 629"/>
                <a:gd name="T74" fmla="*/ 20 w 565"/>
                <a:gd name="T75" fmla="*/ 164 h 629"/>
                <a:gd name="T76" fmla="*/ 0 w 565"/>
                <a:gd name="T77" fmla="*/ 124 h 629"/>
                <a:gd name="T78" fmla="*/ 27 w 565"/>
                <a:gd name="T79" fmla="*/ 94 h 629"/>
                <a:gd name="T80" fmla="*/ 57 w 565"/>
                <a:gd name="T81" fmla="*/ 67 h 629"/>
                <a:gd name="T82" fmla="*/ 90 w 565"/>
                <a:gd name="T83" fmla="*/ 44 h 629"/>
                <a:gd name="T84" fmla="*/ 126 w 565"/>
                <a:gd name="T85" fmla="*/ 25 h 629"/>
                <a:gd name="T86" fmla="*/ 165 w 565"/>
                <a:gd name="T87" fmla="*/ 12 h 629"/>
                <a:gd name="T88" fmla="*/ 207 w 565"/>
                <a:gd name="T89" fmla="*/ 3 h 629"/>
                <a:gd name="T90" fmla="*/ 249 w 565"/>
                <a:gd name="T91" fmla="*/ 0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5" h="629">
                  <a:moveTo>
                    <a:pt x="249" y="0"/>
                  </a:moveTo>
                  <a:lnTo>
                    <a:pt x="297" y="3"/>
                  </a:lnTo>
                  <a:lnTo>
                    <a:pt x="341" y="13"/>
                  </a:lnTo>
                  <a:lnTo>
                    <a:pt x="382" y="29"/>
                  </a:lnTo>
                  <a:lnTo>
                    <a:pt x="421" y="51"/>
                  </a:lnTo>
                  <a:lnTo>
                    <a:pt x="457" y="76"/>
                  </a:lnTo>
                  <a:lnTo>
                    <a:pt x="488" y="108"/>
                  </a:lnTo>
                  <a:lnTo>
                    <a:pt x="514" y="143"/>
                  </a:lnTo>
                  <a:lnTo>
                    <a:pt x="535" y="182"/>
                  </a:lnTo>
                  <a:lnTo>
                    <a:pt x="552" y="223"/>
                  </a:lnTo>
                  <a:lnTo>
                    <a:pt x="561" y="269"/>
                  </a:lnTo>
                  <a:lnTo>
                    <a:pt x="565" y="315"/>
                  </a:lnTo>
                  <a:lnTo>
                    <a:pt x="562" y="357"/>
                  </a:lnTo>
                  <a:lnTo>
                    <a:pt x="554" y="398"/>
                  </a:lnTo>
                  <a:lnTo>
                    <a:pt x="540" y="437"/>
                  </a:lnTo>
                  <a:lnTo>
                    <a:pt x="521" y="474"/>
                  </a:lnTo>
                  <a:lnTo>
                    <a:pt x="499" y="507"/>
                  </a:lnTo>
                  <a:lnTo>
                    <a:pt x="473" y="538"/>
                  </a:lnTo>
                  <a:lnTo>
                    <a:pt x="443" y="565"/>
                  </a:lnTo>
                  <a:lnTo>
                    <a:pt x="409" y="587"/>
                  </a:lnTo>
                  <a:lnTo>
                    <a:pt x="372" y="605"/>
                  </a:lnTo>
                  <a:lnTo>
                    <a:pt x="333" y="619"/>
                  </a:lnTo>
                  <a:lnTo>
                    <a:pt x="292" y="627"/>
                  </a:lnTo>
                  <a:lnTo>
                    <a:pt x="249" y="629"/>
                  </a:lnTo>
                  <a:lnTo>
                    <a:pt x="204" y="626"/>
                  </a:lnTo>
                  <a:lnTo>
                    <a:pt x="161" y="616"/>
                  </a:lnTo>
                  <a:lnTo>
                    <a:pt x="120" y="601"/>
                  </a:lnTo>
                  <a:lnTo>
                    <a:pt x="82" y="581"/>
                  </a:lnTo>
                  <a:lnTo>
                    <a:pt x="47" y="555"/>
                  </a:lnTo>
                  <a:lnTo>
                    <a:pt x="17" y="526"/>
                  </a:lnTo>
                  <a:lnTo>
                    <a:pt x="34" y="483"/>
                  </a:lnTo>
                  <a:lnTo>
                    <a:pt x="47" y="438"/>
                  </a:lnTo>
                  <a:lnTo>
                    <a:pt x="56" y="391"/>
                  </a:lnTo>
                  <a:lnTo>
                    <a:pt x="59" y="342"/>
                  </a:lnTo>
                  <a:lnTo>
                    <a:pt x="56" y="296"/>
                  </a:lnTo>
                  <a:lnTo>
                    <a:pt x="48" y="250"/>
                  </a:lnTo>
                  <a:lnTo>
                    <a:pt x="36" y="206"/>
                  </a:lnTo>
                  <a:lnTo>
                    <a:pt x="20" y="164"/>
                  </a:lnTo>
                  <a:lnTo>
                    <a:pt x="0" y="124"/>
                  </a:lnTo>
                  <a:lnTo>
                    <a:pt x="27" y="94"/>
                  </a:lnTo>
                  <a:lnTo>
                    <a:pt x="57" y="67"/>
                  </a:lnTo>
                  <a:lnTo>
                    <a:pt x="90" y="44"/>
                  </a:lnTo>
                  <a:lnTo>
                    <a:pt x="126" y="25"/>
                  </a:lnTo>
                  <a:lnTo>
                    <a:pt x="165" y="12"/>
                  </a:lnTo>
                  <a:lnTo>
                    <a:pt x="207" y="3"/>
                  </a:lnTo>
                  <a:lnTo>
                    <a:pt x="249" y="0"/>
                  </a:lnTo>
                  <a:close/>
                </a:path>
              </a:pathLst>
            </a:custGeom>
            <a:grpFill/>
            <a:ln w="0">
              <a:noFill/>
              <a:prstDash val="solid"/>
              <a:round/>
            </a:ln>
          </p:spPr>
          <p:txBody>
            <a:bodyPr vert="horz" wrap="square" lIns="91440" tIns="45720" rIns="91440" bIns="45720" numCol="1" anchor="t" anchorCtr="0" compatLnSpc="1"/>
            <a:lstStyle/>
            <a:p>
              <a:endParaRPr lang="en-US" sz="2000">
                <a:cs typeface="+mn-ea"/>
                <a:sym typeface="+mn-lt"/>
              </a:endParaRPr>
            </a:p>
          </p:txBody>
        </p:sp>
        <p:sp>
          <p:nvSpPr>
            <p:cNvPr id="34" name="Freeform 417"/>
            <p:cNvSpPr/>
            <p:nvPr/>
          </p:nvSpPr>
          <p:spPr bwMode="auto">
            <a:xfrm>
              <a:off x="9412288" y="5148263"/>
              <a:ext cx="96838" cy="317500"/>
            </a:xfrm>
            <a:custGeom>
              <a:avLst/>
              <a:gdLst>
                <a:gd name="T0" fmla="*/ 510 w 728"/>
                <a:gd name="T1" fmla="*/ 0 h 2394"/>
                <a:gd name="T2" fmla="*/ 579 w 728"/>
                <a:gd name="T3" fmla="*/ 0 h 2394"/>
                <a:gd name="T4" fmla="*/ 594 w 728"/>
                <a:gd name="T5" fmla="*/ 0 h 2394"/>
                <a:gd name="T6" fmla="*/ 621 w 728"/>
                <a:gd name="T7" fmla="*/ 4 h 2394"/>
                <a:gd name="T8" fmla="*/ 669 w 728"/>
                <a:gd name="T9" fmla="*/ 25 h 2394"/>
                <a:gd name="T10" fmla="*/ 705 w 728"/>
                <a:gd name="T11" fmla="*/ 61 h 2394"/>
                <a:gd name="T12" fmla="*/ 725 w 728"/>
                <a:gd name="T13" fmla="*/ 110 h 2394"/>
                <a:gd name="T14" fmla="*/ 728 w 728"/>
                <a:gd name="T15" fmla="*/ 1276 h 2394"/>
                <a:gd name="T16" fmla="*/ 717 w 728"/>
                <a:gd name="T17" fmla="*/ 1330 h 2394"/>
                <a:gd name="T18" fmla="*/ 688 w 728"/>
                <a:gd name="T19" fmla="*/ 1374 h 2394"/>
                <a:gd name="T20" fmla="*/ 645 w 728"/>
                <a:gd name="T21" fmla="*/ 1403 h 2394"/>
                <a:gd name="T22" fmla="*/ 592 w 728"/>
                <a:gd name="T23" fmla="*/ 1414 h 2394"/>
                <a:gd name="T24" fmla="*/ 547 w 728"/>
                <a:gd name="T25" fmla="*/ 1406 h 2394"/>
                <a:gd name="T26" fmla="*/ 509 w 728"/>
                <a:gd name="T27" fmla="*/ 1386 h 2394"/>
                <a:gd name="T28" fmla="*/ 506 w 728"/>
                <a:gd name="T29" fmla="*/ 2285 h 2394"/>
                <a:gd name="T30" fmla="*/ 486 w 728"/>
                <a:gd name="T31" fmla="*/ 2335 h 2394"/>
                <a:gd name="T32" fmla="*/ 449 w 728"/>
                <a:gd name="T33" fmla="*/ 2372 h 2394"/>
                <a:gd name="T34" fmla="*/ 401 w 728"/>
                <a:gd name="T35" fmla="*/ 2392 h 2394"/>
                <a:gd name="T36" fmla="*/ 345 w 728"/>
                <a:gd name="T37" fmla="*/ 2392 h 2394"/>
                <a:gd name="T38" fmla="*/ 297 w 728"/>
                <a:gd name="T39" fmla="*/ 2372 h 2394"/>
                <a:gd name="T40" fmla="*/ 260 w 728"/>
                <a:gd name="T41" fmla="*/ 2335 h 2394"/>
                <a:gd name="T42" fmla="*/ 240 w 728"/>
                <a:gd name="T43" fmla="*/ 2285 h 2394"/>
                <a:gd name="T44" fmla="*/ 233 w 728"/>
                <a:gd name="T45" fmla="*/ 2258 h 2394"/>
                <a:gd name="T46" fmla="*/ 222 w 728"/>
                <a:gd name="T47" fmla="*/ 2311 h 2394"/>
                <a:gd name="T48" fmla="*/ 192 w 728"/>
                <a:gd name="T49" fmla="*/ 2354 h 2394"/>
                <a:gd name="T50" fmla="*/ 149 w 728"/>
                <a:gd name="T51" fmla="*/ 2383 h 2394"/>
                <a:gd name="T52" fmla="*/ 96 w 728"/>
                <a:gd name="T53" fmla="*/ 2394 h 2394"/>
                <a:gd name="T54" fmla="*/ 43 w 728"/>
                <a:gd name="T55" fmla="*/ 2383 h 2394"/>
                <a:gd name="T56" fmla="*/ 0 w 728"/>
                <a:gd name="T57" fmla="*/ 2354 h 2394"/>
                <a:gd name="T58" fmla="*/ 39 w 728"/>
                <a:gd name="T59" fmla="*/ 1697 h 2394"/>
                <a:gd name="T60" fmla="*/ 109 w 728"/>
                <a:gd name="T61" fmla="*/ 1668 h 2394"/>
                <a:gd name="T62" fmla="*/ 168 w 728"/>
                <a:gd name="T63" fmla="*/ 1622 h 2394"/>
                <a:gd name="T64" fmla="*/ 210 w 728"/>
                <a:gd name="T65" fmla="*/ 1560 h 2394"/>
                <a:gd name="T66" fmla="*/ 234 w 728"/>
                <a:gd name="T67" fmla="*/ 1488 h 2394"/>
                <a:gd name="T68" fmla="*/ 236 w 728"/>
                <a:gd name="T69" fmla="*/ 208 h 2394"/>
                <a:gd name="T70" fmla="*/ 227 w 728"/>
                <a:gd name="T71" fmla="*/ 137 h 2394"/>
                <a:gd name="T72" fmla="*/ 199 w 728"/>
                <a:gd name="T73" fmla="*/ 74 h 2394"/>
                <a:gd name="T74" fmla="*/ 155 w 728"/>
                <a:gd name="T75" fmla="*/ 21 h 2394"/>
                <a:gd name="T76" fmla="*/ 438 w 728"/>
                <a:gd name="T77" fmla="*/ 0 h 2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28" h="2394">
                  <a:moveTo>
                    <a:pt x="476" y="0"/>
                  </a:moveTo>
                  <a:lnTo>
                    <a:pt x="510" y="0"/>
                  </a:lnTo>
                  <a:lnTo>
                    <a:pt x="561" y="0"/>
                  </a:lnTo>
                  <a:lnTo>
                    <a:pt x="579" y="0"/>
                  </a:lnTo>
                  <a:lnTo>
                    <a:pt x="591" y="0"/>
                  </a:lnTo>
                  <a:lnTo>
                    <a:pt x="594" y="0"/>
                  </a:lnTo>
                  <a:lnTo>
                    <a:pt x="594" y="1"/>
                  </a:lnTo>
                  <a:lnTo>
                    <a:pt x="621" y="4"/>
                  </a:lnTo>
                  <a:lnTo>
                    <a:pt x="647" y="12"/>
                  </a:lnTo>
                  <a:lnTo>
                    <a:pt x="669" y="25"/>
                  </a:lnTo>
                  <a:lnTo>
                    <a:pt x="689" y="42"/>
                  </a:lnTo>
                  <a:lnTo>
                    <a:pt x="705" y="61"/>
                  </a:lnTo>
                  <a:lnTo>
                    <a:pt x="717" y="84"/>
                  </a:lnTo>
                  <a:lnTo>
                    <a:pt x="725" y="110"/>
                  </a:lnTo>
                  <a:lnTo>
                    <a:pt x="728" y="137"/>
                  </a:lnTo>
                  <a:lnTo>
                    <a:pt x="728" y="1276"/>
                  </a:lnTo>
                  <a:lnTo>
                    <a:pt x="725" y="1305"/>
                  </a:lnTo>
                  <a:lnTo>
                    <a:pt x="717" y="1330"/>
                  </a:lnTo>
                  <a:lnTo>
                    <a:pt x="704" y="1353"/>
                  </a:lnTo>
                  <a:lnTo>
                    <a:pt x="688" y="1374"/>
                  </a:lnTo>
                  <a:lnTo>
                    <a:pt x="667" y="1390"/>
                  </a:lnTo>
                  <a:lnTo>
                    <a:pt x="645" y="1403"/>
                  </a:lnTo>
                  <a:lnTo>
                    <a:pt x="619" y="1410"/>
                  </a:lnTo>
                  <a:lnTo>
                    <a:pt x="592" y="1414"/>
                  </a:lnTo>
                  <a:lnTo>
                    <a:pt x="569" y="1411"/>
                  </a:lnTo>
                  <a:lnTo>
                    <a:pt x="547" y="1406"/>
                  </a:lnTo>
                  <a:lnTo>
                    <a:pt x="527" y="1397"/>
                  </a:lnTo>
                  <a:lnTo>
                    <a:pt x="509" y="1386"/>
                  </a:lnTo>
                  <a:lnTo>
                    <a:pt x="509" y="2258"/>
                  </a:lnTo>
                  <a:lnTo>
                    <a:pt x="506" y="2285"/>
                  </a:lnTo>
                  <a:lnTo>
                    <a:pt x="499" y="2311"/>
                  </a:lnTo>
                  <a:lnTo>
                    <a:pt x="486" y="2335"/>
                  </a:lnTo>
                  <a:lnTo>
                    <a:pt x="470" y="2354"/>
                  </a:lnTo>
                  <a:lnTo>
                    <a:pt x="449" y="2372"/>
                  </a:lnTo>
                  <a:lnTo>
                    <a:pt x="426" y="2383"/>
                  </a:lnTo>
                  <a:lnTo>
                    <a:pt x="401" y="2392"/>
                  </a:lnTo>
                  <a:lnTo>
                    <a:pt x="372" y="2394"/>
                  </a:lnTo>
                  <a:lnTo>
                    <a:pt x="345" y="2392"/>
                  </a:lnTo>
                  <a:lnTo>
                    <a:pt x="320" y="2383"/>
                  </a:lnTo>
                  <a:lnTo>
                    <a:pt x="297" y="2372"/>
                  </a:lnTo>
                  <a:lnTo>
                    <a:pt x="276" y="2354"/>
                  </a:lnTo>
                  <a:lnTo>
                    <a:pt x="260" y="2335"/>
                  </a:lnTo>
                  <a:lnTo>
                    <a:pt x="247" y="2311"/>
                  </a:lnTo>
                  <a:lnTo>
                    <a:pt x="240" y="2285"/>
                  </a:lnTo>
                  <a:lnTo>
                    <a:pt x="236" y="2258"/>
                  </a:lnTo>
                  <a:lnTo>
                    <a:pt x="233" y="2258"/>
                  </a:lnTo>
                  <a:lnTo>
                    <a:pt x="230" y="2285"/>
                  </a:lnTo>
                  <a:lnTo>
                    <a:pt x="222" y="2311"/>
                  </a:lnTo>
                  <a:lnTo>
                    <a:pt x="209" y="2335"/>
                  </a:lnTo>
                  <a:lnTo>
                    <a:pt x="192" y="2354"/>
                  </a:lnTo>
                  <a:lnTo>
                    <a:pt x="173" y="2372"/>
                  </a:lnTo>
                  <a:lnTo>
                    <a:pt x="149" y="2383"/>
                  </a:lnTo>
                  <a:lnTo>
                    <a:pt x="123" y="2392"/>
                  </a:lnTo>
                  <a:lnTo>
                    <a:pt x="96" y="2394"/>
                  </a:lnTo>
                  <a:lnTo>
                    <a:pt x="69" y="2392"/>
                  </a:lnTo>
                  <a:lnTo>
                    <a:pt x="43" y="2383"/>
                  </a:lnTo>
                  <a:lnTo>
                    <a:pt x="19" y="2372"/>
                  </a:lnTo>
                  <a:lnTo>
                    <a:pt x="0" y="2354"/>
                  </a:lnTo>
                  <a:lnTo>
                    <a:pt x="0" y="1702"/>
                  </a:lnTo>
                  <a:lnTo>
                    <a:pt x="39" y="1697"/>
                  </a:lnTo>
                  <a:lnTo>
                    <a:pt x="75" y="1685"/>
                  </a:lnTo>
                  <a:lnTo>
                    <a:pt x="109" y="1668"/>
                  </a:lnTo>
                  <a:lnTo>
                    <a:pt x="140" y="1648"/>
                  </a:lnTo>
                  <a:lnTo>
                    <a:pt x="168" y="1622"/>
                  </a:lnTo>
                  <a:lnTo>
                    <a:pt x="191" y="1593"/>
                  </a:lnTo>
                  <a:lnTo>
                    <a:pt x="210" y="1560"/>
                  </a:lnTo>
                  <a:lnTo>
                    <a:pt x="224" y="1526"/>
                  </a:lnTo>
                  <a:lnTo>
                    <a:pt x="234" y="1488"/>
                  </a:lnTo>
                  <a:lnTo>
                    <a:pt x="236" y="1448"/>
                  </a:lnTo>
                  <a:lnTo>
                    <a:pt x="236" y="208"/>
                  </a:lnTo>
                  <a:lnTo>
                    <a:pt x="234" y="172"/>
                  </a:lnTo>
                  <a:lnTo>
                    <a:pt x="227" y="137"/>
                  </a:lnTo>
                  <a:lnTo>
                    <a:pt x="215" y="105"/>
                  </a:lnTo>
                  <a:lnTo>
                    <a:pt x="199" y="74"/>
                  </a:lnTo>
                  <a:lnTo>
                    <a:pt x="178" y="46"/>
                  </a:lnTo>
                  <a:lnTo>
                    <a:pt x="155" y="21"/>
                  </a:lnTo>
                  <a:lnTo>
                    <a:pt x="128" y="0"/>
                  </a:lnTo>
                  <a:lnTo>
                    <a:pt x="438" y="0"/>
                  </a:lnTo>
                  <a:lnTo>
                    <a:pt x="476" y="0"/>
                  </a:lnTo>
                  <a:close/>
                </a:path>
              </a:pathLst>
            </a:custGeom>
            <a:grpFill/>
            <a:ln w="0">
              <a:noFill/>
              <a:prstDash val="solid"/>
              <a:round/>
            </a:ln>
          </p:spPr>
          <p:txBody>
            <a:bodyPr vert="horz" wrap="square" lIns="91440" tIns="45720" rIns="91440" bIns="45720" numCol="1" anchor="t" anchorCtr="0" compatLnSpc="1"/>
            <a:lstStyle/>
            <a:p>
              <a:endParaRPr lang="en-US" sz="2000">
                <a:cs typeface="+mn-ea"/>
                <a:sym typeface="+mn-lt"/>
              </a:endParaRPr>
            </a:p>
          </p:txBody>
        </p:sp>
      </p:grpSp>
      <p:sp>
        <p:nvSpPr>
          <p:cNvPr id="35" name="文本框 34"/>
          <p:cNvSpPr txBox="1"/>
          <p:nvPr/>
        </p:nvSpPr>
        <p:spPr>
          <a:xfrm>
            <a:off x="1387173" y="5166535"/>
            <a:ext cx="2218055" cy="1167692"/>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200" dirty="0">
                <a:solidFill>
                  <a:schemeClr val="tx1">
                    <a:lumMod val="95000"/>
                    <a:lumOff val="5000"/>
                  </a:schemeClr>
                </a:solidFill>
                <a:cs typeface="+mn-ea"/>
                <a:sym typeface="+mn-lt"/>
              </a:rPr>
              <a:t>Please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here</a:t>
            </a:r>
            <a:endParaRPr lang="en-US" sz="1200" dirty="0">
              <a:solidFill>
                <a:schemeClr val="tx1">
                  <a:lumMod val="95000"/>
                  <a:lumOff val="5000"/>
                </a:schemeClr>
              </a:solidFill>
              <a:cs typeface="+mn-ea"/>
              <a:sym typeface="+mn-lt"/>
            </a:endParaRPr>
          </a:p>
        </p:txBody>
      </p:sp>
      <p:sp>
        <p:nvSpPr>
          <p:cNvPr id="36" name="文本框 35"/>
          <p:cNvSpPr txBox="1"/>
          <p:nvPr/>
        </p:nvSpPr>
        <p:spPr>
          <a:xfrm>
            <a:off x="1387171" y="4742990"/>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dirty="0">
                <a:solidFill>
                  <a:schemeClr val="tx1">
                    <a:lumMod val="95000"/>
                    <a:lumOff val="5000"/>
                  </a:schemeClr>
                </a:solidFill>
                <a:cs typeface="+mn-ea"/>
                <a:sym typeface="+mn-lt"/>
              </a:rPr>
              <a:t>输入标题</a:t>
            </a:r>
            <a:endParaRPr lang="zh-CN" altLang="en-US" sz="2400" dirty="0">
              <a:solidFill>
                <a:schemeClr val="tx1">
                  <a:lumMod val="95000"/>
                  <a:lumOff val="5000"/>
                </a:schemeClr>
              </a:solidFill>
              <a:cs typeface="+mn-ea"/>
              <a:sym typeface="+mn-lt"/>
            </a:endParaRPr>
          </a:p>
        </p:txBody>
      </p:sp>
      <p:sp>
        <p:nvSpPr>
          <p:cNvPr id="37" name="文本框 36"/>
          <p:cNvSpPr txBox="1"/>
          <p:nvPr/>
        </p:nvSpPr>
        <p:spPr>
          <a:xfrm>
            <a:off x="3847059" y="5166535"/>
            <a:ext cx="2218055" cy="1167692"/>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200" dirty="0">
                <a:solidFill>
                  <a:schemeClr val="tx1">
                    <a:lumMod val="95000"/>
                    <a:lumOff val="5000"/>
                  </a:schemeClr>
                </a:solidFill>
                <a:cs typeface="+mn-ea"/>
                <a:sym typeface="+mn-lt"/>
              </a:rPr>
              <a:t>Please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here</a:t>
            </a:r>
            <a:endParaRPr lang="en-US" sz="1200" dirty="0">
              <a:solidFill>
                <a:schemeClr val="tx1">
                  <a:lumMod val="95000"/>
                  <a:lumOff val="5000"/>
                </a:schemeClr>
              </a:solidFill>
              <a:cs typeface="+mn-ea"/>
              <a:sym typeface="+mn-lt"/>
            </a:endParaRPr>
          </a:p>
        </p:txBody>
      </p:sp>
      <p:sp>
        <p:nvSpPr>
          <p:cNvPr id="38" name="文本框 37"/>
          <p:cNvSpPr txBox="1"/>
          <p:nvPr/>
        </p:nvSpPr>
        <p:spPr>
          <a:xfrm>
            <a:off x="3847057" y="4742990"/>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dirty="0">
                <a:solidFill>
                  <a:schemeClr val="tx1">
                    <a:lumMod val="95000"/>
                    <a:lumOff val="5000"/>
                  </a:schemeClr>
                </a:solidFill>
                <a:cs typeface="+mn-ea"/>
                <a:sym typeface="+mn-lt"/>
              </a:rPr>
              <a:t>输入标题</a:t>
            </a:r>
            <a:endParaRPr lang="zh-CN" altLang="en-US" sz="2400" dirty="0">
              <a:solidFill>
                <a:schemeClr val="tx1">
                  <a:lumMod val="95000"/>
                  <a:lumOff val="5000"/>
                </a:schemeClr>
              </a:solidFill>
              <a:cs typeface="+mn-ea"/>
              <a:sym typeface="+mn-lt"/>
            </a:endParaRPr>
          </a:p>
        </p:txBody>
      </p:sp>
      <p:sp>
        <p:nvSpPr>
          <p:cNvPr id="39" name="文本框 38"/>
          <p:cNvSpPr txBox="1"/>
          <p:nvPr/>
        </p:nvSpPr>
        <p:spPr>
          <a:xfrm>
            <a:off x="6306945" y="5210537"/>
            <a:ext cx="2218055" cy="1167692"/>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200" dirty="0">
                <a:solidFill>
                  <a:schemeClr val="tx1">
                    <a:lumMod val="95000"/>
                    <a:lumOff val="5000"/>
                  </a:schemeClr>
                </a:solidFill>
                <a:cs typeface="+mn-ea"/>
                <a:sym typeface="+mn-lt"/>
              </a:rPr>
              <a:t>Please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here</a:t>
            </a:r>
            <a:endParaRPr lang="en-US" sz="1200" dirty="0">
              <a:solidFill>
                <a:schemeClr val="tx1">
                  <a:lumMod val="95000"/>
                  <a:lumOff val="5000"/>
                </a:schemeClr>
              </a:solidFill>
              <a:cs typeface="+mn-ea"/>
              <a:sym typeface="+mn-lt"/>
            </a:endParaRPr>
          </a:p>
        </p:txBody>
      </p:sp>
      <p:sp>
        <p:nvSpPr>
          <p:cNvPr id="40" name="文本框 39"/>
          <p:cNvSpPr txBox="1"/>
          <p:nvPr/>
        </p:nvSpPr>
        <p:spPr>
          <a:xfrm>
            <a:off x="6306943" y="4786992"/>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dirty="0">
                <a:solidFill>
                  <a:schemeClr val="tx1">
                    <a:lumMod val="95000"/>
                    <a:lumOff val="5000"/>
                  </a:schemeClr>
                </a:solidFill>
                <a:cs typeface="+mn-ea"/>
                <a:sym typeface="+mn-lt"/>
              </a:rPr>
              <a:t>输入标题</a:t>
            </a:r>
            <a:endParaRPr lang="zh-CN" altLang="en-US" sz="2400" dirty="0">
              <a:solidFill>
                <a:schemeClr val="tx1">
                  <a:lumMod val="95000"/>
                  <a:lumOff val="5000"/>
                </a:schemeClr>
              </a:solidFill>
              <a:cs typeface="+mn-ea"/>
              <a:sym typeface="+mn-lt"/>
            </a:endParaRPr>
          </a:p>
        </p:txBody>
      </p:sp>
      <p:sp>
        <p:nvSpPr>
          <p:cNvPr id="41" name="文本框 40"/>
          <p:cNvSpPr txBox="1"/>
          <p:nvPr/>
        </p:nvSpPr>
        <p:spPr>
          <a:xfrm>
            <a:off x="8729157" y="5224946"/>
            <a:ext cx="2218055" cy="1167692"/>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200" dirty="0">
                <a:solidFill>
                  <a:schemeClr val="tx1">
                    <a:lumMod val="95000"/>
                    <a:lumOff val="5000"/>
                  </a:schemeClr>
                </a:solidFill>
                <a:cs typeface="+mn-ea"/>
                <a:sym typeface="+mn-lt"/>
              </a:rPr>
              <a:t>Please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here</a:t>
            </a:r>
            <a:endParaRPr lang="en-US" sz="1200" dirty="0">
              <a:solidFill>
                <a:schemeClr val="tx1">
                  <a:lumMod val="95000"/>
                  <a:lumOff val="5000"/>
                </a:schemeClr>
              </a:solidFill>
              <a:cs typeface="+mn-ea"/>
              <a:sym typeface="+mn-lt"/>
            </a:endParaRPr>
          </a:p>
        </p:txBody>
      </p:sp>
      <p:sp>
        <p:nvSpPr>
          <p:cNvPr id="42" name="文本框 41"/>
          <p:cNvSpPr txBox="1"/>
          <p:nvPr/>
        </p:nvSpPr>
        <p:spPr>
          <a:xfrm>
            <a:off x="8729155" y="4801401"/>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dirty="0">
                <a:solidFill>
                  <a:schemeClr val="tx1">
                    <a:lumMod val="95000"/>
                    <a:lumOff val="5000"/>
                  </a:schemeClr>
                </a:solidFill>
                <a:cs typeface="+mn-ea"/>
                <a:sym typeface="+mn-lt"/>
              </a:rPr>
              <a:t>输入标题</a:t>
            </a:r>
            <a:endParaRPr lang="zh-CN" altLang="en-US" sz="2400" dirty="0">
              <a:solidFill>
                <a:schemeClr val="tx1">
                  <a:lumMod val="95000"/>
                  <a:lumOff val="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14:gallery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4"/>
                                        </p:tgtEl>
                                        <p:attrNameLst>
                                          <p:attrName>ppt_y</p:attrName>
                                        </p:attrNameLst>
                                      </p:cBhvr>
                                      <p:tavLst>
                                        <p:tav tm="0">
                                          <p:val>
                                            <p:strVal val="#ppt_y"/>
                                          </p:val>
                                        </p:tav>
                                        <p:tav tm="100000">
                                          <p:val>
                                            <p:strVal val="#ppt_y"/>
                                          </p:val>
                                        </p:tav>
                                      </p:tavLst>
                                    </p:anim>
                                    <p:anim calcmode="lin" valueType="num">
                                      <p:cBhvr>
                                        <p:cTn id="13"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4"/>
                                        </p:tgtEl>
                                      </p:cBhvr>
                                    </p:animEffect>
                                  </p:childTnLst>
                                </p:cTn>
                              </p:par>
                            </p:childTnLst>
                          </p:cTn>
                        </p:par>
                        <p:par>
                          <p:cTn id="16" fill="hold">
                            <p:stCondLst>
                              <p:cond delay="649"/>
                            </p:stCondLst>
                            <p:childTnLst>
                              <p:par>
                                <p:cTn id="17" presetID="2" presetClass="entr" presetSubtype="1" accel="20000" decel="8000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0-#ppt_h/2"/>
                                          </p:val>
                                        </p:tav>
                                        <p:tav tm="100000">
                                          <p:val>
                                            <p:strVal val="#ppt_y"/>
                                          </p:val>
                                        </p:tav>
                                      </p:tavLst>
                                    </p:anim>
                                  </p:childTnLst>
                                </p:cTn>
                              </p:par>
                              <p:par>
                                <p:cTn id="21" presetID="2" presetClass="entr" presetSubtype="4" accel="20000" decel="8000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childTnLst>
                          </p:cTn>
                        </p:par>
                        <p:par>
                          <p:cTn id="25" fill="hold">
                            <p:stCondLst>
                              <p:cond delay="1149"/>
                            </p:stCondLst>
                            <p:childTnLst>
                              <p:par>
                                <p:cTn id="26" presetID="53" presetClass="entr" presetSubtype="16" fill="hold" nodeType="afterEffect">
                                  <p:stCondLst>
                                    <p:cond delay="0"/>
                                  </p:stCondLst>
                                  <p:childTnLst>
                                    <p:set>
                                      <p:cBhvr>
                                        <p:cTn id="27" dur="1" fill="hold">
                                          <p:stCondLst>
                                            <p:cond delay="0"/>
                                          </p:stCondLst>
                                        </p:cTn>
                                        <p:tgtEl>
                                          <p:spTgt spid="28"/>
                                        </p:tgtEl>
                                        <p:attrNameLst>
                                          <p:attrName>style.visibility</p:attrName>
                                        </p:attrNameLst>
                                      </p:cBhvr>
                                      <p:to>
                                        <p:strVal val="visible"/>
                                      </p:to>
                                    </p:set>
                                    <p:anim calcmode="lin" valueType="num">
                                      <p:cBhvr>
                                        <p:cTn id="28" dur="500" fill="hold"/>
                                        <p:tgtEl>
                                          <p:spTgt spid="28"/>
                                        </p:tgtEl>
                                        <p:attrNameLst>
                                          <p:attrName>ppt_w</p:attrName>
                                        </p:attrNameLst>
                                      </p:cBhvr>
                                      <p:tavLst>
                                        <p:tav tm="0">
                                          <p:val>
                                            <p:fltVal val="0"/>
                                          </p:val>
                                        </p:tav>
                                        <p:tav tm="100000">
                                          <p:val>
                                            <p:strVal val="#ppt_w"/>
                                          </p:val>
                                        </p:tav>
                                      </p:tavLst>
                                    </p:anim>
                                    <p:anim calcmode="lin" valueType="num">
                                      <p:cBhvr>
                                        <p:cTn id="29" dur="500" fill="hold"/>
                                        <p:tgtEl>
                                          <p:spTgt spid="28"/>
                                        </p:tgtEl>
                                        <p:attrNameLst>
                                          <p:attrName>ppt_h</p:attrName>
                                        </p:attrNameLst>
                                      </p:cBhvr>
                                      <p:tavLst>
                                        <p:tav tm="0">
                                          <p:val>
                                            <p:fltVal val="0"/>
                                          </p:val>
                                        </p:tav>
                                        <p:tav tm="100000">
                                          <p:val>
                                            <p:strVal val="#ppt_h"/>
                                          </p:val>
                                        </p:tav>
                                      </p:tavLst>
                                    </p:anim>
                                    <p:animEffect transition="in" filter="fade">
                                      <p:cBhvr>
                                        <p:cTn id="30" dur="500"/>
                                        <p:tgtEl>
                                          <p:spTgt spid="28"/>
                                        </p:tgtEl>
                                      </p:cBhvr>
                                    </p:animEffect>
                                  </p:childTnLst>
                                </p:cTn>
                              </p:par>
                            </p:childTnLst>
                          </p:cTn>
                        </p:par>
                        <p:par>
                          <p:cTn id="31" fill="hold">
                            <p:stCondLst>
                              <p:cond delay="1649"/>
                            </p:stCondLst>
                            <p:childTnLst>
                              <p:par>
                                <p:cTn id="32" presetID="2" presetClass="entr" presetSubtype="1" accel="20000" decel="80000"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500" fill="hold"/>
                                        <p:tgtEl>
                                          <p:spTgt spid="7"/>
                                        </p:tgtEl>
                                        <p:attrNameLst>
                                          <p:attrName>ppt_x</p:attrName>
                                        </p:attrNameLst>
                                      </p:cBhvr>
                                      <p:tavLst>
                                        <p:tav tm="0">
                                          <p:val>
                                            <p:strVal val="#ppt_x"/>
                                          </p:val>
                                        </p:tav>
                                        <p:tav tm="100000">
                                          <p:val>
                                            <p:strVal val="#ppt_x"/>
                                          </p:val>
                                        </p:tav>
                                      </p:tavLst>
                                    </p:anim>
                                    <p:anim calcmode="lin" valueType="num">
                                      <p:cBhvr additive="base">
                                        <p:cTn id="35" dur="500" fill="hold"/>
                                        <p:tgtEl>
                                          <p:spTgt spid="7"/>
                                        </p:tgtEl>
                                        <p:attrNameLst>
                                          <p:attrName>ppt_y</p:attrName>
                                        </p:attrNameLst>
                                      </p:cBhvr>
                                      <p:tavLst>
                                        <p:tav tm="0">
                                          <p:val>
                                            <p:strVal val="0-#ppt_h/2"/>
                                          </p:val>
                                        </p:tav>
                                        <p:tav tm="100000">
                                          <p:val>
                                            <p:strVal val="#ppt_y"/>
                                          </p:val>
                                        </p:tav>
                                      </p:tavLst>
                                    </p:anim>
                                  </p:childTnLst>
                                </p:cTn>
                              </p:par>
                              <p:par>
                                <p:cTn id="36" presetID="2" presetClass="entr" presetSubtype="4" accel="20000" decel="80000" fill="hold" grpId="0" nodeType="with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additive="base">
                                        <p:cTn id="38" dur="500" fill="hold"/>
                                        <p:tgtEl>
                                          <p:spTgt spid="8"/>
                                        </p:tgtEl>
                                        <p:attrNameLst>
                                          <p:attrName>ppt_x</p:attrName>
                                        </p:attrNameLst>
                                      </p:cBhvr>
                                      <p:tavLst>
                                        <p:tav tm="0">
                                          <p:val>
                                            <p:strVal val="#ppt_x"/>
                                          </p:val>
                                        </p:tav>
                                        <p:tav tm="100000">
                                          <p:val>
                                            <p:strVal val="#ppt_x"/>
                                          </p:val>
                                        </p:tav>
                                      </p:tavLst>
                                    </p:anim>
                                    <p:anim calcmode="lin" valueType="num">
                                      <p:cBhvr additive="base">
                                        <p:cTn id="39" dur="500" fill="hold"/>
                                        <p:tgtEl>
                                          <p:spTgt spid="8"/>
                                        </p:tgtEl>
                                        <p:attrNameLst>
                                          <p:attrName>ppt_y</p:attrName>
                                        </p:attrNameLst>
                                      </p:cBhvr>
                                      <p:tavLst>
                                        <p:tav tm="0">
                                          <p:val>
                                            <p:strVal val="1+#ppt_h/2"/>
                                          </p:val>
                                        </p:tav>
                                        <p:tav tm="100000">
                                          <p:val>
                                            <p:strVal val="#ppt_y"/>
                                          </p:val>
                                        </p:tav>
                                      </p:tavLst>
                                    </p:anim>
                                  </p:childTnLst>
                                </p:cTn>
                              </p:par>
                            </p:childTnLst>
                          </p:cTn>
                        </p:par>
                        <p:par>
                          <p:cTn id="40" fill="hold">
                            <p:stCondLst>
                              <p:cond delay="2149"/>
                            </p:stCondLst>
                            <p:childTnLst>
                              <p:par>
                                <p:cTn id="41" presetID="53" presetClass="entr" presetSubtype="16"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p:cTn id="43" dur="500" fill="hold"/>
                                        <p:tgtEl>
                                          <p:spTgt spid="16"/>
                                        </p:tgtEl>
                                        <p:attrNameLst>
                                          <p:attrName>ppt_w</p:attrName>
                                        </p:attrNameLst>
                                      </p:cBhvr>
                                      <p:tavLst>
                                        <p:tav tm="0">
                                          <p:val>
                                            <p:fltVal val="0"/>
                                          </p:val>
                                        </p:tav>
                                        <p:tav tm="100000">
                                          <p:val>
                                            <p:strVal val="#ppt_w"/>
                                          </p:val>
                                        </p:tav>
                                      </p:tavLst>
                                    </p:anim>
                                    <p:anim calcmode="lin" valueType="num">
                                      <p:cBhvr>
                                        <p:cTn id="44" dur="500" fill="hold"/>
                                        <p:tgtEl>
                                          <p:spTgt spid="16"/>
                                        </p:tgtEl>
                                        <p:attrNameLst>
                                          <p:attrName>ppt_h</p:attrName>
                                        </p:attrNameLst>
                                      </p:cBhvr>
                                      <p:tavLst>
                                        <p:tav tm="0">
                                          <p:val>
                                            <p:fltVal val="0"/>
                                          </p:val>
                                        </p:tav>
                                        <p:tav tm="100000">
                                          <p:val>
                                            <p:strVal val="#ppt_h"/>
                                          </p:val>
                                        </p:tav>
                                      </p:tavLst>
                                    </p:anim>
                                    <p:animEffect transition="in" filter="fade">
                                      <p:cBhvr>
                                        <p:cTn id="45" dur="500"/>
                                        <p:tgtEl>
                                          <p:spTgt spid="16"/>
                                        </p:tgtEl>
                                      </p:cBhvr>
                                    </p:animEffect>
                                  </p:childTnLst>
                                </p:cTn>
                              </p:par>
                            </p:childTnLst>
                          </p:cTn>
                        </p:par>
                        <p:par>
                          <p:cTn id="46" fill="hold">
                            <p:stCondLst>
                              <p:cond delay="2649"/>
                            </p:stCondLst>
                            <p:childTnLst>
                              <p:par>
                                <p:cTn id="47" presetID="2" presetClass="entr" presetSubtype="1" accel="20000" decel="80000" fill="hold" grpId="0" nodeType="after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additive="base">
                                        <p:cTn id="49" dur="500" fill="hold"/>
                                        <p:tgtEl>
                                          <p:spTgt spid="9"/>
                                        </p:tgtEl>
                                        <p:attrNameLst>
                                          <p:attrName>ppt_x</p:attrName>
                                        </p:attrNameLst>
                                      </p:cBhvr>
                                      <p:tavLst>
                                        <p:tav tm="0">
                                          <p:val>
                                            <p:strVal val="#ppt_x"/>
                                          </p:val>
                                        </p:tav>
                                        <p:tav tm="100000">
                                          <p:val>
                                            <p:strVal val="#ppt_x"/>
                                          </p:val>
                                        </p:tav>
                                      </p:tavLst>
                                    </p:anim>
                                    <p:anim calcmode="lin" valueType="num">
                                      <p:cBhvr additive="base">
                                        <p:cTn id="50" dur="500" fill="hold"/>
                                        <p:tgtEl>
                                          <p:spTgt spid="9"/>
                                        </p:tgtEl>
                                        <p:attrNameLst>
                                          <p:attrName>ppt_y</p:attrName>
                                        </p:attrNameLst>
                                      </p:cBhvr>
                                      <p:tavLst>
                                        <p:tav tm="0">
                                          <p:val>
                                            <p:strVal val="0-#ppt_h/2"/>
                                          </p:val>
                                        </p:tav>
                                        <p:tav tm="100000">
                                          <p:val>
                                            <p:strVal val="#ppt_y"/>
                                          </p:val>
                                        </p:tav>
                                      </p:tavLst>
                                    </p:anim>
                                  </p:childTnLst>
                                </p:cTn>
                              </p:par>
                              <p:par>
                                <p:cTn id="51" presetID="2" presetClass="entr" presetSubtype="4" accel="20000" decel="80000" fill="hold" grpId="0" nodeType="with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additive="base">
                                        <p:cTn id="53" dur="500" fill="hold"/>
                                        <p:tgtEl>
                                          <p:spTgt spid="10"/>
                                        </p:tgtEl>
                                        <p:attrNameLst>
                                          <p:attrName>ppt_x</p:attrName>
                                        </p:attrNameLst>
                                      </p:cBhvr>
                                      <p:tavLst>
                                        <p:tav tm="0">
                                          <p:val>
                                            <p:strVal val="#ppt_x"/>
                                          </p:val>
                                        </p:tav>
                                        <p:tav tm="100000">
                                          <p:val>
                                            <p:strVal val="#ppt_x"/>
                                          </p:val>
                                        </p:tav>
                                      </p:tavLst>
                                    </p:anim>
                                    <p:anim calcmode="lin" valueType="num">
                                      <p:cBhvr additive="base">
                                        <p:cTn id="54" dur="500" fill="hold"/>
                                        <p:tgtEl>
                                          <p:spTgt spid="10"/>
                                        </p:tgtEl>
                                        <p:attrNameLst>
                                          <p:attrName>ppt_y</p:attrName>
                                        </p:attrNameLst>
                                      </p:cBhvr>
                                      <p:tavLst>
                                        <p:tav tm="0">
                                          <p:val>
                                            <p:strVal val="1+#ppt_h/2"/>
                                          </p:val>
                                        </p:tav>
                                        <p:tav tm="100000">
                                          <p:val>
                                            <p:strVal val="#ppt_y"/>
                                          </p:val>
                                        </p:tav>
                                      </p:tavLst>
                                    </p:anim>
                                  </p:childTnLst>
                                </p:cTn>
                              </p:par>
                            </p:childTnLst>
                          </p:cTn>
                        </p:par>
                        <p:par>
                          <p:cTn id="55" fill="hold">
                            <p:stCondLst>
                              <p:cond delay="3149"/>
                            </p:stCondLst>
                            <p:childTnLst>
                              <p:par>
                                <p:cTn id="56" presetID="53" presetClass="entr" presetSubtype="16" fill="hold" nodeType="afterEffect">
                                  <p:stCondLst>
                                    <p:cond delay="0"/>
                                  </p:stCondLst>
                                  <p:childTnLst>
                                    <p:set>
                                      <p:cBhvr>
                                        <p:cTn id="57" dur="1" fill="hold">
                                          <p:stCondLst>
                                            <p:cond delay="0"/>
                                          </p:stCondLst>
                                        </p:cTn>
                                        <p:tgtEl>
                                          <p:spTgt spid="13"/>
                                        </p:tgtEl>
                                        <p:attrNameLst>
                                          <p:attrName>style.visibility</p:attrName>
                                        </p:attrNameLst>
                                      </p:cBhvr>
                                      <p:to>
                                        <p:strVal val="visible"/>
                                      </p:to>
                                    </p:set>
                                    <p:anim calcmode="lin" valueType="num">
                                      <p:cBhvr>
                                        <p:cTn id="58" dur="500" fill="hold"/>
                                        <p:tgtEl>
                                          <p:spTgt spid="13"/>
                                        </p:tgtEl>
                                        <p:attrNameLst>
                                          <p:attrName>ppt_w</p:attrName>
                                        </p:attrNameLst>
                                      </p:cBhvr>
                                      <p:tavLst>
                                        <p:tav tm="0">
                                          <p:val>
                                            <p:fltVal val="0"/>
                                          </p:val>
                                        </p:tav>
                                        <p:tav tm="100000">
                                          <p:val>
                                            <p:strVal val="#ppt_w"/>
                                          </p:val>
                                        </p:tav>
                                      </p:tavLst>
                                    </p:anim>
                                    <p:anim calcmode="lin" valueType="num">
                                      <p:cBhvr>
                                        <p:cTn id="59" dur="500" fill="hold"/>
                                        <p:tgtEl>
                                          <p:spTgt spid="13"/>
                                        </p:tgtEl>
                                        <p:attrNameLst>
                                          <p:attrName>ppt_h</p:attrName>
                                        </p:attrNameLst>
                                      </p:cBhvr>
                                      <p:tavLst>
                                        <p:tav tm="0">
                                          <p:val>
                                            <p:fltVal val="0"/>
                                          </p:val>
                                        </p:tav>
                                        <p:tav tm="100000">
                                          <p:val>
                                            <p:strVal val="#ppt_h"/>
                                          </p:val>
                                        </p:tav>
                                      </p:tavLst>
                                    </p:anim>
                                    <p:animEffect transition="in" filter="fade">
                                      <p:cBhvr>
                                        <p:cTn id="60" dur="500"/>
                                        <p:tgtEl>
                                          <p:spTgt spid="13"/>
                                        </p:tgtEl>
                                      </p:cBhvr>
                                    </p:animEffect>
                                  </p:childTnLst>
                                </p:cTn>
                              </p:par>
                            </p:childTnLst>
                          </p:cTn>
                        </p:par>
                        <p:par>
                          <p:cTn id="61" fill="hold">
                            <p:stCondLst>
                              <p:cond delay="3649"/>
                            </p:stCondLst>
                            <p:childTnLst>
                              <p:par>
                                <p:cTn id="62" presetID="2" presetClass="entr" presetSubtype="1" accel="20000" decel="80000" fill="hold" grpId="0" nodeType="afterEffect">
                                  <p:stCondLst>
                                    <p:cond delay="0"/>
                                  </p:stCondLst>
                                  <p:childTnLst>
                                    <p:set>
                                      <p:cBhvr>
                                        <p:cTn id="63" dur="1" fill="hold">
                                          <p:stCondLst>
                                            <p:cond delay="0"/>
                                          </p:stCondLst>
                                        </p:cTn>
                                        <p:tgtEl>
                                          <p:spTgt spid="11"/>
                                        </p:tgtEl>
                                        <p:attrNameLst>
                                          <p:attrName>style.visibility</p:attrName>
                                        </p:attrNameLst>
                                      </p:cBhvr>
                                      <p:to>
                                        <p:strVal val="visible"/>
                                      </p:to>
                                    </p:set>
                                    <p:anim calcmode="lin" valueType="num">
                                      <p:cBhvr additive="base">
                                        <p:cTn id="64" dur="500" fill="hold"/>
                                        <p:tgtEl>
                                          <p:spTgt spid="11"/>
                                        </p:tgtEl>
                                        <p:attrNameLst>
                                          <p:attrName>ppt_x</p:attrName>
                                        </p:attrNameLst>
                                      </p:cBhvr>
                                      <p:tavLst>
                                        <p:tav tm="0">
                                          <p:val>
                                            <p:strVal val="#ppt_x"/>
                                          </p:val>
                                        </p:tav>
                                        <p:tav tm="100000">
                                          <p:val>
                                            <p:strVal val="#ppt_x"/>
                                          </p:val>
                                        </p:tav>
                                      </p:tavLst>
                                    </p:anim>
                                    <p:anim calcmode="lin" valueType="num">
                                      <p:cBhvr additive="base">
                                        <p:cTn id="65" dur="500" fill="hold"/>
                                        <p:tgtEl>
                                          <p:spTgt spid="11"/>
                                        </p:tgtEl>
                                        <p:attrNameLst>
                                          <p:attrName>ppt_y</p:attrName>
                                        </p:attrNameLst>
                                      </p:cBhvr>
                                      <p:tavLst>
                                        <p:tav tm="0">
                                          <p:val>
                                            <p:strVal val="0-#ppt_h/2"/>
                                          </p:val>
                                        </p:tav>
                                        <p:tav tm="100000">
                                          <p:val>
                                            <p:strVal val="#ppt_y"/>
                                          </p:val>
                                        </p:tav>
                                      </p:tavLst>
                                    </p:anim>
                                  </p:childTnLst>
                                </p:cTn>
                              </p:par>
                              <p:par>
                                <p:cTn id="66" presetID="2" presetClass="entr" presetSubtype="4" accel="20000" decel="80000" fill="hold" grpId="0" nodeType="withEffect">
                                  <p:stCondLst>
                                    <p:cond delay="0"/>
                                  </p:stCondLst>
                                  <p:childTnLst>
                                    <p:set>
                                      <p:cBhvr>
                                        <p:cTn id="67" dur="1" fill="hold">
                                          <p:stCondLst>
                                            <p:cond delay="0"/>
                                          </p:stCondLst>
                                        </p:cTn>
                                        <p:tgtEl>
                                          <p:spTgt spid="12"/>
                                        </p:tgtEl>
                                        <p:attrNameLst>
                                          <p:attrName>style.visibility</p:attrName>
                                        </p:attrNameLst>
                                      </p:cBhvr>
                                      <p:to>
                                        <p:strVal val="visible"/>
                                      </p:to>
                                    </p:set>
                                    <p:anim calcmode="lin" valueType="num">
                                      <p:cBhvr additive="base">
                                        <p:cTn id="68" dur="500" fill="hold"/>
                                        <p:tgtEl>
                                          <p:spTgt spid="12"/>
                                        </p:tgtEl>
                                        <p:attrNameLst>
                                          <p:attrName>ppt_x</p:attrName>
                                        </p:attrNameLst>
                                      </p:cBhvr>
                                      <p:tavLst>
                                        <p:tav tm="0">
                                          <p:val>
                                            <p:strVal val="#ppt_x"/>
                                          </p:val>
                                        </p:tav>
                                        <p:tav tm="100000">
                                          <p:val>
                                            <p:strVal val="#ppt_x"/>
                                          </p:val>
                                        </p:tav>
                                      </p:tavLst>
                                    </p:anim>
                                    <p:anim calcmode="lin" valueType="num">
                                      <p:cBhvr additive="base">
                                        <p:cTn id="69" dur="500" fill="hold"/>
                                        <p:tgtEl>
                                          <p:spTgt spid="12"/>
                                        </p:tgtEl>
                                        <p:attrNameLst>
                                          <p:attrName>ppt_y</p:attrName>
                                        </p:attrNameLst>
                                      </p:cBhvr>
                                      <p:tavLst>
                                        <p:tav tm="0">
                                          <p:val>
                                            <p:strVal val="1+#ppt_h/2"/>
                                          </p:val>
                                        </p:tav>
                                        <p:tav tm="100000">
                                          <p:val>
                                            <p:strVal val="#ppt_y"/>
                                          </p:val>
                                        </p:tav>
                                      </p:tavLst>
                                    </p:anim>
                                  </p:childTnLst>
                                </p:cTn>
                              </p:par>
                            </p:childTnLst>
                          </p:cTn>
                        </p:par>
                        <p:par>
                          <p:cTn id="70" fill="hold">
                            <p:stCondLst>
                              <p:cond delay="4149"/>
                            </p:stCondLst>
                            <p:childTnLst>
                              <p:par>
                                <p:cTn id="71" presetID="53" presetClass="entr" presetSubtype="16" fill="hold" nodeType="afterEffect">
                                  <p:stCondLst>
                                    <p:cond delay="0"/>
                                  </p:stCondLst>
                                  <p:childTnLst>
                                    <p:set>
                                      <p:cBhvr>
                                        <p:cTn id="72" dur="1" fill="hold">
                                          <p:stCondLst>
                                            <p:cond delay="0"/>
                                          </p:stCondLst>
                                        </p:cTn>
                                        <p:tgtEl>
                                          <p:spTgt spid="21"/>
                                        </p:tgtEl>
                                        <p:attrNameLst>
                                          <p:attrName>style.visibility</p:attrName>
                                        </p:attrNameLst>
                                      </p:cBhvr>
                                      <p:to>
                                        <p:strVal val="visible"/>
                                      </p:to>
                                    </p:set>
                                    <p:anim calcmode="lin" valueType="num">
                                      <p:cBhvr>
                                        <p:cTn id="73" dur="500" fill="hold"/>
                                        <p:tgtEl>
                                          <p:spTgt spid="21"/>
                                        </p:tgtEl>
                                        <p:attrNameLst>
                                          <p:attrName>ppt_w</p:attrName>
                                        </p:attrNameLst>
                                      </p:cBhvr>
                                      <p:tavLst>
                                        <p:tav tm="0">
                                          <p:val>
                                            <p:fltVal val="0"/>
                                          </p:val>
                                        </p:tav>
                                        <p:tav tm="100000">
                                          <p:val>
                                            <p:strVal val="#ppt_w"/>
                                          </p:val>
                                        </p:tav>
                                      </p:tavLst>
                                    </p:anim>
                                    <p:anim calcmode="lin" valueType="num">
                                      <p:cBhvr>
                                        <p:cTn id="74" dur="500" fill="hold"/>
                                        <p:tgtEl>
                                          <p:spTgt spid="21"/>
                                        </p:tgtEl>
                                        <p:attrNameLst>
                                          <p:attrName>ppt_h</p:attrName>
                                        </p:attrNameLst>
                                      </p:cBhvr>
                                      <p:tavLst>
                                        <p:tav tm="0">
                                          <p:val>
                                            <p:fltVal val="0"/>
                                          </p:val>
                                        </p:tav>
                                        <p:tav tm="100000">
                                          <p:val>
                                            <p:strVal val="#ppt_h"/>
                                          </p:val>
                                        </p:tav>
                                      </p:tavLst>
                                    </p:anim>
                                    <p:animEffect transition="in" filter="fade">
                                      <p:cBhvr>
                                        <p:cTn id="75" dur="500"/>
                                        <p:tgtEl>
                                          <p:spTgt spid="21"/>
                                        </p:tgtEl>
                                      </p:cBhvr>
                                    </p:animEffect>
                                  </p:childTnLst>
                                </p:cTn>
                              </p:par>
                            </p:childTnLst>
                          </p:cTn>
                        </p:par>
                        <p:par>
                          <p:cTn id="76" fill="hold">
                            <p:stCondLst>
                              <p:cond delay="4649"/>
                            </p:stCondLst>
                            <p:childTnLst>
                              <p:par>
                                <p:cTn id="77" presetID="12" presetClass="entr" presetSubtype="4" fill="hold" grpId="0" nodeType="afterEffect">
                                  <p:stCondLst>
                                    <p:cond delay="0"/>
                                  </p:stCondLst>
                                  <p:childTnLst>
                                    <p:set>
                                      <p:cBhvr>
                                        <p:cTn id="78" dur="1" fill="hold">
                                          <p:stCondLst>
                                            <p:cond delay="0"/>
                                          </p:stCondLst>
                                        </p:cTn>
                                        <p:tgtEl>
                                          <p:spTgt spid="35"/>
                                        </p:tgtEl>
                                        <p:attrNameLst>
                                          <p:attrName>style.visibility</p:attrName>
                                        </p:attrNameLst>
                                      </p:cBhvr>
                                      <p:to>
                                        <p:strVal val="visible"/>
                                      </p:to>
                                    </p:set>
                                    <p:anim calcmode="lin" valueType="num">
                                      <p:cBhvr additive="base">
                                        <p:cTn id="79" dur="500"/>
                                        <p:tgtEl>
                                          <p:spTgt spid="35"/>
                                        </p:tgtEl>
                                        <p:attrNameLst>
                                          <p:attrName>ppt_y</p:attrName>
                                        </p:attrNameLst>
                                      </p:cBhvr>
                                      <p:tavLst>
                                        <p:tav tm="0">
                                          <p:val>
                                            <p:strVal val="#ppt_y+#ppt_h*1.125000"/>
                                          </p:val>
                                        </p:tav>
                                        <p:tav tm="100000">
                                          <p:val>
                                            <p:strVal val="#ppt_y"/>
                                          </p:val>
                                        </p:tav>
                                      </p:tavLst>
                                    </p:anim>
                                    <p:animEffect transition="in" filter="wipe(up)">
                                      <p:cBhvr>
                                        <p:cTn id="80" dur="500"/>
                                        <p:tgtEl>
                                          <p:spTgt spid="35"/>
                                        </p:tgtEl>
                                      </p:cBhvr>
                                    </p:animEffect>
                                  </p:childTnLst>
                                </p:cTn>
                              </p:par>
                            </p:childTnLst>
                          </p:cTn>
                        </p:par>
                        <p:par>
                          <p:cTn id="81" fill="hold">
                            <p:stCondLst>
                              <p:cond delay="5149"/>
                            </p:stCondLst>
                            <p:childTnLst>
                              <p:par>
                                <p:cTn id="82" presetID="12" presetClass="entr" presetSubtype="4" fill="hold" grpId="0" nodeType="afterEffect">
                                  <p:stCondLst>
                                    <p:cond delay="0"/>
                                  </p:stCondLst>
                                  <p:childTnLst>
                                    <p:set>
                                      <p:cBhvr>
                                        <p:cTn id="83" dur="1" fill="hold">
                                          <p:stCondLst>
                                            <p:cond delay="0"/>
                                          </p:stCondLst>
                                        </p:cTn>
                                        <p:tgtEl>
                                          <p:spTgt spid="36"/>
                                        </p:tgtEl>
                                        <p:attrNameLst>
                                          <p:attrName>style.visibility</p:attrName>
                                        </p:attrNameLst>
                                      </p:cBhvr>
                                      <p:to>
                                        <p:strVal val="visible"/>
                                      </p:to>
                                    </p:set>
                                    <p:anim calcmode="lin" valueType="num">
                                      <p:cBhvr additive="base">
                                        <p:cTn id="84" dur="500"/>
                                        <p:tgtEl>
                                          <p:spTgt spid="36"/>
                                        </p:tgtEl>
                                        <p:attrNameLst>
                                          <p:attrName>ppt_y</p:attrName>
                                        </p:attrNameLst>
                                      </p:cBhvr>
                                      <p:tavLst>
                                        <p:tav tm="0">
                                          <p:val>
                                            <p:strVal val="#ppt_y+#ppt_h*1.125000"/>
                                          </p:val>
                                        </p:tav>
                                        <p:tav tm="100000">
                                          <p:val>
                                            <p:strVal val="#ppt_y"/>
                                          </p:val>
                                        </p:tav>
                                      </p:tavLst>
                                    </p:anim>
                                    <p:animEffect transition="in" filter="wipe(up)">
                                      <p:cBhvr>
                                        <p:cTn id="85" dur="500"/>
                                        <p:tgtEl>
                                          <p:spTgt spid="36"/>
                                        </p:tgtEl>
                                      </p:cBhvr>
                                    </p:animEffect>
                                  </p:childTnLst>
                                </p:cTn>
                              </p:par>
                            </p:childTnLst>
                          </p:cTn>
                        </p:par>
                        <p:par>
                          <p:cTn id="86" fill="hold">
                            <p:stCondLst>
                              <p:cond delay="5649"/>
                            </p:stCondLst>
                            <p:childTnLst>
                              <p:par>
                                <p:cTn id="87" presetID="12" presetClass="entr" presetSubtype="4" fill="hold" grpId="0" nodeType="afterEffect">
                                  <p:stCondLst>
                                    <p:cond delay="0"/>
                                  </p:stCondLst>
                                  <p:childTnLst>
                                    <p:set>
                                      <p:cBhvr>
                                        <p:cTn id="88" dur="1" fill="hold">
                                          <p:stCondLst>
                                            <p:cond delay="0"/>
                                          </p:stCondLst>
                                        </p:cTn>
                                        <p:tgtEl>
                                          <p:spTgt spid="37"/>
                                        </p:tgtEl>
                                        <p:attrNameLst>
                                          <p:attrName>style.visibility</p:attrName>
                                        </p:attrNameLst>
                                      </p:cBhvr>
                                      <p:to>
                                        <p:strVal val="visible"/>
                                      </p:to>
                                    </p:set>
                                    <p:anim calcmode="lin" valueType="num">
                                      <p:cBhvr additive="base">
                                        <p:cTn id="89" dur="500"/>
                                        <p:tgtEl>
                                          <p:spTgt spid="37"/>
                                        </p:tgtEl>
                                        <p:attrNameLst>
                                          <p:attrName>ppt_y</p:attrName>
                                        </p:attrNameLst>
                                      </p:cBhvr>
                                      <p:tavLst>
                                        <p:tav tm="0">
                                          <p:val>
                                            <p:strVal val="#ppt_y+#ppt_h*1.125000"/>
                                          </p:val>
                                        </p:tav>
                                        <p:tav tm="100000">
                                          <p:val>
                                            <p:strVal val="#ppt_y"/>
                                          </p:val>
                                        </p:tav>
                                      </p:tavLst>
                                    </p:anim>
                                    <p:animEffect transition="in" filter="wipe(up)">
                                      <p:cBhvr>
                                        <p:cTn id="90" dur="500"/>
                                        <p:tgtEl>
                                          <p:spTgt spid="37"/>
                                        </p:tgtEl>
                                      </p:cBhvr>
                                    </p:animEffect>
                                  </p:childTnLst>
                                </p:cTn>
                              </p:par>
                            </p:childTnLst>
                          </p:cTn>
                        </p:par>
                        <p:par>
                          <p:cTn id="91" fill="hold">
                            <p:stCondLst>
                              <p:cond delay="6149"/>
                            </p:stCondLst>
                            <p:childTnLst>
                              <p:par>
                                <p:cTn id="92" presetID="12" presetClass="entr" presetSubtype="4" fill="hold" grpId="0" nodeType="afterEffect">
                                  <p:stCondLst>
                                    <p:cond delay="0"/>
                                  </p:stCondLst>
                                  <p:childTnLst>
                                    <p:set>
                                      <p:cBhvr>
                                        <p:cTn id="93" dur="1" fill="hold">
                                          <p:stCondLst>
                                            <p:cond delay="0"/>
                                          </p:stCondLst>
                                        </p:cTn>
                                        <p:tgtEl>
                                          <p:spTgt spid="38"/>
                                        </p:tgtEl>
                                        <p:attrNameLst>
                                          <p:attrName>style.visibility</p:attrName>
                                        </p:attrNameLst>
                                      </p:cBhvr>
                                      <p:to>
                                        <p:strVal val="visible"/>
                                      </p:to>
                                    </p:set>
                                    <p:anim calcmode="lin" valueType="num">
                                      <p:cBhvr additive="base">
                                        <p:cTn id="94" dur="500"/>
                                        <p:tgtEl>
                                          <p:spTgt spid="38"/>
                                        </p:tgtEl>
                                        <p:attrNameLst>
                                          <p:attrName>ppt_y</p:attrName>
                                        </p:attrNameLst>
                                      </p:cBhvr>
                                      <p:tavLst>
                                        <p:tav tm="0">
                                          <p:val>
                                            <p:strVal val="#ppt_y+#ppt_h*1.125000"/>
                                          </p:val>
                                        </p:tav>
                                        <p:tav tm="100000">
                                          <p:val>
                                            <p:strVal val="#ppt_y"/>
                                          </p:val>
                                        </p:tav>
                                      </p:tavLst>
                                    </p:anim>
                                    <p:animEffect transition="in" filter="wipe(up)">
                                      <p:cBhvr>
                                        <p:cTn id="95" dur="500"/>
                                        <p:tgtEl>
                                          <p:spTgt spid="38"/>
                                        </p:tgtEl>
                                      </p:cBhvr>
                                    </p:animEffect>
                                  </p:childTnLst>
                                </p:cTn>
                              </p:par>
                            </p:childTnLst>
                          </p:cTn>
                        </p:par>
                        <p:par>
                          <p:cTn id="96" fill="hold">
                            <p:stCondLst>
                              <p:cond delay="6649"/>
                            </p:stCondLst>
                            <p:childTnLst>
                              <p:par>
                                <p:cTn id="97" presetID="12" presetClass="entr" presetSubtype="4" fill="hold" grpId="0" nodeType="afterEffect">
                                  <p:stCondLst>
                                    <p:cond delay="0"/>
                                  </p:stCondLst>
                                  <p:childTnLst>
                                    <p:set>
                                      <p:cBhvr>
                                        <p:cTn id="98" dur="1" fill="hold">
                                          <p:stCondLst>
                                            <p:cond delay="0"/>
                                          </p:stCondLst>
                                        </p:cTn>
                                        <p:tgtEl>
                                          <p:spTgt spid="39"/>
                                        </p:tgtEl>
                                        <p:attrNameLst>
                                          <p:attrName>style.visibility</p:attrName>
                                        </p:attrNameLst>
                                      </p:cBhvr>
                                      <p:to>
                                        <p:strVal val="visible"/>
                                      </p:to>
                                    </p:set>
                                    <p:anim calcmode="lin" valueType="num">
                                      <p:cBhvr additive="base">
                                        <p:cTn id="99" dur="500"/>
                                        <p:tgtEl>
                                          <p:spTgt spid="39"/>
                                        </p:tgtEl>
                                        <p:attrNameLst>
                                          <p:attrName>ppt_y</p:attrName>
                                        </p:attrNameLst>
                                      </p:cBhvr>
                                      <p:tavLst>
                                        <p:tav tm="0">
                                          <p:val>
                                            <p:strVal val="#ppt_y+#ppt_h*1.125000"/>
                                          </p:val>
                                        </p:tav>
                                        <p:tav tm="100000">
                                          <p:val>
                                            <p:strVal val="#ppt_y"/>
                                          </p:val>
                                        </p:tav>
                                      </p:tavLst>
                                    </p:anim>
                                    <p:animEffect transition="in" filter="wipe(up)">
                                      <p:cBhvr>
                                        <p:cTn id="100" dur="500"/>
                                        <p:tgtEl>
                                          <p:spTgt spid="39"/>
                                        </p:tgtEl>
                                      </p:cBhvr>
                                    </p:animEffect>
                                  </p:childTnLst>
                                </p:cTn>
                              </p:par>
                            </p:childTnLst>
                          </p:cTn>
                        </p:par>
                        <p:par>
                          <p:cTn id="101" fill="hold">
                            <p:stCondLst>
                              <p:cond delay="7149"/>
                            </p:stCondLst>
                            <p:childTnLst>
                              <p:par>
                                <p:cTn id="102" presetID="12" presetClass="entr" presetSubtype="4" fill="hold" grpId="0" nodeType="afterEffect">
                                  <p:stCondLst>
                                    <p:cond delay="0"/>
                                  </p:stCondLst>
                                  <p:childTnLst>
                                    <p:set>
                                      <p:cBhvr>
                                        <p:cTn id="103" dur="1" fill="hold">
                                          <p:stCondLst>
                                            <p:cond delay="0"/>
                                          </p:stCondLst>
                                        </p:cTn>
                                        <p:tgtEl>
                                          <p:spTgt spid="40"/>
                                        </p:tgtEl>
                                        <p:attrNameLst>
                                          <p:attrName>style.visibility</p:attrName>
                                        </p:attrNameLst>
                                      </p:cBhvr>
                                      <p:to>
                                        <p:strVal val="visible"/>
                                      </p:to>
                                    </p:set>
                                    <p:anim calcmode="lin" valueType="num">
                                      <p:cBhvr additive="base">
                                        <p:cTn id="104" dur="500"/>
                                        <p:tgtEl>
                                          <p:spTgt spid="40"/>
                                        </p:tgtEl>
                                        <p:attrNameLst>
                                          <p:attrName>ppt_y</p:attrName>
                                        </p:attrNameLst>
                                      </p:cBhvr>
                                      <p:tavLst>
                                        <p:tav tm="0">
                                          <p:val>
                                            <p:strVal val="#ppt_y+#ppt_h*1.125000"/>
                                          </p:val>
                                        </p:tav>
                                        <p:tav tm="100000">
                                          <p:val>
                                            <p:strVal val="#ppt_y"/>
                                          </p:val>
                                        </p:tav>
                                      </p:tavLst>
                                    </p:anim>
                                    <p:animEffect transition="in" filter="wipe(up)">
                                      <p:cBhvr>
                                        <p:cTn id="105" dur="500"/>
                                        <p:tgtEl>
                                          <p:spTgt spid="40"/>
                                        </p:tgtEl>
                                      </p:cBhvr>
                                    </p:animEffect>
                                  </p:childTnLst>
                                </p:cTn>
                              </p:par>
                            </p:childTnLst>
                          </p:cTn>
                        </p:par>
                        <p:par>
                          <p:cTn id="106" fill="hold">
                            <p:stCondLst>
                              <p:cond delay="7649"/>
                            </p:stCondLst>
                            <p:childTnLst>
                              <p:par>
                                <p:cTn id="107" presetID="12" presetClass="entr" presetSubtype="4" fill="hold" grpId="0" nodeType="afterEffect">
                                  <p:stCondLst>
                                    <p:cond delay="0"/>
                                  </p:stCondLst>
                                  <p:childTnLst>
                                    <p:set>
                                      <p:cBhvr>
                                        <p:cTn id="108" dur="1" fill="hold">
                                          <p:stCondLst>
                                            <p:cond delay="0"/>
                                          </p:stCondLst>
                                        </p:cTn>
                                        <p:tgtEl>
                                          <p:spTgt spid="41"/>
                                        </p:tgtEl>
                                        <p:attrNameLst>
                                          <p:attrName>style.visibility</p:attrName>
                                        </p:attrNameLst>
                                      </p:cBhvr>
                                      <p:to>
                                        <p:strVal val="visible"/>
                                      </p:to>
                                    </p:set>
                                    <p:anim calcmode="lin" valueType="num">
                                      <p:cBhvr additive="base">
                                        <p:cTn id="109" dur="500"/>
                                        <p:tgtEl>
                                          <p:spTgt spid="41"/>
                                        </p:tgtEl>
                                        <p:attrNameLst>
                                          <p:attrName>ppt_y</p:attrName>
                                        </p:attrNameLst>
                                      </p:cBhvr>
                                      <p:tavLst>
                                        <p:tav tm="0">
                                          <p:val>
                                            <p:strVal val="#ppt_y+#ppt_h*1.125000"/>
                                          </p:val>
                                        </p:tav>
                                        <p:tav tm="100000">
                                          <p:val>
                                            <p:strVal val="#ppt_y"/>
                                          </p:val>
                                        </p:tav>
                                      </p:tavLst>
                                    </p:anim>
                                    <p:animEffect transition="in" filter="wipe(up)">
                                      <p:cBhvr>
                                        <p:cTn id="110" dur="500"/>
                                        <p:tgtEl>
                                          <p:spTgt spid="41"/>
                                        </p:tgtEl>
                                      </p:cBhvr>
                                    </p:animEffect>
                                  </p:childTnLst>
                                </p:cTn>
                              </p:par>
                            </p:childTnLst>
                          </p:cTn>
                        </p:par>
                        <p:par>
                          <p:cTn id="111" fill="hold">
                            <p:stCondLst>
                              <p:cond delay="8149"/>
                            </p:stCondLst>
                            <p:childTnLst>
                              <p:par>
                                <p:cTn id="112" presetID="12" presetClass="entr" presetSubtype="4" fill="hold" grpId="0" nodeType="afterEffect">
                                  <p:stCondLst>
                                    <p:cond delay="0"/>
                                  </p:stCondLst>
                                  <p:childTnLst>
                                    <p:set>
                                      <p:cBhvr>
                                        <p:cTn id="113" dur="1" fill="hold">
                                          <p:stCondLst>
                                            <p:cond delay="0"/>
                                          </p:stCondLst>
                                        </p:cTn>
                                        <p:tgtEl>
                                          <p:spTgt spid="42"/>
                                        </p:tgtEl>
                                        <p:attrNameLst>
                                          <p:attrName>style.visibility</p:attrName>
                                        </p:attrNameLst>
                                      </p:cBhvr>
                                      <p:to>
                                        <p:strVal val="visible"/>
                                      </p:to>
                                    </p:set>
                                    <p:anim calcmode="lin" valueType="num">
                                      <p:cBhvr additive="base">
                                        <p:cTn id="114" dur="500"/>
                                        <p:tgtEl>
                                          <p:spTgt spid="42"/>
                                        </p:tgtEl>
                                        <p:attrNameLst>
                                          <p:attrName>ppt_y</p:attrName>
                                        </p:attrNameLst>
                                      </p:cBhvr>
                                      <p:tavLst>
                                        <p:tav tm="0">
                                          <p:val>
                                            <p:strVal val="#ppt_y+#ppt_h*1.125000"/>
                                          </p:val>
                                        </p:tav>
                                        <p:tav tm="100000">
                                          <p:val>
                                            <p:strVal val="#ppt_y"/>
                                          </p:val>
                                        </p:tav>
                                      </p:tavLst>
                                    </p:anim>
                                    <p:animEffect transition="in" filter="wipe(up)">
                                      <p:cBhvr>
                                        <p:cTn id="11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bldLvl="0"/>
      <p:bldP spid="5" grpId="0" bldLvl="0" animBg="1"/>
      <p:bldP spid="6" grpId="0" bldLvl="0" animBg="1"/>
      <p:bldP spid="7" grpId="0" bldLvl="0" animBg="1"/>
      <p:bldP spid="8" grpId="0" bldLvl="0" animBg="1"/>
      <p:bldP spid="9" grpId="0" bldLvl="0" animBg="1"/>
      <p:bldP spid="10" grpId="0" bldLvl="0" animBg="1"/>
      <p:bldP spid="11" grpId="0" bldLvl="0" animBg="1"/>
      <p:bldP spid="12" grpId="0" bldLvl="0" animBg="1"/>
      <p:bldP spid="35" grpId="0" bldLvl="0" animBg="1"/>
      <p:bldP spid="36" grpId="0" bldLvl="0" animBg="1"/>
      <p:bldP spid="37" grpId="0" bldLvl="0" animBg="1"/>
      <p:bldP spid="38" grpId="0" bldLvl="0" animBg="1"/>
      <p:bldP spid="39" grpId="0" bldLvl="0" animBg="1"/>
      <p:bldP spid="40" grpId="0" bldLvl="0" animBg="1"/>
      <p:bldP spid="41" grpId="0" bldLvl="0" animBg="1"/>
      <p:bldP spid="42"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03200" y="145143"/>
            <a:ext cx="11785600" cy="656771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449943" y="319314"/>
            <a:ext cx="11292114" cy="62193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259"/>
          <p:cNvSpPr>
            <a:spLocks noChangeArrowheads="1"/>
          </p:cNvSpPr>
          <p:nvPr/>
        </p:nvSpPr>
        <p:spPr bwMode="auto">
          <a:xfrm>
            <a:off x="5179483" y="529172"/>
            <a:ext cx="1833034"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dist">
              <a:buNone/>
            </a:pPr>
            <a:r>
              <a:rPr lang="zh-CN" altLang="en-US">
                <a:solidFill>
                  <a:srgbClr val="333F50"/>
                </a:solidFill>
                <a:latin typeface="+mn-lt"/>
                <a:ea typeface="+mn-ea"/>
                <a:cs typeface="+mn-ea"/>
                <a:sym typeface="+mn-lt"/>
              </a:rPr>
              <a:t>实施过程</a:t>
            </a:r>
            <a:endParaRPr lang="en-US" altLang="zh-CN" dirty="0">
              <a:solidFill>
                <a:srgbClr val="333F50"/>
              </a:solidFill>
              <a:latin typeface="+mn-lt"/>
              <a:ea typeface="+mn-ea"/>
              <a:cs typeface="+mn-ea"/>
              <a:sym typeface="+mn-lt"/>
            </a:endParaRPr>
          </a:p>
        </p:txBody>
      </p:sp>
      <p:sp>
        <p:nvSpPr>
          <p:cNvPr id="5" name="矩形 4"/>
          <p:cNvSpPr/>
          <p:nvPr/>
        </p:nvSpPr>
        <p:spPr>
          <a:xfrm>
            <a:off x="7605645" y="3926451"/>
            <a:ext cx="3236556" cy="226854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 name="矩形 5"/>
          <p:cNvSpPr/>
          <p:nvPr/>
        </p:nvSpPr>
        <p:spPr>
          <a:xfrm>
            <a:off x="1303910" y="3948433"/>
            <a:ext cx="3236556" cy="226854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 name="矩形 6"/>
          <p:cNvSpPr/>
          <p:nvPr/>
        </p:nvSpPr>
        <p:spPr>
          <a:xfrm>
            <a:off x="4525740" y="3941379"/>
            <a:ext cx="3180932" cy="2268542"/>
          </a:xfrm>
          <a:prstGeom prst="rect">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8" name="Group 26"/>
          <p:cNvGrpSpPr/>
          <p:nvPr/>
        </p:nvGrpSpPr>
        <p:grpSpPr bwMode="auto">
          <a:xfrm>
            <a:off x="2580010" y="4320644"/>
            <a:ext cx="814018" cy="692782"/>
            <a:chOff x="0" y="0"/>
            <a:chExt cx="235" cy="200"/>
          </a:xfrm>
          <a:solidFill>
            <a:srgbClr val="333F50"/>
          </a:solidFill>
        </p:grpSpPr>
        <p:sp>
          <p:nvSpPr>
            <p:cNvPr id="9" name="Freeform 27"/>
            <p:cNvSpPr>
              <a:spLocks noEditPoints="1"/>
            </p:cNvSpPr>
            <p:nvPr/>
          </p:nvSpPr>
          <p:spPr bwMode="auto">
            <a:xfrm>
              <a:off x="0" y="0"/>
              <a:ext cx="235" cy="200"/>
            </a:xfrm>
            <a:custGeom>
              <a:avLst/>
              <a:gdLst>
                <a:gd name="T0" fmla="*/ 94 w 108"/>
                <a:gd name="T1" fmla="*/ 15 h 92"/>
                <a:gd name="T2" fmla="*/ 77 w 108"/>
                <a:gd name="T3" fmla="*/ 15 h 92"/>
                <a:gd name="T4" fmla="*/ 77 w 108"/>
                <a:gd name="T5" fmla="*/ 14 h 92"/>
                <a:gd name="T6" fmla="*/ 77 w 108"/>
                <a:gd name="T7" fmla="*/ 11 h 92"/>
                <a:gd name="T8" fmla="*/ 66 w 108"/>
                <a:gd name="T9" fmla="*/ 0 h 92"/>
                <a:gd name="T10" fmla="*/ 54 w 108"/>
                <a:gd name="T11" fmla="*/ 0 h 92"/>
                <a:gd name="T12" fmla="*/ 43 w 108"/>
                <a:gd name="T13" fmla="*/ 11 h 92"/>
                <a:gd name="T14" fmla="*/ 43 w 108"/>
                <a:gd name="T15" fmla="*/ 15 h 92"/>
                <a:gd name="T16" fmla="*/ 14 w 108"/>
                <a:gd name="T17" fmla="*/ 15 h 92"/>
                <a:gd name="T18" fmla="*/ 0 w 108"/>
                <a:gd name="T19" fmla="*/ 29 h 92"/>
                <a:gd name="T20" fmla="*/ 0 w 108"/>
                <a:gd name="T21" fmla="*/ 78 h 92"/>
                <a:gd name="T22" fmla="*/ 14 w 108"/>
                <a:gd name="T23" fmla="*/ 92 h 92"/>
                <a:gd name="T24" fmla="*/ 94 w 108"/>
                <a:gd name="T25" fmla="*/ 92 h 92"/>
                <a:gd name="T26" fmla="*/ 108 w 108"/>
                <a:gd name="T27" fmla="*/ 78 h 92"/>
                <a:gd name="T28" fmla="*/ 108 w 108"/>
                <a:gd name="T29" fmla="*/ 29 h 92"/>
                <a:gd name="T30" fmla="*/ 94 w 108"/>
                <a:gd name="T31" fmla="*/ 15 h 92"/>
                <a:gd name="T32" fmla="*/ 10 w 108"/>
                <a:gd name="T33" fmla="*/ 78 h 92"/>
                <a:gd name="T34" fmla="*/ 10 w 108"/>
                <a:gd name="T35" fmla="*/ 29 h 92"/>
                <a:gd name="T36" fmla="*/ 14 w 108"/>
                <a:gd name="T37" fmla="*/ 24 h 92"/>
                <a:gd name="T38" fmla="*/ 26 w 108"/>
                <a:gd name="T39" fmla="*/ 24 h 92"/>
                <a:gd name="T40" fmla="*/ 26 w 108"/>
                <a:gd name="T41" fmla="*/ 83 h 92"/>
                <a:gd name="T42" fmla="*/ 14 w 108"/>
                <a:gd name="T43" fmla="*/ 83 h 92"/>
                <a:gd name="T44" fmla="*/ 10 w 108"/>
                <a:gd name="T45" fmla="*/ 78 h 92"/>
                <a:gd name="T46" fmla="*/ 99 w 108"/>
                <a:gd name="T47" fmla="*/ 78 h 92"/>
                <a:gd name="T48" fmla="*/ 94 w 108"/>
                <a:gd name="T49" fmla="*/ 83 h 92"/>
                <a:gd name="T50" fmla="*/ 35 w 108"/>
                <a:gd name="T51" fmla="*/ 83 h 92"/>
                <a:gd name="T52" fmla="*/ 35 w 108"/>
                <a:gd name="T53" fmla="*/ 24 h 92"/>
                <a:gd name="T54" fmla="*/ 43 w 108"/>
                <a:gd name="T55" fmla="*/ 24 h 92"/>
                <a:gd name="T56" fmla="*/ 77 w 108"/>
                <a:gd name="T57" fmla="*/ 24 h 92"/>
                <a:gd name="T58" fmla="*/ 94 w 108"/>
                <a:gd name="T59" fmla="*/ 24 h 92"/>
                <a:gd name="T60" fmla="*/ 99 w 108"/>
                <a:gd name="T61" fmla="*/ 29 h 92"/>
                <a:gd name="T62" fmla="*/ 99 w 108"/>
                <a:gd name="T63" fmla="*/ 7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8" h="92">
                  <a:moveTo>
                    <a:pt x="94" y="15"/>
                  </a:moveTo>
                  <a:cubicBezTo>
                    <a:pt x="77" y="15"/>
                    <a:pt x="77" y="15"/>
                    <a:pt x="77" y="15"/>
                  </a:cubicBezTo>
                  <a:cubicBezTo>
                    <a:pt x="77" y="14"/>
                    <a:pt x="77" y="14"/>
                    <a:pt x="77" y="14"/>
                  </a:cubicBezTo>
                  <a:cubicBezTo>
                    <a:pt x="77" y="11"/>
                    <a:pt x="77" y="11"/>
                    <a:pt x="77" y="11"/>
                  </a:cubicBezTo>
                  <a:cubicBezTo>
                    <a:pt x="77" y="5"/>
                    <a:pt x="72" y="0"/>
                    <a:pt x="66" y="0"/>
                  </a:cubicBezTo>
                  <a:cubicBezTo>
                    <a:pt x="54" y="0"/>
                    <a:pt x="54" y="0"/>
                    <a:pt x="54" y="0"/>
                  </a:cubicBezTo>
                  <a:cubicBezTo>
                    <a:pt x="48" y="0"/>
                    <a:pt x="43" y="5"/>
                    <a:pt x="43" y="11"/>
                  </a:cubicBezTo>
                  <a:cubicBezTo>
                    <a:pt x="43" y="15"/>
                    <a:pt x="43" y="15"/>
                    <a:pt x="43" y="15"/>
                  </a:cubicBezTo>
                  <a:cubicBezTo>
                    <a:pt x="14" y="15"/>
                    <a:pt x="14" y="15"/>
                    <a:pt x="14" y="15"/>
                  </a:cubicBezTo>
                  <a:cubicBezTo>
                    <a:pt x="7" y="15"/>
                    <a:pt x="0" y="21"/>
                    <a:pt x="0" y="29"/>
                  </a:cubicBezTo>
                  <a:cubicBezTo>
                    <a:pt x="0" y="78"/>
                    <a:pt x="0" y="78"/>
                    <a:pt x="0" y="78"/>
                  </a:cubicBezTo>
                  <a:cubicBezTo>
                    <a:pt x="0" y="86"/>
                    <a:pt x="6" y="92"/>
                    <a:pt x="14" y="92"/>
                  </a:cubicBezTo>
                  <a:cubicBezTo>
                    <a:pt x="94" y="92"/>
                    <a:pt x="94" y="92"/>
                    <a:pt x="94" y="92"/>
                  </a:cubicBezTo>
                  <a:cubicBezTo>
                    <a:pt x="101" y="92"/>
                    <a:pt x="108" y="86"/>
                    <a:pt x="108" y="78"/>
                  </a:cubicBezTo>
                  <a:cubicBezTo>
                    <a:pt x="108" y="29"/>
                    <a:pt x="108" y="29"/>
                    <a:pt x="108" y="29"/>
                  </a:cubicBezTo>
                  <a:cubicBezTo>
                    <a:pt x="108" y="21"/>
                    <a:pt x="101" y="15"/>
                    <a:pt x="94" y="15"/>
                  </a:cubicBezTo>
                  <a:close/>
                  <a:moveTo>
                    <a:pt x="10" y="78"/>
                  </a:moveTo>
                  <a:cubicBezTo>
                    <a:pt x="10" y="29"/>
                    <a:pt x="10" y="29"/>
                    <a:pt x="10" y="29"/>
                  </a:cubicBezTo>
                  <a:cubicBezTo>
                    <a:pt x="10" y="27"/>
                    <a:pt x="12" y="24"/>
                    <a:pt x="14" y="24"/>
                  </a:cubicBezTo>
                  <a:cubicBezTo>
                    <a:pt x="26" y="24"/>
                    <a:pt x="26" y="24"/>
                    <a:pt x="26" y="24"/>
                  </a:cubicBezTo>
                  <a:cubicBezTo>
                    <a:pt x="26" y="83"/>
                    <a:pt x="26" y="83"/>
                    <a:pt x="26" y="83"/>
                  </a:cubicBezTo>
                  <a:cubicBezTo>
                    <a:pt x="14" y="83"/>
                    <a:pt x="14" y="83"/>
                    <a:pt x="14" y="83"/>
                  </a:cubicBezTo>
                  <a:cubicBezTo>
                    <a:pt x="11" y="83"/>
                    <a:pt x="10" y="80"/>
                    <a:pt x="10" y="78"/>
                  </a:cubicBezTo>
                  <a:close/>
                  <a:moveTo>
                    <a:pt x="99" y="78"/>
                  </a:moveTo>
                  <a:cubicBezTo>
                    <a:pt x="99" y="80"/>
                    <a:pt x="96" y="83"/>
                    <a:pt x="94" y="83"/>
                  </a:cubicBezTo>
                  <a:cubicBezTo>
                    <a:pt x="35" y="83"/>
                    <a:pt x="35" y="83"/>
                    <a:pt x="35" y="83"/>
                  </a:cubicBezTo>
                  <a:cubicBezTo>
                    <a:pt x="35" y="24"/>
                    <a:pt x="35" y="24"/>
                    <a:pt x="35" y="24"/>
                  </a:cubicBezTo>
                  <a:cubicBezTo>
                    <a:pt x="43" y="24"/>
                    <a:pt x="43" y="24"/>
                    <a:pt x="43" y="24"/>
                  </a:cubicBezTo>
                  <a:cubicBezTo>
                    <a:pt x="77" y="24"/>
                    <a:pt x="77" y="24"/>
                    <a:pt x="77" y="24"/>
                  </a:cubicBezTo>
                  <a:cubicBezTo>
                    <a:pt x="94" y="24"/>
                    <a:pt x="94" y="24"/>
                    <a:pt x="94" y="24"/>
                  </a:cubicBezTo>
                  <a:cubicBezTo>
                    <a:pt x="96" y="24"/>
                    <a:pt x="99" y="27"/>
                    <a:pt x="99" y="29"/>
                  </a:cubicBezTo>
                  <a:lnTo>
                    <a:pt x="99" y="7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85000"/>
                    <a:lumOff val="15000"/>
                  </a:schemeClr>
                </a:solidFill>
                <a:cs typeface="+mn-ea"/>
                <a:sym typeface="+mn-lt"/>
              </a:endParaRPr>
            </a:p>
          </p:txBody>
        </p:sp>
        <p:sp>
          <p:nvSpPr>
            <p:cNvPr id="10" name="Freeform 28"/>
            <p:cNvSpPr>
              <a:spLocks noEditPoints="1"/>
            </p:cNvSpPr>
            <p:nvPr/>
          </p:nvSpPr>
          <p:spPr bwMode="auto">
            <a:xfrm>
              <a:off x="93" y="83"/>
              <a:ext cx="74" cy="74"/>
            </a:xfrm>
            <a:custGeom>
              <a:avLst/>
              <a:gdLst>
                <a:gd name="T0" fmla="*/ 17 w 34"/>
                <a:gd name="T1" fmla="*/ 0 h 34"/>
                <a:gd name="T2" fmla="*/ 0 w 34"/>
                <a:gd name="T3" fmla="*/ 17 h 34"/>
                <a:gd name="T4" fmla="*/ 17 w 34"/>
                <a:gd name="T5" fmla="*/ 34 h 34"/>
                <a:gd name="T6" fmla="*/ 34 w 34"/>
                <a:gd name="T7" fmla="*/ 17 h 34"/>
                <a:gd name="T8" fmla="*/ 17 w 34"/>
                <a:gd name="T9" fmla="*/ 0 h 34"/>
                <a:gd name="T10" fmla="*/ 17 w 34"/>
                <a:gd name="T11" fmla="*/ 25 h 34"/>
                <a:gd name="T12" fmla="*/ 9 w 34"/>
                <a:gd name="T13" fmla="*/ 17 h 34"/>
                <a:gd name="T14" fmla="*/ 17 w 34"/>
                <a:gd name="T15" fmla="*/ 10 h 34"/>
                <a:gd name="T16" fmla="*/ 25 w 34"/>
                <a:gd name="T17" fmla="*/ 17 h 34"/>
                <a:gd name="T18" fmla="*/ 17 w 34"/>
                <a:gd name="T19" fmla="*/ 2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34">
                  <a:moveTo>
                    <a:pt x="17" y="0"/>
                  </a:moveTo>
                  <a:cubicBezTo>
                    <a:pt x="8" y="0"/>
                    <a:pt x="0" y="8"/>
                    <a:pt x="0" y="17"/>
                  </a:cubicBezTo>
                  <a:cubicBezTo>
                    <a:pt x="0" y="27"/>
                    <a:pt x="8" y="34"/>
                    <a:pt x="17" y="34"/>
                  </a:cubicBezTo>
                  <a:cubicBezTo>
                    <a:pt x="26" y="34"/>
                    <a:pt x="34" y="27"/>
                    <a:pt x="34" y="17"/>
                  </a:cubicBezTo>
                  <a:cubicBezTo>
                    <a:pt x="34" y="8"/>
                    <a:pt x="26" y="0"/>
                    <a:pt x="17" y="0"/>
                  </a:cubicBezTo>
                  <a:close/>
                  <a:moveTo>
                    <a:pt x="17" y="25"/>
                  </a:moveTo>
                  <a:cubicBezTo>
                    <a:pt x="13" y="25"/>
                    <a:pt x="9" y="21"/>
                    <a:pt x="9" y="17"/>
                  </a:cubicBezTo>
                  <a:cubicBezTo>
                    <a:pt x="9" y="13"/>
                    <a:pt x="13" y="10"/>
                    <a:pt x="17" y="10"/>
                  </a:cubicBezTo>
                  <a:cubicBezTo>
                    <a:pt x="21" y="10"/>
                    <a:pt x="25" y="13"/>
                    <a:pt x="25" y="17"/>
                  </a:cubicBezTo>
                  <a:cubicBezTo>
                    <a:pt x="25" y="21"/>
                    <a:pt x="21" y="25"/>
                    <a:pt x="17"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85000"/>
                    <a:lumOff val="15000"/>
                  </a:schemeClr>
                </a:solidFill>
                <a:cs typeface="+mn-ea"/>
                <a:sym typeface="+mn-lt"/>
              </a:endParaRPr>
            </a:p>
          </p:txBody>
        </p:sp>
      </p:grpSp>
      <p:sp>
        <p:nvSpPr>
          <p:cNvPr id="11" name="矩形 10"/>
          <p:cNvSpPr/>
          <p:nvPr/>
        </p:nvSpPr>
        <p:spPr>
          <a:xfrm>
            <a:off x="1303910" y="1472540"/>
            <a:ext cx="3216441" cy="2268542"/>
          </a:xfrm>
          <a:prstGeom prst="rect">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2" name="Group 26"/>
          <p:cNvGrpSpPr/>
          <p:nvPr/>
        </p:nvGrpSpPr>
        <p:grpSpPr bwMode="auto">
          <a:xfrm>
            <a:off x="5709198" y="4367940"/>
            <a:ext cx="814018" cy="692782"/>
            <a:chOff x="0" y="0"/>
            <a:chExt cx="235" cy="200"/>
          </a:xfrm>
          <a:solidFill>
            <a:schemeClr val="bg1"/>
          </a:solidFill>
        </p:grpSpPr>
        <p:sp>
          <p:nvSpPr>
            <p:cNvPr id="13" name="Freeform 27"/>
            <p:cNvSpPr>
              <a:spLocks noEditPoints="1"/>
            </p:cNvSpPr>
            <p:nvPr/>
          </p:nvSpPr>
          <p:spPr bwMode="auto">
            <a:xfrm>
              <a:off x="0" y="0"/>
              <a:ext cx="235" cy="200"/>
            </a:xfrm>
            <a:custGeom>
              <a:avLst/>
              <a:gdLst>
                <a:gd name="T0" fmla="*/ 94 w 108"/>
                <a:gd name="T1" fmla="*/ 15 h 92"/>
                <a:gd name="T2" fmla="*/ 77 w 108"/>
                <a:gd name="T3" fmla="*/ 15 h 92"/>
                <a:gd name="T4" fmla="*/ 77 w 108"/>
                <a:gd name="T5" fmla="*/ 14 h 92"/>
                <a:gd name="T6" fmla="*/ 77 w 108"/>
                <a:gd name="T7" fmla="*/ 11 h 92"/>
                <a:gd name="T8" fmla="*/ 66 w 108"/>
                <a:gd name="T9" fmla="*/ 0 h 92"/>
                <a:gd name="T10" fmla="*/ 54 w 108"/>
                <a:gd name="T11" fmla="*/ 0 h 92"/>
                <a:gd name="T12" fmla="*/ 43 w 108"/>
                <a:gd name="T13" fmla="*/ 11 h 92"/>
                <a:gd name="T14" fmla="*/ 43 w 108"/>
                <a:gd name="T15" fmla="*/ 15 h 92"/>
                <a:gd name="T16" fmla="*/ 14 w 108"/>
                <a:gd name="T17" fmla="*/ 15 h 92"/>
                <a:gd name="T18" fmla="*/ 0 w 108"/>
                <a:gd name="T19" fmla="*/ 29 h 92"/>
                <a:gd name="T20" fmla="*/ 0 w 108"/>
                <a:gd name="T21" fmla="*/ 78 h 92"/>
                <a:gd name="T22" fmla="*/ 14 w 108"/>
                <a:gd name="T23" fmla="*/ 92 h 92"/>
                <a:gd name="T24" fmla="*/ 94 w 108"/>
                <a:gd name="T25" fmla="*/ 92 h 92"/>
                <a:gd name="T26" fmla="*/ 108 w 108"/>
                <a:gd name="T27" fmla="*/ 78 h 92"/>
                <a:gd name="T28" fmla="*/ 108 w 108"/>
                <a:gd name="T29" fmla="*/ 29 h 92"/>
                <a:gd name="T30" fmla="*/ 94 w 108"/>
                <a:gd name="T31" fmla="*/ 15 h 92"/>
                <a:gd name="T32" fmla="*/ 10 w 108"/>
                <a:gd name="T33" fmla="*/ 78 h 92"/>
                <a:gd name="T34" fmla="*/ 10 w 108"/>
                <a:gd name="T35" fmla="*/ 29 h 92"/>
                <a:gd name="T36" fmla="*/ 14 w 108"/>
                <a:gd name="T37" fmla="*/ 24 h 92"/>
                <a:gd name="T38" fmla="*/ 26 w 108"/>
                <a:gd name="T39" fmla="*/ 24 h 92"/>
                <a:gd name="T40" fmla="*/ 26 w 108"/>
                <a:gd name="T41" fmla="*/ 83 h 92"/>
                <a:gd name="T42" fmla="*/ 14 w 108"/>
                <a:gd name="T43" fmla="*/ 83 h 92"/>
                <a:gd name="T44" fmla="*/ 10 w 108"/>
                <a:gd name="T45" fmla="*/ 78 h 92"/>
                <a:gd name="T46" fmla="*/ 99 w 108"/>
                <a:gd name="T47" fmla="*/ 78 h 92"/>
                <a:gd name="T48" fmla="*/ 94 w 108"/>
                <a:gd name="T49" fmla="*/ 83 h 92"/>
                <a:gd name="T50" fmla="*/ 35 w 108"/>
                <a:gd name="T51" fmla="*/ 83 h 92"/>
                <a:gd name="T52" fmla="*/ 35 w 108"/>
                <a:gd name="T53" fmla="*/ 24 h 92"/>
                <a:gd name="T54" fmla="*/ 43 w 108"/>
                <a:gd name="T55" fmla="*/ 24 h 92"/>
                <a:gd name="T56" fmla="*/ 77 w 108"/>
                <a:gd name="T57" fmla="*/ 24 h 92"/>
                <a:gd name="T58" fmla="*/ 94 w 108"/>
                <a:gd name="T59" fmla="*/ 24 h 92"/>
                <a:gd name="T60" fmla="*/ 99 w 108"/>
                <a:gd name="T61" fmla="*/ 29 h 92"/>
                <a:gd name="T62" fmla="*/ 99 w 108"/>
                <a:gd name="T63" fmla="*/ 7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8" h="92">
                  <a:moveTo>
                    <a:pt x="94" y="15"/>
                  </a:moveTo>
                  <a:cubicBezTo>
                    <a:pt x="77" y="15"/>
                    <a:pt x="77" y="15"/>
                    <a:pt x="77" y="15"/>
                  </a:cubicBezTo>
                  <a:cubicBezTo>
                    <a:pt x="77" y="14"/>
                    <a:pt x="77" y="14"/>
                    <a:pt x="77" y="14"/>
                  </a:cubicBezTo>
                  <a:cubicBezTo>
                    <a:pt x="77" y="11"/>
                    <a:pt x="77" y="11"/>
                    <a:pt x="77" y="11"/>
                  </a:cubicBezTo>
                  <a:cubicBezTo>
                    <a:pt x="77" y="5"/>
                    <a:pt x="72" y="0"/>
                    <a:pt x="66" y="0"/>
                  </a:cubicBezTo>
                  <a:cubicBezTo>
                    <a:pt x="54" y="0"/>
                    <a:pt x="54" y="0"/>
                    <a:pt x="54" y="0"/>
                  </a:cubicBezTo>
                  <a:cubicBezTo>
                    <a:pt x="48" y="0"/>
                    <a:pt x="43" y="5"/>
                    <a:pt x="43" y="11"/>
                  </a:cubicBezTo>
                  <a:cubicBezTo>
                    <a:pt x="43" y="15"/>
                    <a:pt x="43" y="15"/>
                    <a:pt x="43" y="15"/>
                  </a:cubicBezTo>
                  <a:cubicBezTo>
                    <a:pt x="14" y="15"/>
                    <a:pt x="14" y="15"/>
                    <a:pt x="14" y="15"/>
                  </a:cubicBezTo>
                  <a:cubicBezTo>
                    <a:pt x="7" y="15"/>
                    <a:pt x="0" y="21"/>
                    <a:pt x="0" y="29"/>
                  </a:cubicBezTo>
                  <a:cubicBezTo>
                    <a:pt x="0" y="78"/>
                    <a:pt x="0" y="78"/>
                    <a:pt x="0" y="78"/>
                  </a:cubicBezTo>
                  <a:cubicBezTo>
                    <a:pt x="0" y="86"/>
                    <a:pt x="6" y="92"/>
                    <a:pt x="14" y="92"/>
                  </a:cubicBezTo>
                  <a:cubicBezTo>
                    <a:pt x="94" y="92"/>
                    <a:pt x="94" y="92"/>
                    <a:pt x="94" y="92"/>
                  </a:cubicBezTo>
                  <a:cubicBezTo>
                    <a:pt x="101" y="92"/>
                    <a:pt x="108" y="86"/>
                    <a:pt x="108" y="78"/>
                  </a:cubicBezTo>
                  <a:cubicBezTo>
                    <a:pt x="108" y="29"/>
                    <a:pt x="108" y="29"/>
                    <a:pt x="108" y="29"/>
                  </a:cubicBezTo>
                  <a:cubicBezTo>
                    <a:pt x="108" y="21"/>
                    <a:pt x="101" y="15"/>
                    <a:pt x="94" y="15"/>
                  </a:cubicBezTo>
                  <a:close/>
                  <a:moveTo>
                    <a:pt x="10" y="78"/>
                  </a:moveTo>
                  <a:cubicBezTo>
                    <a:pt x="10" y="29"/>
                    <a:pt x="10" y="29"/>
                    <a:pt x="10" y="29"/>
                  </a:cubicBezTo>
                  <a:cubicBezTo>
                    <a:pt x="10" y="27"/>
                    <a:pt x="12" y="24"/>
                    <a:pt x="14" y="24"/>
                  </a:cubicBezTo>
                  <a:cubicBezTo>
                    <a:pt x="26" y="24"/>
                    <a:pt x="26" y="24"/>
                    <a:pt x="26" y="24"/>
                  </a:cubicBezTo>
                  <a:cubicBezTo>
                    <a:pt x="26" y="83"/>
                    <a:pt x="26" y="83"/>
                    <a:pt x="26" y="83"/>
                  </a:cubicBezTo>
                  <a:cubicBezTo>
                    <a:pt x="14" y="83"/>
                    <a:pt x="14" y="83"/>
                    <a:pt x="14" y="83"/>
                  </a:cubicBezTo>
                  <a:cubicBezTo>
                    <a:pt x="11" y="83"/>
                    <a:pt x="10" y="80"/>
                    <a:pt x="10" y="78"/>
                  </a:cubicBezTo>
                  <a:close/>
                  <a:moveTo>
                    <a:pt x="99" y="78"/>
                  </a:moveTo>
                  <a:cubicBezTo>
                    <a:pt x="99" y="80"/>
                    <a:pt x="96" y="83"/>
                    <a:pt x="94" y="83"/>
                  </a:cubicBezTo>
                  <a:cubicBezTo>
                    <a:pt x="35" y="83"/>
                    <a:pt x="35" y="83"/>
                    <a:pt x="35" y="83"/>
                  </a:cubicBezTo>
                  <a:cubicBezTo>
                    <a:pt x="35" y="24"/>
                    <a:pt x="35" y="24"/>
                    <a:pt x="35" y="24"/>
                  </a:cubicBezTo>
                  <a:cubicBezTo>
                    <a:pt x="43" y="24"/>
                    <a:pt x="43" y="24"/>
                    <a:pt x="43" y="24"/>
                  </a:cubicBezTo>
                  <a:cubicBezTo>
                    <a:pt x="77" y="24"/>
                    <a:pt x="77" y="24"/>
                    <a:pt x="77" y="24"/>
                  </a:cubicBezTo>
                  <a:cubicBezTo>
                    <a:pt x="94" y="24"/>
                    <a:pt x="94" y="24"/>
                    <a:pt x="94" y="24"/>
                  </a:cubicBezTo>
                  <a:cubicBezTo>
                    <a:pt x="96" y="24"/>
                    <a:pt x="99" y="27"/>
                    <a:pt x="99" y="29"/>
                  </a:cubicBezTo>
                  <a:lnTo>
                    <a:pt x="99" y="7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85000"/>
                    <a:lumOff val="15000"/>
                  </a:schemeClr>
                </a:solidFill>
                <a:cs typeface="+mn-ea"/>
                <a:sym typeface="+mn-lt"/>
              </a:endParaRPr>
            </a:p>
          </p:txBody>
        </p:sp>
        <p:sp>
          <p:nvSpPr>
            <p:cNvPr id="14" name="Freeform 28"/>
            <p:cNvSpPr>
              <a:spLocks noEditPoints="1"/>
            </p:cNvSpPr>
            <p:nvPr/>
          </p:nvSpPr>
          <p:spPr bwMode="auto">
            <a:xfrm>
              <a:off x="93" y="83"/>
              <a:ext cx="74" cy="74"/>
            </a:xfrm>
            <a:custGeom>
              <a:avLst/>
              <a:gdLst>
                <a:gd name="T0" fmla="*/ 17 w 34"/>
                <a:gd name="T1" fmla="*/ 0 h 34"/>
                <a:gd name="T2" fmla="*/ 0 w 34"/>
                <a:gd name="T3" fmla="*/ 17 h 34"/>
                <a:gd name="T4" fmla="*/ 17 w 34"/>
                <a:gd name="T5" fmla="*/ 34 h 34"/>
                <a:gd name="T6" fmla="*/ 34 w 34"/>
                <a:gd name="T7" fmla="*/ 17 h 34"/>
                <a:gd name="T8" fmla="*/ 17 w 34"/>
                <a:gd name="T9" fmla="*/ 0 h 34"/>
                <a:gd name="T10" fmla="*/ 17 w 34"/>
                <a:gd name="T11" fmla="*/ 25 h 34"/>
                <a:gd name="T12" fmla="*/ 9 w 34"/>
                <a:gd name="T13" fmla="*/ 17 h 34"/>
                <a:gd name="T14" fmla="*/ 17 w 34"/>
                <a:gd name="T15" fmla="*/ 10 h 34"/>
                <a:gd name="T16" fmla="*/ 25 w 34"/>
                <a:gd name="T17" fmla="*/ 17 h 34"/>
                <a:gd name="T18" fmla="*/ 17 w 34"/>
                <a:gd name="T19" fmla="*/ 2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34">
                  <a:moveTo>
                    <a:pt x="17" y="0"/>
                  </a:moveTo>
                  <a:cubicBezTo>
                    <a:pt x="8" y="0"/>
                    <a:pt x="0" y="8"/>
                    <a:pt x="0" y="17"/>
                  </a:cubicBezTo>
                  <a:cubicBezTo>
                    <a:pt x="0" y="27"/>
                    <a:pt x="8" y="34"/>
                    <a:pt x="17" y="34"/>
                  </a:cubicBezTo>
                  <a:cubicBezTo>
                    <a:pt x="26" y="34"/>
                    <a:pt x="34" y="27"/>
                    <a:pt x="34" y="17"/>
                  </a:cubicBezTo>
                  <a:cubicBezTo>
                    <a:pt x="34" y="8"/>
                    <a:pt x="26" y="0"/>
                    <a:pt x="17" y="0"/>
                  </a:cubicBezTo>
                  <a:close/>
                  <a:moveTo>
                    <a:pt x="17" y="25"/>
                  </a:moveTo>
                  <a:cubicBezTo>
                    <a:pt x="13" y="25"/>
                    <a:pt x="9" y="21"/>
                    <a:pt x="9" y="17"/>
                  </a:cubicBezTo>
                  <a:cubicBezTo>
                    <a:pt x="9" y="13"/>
                    <a:pt x="13" y="10"/>
                    <a:pt x="17" y="10"/>
                  </a:cubicBezTo>
                  <a:cubicBezTo>
                    <a:pt x="21" y="10"/>
                    <a:pt x="25" y="13"/>
                    <a:pt x="25" y="17"/>
                  </a:cubicBezTo>
                  <a:cubicBezTo>
                    <a:pt x="25" y="21"/>
                    <a:pt x="21" y="25"/>
                    <a:pt x="17"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85000"/>
                    <a:lumOff val="15000"/>
                  </a:schemeClr>
                </a:solidFill>
                <a:cs typeface="+mn-ea"/>
                <a:sym typeface="+mn-lt"/>
              </a:endParaRPr>
            </a:p>
          </p:txBody>
        </p:sp>
      </p:grpSp>
      <p:grpSp>
        <p:nvGrpSpPr>
          <p:cNvPr id="15" name="Group 26"/>
          <p:cNvGrpSpPr/>
          <p:nvPr/>
        </p:nvGrpSpPr>
        <p:grpSpPr bwMode="auto">
          <a:xfrm>
            <a:off x="8838386" y="4389922"/>
            <a:ext cx="814018" cy="692782"/>
            <a:chOff x="0" y="0"/>
            <a:chExt cx="235" cy="200"/>
          </a:xfrm>
          <a:solidFill>
            <a:srgbClr val="333F50"/>
          </a:solidFill>
        </p:grpSpPr>
        <p:sp>
          <p:nvSpPr>
            <p:cNvPr id="16" name="Freeform 27"/>
            <p:cNvSpPr>
              <a:spLocks noEditPoints="1"/>
            </p:cNvSpPr>
            <p:nvPr/>
          </p:nvSpPr>
          <p:spPr bwMode="auto">
            <a:xfrm>
              <a:off x="0" y="0"/>
              <a:ext cx="235" cy="200"/>
            </a:xfrm>
            <a:custGeom>
              <a:avLst/>
              <a:gdLst>
                <a:gd name="T0" fmla="*/ 94 w 108"/>
                <a:gd name="T1" fmla="*/ 15 h 92"/>
                <a:gd name="T2" fmla="*/ 77 w 108"/>
                <a:gd name="T3" fmla="*/ 15 h 92"/>
                <a:gd name="T4" fmla="*/ 77 w 108"/>
                <a:gd name="T5" fmla="*/ 14 h 92"/>
                <a:gd name="T6" fmla="*/ 77 w 108"/>
                <a:gd name="T7" fmla="*/ 11 h 92"/>
                <a:gd name="T8" fmla="*/ 66 w 108"/>
                <a:gd name="T9" fmla="*/ 0 h 92"/>
                <a:gd name="T10" fmla="*/ 54 w 108"/>
                <a:gd name="T11" fmla="*/ 0 h 92"/>
                <a:gd name="T12" fmla="*/ 43 w 108"/>
                <a:gd name="T13" fmla="*/ 11 h 92"/>
                <a:gd name="T14" fmla="*/ 43 w 108"/>
                <a:gd name="T15" fmla="*/ 15 h 92"/>
                <a:gd name="T16" fmla="*/ 14 w 108"/>
                <a:gd name="T17" fmla="*/ 15 h 92"/>
                <a:gd name="T18" fmla="*/ 0 w 108"/>
                <a:gd name="T19" fmla="*/ 29 h 92"/>
                <a:gd name="T20" fmla="*/ 0 w 108"/>
                <a:gd name="T21" fmla="*/ 78 h 92"/>
                <a:gd name="T22" fmla="*/ 14 w 108"/>
                <a:gd name="T23" fmla="*/ 92 h 92"/>
                <a:gd name="T24" fmla="*/ 94 w 108"/>
                <a:gd name="T25" fmla="*/ 92 h 92"/>
                <a:gd name="T26" fmla="*/ 108 w 108"/>
                <a:gd name="T27" fmla="*/ 78 h 92"/>
                <a:gd name="T28" fmla="*/ 108 w 108"/>
                <a:gd name="T29" fmla="*/ 29 h 92"/>
                <a:gd name="T30" fmla="*/ 94 w 108"/>
                <a:gd name="T31" fmla="*/ 15 h 92"/>
                <a:gd name="T32" fmla="*/ 10 w 108"/>
                <a:gd name="T33" fmla="*/ 78 h 92"/>
                <a:gd name="T34" fmla="*/ 10 w 108"/>
                <a:gd name="T35" fmla="*/ 29 h 92"/>
                <a:gd name="T36" fmla="*/ 14 w 108"/>
                <a:gd name="T37" fmla="*/ 24 h 92"/>
                <a:gd name="T38" fmla="*/ 26 w 108"/>
                <a:gd name="T39" fmla="*/ 24 h 92"/>
                <a:gd name="T40" fmla="*/ 26 w 108"/>
                <a:gd name="T41" fmla="*/ 83 h 92"/>
                <a:gd name="T42" fmla="*/ 14 w 108"/>
                <a:gd name="T43" fmla="*/ 83 h 92"/>
                <a:gd name="T44" fmla="*/ 10 w 108"/>
                <a:gd name="T45" fmla="*/ 78 h 92"/>
                <a:gd name="T46" fmla="*/ 99 w 108"/>
                <a:gd name="T47" fmla="*/ 78 h 92"/>
                <a:gd name="T48" fmla="*/ 94 w 108"/>
                <a:gd name="T49" fmla="*/ 83 h 92"/>
                <a:gd name="T50" fmla="*/ 35 w 108"/>
                <a:gd name="T51" fmla="*/ 83 h 92"/>
                <a:gd name="T52" fmla="*/ 35 w 108"/>
                <a:gd name="T53" fmla="*/ 24 h 92"/>
                <a:gd name="T54" fmla="*/ 43 w 108"/>
                <a:gd name="T55" fmla="*/ 24 h 92"/>
                <a:gd name="T56" fmla="*/ 77 w 108"/>
                <a:gd name="T57" fmla="*/ 24 h 92"/>
                <a:gd name="T58" fmla="*/ 94 w 108"/>
                <a:gd name="T59" fmla="*/ 24 h 92"/>
                <a:gd name="T60" fmla="*/ 99 w 108"/>
                <a:gd name="T61" fmla="*/ 29 h 92"/>
                <a:gd name="T62" fmla="*/ 99 w 108"/>
                <a:gd name="T63" fmla="*/ 7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8" h="92">
                  <a:moveTo>
                    <a:pt x="94" y="15"/>
                  </a:moveTo>
                  <a:cubicBezTo>
                    <a:pt x="77" y="15"/>
                    <a:pt x="77" y="15"/>
                    <a:pt x="77" y="15"/>
                  </a:cubicBezTo>
                  <a:cubicBezTo>
                    <a:pt x="77" y="14"/>
                    <a:pt x="77" y="14"/>
                    <a:pt x="77" y="14"/>
                  </a:cubicBezTo>
                  <a:cubicBezTo>
                    <a:pt x="77" y="11"/>
                    <a:pt x="77" y="11"/>
                    <a:pt x="77" y="11"/>
                  </a:cubicBezTo>
                  <a:cubicBezTo>
                    <a:pt x="77" y="5"/>
                    <a:pt x="72" y="0"/>
                    <a:pt x="66" y="0"/>
                  </a:cubicBezTo>
                  <a:cubicBezTo>
                    <a:pt x="54" y="0"/>
                    <a:pt x="54" y="0"/>
                    <a:pt x="54" y="0"/>
                  </a:cubicBezTo>
                  <a:cubicBezTo>
                    <a:pt x="48" y="0"/>
                    <a:pt x="43" y="5"/>
                    <a:pt x="43" y="11"/>
                  </a:cubicBezTo>
                  <a:cubicBezTo>
                    <a:pt x="43" y="15"/>
                    <a:pt x="43" y="15"/>
                    <a:pt x="43" y="15"/>
                  </a:cubicBezTo>
                  <a:cubicBezTo>
                    <a:pt x="14" y="15"/>
                    <a:pt x="14" y="15"/>
                    <a:pt x="14" y="15"/>
                  </a:cubicBezTo>
                  <a:cubicBezTo>
                    <a:pt x="7" y="15"/>
                    <a:pt x="0" y="21"/>
                    <a:pt x="0" y="29"/>
                  </a:cubicBezTo>
                  <a:cubicBezTo>
                    <a:pt x="0" y="78"/>
                    <a:pt x="0" y="78"/>
                    <a:pt x="0" y="78"/>
                  </a:cubicBezTo>
                  <a:cubicBezTo>
                    <a:pt x="0" y="86"/>
                    <a:pt x="6" y="92"/>
                    <a:pt x="14" y="92"/>
                  </a:cubicBezTo>
                  <a:cubicBezTo>
                    <a:pt x="94" y="92"/>
                    <a:pt x="94" y="92"/>
                    <a:pt x="94" y="92"/>
                  </a:cubicBezTo>
                  <a:cubicBezTo>
                    <a:pt x="101" y="92"/>
                    <a:pt x="108" y="86"/>
                    <a:pt x="108" y="78"/>
                  </a:cubicBezTo>
                  <a:cubicBezTo>
                    <a:pt x="108" y="29"/>
                    <a:pt x="108" y="29"/>
                    <a:pt x="108" y="29"/>
                  </a:cubicBezTo>
                  <a:cubicBezTo>
                    <a:pt x="108" y="21"/>
                    <a:pt x="101" y="15"/>
                    <a:pt x="94" y="15"/>
                  </a:cubicBezTo>
                  <a:close/>
                  <a:moveTo>
                    <a:pt x="10" y="78"/>
                  </a:moveTo>
                  <a:cubicBezTo>
                    <a:pt x="10" y="29"/>
                    <a:pt x="10" y="29"/>
                    <a:pt x="10" y="29"/>
                  </a:cubicBezTo>
                  <a:cubicBezTo>
                    <a:pt x="10" y="27"/>
                    <a:pt x="12" y="24"/>
                    <a:pt x="14" y="24"/>
                  </a:cubicBezTo>
                  <a:cubicBezTo>
                    <a:pt x="26" y="24"/>
                    <a:pt x="26" y="24"/>
                    <a:pt x="26" y="24"/>
                  </a:cubicBezTo>
                  <a:cubicBezTo>
                    <a:pt x="26" y="83"/>
                    <a:pt x="26" y="83"/>
                    <a:pt x="26" y="83"/>
                  </a:cubicBezTo>
                  <a:cubicBezTo>
                    <a:pt x="14" y="83"/>
                    <a:pt x="14" y="83"/>
                    <a:pt x="14" y="83"/>
                  </a:cubicBezTo>
                  <a:cubicBezTo>
                    <a:pt x="11" y="83"/>
                    <a:pt x="10" y="80"/>
                    <a:pt x="10" y="78"/>
                  </a:cubicBezTo>
                  <a:close/>
                  <a:moveTo>
                    <a:pt x="99" y="78"/>
                  </a:moveTo>
                  <a:cubicBezTo>
                    <a:pt x="99" y="80"/>
                    <a:pt x="96" y="83"/>
                    <a:pt x="94" y="83"/>
                  </a:cubicBezTo>
                  <a:cubicBezTo>
                    <a:pt x="35" y="83"/>
                    <a:pt x="35" y="83"/>
                    <a:pt x="35" y="83"/>
                  </a:cubicBezTo>
                  <a:cubicBezTo>
                    <a:pt x="35" y="24"/>
                    <a:pt x="35" y="24"/>
                    <a:pt x="35" y="24"/>
                  </a:cubicBezTo>
                  <a:cubicBezTo>
                    <a:pt x="43" y="24"/>
                    <a:pt x="43" y="24"/>
                    <a:pt x="43" y="24"/>
                  </a:cubicBezTo>
                  <a:cubicBezTo>
                    <a:pt x="77" y="24"/>
                    <a:pt x="77" y="24"/>
                    <a:pt x="77" y="24"/>
                  </a:cubicBezTo>
                  <a:cubicBezTo>
                    <a:pt x="94" y="24"/>
                    <a:pt x="94" y="24"/>
                    <a:pt x="94" y="24"/>
                  </a:cubicBezTo>
                  <a:cubicBezTo>
                    <a:pt x="96" y="24"/>
                    <a:pt x="99" y="27"/>
                    <a:pt x="99" y="29"/>
                  </a:cubicBezTo>
                  <a:lnTo>
                    <a:pt x="99" y="7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85000"/>
                    <a:lumOff val="15000"/>
                  </a:schemeClr>
                </a:solidFill>
                <a:cs typeface="+mn-ea"/>
                <a:sym typeface="+mn-lt"/>
              </a:endParaRPr>
            </a:p>
          </p:txBody>
        </p:sp>
        <p:sp>
          <p:nvSpPr>
            <p:cNvPr id="17" name="Freeform 28"/>
            <p:cNvSpPr>
              <a:spLocks noEditPoints="1"/>
            </p:cNvSpPr>
            <p:nvPr/>
          </p:nvSpPr>
          <p:spPr bwMode="auto">
            <a:xfrm>
              <a:off x="93" y="83"/>
              <a:ext cx="74" cy="74"/>
            </a:xfrm>
            <a:custGeom>
              <a:avLst/>
              <a:gdLst>
                <a:gd name="T0" fmla="*/ 17 w 34"/>
                <a:gd name="T1" fmla="*/ 0 h 34"/>
                <a:gd name="T2" fmla="*/ 0 w 34"/>
                <a:gd name="T3" fmla="*/ 17 h 34"/>
                <a:gd name="T4" fmla="*/ 17 w 34"/>
                <a:gd name="T5" fmla="*/ 34 h 34"/>
                <a:gd name="T6" fmla="*/ 34 w 34"/>
                <a:gd name="T7" fmla="*/ 17 h 34"/>
                <a:gd name="T8" fmla="*/ 17 w 34"/>
                <a:gd name="T9" fmla="*/ 0 h 34"/>
                <a:gd name="T10" fmla="*/ 17 w 34"/>
                <a:gd name="T11" fmla="*/ 25 h 34"/>
                <a:gd name="T12" fmla="*/ 9 w 34"/>
                <a:gd name="T13" fmla="*/ 17 h 34"/>
                <a:gd name="T14" fmla="*/ 17 w 34"/>
                <a:gd name="T15" fmla="*/ 10 h 34"/>
                <a:gd name="T16" fmla="*/ 25 w 34"/>
                <a:gd name="T17" fmla="*/ 17 h 34"/>
                <a:gd name="T18" fmla="*/ 17 w 34"/>
                <a:gd name="T19" fmla="*/ 2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34">
                  <a:moveTo>
                    <a:pt x="17" y="0"/>
                  </a:moveTo>
                  <a:cubicBezTo>
                    <a:pt x="8" y="0"/>
                    <a:pt x="0" y="8"/>
                    <a:pt x="0" y="17"/>
                  </a:cubicBezTo>
                  <a:cubicBezTo>
                    <a:pt x="0" y="27"/>
                    <a:pt x="8" y="34"/>
                    <a:pt x="17" y="34"/>
                  </a:cubicBezTo>
                  <a:cubicBezTo>
                    <a:pt x="26" y="34"/>
                    <a:pt x="34" y="27"/>
                    <a:pt x="34" y="17"/>
                  </a:cubicBezTo>
                  <a:cubicBezTo>
                    <a:pt x="34" y="8"/>
                    <a:pt x="26" y="0"/>
                    <a:pt x="17" y="0"/>
                  </a:cubicBezTo>
                  <a:close/>
                  <a:moveTo>
                    <a:pt x="17" y="25"/>
                  </a:moveTo>
                  <a:cubicBezTo>
                    <a:pt x="13" y="25"/>
                    <a:pt x="9" y="21"/>
                    <a:pt x="9" y="17"/>
                  </a:cubicBezTo>
                  <a:cubicBezTo>
                    <a:pt x="9" y="13"/>
                    <a:pt x="13" y="10"/>
                    <a:pt x="17" y="10"/>
                  </a:cubicBezTo>
                  <a:cubicBezTo>
                    <a:pt x="21" y="10"/>
                    <a:pt x="25" y="13"/>
                    <a:pt x="25" y="17"/>
                  </a:cubicBezTo>
                  <a:cubicBezTo>
                    <a:pt x="25" y="21"/>
                    <a:pt x="21" y="25"/>
                    <a:pt x="17"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85000"/>
                    <a:lumOff val="15000"/>
                  </a:schemeClr>
                </a:solidFill>
                <a:cs typeface="+mn-ea"/>
                <a:sym typeface="+mn-lt"/>
              </a:endParaRPr>
            </a:p>
          </p:txBody>
        </p:sp>
      </p:grpSp>
      <p:sp>
        <p:nvSpPr>
          <p:cNvPr id="18" name="išľíďè"/>
          <p:cNvSpPr/>
          <p:nvPr/>
        </p:nvSpPr>
        <p:spPr bwMode="auto">
          <a:xfrm>
            <a:off x="1890619" y="5267475"/>
            <a:ext cx="2279395" cy="6927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algn="ctr" defTabSz="913765">
              <a:lnSpc>
                <a:spcPct val="120000"/>
              </a:lnSpc>
              <a:spcBef>
                <a:spcPct val="0"/>
              </a:spcBef>
              <a:defRPr/>
            </a:pPr>
            <a:r>
              <a:rPr lang="zh-CN" altLang="en-US" sz="1400" dirty="0">
                <a:solidFill>
                  <a:schemeClr val="tx1">
                    <a:lumMod val="75000"/>
                    <a:lumOff val="25000"/>
                  </a:schemeClr>
                </a:solidFill>
                <a:cs typeface="+mn-ea"/>
                <a:sym typeface="+mn-lt"/>
              </a:rPr>
              <a:t>此处添加计划扼要说明，添加简短说明文字。</a:t>
            </a:r>
            <a:endParaRPr kumimoji="0" lang="zh-CN" altLang="en-US" sz="1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9" name="išľíďè"/>
          <p:cNvSpPr/>
          <p:nvPr/>
        </p:nvSpPr>
        <p:spPr bwMode="auto">
          <a:xfrm>
            <a:off x="4976509" y="5267475"/>
            <a:ext cx="2279395" cy="6927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algn="ctr" defTabSz="913765">
              <a:lnSpc>
                <a:spcPct val="120000"/>
              </a:lnSpc>
              <a:spcBef>
                <a:spcPct val="0"/>
              </a:spcBef>
              <a:defRPr/>
            </a:pPr>
            <a:r>
              <a:rPr lang="zh-CN" altLang="en-US" sz="1400" dirty="0">
                <a:solidFill>
                  <a:schemeClr val="bg1"/>
                </a:solidFill>
                <a:cs typeface="+mn-ea"/>
                <a:sym typeface="+mn-lt"/>
              </a:rPr>
              <a:t>此处添加计划扼要说明，添加简短说明文字。</a:t>
            </a:r>
            <a:endParaRPr kumimoji="0" lang="zh-CN" altLang="en-US" sz="1400" b="0" i="0" u="none" strike="noStrike" kern="1200" cap="none" spc="0" normalizeH="0" baseline="0" noProof="0" dirty="0">
              <a:ln>
                <a:noFill/>
              </a:ln>
              <a:solidFill>
                <a:schemeClr val="bg1"/>
              </a:solidFill>
              <a:effectLst/>
              <a:uLnTx/>
              <a:uFillTx/>
              <a:cs typeface="+mn-ea"/>
              <a:sym typeface="+mn-lt"/>
            </a:endParaRPr>
          </a:p>
        </p:txBody>
      </p:sp>
      <p:sp>
        <p:nvSpPr>
          <p:cNvPr id="20" name="išľíďè"/>
          <p:cNvSpPr/>
          <p:nvPr/>
        </p:nvSpPr>
        <p:spPr bwMode="auto">
          <a:xfrm>
            <a:off x="8148995" y="5267475"/>
            <a:ext cx="2279395" cy="6927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algn="ctr" defTabSz="913765">
              <a:lnSpc>
                <a:spcPct val="120000"/>
              </a:lnSpc>
              <a:spcBef>
                <a:spcPct val="0"/>
              </a:spcBef>
              <a:defRPr/>
            </a:pPr>
            <a:r>
              <a:rPr lang="zh-CN" altLang="en-US" sz="1400" dirty="0">
                <a:solidFill>
                  <a:schemeClr val="tx1">
                    <a:lumMod val="75000"/>
                    <a:lumOff val="25000"/>
                  </a:schemeClr>
                </a:solidFill>
                <a:cs typeface="+mn-ea"/>
                <a:sym typeface="+mn-lt"/>
              </a:rPr>
              <a:t>此处添加计划扼要说明，添加简短说明文字。</a:t>
            </a:r>
            <a:endParaRPr kumimoji="0" lang="zh-CN" altLang="en-US" sz="1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23" name="矩形 22"/>
          <p:cNvSpPr/>
          <p:nvPr/>
        </p:nvSpPr>
        <p:spPr>
          <a:xfrm>
            <a:off x="7605645" y="1472540"/>
            <a:ext cx="3216441" cy="2268542"/>
          </a:xfrm>
          <a:prstGeom prst="rect">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矩形 23"/>
          <p:cNvSpPr/>
          <p:nvPr/>
        </p:nvSpPr>
        <p:spPr>
          <a:xfrm>
            <a:off x="4497928" y="1459557"/>
            <a:ext cx="3236556" cy="226854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5" name="文本框 24"/>
          <p:cNvSpPr txBox="1"/>
          <p:nvPr/>
        </p:nvSpPr>
        <p:spPr>
          <a:xfrm>
            <a:off x="5070794" y="2355215"/>
            <a:ext cx="2218055" cy="1167692"/>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200" dirty="0">
                <a:solidFill>
                  <a:schemeClr val="tx1">
                    <a:lumMod val="95000"/>
                    <a:lumOff val="5000"/>
                  </a:schemeClr>
                </a:solidFill>
                <a:cs typeface="+mn-ea"/>
                <a:sym typeface="+mn-lt"/>
              </a:rPr>
              <a:t>Please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here</a:t>
            </a:r>
            <a:endParaRPr lang="en-US" sz="1200" dirty="0">
              <a:solidFill>
                <a:schemeClr val="tx1">
                  <a:lumMod val="95000"/>
                  <a:lumOff val="5000"/>
                </a:schemeClr>
              </a:solidFill>
              <a:cs typeface="+mn-ea"/>
              <a:sym typeface="+mn-lt"/>
            </a:endParaRPr>
          </a:p>
        </p:txBody>
      </p:sp>
      <p:sp>
        <p:nvSpPr>
          <p:cNvPr id="26" name="文本框 25"/>
          <p:cNvSpPr txBox="1"/>
          <p:nvPr/>
        </p:nvSpPr>
        <p:spPr>
          <a:xfrm>
            <a:off x="5070792" y="1931670"/>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dirty="0">
                <a:solidFill>
                  <a:schemeClr val="tx1">
                    <a:lumMod val="95000"/>
                    <a:lumOff val="5000"/>
                  </a:schemeClr>
                </a:solidFill>
                <a:cs typeface="+mn-ea"/>
                <a:sym typeface="+mn-lt"/>
              </a:rPr>
              <a:t>输入标题</a:t>
            </a:r>
            <a:endParaRPr lang="zh-CN" altLang="en-US" sz="2400" dirty="0">
              <a:solidFill>
                <a:schemeClr val="tx1">
                  <a:lumMod val="95000"/>
                  <a:lumOff val="5000"/>
                </a:schemeClr>
              </a:solidFill>
              <a:cs typeface="+mn-ea"/>
              <a:sym typeface="+mn-lt"/>
            </a:endParaRPr>
          </a:p>
        </p:txBody>
      </p:sp>
      <p:sp>
        <p:nvSpPr>
          <p:cNvPr id="27" name="文本框 26"/>
          <p:cNvSpPr txBox="1"/>
          <p:nvPr/>
        </p:nvSpPr>
        <p:spPr>
          <a:xfrm>
            <a:off x="1761134" y="2318385"/>
            <a:ext cx="2218055" cy="1167692"/>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200" dirty="0">
                <a:solidFill>
                  <a:schemeClr val="bg1"/>
                </a:solidFill>
                <a:cs typeface="+mn-ea"/>
                <a:sym typeface="+mn-lt"/>
              </a:rPr>
              <a:t>Please enter text </a:t>
            </a:r>
            <a:r>
              <a:rPr lang="en-US" sz="1200" dirty="0" err="1">
                <a:solidFill>
                  <a:schemeClr val="bg1"/>
                </a:solidFill>
                <a:cs typeface="+mn-ea"/>
                <a:sym typeface="+mn-lt"/>
              </a:rPr>
              <a:t>here.Please</a:t>
            </a:r>
            <a:r>
              <a:rPr lang="en-US" sz="1200" dirty="0">
                <a:solidFill>
                  <a:schemeClr val="bg1"/>
                </a:solidFill>
                <a:cs typeface="+mn-ea"/>
                <a:sym typeface="+mn-lt"/>
              </a:rPr>
              <a:t> enter text </a:t>
            </a:r>
            <a:r>
              <a:rPr lang="en-US" sz="1200" dirty="0" err="1">
                <a:solidFill>
                  <a:schemeClr val="bg1"/>
                </a:solidFill>
                <a:cs typeface="+mn-ea"/>
                <a:sym typeface="+mn-lt"/>
              </a:rPr>
              <a:t>here.Please</a:t>
            </a:r>
            <a:r>
              <a:rPr lang="en-US" sz="1200" dirty="0">
                <a:solidFill>
                  <a:schemeClr val="bg1"/>
                </a:solidFill>
                <a:cs typeface="+mn-ea"/>
                <a:sym typeface="+mn-lt"/>
              </a:rPr>
              <a:t> enter text </a:t>
            </a:r>
            <a:r>
              <a:rPr lang="en-US" sz="1200" dirty="0" err="1">
                <a:solidFill>
                  <a:schemeClr val="bg1"/>
                </a:solidFill>
                <a:cs typeface="+mn-ea"/>
                <a:sym typeface="+mn-lt"/>
              </a:rPr>
              <a:t>here.Please</a:t>
            </a:r>
            <a:r>
              <a:rPr lang="en-US" sz="1200" dirty="0">
                <a:solidFill>
                  <a:schemeClr val="bg1"/>
                </a:solidFill>
                <a:cs typeface="+mn-ea"/>
                <a:sym typeface="+mn-lt"/>
              </a:rPr>
              <a:t> enter text here</a:t>
            </a:r>
            <a:endParaRPr lang="en-US" sz="1200" dirty="0">
              <a:solidFill>
                <a:schemeClr val="bg1"/>
              </a:solidFill>
              <a:cs typeface="+mn-ea"/>
              <a:sym typeface="+mn-lt"/>
            </a:endParaRPr>
          </a:p>
        </p:txBody>
      </p:sp>
      <p:sp>
        <p:nvSpPr>
          <p:cNvPr id="28" name="文本框 27"/>
          <p:cNvSpPr txBox="1"/>
          <p:nvPr/>
        </p:nvSpPr>
        <p:spPr>
          <a:xfrm>
            <a:off x="1761132" y="1894840"/>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dirty="0">
                <a:solidFill>
                  <a:schemeClr val="bg1"/>
                </a:solidFill>
                <a:cs typeface="+mn-ea"/>
                <a:sym typeface="+mn-lt"/>
              </a:rPr>
              <a:t>输入标题</a:t>
            </a:r>
            <a:endParaRPr lang="zh-CN" altLang="en-US" sz="2400" dirty="0">
              <a:solidFill>
                <a:schemeClr val="bg1"/>
              </a:solidFill>
              <a:cs typeface="+mn-ea"/>
              <a:sym typeface="+mn-lt"/>
            </a:endParaRPr>
          </a:p>
        </p:txBody>
      </p:sp>
      <p:sp>
        <p:nvSpPr>
          <p:cNvPr id="29" name="文本框 28"/>
          <p:cNvSpPr txBox="1"/>
          <p:nvPr/>
        </p:nvSpPr>
        <p:spPr>
          <a:xfrm>
            <a:off x="8165109" y="2318385"/>
            <a:ext cx="2218055" cy="1167692"/>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200" dirty="0">
                <a:solidFill>
                  <a:schemeClr val="bg1"/>
                </a:solidFill>
                <a:cs typeface="+mn-ea"/>
                <a:sym typeface="+mn-lt"/>
              </a:rPr>
              <a:t>Please enter text </a:t>
            </a:r>
            <a:r>
              <a:rPr lang="en-US" sz="1200" dirty="0" err="1">
                <a:solidFill>
                  <a:schemeClr val="bg1"/>
                </a:solidFill>
                <a:cs typeface="+mn-ea"/>
                <a:sym typeface="+mn-lt"/>
              </a:rPr>
              <a:t>here.Please</a:t>
            </a:r>
            <a:r>
              <a:rPr lang="en-US" sz="1200" dirty="0">
                <a:solidFill>
                  <a:schemeClr val="bg1"/>
                </a:solidFill>
                <a:cs typeface="+mn-ea"/>
                <a:sym typeface="+mn-lt"/>
              </a:rPr>
              <a:t> enter text </a:t>
            </a:r>
            <a:r>
              <a:rPr lang="en-US" sz="1200" dirty="0" err="1">
                <a:solidFill>
                  <a:schemeClr val="bg1"/>
                </a:solidFill>
                <a:cs typeface="+mn-ea"/>
                <a:sym typeface="+mn-lt"/>
              </a:rPr>
              <a:t>here.Please</a:t>
            </a:r>
            <a:r>
              <a:rPr lang="en-US" sz="1200" dirty="0">
                <a:solidFill>
                  <a:schemeClr val="bg1"/>
                </a:solidFill>
                <a:cs typeface="+mn-ea"/>
                <a:sym typeface="+mn-lt"/>
              </a:rPr>
              <a:t> enter text </a:t>
            </a:r>
            <a:r>
              <a:rPr lang="en-US" sz="1200" dirty="0" err="1">
                <a:solidFill>
                  <a:schemeClr val="bg1"/>
                </a:solidFill>
                <a:cs typeface="+mn-ea"/>
                <a:sym typeface="+mn-lt"/>
              </a:rPr>
              <a:t>here.Please</a:t>
            </a:r>
            <a:r>
              <a:rPr lang="en-US" sz="1200" dirty="0">
                <a:solidFill>
                  <a:schemeClr val="bg1"/>
                </a:solidFill>
                <a:cs typeface="+mn-ea"/>
                <a:sym typeface="+mn-lt"/>
              </a:rPr>
              <a:t> enter text here</a:t>
            </a:r>
            <a:endParaRPr lang="en-US" sz="1200" dirty="0">
              <a:solidFill>
                <a:schemeClr val="bg1"/>
              </a:solidFill>
              <a:cs typeface="+mn-ea"/>
              <a:sym typeface="+mn-lt"/>
            </a:endParaRPr>
          </a:p>
        </p:txBody>
      </p:sp>
      <p:sp>
        <p:nvSpPr>
          <p:cNvPr id="30" name="文本框 29"/>
          <p:cNvSpPr txBox="1"/>
          <p:nvPr/>
        </p:nvSpPr>
        <p:spPr>
          <a:xfrm>
            <a:off x="8165107" y="1894840"/>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dirty="0">
                <a:solidFill>
                  <a:schemeClr val="bg1"/>
                </a:solidFill>
                <a:cs typeface="+mn-ea"/>
                <a:sym typeface="+mn-lt"/>
              </a:rPr>
              <a:t>输入标题</a:t>
            </a:r>
            <a:endParaRPr lang="zh-CN" altLang="en-US" sz="2400"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14:gallery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4"/>
                                        </p:tgtEl>
                                        <p:attrNameLst>
                                          <p:attrName>ppt_y</p:attrName>
                                        </p:attrNameLst>
                                      </p:cBhvr>
                                      <p:tavLst>
                                        <p:tav tm="0">
                                          <p:val>
                                            <p:strVal val="#ppt_y"/>
                                          </p:val>
                                        </p:tav>
                                        <p:tav tm="100000">
                                          <p:val>
                                            <p:strVal val="#ppt_y"/>
                                          </p:val>
                                        </p:tav>
                                      </p:tavLst>
                                    </p:anim>
                                    <p:anim calcmode="lin" valueType="num">
                                      <p:cBhvr>
                                        <p:cTn id="13"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4"/>
                                        </p:tgtEl>
                                      </p:cBhvr>
                                    </p:animEffect>
                                  </p:childTnLst>
                                </p:cTn>
                              </p:par>
                            </p:childTnLst>
                          </p:cTn>
                        </p:par>
                        <p:par>
                          <p:cTn id="16" fill="hold">
                            <p:stCondLst>
                              <p:cond delay="649"/>
                            </p:stCondLst>
                            <p:childTnLst>
                              <p:par>
                                <p:cTn id="17" presetID="53" presetClass="entr" presetSubtype="16"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childTnLst>
                          </p:cTn>
                        </p:par>
                        <p:par>
                          <p:cTn id="22" fill="hold">
                            <p:stCondLst>
                              <p:cond delay="1149"/>
                            </p:stCondLst>
                            <p:childTnLst>
                              <p:par>
                                <p:cTn id="23" presetID="53" presetClass="entr" presetSubtype="16"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1649"/>
                            </p:stCondLst>
                            <p:childTnLst>
                              <p:par>
                                <p:cTn id="29" presetID="53" presetClass="entr" presetSubtype="16"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childTnLst>
                          </p:cTn>
                        </p:par>
                        <p:par>
                          <p:cTn id="34" fill="hold">
                            <p:stCondLst>
                              <p:cond delay="2149"/>
                            </p:stCondLst>
                            <p:childTnLst>
                              <p:par>
                                <p:cTn id="35" presetID="22" presetClass="entr" presetSubtype="4"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wipe(down)">
                                      <p:cBhvr>
                                        <p:cTn id="37" dur="500"/>
                                        <p:tgtEl>
                                          <p:spTgt spid="18"/>
                                        </p:tgtEl>
                                      </p:cBhvr>
                                    </p:animEffect>
                                  </p:childTnLst>
                                </p:cTn>
                              </p:par>
                            </p:childTnLst>
                          </p:cTn>
                        </p:par>
                        <p:par>
                          <p:cTn id="38" fill="hold">
                            <p:stCondLst>
                              <p:cond delay="2649"/>
                            </p:stCondLst>
                            <p:childTnLst>
                              <p:par>
                                <p:cTn id="39" presetID="22" presetClass="entr" presetSubtype="4"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down)">
                                      <p:cBhvr>
                                        <p:cTn id="41" dur="500"/>
                                        <p:tgtEl>
                                          <p:spTgt spid="19"/>
                                        </p:tgtEl>
                                      </p:cBhvr>
                                    </p:animEffect>
                                  </p:childTnLst>
                                </p:cTn>
                              </p:par>
                            </p:childTnLst>
                          </p:cTn>
                        </p:par>
                        <p:par>
                          <p:cTn id="42" fill="hold">
                            <p:stCondLst>
                              <p:cond delay="3149"/>
                            </p:stCondLst>
                            <p:childTnLst>
                              <p:par>
                                <p:cTn id="43" presetID="22" presetClass="entr" presetSubtype="4"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wipe(down)">
                                      <p:cBhvr>
                                        <p:cTn id="45" dur="500"/>
                                        <p:tgtEl>
                                          <p:spTgt spid="20"/>
                                        </p:tgtEl>
                                      </p:cBhvr>
                                    </p:animEffect>
                                  </p:childTnLst>
                                </p:cTn>
                              </p:par>
                            </p:childTnLst>
                          </p:cTn>
                        </p:par>
                        <p:par>
                          <p:cTn id="46" fill="hold">
                            <p:stCondLst>
                              <p:cond delay="3649"/>
                            </p:stCondLst>
                            <p:childTnLst>
                              <p:par>
                                <p:cTn id="47" presetID="12" presetClass="entr" presetSubtype="4" fill="hold" grpId="0" nodeType="afterEffect">
                                  <p:stCondLst>
                                    <p:cond delay="0"/>
                                  </p:stCondLst>
                                  <p:childTnLst>
                                    <p:set>
                                      <p:cBhvr>
                                        <p:cTn id="48" dur="1" fill="hold">
                                          <p:stCondLst>
                                            <p:cond delay="0"/>
                                          </p:stCondLst>
                                        </p:cTn>
                                        <p:tgtEl>
                                          <p:spTgt spid="25"/>
                                        </p:tgtEl>
                                        <p:attrNameLst>
                                          <p:attrName>style.visibility</p:attrName>
                                        </p:attrNameLst>
                                      </p:cBhvr>
                                      <p:to>
                                        <p:strVal val="visible"/>
                                      </p:to>
                                    </p:set>
                                    <p:anim calcmode="lin" valueType="num">
                                      <p:cBhvr additive="base">
                                        <p:cTn id="49" dur="500"/>
                                        <p:tgtEl>
                                          <p:spTgt spid="25"/>
                                        </p:tgtEl>
                                        <p:attrNameLst>
                                          <p:attrName>ppt_y</p:attrName>
                                        </p:attrNameLst>
                                      </p:cBhvr>
                                      <p:tavLst>
                                        <p:tav tm="0">
                                          <p:val>
                                            <p:strVal val="#ppt_y+#ppt_h*1.125000"/>
                                          </p:val>
                                        </p:tav>
                                        <p:tav tm="100000">
                                          <p:val>
                                            <p:strVal val="#ppt_y"/>
                                          </p:val>
                                        </p:tav>
                                      </p:tavLst>
                                    </p:anim>
                                    <p:animEffect transition="in" filter="wipe(up)">
                                      <p:cBhvr>
                                        <p:cTn id="50" dur="500"/>
                                        <p:tgtEl>
                                          <p:spTgt spid="25"/>
                                        </p:tgtEl>
                                      </p:cBhvr>
                                    </p:animEffect>
                                  </p:childTnLst>
                                </p:cTn>
                              </p:par>
                            </p:childTnLst>
                          </p:cTn>
                        </p:par>
                        <p:par>
                          <p:cTn id="51" fill="hold">
                            <p:stCondLst>
                              <p:cond delay="4149"/>
                            </p:stCondLst>
                            <p:childTnLst>
                              <p:par>
                                <p:cTn id="52" presetID="12" presetClass="entr" presetSubtype="4" fill="hold" grpId="0" nodeType="afterEffect">
                                  <p:stCondLst>
                                    <p:cond delay="0"/>
                                  </p:stCondLst>
                                  <p:childTnLst>
                                    <p:set>
                                      <p:cBhvr>
                                        <p:cTn id="53" dur="1" fill="hold">
                                          <p:stCondLst>
                                            <p:cond delay="0"/>
                                          </p:stCondLst>
                                        </p:cTn>
                                        <p:tgtEl>
                                          <p:spTgt spid="26"/>
                                        </p:tgtEl>
                                        <p:attrNameLst>
                                          <p:attrName>style.visibility</p:attrName>
                                        </p:attrNameLst>
                                      </p:cBhvr>
                                      <p:to>
                                        <p:strVal val="visible"/>
                                      </p:to>
                                    </p:set>
                                    <p:anim calcmode="lin" valueType="num">
                                      <p:cBhvr additive="base">
                                        <p:cTn id="54" dur="500"/>
                                        <p:tgtEl>
                                          <p:spTgt spid="26"/>
                                        </p:tgtEl>
                                        <p:attrNameLst>
                                          <p:attrName>ppt_y</p:attrName>
                                        </p:attrNameLst>
                                      </p:cBhvr>
                                      <p:tavLst>
                                        <p:tav tm="0">
                                          <p:val>
                                            <p:strVal val="#ppt_y+#ppt_h*1.125000"/>
                                          </p:val>
                                        </p:tav>
                                        <p:tav tm="100000">
                                          <p:val>
                                            <p:strVal val="#ppt_y"/>
                                          </p:val>
                                        </p:tav>
                                      </p:tavLst>
                                    </p:anim>
                                    <p:animEffect transition="in" filter="wipe(up)">
                                      <p:cBhvr>
                                        <p:cTn id="55" dur="500"/>
                                        <p:tgtEl>
                                          <p:spTgt spid="26"/>
                                        </p:tgtEl>
                                      </p:cBhvr>
                                    </p:animEffect>
                                  </p:childTnLst>
                                </p:cTn>
                              </p:par>
                            </p:childTnLst>
                          </p:cTn>
                        </p:par>
                        <p:par>
                          <p:cTn id="56" fill="hold">
                            <p:stCondLst>
                              <p:cond delay="4649"/>
                            </p:stCondLst>
                            <p:childTnLst>
                              <p:par>
                                <p:cTn id="57" presetID="12" presetClass="entr" presetSubtype="4"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 calcmode="lin" valueType="num">
                                      <p:cBhvr additive="base">
                                        <p:cTn id="59" dur="500"/>
                                        <p:tgtEl>
                                          <p:spTgt spid="27"/>
                                        </p:tgtEl>
                                        <p:attrNameLst>
                                          <p:attrName>ppt_y</p:attrName>
                                        </p:attrNameLst>
                                      </p:cBhvr>
                                      <p:tavLst>
                                        <p:tav tm="0">
                                          <p:val>
                                            <p:strVal val="#ppt_y+#ppt_h*1.125000"/>
                                          </p:val>
                                        </p:tav>
                                        <p:tav tm="100000">
                                          <p:val>
                                            <p:strVal val="#ppt_y"/>
                                          </p:val>
                                        </p:tav>
                                      </p:tavLst>
                                    </p:anim>
                                    <p:animEffect transition="in" filter="wipe(up)">
                                      <p:cBhvr>
                                        <p:cTn id="60" dur="500"/>
                                        <p:tgtEl>
                                          <p:spTgt spid="27"/>
                                        </p:tgtEl>
                                      </p:cBhvr>
                                    </p:animEffect>
                                  </p:childTnLst>
                                </p:cTn>
                              </p:par>
                            </p:childTnLst>
                          </p:cTn>
                        </p:par>
                        <p:par>
                          <p:cTn id="61" fill="hold">
                            <p:stCondLst>
                              <p:cond delay="5149"/>
                            </p:stCondLst>
                            <p:childTnLst>
                              <p:par>
                                <p:cTn id="62" presetID="12" presetClass="entr" presetSubtype="4" fill="hold" grpId="0" nodeType="afterEffect">
                                  <p:stCondLst>
                                    <p:cond delay="0"/>
                                  </p:stCondLst>
                                  <p:childTnLst>
                                    <p:set>
                                      <p:cBhvr>
                                        <p:cTn id="63" dur="1" fill="hold">
                                          <p:stCondLst>
                                            <p:cond delay="0"/>
                                          </p:stCondLst>
                                        </p:cTn>
                                        <p:tgtEl>
                                          <p:spTgt spid="28"/>
                                        </p:tgtEl>
                                        <p:attrNameLst>
                                          <p:attrName>style.visibility</p:attrName>
                                        </p:attrNameLst>
                                      </p:cBhvr>
                                      <p:to>
                                        <p:strVal val="visible"/>
                                      </p:to>
                                    </p:set>
                                    <p:anim calcmode="lin" valueType="num">
                                      <p:cBhvr additive="base">
                                        <p:cTn id="64" dur="500"/>
                                        <p:tgtEl>
                                          <p:spTgt spid="28"/>
                                        </p:tgtEl>
                                        <p:attrNameLst>
                                          <p:attrName>ppt_y</p:attrName>
                                        </p:attrNameLst>
                                      </p:cBhvr>
                                      <p:tavLst>
                                        <p:tav tm="0">
                                          <p:val>
                                            <p:strVal val="#ppt_y+#ppt_h*1.125000"/>
                                          </p:val>
                                        </p:tav>
                                        <p:tav tm="100000">
                                          <p:val>
                                            <p:strVal val="#ppt_y"/>
                                          </p:val>
                                        </p:tav>
                                      </p:tavLst>
                                    </p:anim>
                                    <p:animEffect transition="in" filter="wipe(up)">
                                      <p:cBhvr>
                                        <p:cTn id="65" dur="500"/>
                                        <p:tgtEl>
                                          <p:spTgt spid="28"/>
                                        </p:tgtEl>
                                      </p:cBhvr>
                                    </p:animEffect>
                                  </p:childTnLst>
                                </p:cTn>
                              </p:par>
                            </p:childTnLst>
                          </p:cTn>
                        </p:par>
                        <p:par>
                          <p:cTn id="66" fill="hold">
                            <p:stCondLst>
                              <p:cond delay="5649"/>
                            </p:stCondLst>
                            <p:childTnLst>
                              <p:par>
                                <p:cTn id="67" presetID="12" presetClass="entr" presetSubtype="4" fill="hold" grpId="0" nodeType="afterEffect">
                                  <p:stCondLst>
                                    <p:cond delay="0"/>
                                  </p:stCondLst>
                                  <p:childTnLst>
                                    <p:set>
                                      <p:cBhvr>
                                        <p:cTn id="68" dur="1" fill="hold">
                                          <p:stCondLst>
                                            <p:cond delay="0"/>
                                          </p:stCondLst>
                                        </p:cTn>
                                        <p:tgtEl>
                                          <p:spTgt spid="29"/>
                                        </p:tgtEl>
                                        <p:attrNameLst>
                                          <p:attrName>style.visibility</p:attrName>
                                        </p:attrNameLst>
                                      </p:cBhvr>
                                      <p:to>
                                        <p:strVal val="visible"/>
                                      </p:to>
                                    </p:set>
                                    <p:anim calcmode="lin" valueType="num">
                                      <p:cBhvr additive="base">
                                        <p:cTn id="69" dur="500"/>
                                        <p:tgtEl>
                                          <p:spTgt spid="29"/>
                                        </p:tgtEl>
                                        <p:attrNameLst>
                                          <p:attrName>ppt_y</p:attrName>
                                        </p:attrNameLst>
                                      </p:cBhvr>
                                      <p:tavLst>
                                        <p:tav tm="0">
                                          <p:val>
                                            <p:strVal val="#ppt_y+#ppt_h*1.125000"/>
                                          </p:val>
                                        </p:tav>
                                        <p:tav tm="100000">
                                          <p:val>
                                            <p:strVal val="#ppt_y"/>
                                          </p:val>
                                        </p:tav>
                                      </p:tavLst>
                                    </p:anim>
                                    <p:animEffect transition="in" filter="wipe(up)">
                                      <p:cBhvr>
                                        <p:cTn id="70" dur="500"/>
                                        <p:tgtEl>
                                          <p:spTgt spid="29"/>
                                        </p:tgtEl>
                                      </p:cBhvr>
                                    </p:animEffect>
                                  </p:childTnLst>
                                </p:cTn>
                              </p:par>
                            </p:childTnLst>
                          </p:cTn>
                        </p:par>
                        <p:par>
                          <p:cTn id="71" fill="hold">
                            <p:stCondLst>
                              <p:cond delay="6149"/>
                            </p:stCondLst>
                            <p:childTnLst>
                              <p:par>
                                <p:cTn id="72" presetID="12" presetClass="entr" presetSubtype="4" fill="hold" grpId="0" nodeType="afterEffect">
                                  <p:stCondLst>
                                    <p:cond delay="0"/>
                                  </p:stCondLst>
                                  <p:childTnLst>
                                    <p:set>
                                      <p:cBhvr>
                                        <p:cTn id="73" dur="1" fill="hold">
                                          <p:stCondLst>
                                            <p:cond delay="0"/>
                                          </p:stCondLst>
                                        </p:cTn>
                                        <p:tgtEl>
                                          <p:spTgt spid="30"/>
                                        </p:tgtEl>
                                        <p:attrNameLst>
                                          <p:attrName>style.visibility</p:attrName>
                                        </p:attrNameLst>
                                      </p:cBhvr>
                                      <p:to>
                                        <p:strVal val="visible"/>
                                      </p:to>
                                    </p:set>
                                    <p:anim calcmode="lin" valueType="num">
                                      <p:cBhvr additive="base">
                                        <p:cTn id="74" dur="500"/>
                                        <p:tgtEl>
                                          <p:spTgt spid="30"/>
                                        </p:tgtEl>
                                        <p:attrNameLst>
                                          <p:attrName>ppt_y</p:attrName>
                                        </p:attrNameLst>
                                      </p:cBhvr>
                                      <p:tavLst>
                                        <p:tav tm="0">
                                          <p:val>
                                            <p:strVal val="#ppt_y+#ppt_h*1.125000"/>
                                          </p:val>
                                        </p:tav>
                                        <p:tav tm="100000">
                                          <p:val>
                                            <p:strVal val="#ppt_y"/>
                                          </p:val>
                                        </p:tav>
                                      </p:tavLst>
                                    </p:anim>
                                    <p:animEffect transition="in" filter="wipe(up)">
                                      <p:cBhvr>
                                        <p:cTn id="7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bldLvl="0"/>
      <p:bldP spid="18" grpId="0"/>
      <p:bldP spid="19" grpId="0"/>
      <p:bldP spid="20" grpId="0"/>
      <p:bldP spid="25" grpId="0" bldLvl="0" animBg="1"/>
      <p:bldP spid="26" grpId="0" bldLvl="0" animBg="1"/>
      <p:bldP spid="27" grpId="0" bldLvl="0"/>
      <p:bldP spid="28" grpId="0" bldLvl="0"/>
      <p:bldP spid="29" grpId="0" bldLvl="0"/>
      <p:bldP spid="30" grpId="0" bldLvl="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03200" y="145143"/>
            <a:ext cx="11785600" cy="656771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449943" y="319314"/>
            <a:ext cx="11292114" cy="62193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 name="矩形 259"/>
          <p:cNvSpPr>
            <a:spLocks noChangeArrowheads="1"/>
          </p:cNvSpPr>
          <p:nvPr/>
        </p:nvSpPr>
        <p:spPr bwMode="auto">
          <a:xfrm>
            <a:off x="5179483" y="529172"/>
            <a:ext cx="1833034"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dist">
              <a:buNone/>
            </a:pPr>
            <a:r>
              <a:rPr lang="zh-CN" altLang="en-US">
                <a:solidFill>
                  <a:srgbClr val="333F50"/>
                </a:solidFill>
                <a:latin typeface="+mn-lt"/>
                <a:ea typeface="+mn-ea"/>
                <a:cs typeface="+mn-ea"/>
                <a:sym typeface="+mn-lt"/>
              </a:rPr>
              <a:t>实施过程</a:t>
            </a:r>
            <a:endParaRPr lang="en-US" altLang="zh-CN" dirty="0">
              <a:solidFill>
                <a:srgbClr val="333F50"/>
              </a:solidFill>
              <a:latin typeface="+mn-lt"/>
              <a:ea typeface="+mn-ea"/>
              <a:cs typeface="+mn-ea"/>
              <a:sym typeface="+mn-lt"/>
            </a:endParaRPr>
          </a:p>
        </p:txBody>
      </p:sp>
      <p:grpSp>
        <p:nvGrpSpPr>
          <p:cNvPr id="30" name="Group 3"/>
          <p:cNvGrpSpPr/>
          <p:nvPr/>
        </p:nvGrpSpPr>
        <p:grpSpPr>
          <a:xfrm>
            <a:off x="5369830" y="2552964"/>
            <a:ext cx="392113" cy="392113"/>
            <a:chOff x="3771900" y="2098675"/>
            <a:chExt cx="392113" cy="392113"/>
          </a:xfrm>
          <a:solidFill>
            <a:srgbClr val="E2B070"/>
          </a:solidFill>
        </p:grpSpPr>
        <p:sp>
          <p:nvSpPr>
            <p:cNvPr id="31" name="Freeform 6"/>
            <p:cNvSpPr/>
            <p:nvPr/>
          </p:nvSpPr>
          <p:spPr bwMode="auto">
            <a:xfrm>
              <a:off x="3771900" y="2301875"/>
              <a:ext cx="153988" cy="55563"/>
            </a:xfrm>
            <a:custGeom>
              <a:avLst/>
              <a:gdLst>
                <a:gd name="T0" fmla="*/ 200 w 200"/>
                <a:gd name="T1" fmla="*/ 1 h 73"/>
                <a:gd name="T2" fmla="*/ 200 w 200"/>
                <a:gd name="T3" fmla="*/ 0 h 73"/>
                <a:gd name="T4" fmla="*/ 0 w 200"/>
                <a:gd name="T5" fmla="*/ 0 h 73"/>
                <a:gd name="T6" fmla="*/ 0 w 200"/>
                <a:gd name="T7" fmla="*/ 1 h 73"/>
                <a:gd name="T8" fmla="*/ 73 w 200"/>
                <a:gd name="T9" fmla="*/ 73 h 73"/>
                <a:gd name="T10" fmla="*/ 127 w 200"/>
                <a:gd name="T11" fmla="*/ 73 h 73"/>
                <a:gd name="T12" fmla="*/ 200 w 200"/>
                <a:gd name="T13" fmla="*/ 1 h 73"/>
              </a:gdLst>
              <a:ahLst/>
              <a:cxnLst>
                <a:cxn ang="0">
                  <a:pos x="T0" y="T1"/>
                </a:cxn>
                <a:cxn ang="0">
                  <a:pos x="T2" y="T3"/>
                </a:cxn>
                <a:cxn ang="0">
                  <a:pos x="T4" y="T5"/>
                </a:cxn>
                <a:cxn ang="0">
                  <a:pos x="T6" y="T7"/>
                </a:cxn>
                <a:cxn ang="0">
                  <a:pos x="T8" y="T9"/>
                </a:cxn>
                <a:cxn ang="0">
                  <a:pos x="T10" y="T11"/>
                </a:cxn>
                <a:cxn ang="0">
                  <a:pos x="T12" y="T13"/>
                </a:cxn>
              </a:cxnLst>
              <a:rect l="0" t="0" r="r" b="b"/>
              <a:pathLst>
                <a:path w="200" h="73">
                  <a:moveTo>
                    <a:pt x="200" y="1"/>
                  </a:moveTo>
                  <a:cubicBezTo>
                    <a:pt x="200" y="0"/>
                    <a:pt x="200" y="0"/>
                    <a:pt x="200" y="0"/>
                  </a:cubicBezTo>
                  <a:cubicBezTo>
                    <a:pt x="0" y="0"/>
                    <a:pt x="0" y="0"/>
                    <a:pt x="0" y="0"/>
                  </a:cubicBezTo>
                  <a:cubicBezTo>
                    <a:pt x="0" y="0"/>
                    <a:pt x="0" y="0"/>
                    <a:pt x="0" y="1"/>
                  </a:cubicBezTo>
                  <a:cubicBezTo>
                    <a:pt x="0" y="41"/>
                    <a:pt x="32" y="73"/>
                    <a:pt x="73" y="73"/>
                  </a:cubicBezTo>
                  <a:cubicBezTo>
                    <a:pt x="127" y="73"/>
                    <a:pt x="127" y="73"/>
                    <a:pt x="127" y="73"/>
                  </a:cubicBezTo>
                  <a:cubicBezTo>
                    <a:pt x="167" y="73"/>
                    <a:pt x="200" y="41"/>
                    <a:pt x="200" y="1"/>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EDC899"/>
                </a:solidFill>
                <a:effectLst/>
                <a:uLnTx/>
                <a:uFillTx/>
                <a:cs typeface="+mn-ea"/>
                <a:sym typeface="+mn-lt"/>
              </a:endParaRPr>
            </a:p>
          </p:txBody>
        </p:sp>
        <p:sp>
          <p:nvSpPr>
            <p:cNvPr id="32" name="Freeform 7"/>
            <p:cNvSpPr>
              <a:spLocks noEditPoints="1"/>
            </p:cNvSpPr>
            <p:nvPr/>
          </p:nvSpPr>
          <p:spPr bwMode="auto">
            <a:xfrm>
              <a:off x="3771900" y="2098675"/>
              <a:ext cx="392113" cy="392113"/>
            </a:xfrm>
            <a:custGeom>
              <a:avLst/>
              <a:gdLst>
                <a:gd name="T0" fmla="*/ 335 w 511"/>
                <a:gd name="T1" fmla="*/ 476 h 512"/>
                <a:gd name="T2" fmla="*/ 273 w 511"/>
                <a:gd name="T3" fmla="*/ 476 h 512"/>
                <a:gd name="T4" fmla="*/ 273 w 511"/>
                <a:gd name="T5" fmla="*/ 162 h 512"/>
                <a:gd name="T6" fmla="*/ 322 w 511"/>
                <a:gd name="T7" fmla="*/ 112 h 512"/>
                <a:gd name="T8" fmla="*/ 394 w 511"/>
                <a:gd name="T9" fmla="*/ 112 h 512"/>
                <a:gd name="T10" fmla="*/ 314 w 511"/>
                <a:gd name="T11" fmla="*/ 266 h 512"/>
                <a:gd name="T12" fmla="*/ 326 w 511"/>
                <a:gd name="T13" fmla="*/ 266 h 512"/>
                <a:gd name="T14" fmla="*/ 406 w 511"/>
                <a:gd name="T15" fmla="*/ 112 h 512"/>
                <a:gd name="T16" fmla="*/ 417 w 511"/>
                <a:gd name="T17" fmla="*/ 112 h 512"/>
                <a:gd name="T18" fmla="*/ 497 w 511"/>
                <a:gd name="T19" fmla="*/ 266 h 512"/>
                <a:gd name="T20" fmla="*/ 509 w 511"/>
                <a:gd name="T21" fmla="*/ 266 h 512"/>
                <a:gd name="T22" fmla="*/ 429 w 511"/>
                <a:gd name="T23" fmla="*/ 112 h 512"/>
                <a:gd name="T24" fmla="*/ 497 w 511"/>
                <a:gd name="T25" fmla="*/ 112 h 512"/>
                <a:gd name="T26" fmla="*/ 511 w 511"/>
                <a:gd name="T27" fmla="*/ 97 h 512"/>
                <a:gd name="T28" fmla="*/ 497 w 511"/>
                <a:gd name="T29" fmla="*/ 83 h 512"/>
                <a:gd name="T30" fmla="*/ 322 w 511"/>
                <a:gd name="T31" fmla="*/ 83 h 512"/>
                <a:gd name="T32" fmla="*/ 273 w 511"/>
                <a:gd name="T33" fmla="*/ 32 h 512"/>
                <a:gd name="T34" fmla="*/ 273 w 511"/>
                <a:gd name="T35" fmla="*/ 7 h 512"/>
                <a:gd name="T36" fmla="*/ 266 w 511"/>
                <a:gd name="T37" fmla="*/ 0 h 512"/>
                <a:gd name="T38" fmla="*/ 247 w 511"/>
                <a:gd name="T39" fmla="*/ 0 h 512"/>
                <a:gd name="T40" fmla="*/ 239 w 511"/>
                <a:gd name="T41" fmla="*/ 7 h 512"/>
                <a:gd name="T42" fmla="*/ 239 w 511"/>
                <a:gd name="T43" fmla="*/ 32 h 512"/>
                <a:gd name="T44" fmla="*/ 190 w 511"/>
                <a:gd name="T45" fmla="*/ 83 h 512"/>
                <a:gd name="T46" fmla="*/ 15 w 511"/>
                <a:gd name="T47" fmla="*/ 83 h 512"/>
                <a:gd name="T48" fmla="*/ 0 w 511"/>
                <a:gd name="T49" fmla="*/ 97 h 512"/>
                <a:gd name="T50" fmla="*/ 15 w 511"/>
                <a:gd name="T51" fmla="*/ 112 h 512"/>
                <a:gd name="T52" fmla="*/ 83 w 511"/>
                <a:gd name="T53" fmla="*/ 112 h 512"/>
                <a:gd name="T54" fmla="*/ 3 w 511"/>
                <a:gd name="T55" fmla="*/ 266 h 512"/>
                <a:gd name="T56" fmla="*/ 15 w 511"/>
                <a:gd name="T57" fmla="*/ 266 h 512"/>
                <a:gd name="T58" fmla="*/ 95 w 511"/>
                <a:gd name="T59" fmla="*/ 112 h 512"/>
                <a:gd name="T60" fmla="*/ 106 w 511"/>
                <a:gd name="T61" fmla="*/ 112 h 512"/>
                <a:gd name="T62" fmla="*/ 186 w 511"/>
                <a:gd name="T63" fmla="*/ 266 h 512"/>
                <a:gd name="T64" fmla="*/ 198 w 511"/>
                <a:gd name="T65" fmla="*/ 266 h 512"/>
                <a:gd name="T66" fmla="*/ 118 w 511"/>
                <a:gd name="T67" fmla="*/ 112 h 512"/>
                <a:gd name="T68" fmla="*/ 190 w 511"/>
                <a:gd name="T69" fmla="*/ 112 h 512"/>
                <a:gd name="T70" fmla="*/ 239 w 511"/>
                <a:gd name="T71" fmla="*/ 162 h 512"/>
                <a:gd name="T72" fmla="*/ 239 w 511"/>
                <a:gd name="T73" fmla="*/ 476 h 512"/>
                <a:gd name="T74" fmla="*/ 178 w 511"/>
                <a:gd name="T75" fmla="*/ 476 h 512"/>
                <a:gd name="T76" fmla="*/ 159 w 511"/>
                <a:gd name="T77" fmla="*/ 494 h 512"/>
                <a:gd name="T78" fmla="*/ 178 w 511"/>
                <a:gd name="T79" fmla="*/ 512 h 512"/>
                <a:gd name="T80" fmla="*/ 335 w 511"/>
                <a:gd name="T81" fmla="*/ 512 h 512"/>
                <a:gd name="T82" fmla="*/ 353 w 511"/>
                <a:gd name="T83" fmla="*/ 494 h 512"/>
                <a:gd name="T84" fmla="*/ 335 w 511"/>
                <a:gd name="T85" fmla="*/ 476 h 512"/>
                <a:gd name="T86" fmla="*/ 218 w 511"/>
                <a:gd name="T87" fmla="*/ 97 h 512"/>
                <a:gd name="T88" fmla="*/ 256 w 511"/>
                <a:gd name="T89" fmla="*/ 59 h 512"/>
                <a:gd name="T90" fmla="*/ 294 w 511"/>
                <a:gd name="T91" fmla="*/ 97 h 512"/>
                <a:gd name="T92" fmla="*/ 256 w 511"/>
                <a:gd name="T93" fmla="*/ 135 h 512"/>
                <a:gd name="T94" fmla="*/ 218 w 511"/>
                <a:gd name="T95" fmla="*/ 9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11" h="512">
                  <a:moveTo>
                    <a:pt x="335" y="476"/>
                  </a:moveTo>
                  <a:cubicBezTo>
                    <a:pt x="273" y="476"/>
                    <a:pt x="273" y="476"/>
                    <a:pt x="273" y="476"/>
                  </a:cubicBezTo>
                  <a:cubicBezTo>
                    <a:pt x="273" y="162"/>
                    <a:pt x="273" y="162"/>
                    <a:pt x="273" y="162"/>
                  </a:cubicBezTo>
                  <a:cubicBezTo>
                    <a:pt x="297" y="156"/>
                    <a:pt x="316" y="136"/>
                    <a:pt x="322" y="112"/>
                  </a:cubicBezTo>
                  <a:cubicBezTo>
                    <a:pt x="394" y="112"/>
                    <a:pt x="394" y="112"/>
                    <a:pt x="394" y="112"/>
                  </a:cubicBezTo>
                  <a:cubicBezTo>
                    <a:pt x="314" y="266"/>
                    <a:pt x="314" y="266"/>
                    <a:pt x="314" y="266"/>
                  </a:cubicBezTo>
                  <a:cubicBezTo>
                    <a:pt x="326" y="266"/>
                    <a:pt x="326" y="266"/>
                    <a:pt x="326" y="266"/>
                  </a:cubicBezTo>
                  <a:cubicBezTo>
                    <a:pt x="406" y="112"/>
                    <a:pt x="406" y="112"/>
                    <a:pt x="406" y="112"/>
                  </a:cubicBezTo>
                  <a:cubicBezTo>
                    <a:pt x="417" y="112"/>
                    <a:pt x="417" y="112"/>
                    <a:pt x="417" y="112"/>
                  </a:cubicBezTo>
                  <a:cubicBezTo>
                    <a:pt x="497" y="266"/>
                    <a:pt x="497" y="266"/>
                    <a:pt x="497" y="266"/>
                  </a:cubicBezTo>
                  <a:cubicBezTo>
                    <a:pt x="509" y="266"/>
                    <a:pt x="509" y="266"/>
                    <a:pt x="509" y="266"/>
                  </a:cubicBezTo>
                  <a:cubicBezTo>
                    <a:pt x="429" y="112"/>
                    <a:pt x="429" y="112"/>
                    <a:pt x="429" y="112"/>
                  </a:cubicBezTo>
                  <a:cubicBezTo>
                    <a:pt x="497" y="112"/>
                    <a:pt x="497" y="112"/>
                    <a:pt x="497" y="112"/>
                  </a:cubicBezTo>
                  <a:cubicBezTo>
                    <a:pt x="505" y="112"/>
                    <a:pt x="511" y="105"/>
                    <a:pt x="511" y="97"/>
                  </a:cubicBezTo>
                  <a:cubicBezTo>
                    <a:pt x="511" y="89"/>
                    <a:pt x="505" y="83"/>
                    <a:pt x="497" y="83"/>
                  </a:cubicBezTo>
                  <a:cubicBezTo>
                    <a:pt x="322" y="83"/>
                    <a:pt x="322" y="83"/>
                    <a:pt x="322" y="83"/>
                  </a:cubicBezTo>
                  <a:cubicBezTo>
                    <a:pt x="316" y="58"/>
                    <a:pt x="297" y="39"/>
                    <a:pt x="273" y="32"/>
                  </a:cubicBezTo>
                  <a:cubicBezTo>
                    <a:pt x="273" y="7"/>
                    <a:pt x="273" y="7"/>
                    <a:pt x="273" y="7"/>
                  </a:cubicBezTo>
                  <a:cubicBezTo>
                    <a:pt x="273" y="3"/>
                    <a:pt x="270" y="0"/>
                    <a:pt x="266" y="0"/>
                  </a:cubicBezTo>
                  <a:cubicBezTo>
                    <a:pt x="247" y="0"/>
                    <a:pt x="247" y="0"/>
                    <a:pt x="247" y="0"/>
                  </a:cubicBezTo>
                  <a:cubicBezTo>
                    <a:pt x="242" y="0"/>
                    <a:pt x="239" y="3"/>
                    <a:pt x="239" y="7"/>
                  </a:cubicBezTo>
                  <a:cubicBezTo>
                    <a:pt x="239" y="32"/>
                    <a:pt x="239" y="32"/>
                    <a:pt x="239" y="32"/>
                  </a:cubicBezTo>
                  <a:cubicBezTo>
                    <a:pt x="215" y="38"/>
                    <a:pt x="196" y="58"/>
                    <a:pt x="190" y="83"/>
                  </a:cubicBezTo>
                  <a:cubicBezTo>
                    <a:pt x="15" y="83"/>
                    <a:pt x="15" y="83"/>
                    <a:pt x="15" y="83"/>
                  </a:cubicBezTo>
                  <a:cubicBezTo>
                    <a:pt x="7" y="83"/>
                    <a:pt x="0" y="89"/>
                    <a:pt x="0" y="97"/>
                  </a:cubicBezTo>
                  <a:cubicBezTo>
                    <a:pt x="0" y="105"/>
                    <a:pt x="7" y="112"/>
                    <a:pt x="15" y="112"/>
                  </a:cubicBezTo>
                  <a:cubicBezTo>
                    <a:pt x="83" y="112"/>
                    <a:pt x="83" y="112"/>
                    <a:pt x="83" y="112"/>
                  </a:cubicBezTo>
                  <a:cubicBezTo>
                    <a:pt x="3" y="266"/>
                    <a:pt x="3" y="266"/>
                    <a:pt x="3" y="266"/>
                  </a:cubicBezTo>
                  <a:cubicBezTo>
                    <a:pt x="15" y="266"/>
                    <a:pt x="15" y="266"/>
                    <a:pt x="15" y="266"/>
                  </a:cubicBezTo>
                  <a:cubicBezTo>
                    <a:pt x="95" y="112"/>
                    <a:pt x="95" y="112"/>
                    <a:pt x="95" y="112"/>
                  </a:cubicBezTo>
                  <a:cubicBezTo>
                    <a:pt x="106" y="112"/>
                    <a:pt x="106" y="112"/>
                    <a:pt x="106" y="112"/>
                  </a:cubicBezTo>
                  <a:cubicBezTo>
                    <a:pt x="186" y="266"/>
                    <a:pt x="186" y="266"/>
                    <a:pt x="186" y="266"/>
                  </a:cubicBezTo>
                  <a:cubicBezTo>
                    <a:pt x="198" y="266"/>
                    <a:pt x="198" y="266"/>
                    <a:pt x="198" y="266"/>
                  </a:cubicBezTo>
                  <a:cubicBezTo>
                    <a:pt x="118" y="112"/>
                    <a:pt x="118" y="112"/>
                    <a:pt x="118" y="112"/>
                  </a:cubicBezTo>
                  <a:cubicBezTo>
                    <a:pt x="190" y="112"/>
                    <a:pt x="190" y="112"/>
                    <a:pt x="190" y="112"/>
                  </a:cubicBezTo>
                  <a:cubicBezTo>
                    <a:pt x="196" y="136"/>
                    <a:pt x="215" y="156"/>
                    <a:pt x="239" y="162"/>
                  </a:cubicBezTo>
                  <a:cubicBezTo>
                    <a:pt x="239" y="476"/>
                    <a:pt x="239" y="476"/>
                    <a:pt x="239" y="476"/>
                  </a:cubicBezTo>
                  <a:cubicBezTo>
                    <a:pt x="178" y="476"/>
                    <a:pt x="178" y="476"/>
                    <a:pt x="178" y="476"/>
                  </a:cubicBezTo>
                  <a:cubicBezTo>
                    <a:pt x="168" y="476"/>
                    <a:pt x="159" y="484"/>
                    <a:pt x="159" y="494"/>
                  </a:cubicBezTo>
                  <a:cubicBezTo>
                    <a:pt x="159" y="504"/>
                    <a:pt x="168" y="512"/>
                    <a:pt x="178" y="512"/>
                  </a:cubicBezTo>
                  <a:cubicBezTo>
                    <a:pt x="335" y="512"/>
                    <a:pt x="335" y="512"/>
                    <a:pt x="335" y="512"/>
                  </a:cubicBezTo>
                  <a:cubicBezTo>
                    <a:pt x="345" y="512"/>
                    <a:pt x="353" y="504"/>
                    <a:pt x="353" y="494"/>
                  </a:cubicBezTo>
                  <a:cubicBezTo>
                    <a:pt x="353" y="484"/>
                    <a:pt x="345" y="476"/>
                    <a:pt x="335" y="476"/>
                  </a:cubicBezTo>
                  <a:close/>
                  <a:moveTo>
                    <a:pt x="218" y="97"/>
                  </a:moveTo>
                  <a:cubicBezTo>
                    <a:pt x="218" y="76"/>
                    <a:pt x="235" y="59"/>
                    <a:pt x="256" y="59"/>
                  </a:cubicBezTo>
                  <a:cubicBezTo>
                    <a:pt x="277" y="59"/>
                    <a:pt x="294" y="76"/>
                    <a:pt x="294" y="97"/>
                  </a:cubicBezTo>
                  <a:cubicBezTo>
                    <a:pt x="294" y="118"/>
                    <a:pt x="277" y="135"/>
                    <a:pt x="256" y="135"/>
                  </a:cubicBezTo>
                  <a:cubicBezTo>
                    <a:pt x="235" y="135"/>
                    <a:pt x="218" y="118"/>
                    <a:pt x="218" y="97"/>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EDC899"/>
                </a:solidFill>
                <a:effectLst/>
                <a:uLnTx/>
                <a:uFillTx/>
                <a:cs typeface="+mn-ea"/>
                <a:sym typeface="+mn-lt"/>
              </a:endParaRPr>
            </a:p>
          </p:txBody>
        </p:sp>
        <p:sp>
          <p:nvSpPr>
            <p:cNvPr id="33" name="Freeform 8"/>
            <p:cNvSpPr/>
            <p:nvPr/>
          </p:nvSpPr>
          <p:spPr bwMode="auto">
            <a:xfrm>
              <a:off x="4010025" y="2301875"/>
              <a:ext cx="153988" cy="55563"/>
            </a:xfrm>
            <a:custGeom>
              <a:avLst/>
              <a:gdLst>
                <a:gd name="T0" fmla="*/ 201 w 201"/>
                <a:gd name="T1" fmla="*/ 0 h 73"/>
                <a:gd name="T2" fmla="*/ 0 w 201"/>
                <a:gd name="T3" fmla="*/ 0 h 73"/>
                <a:gd name="T4" fmla="*/ 0 w 201"/>
                <a:gd name="T5" fmla="*/ 1 h 73"/>
                <a:gd name="T6" fmla="*/ 73 w 201"/>
                <a:gd name="T7" fmla="*/ 73 h 73"/>
                <a:gd name="T8" fmla="*/ 128 w 201"/>
                <a:gd name="T9" fmla="*/ 73 h 73"/>
                <a:gd name="T10" fmla="*/ 201 w 201"/>
                <a:gd name="T11" fmla="*/ 1 h 73"/>
                <a:gd name="T12" fmla="*/ 201 w 201"/>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201" h="73">
                  <a:moveTo>
                    <a:pt x="201" y="0"/>
                  </a:moveTo>
                  <a:cubicBezTo>
                    <a:pt x="0" y="0"/>
                    <a:pt x="0" y="0"/>
                    <a:pt x="0" y="0"/>
                  </a:cubicBezTo>
                  <a:cubicBezTo>
                    <a:pt x="0" y="0"/>
                    <a:pt x="0" y="0"/>
                    <a:pt x="0" y="1"/>
                  </a:cubicBezTo>
                  <a:cubicBezTo>
                    <a:pt x="0" y="41"/>
                    <a:pt x="33" y="73"/>
                    <a:pt x="73" y="73"/>
                  </a:cubicBezTo>
                  <a:cubicBezTo>
                    <a:pt x="128" y="73"/>
                    <a:pt x="128" y="73"/>
                    <a:pt x="128" y="73"/>
                  </a:cubicBezTo>
                  <a:cubicBezTo>
                    <a:pt x="168" y="73"/>
                    <a:pt x="201" y="41"/>
                    <a:pt x="201" y="1"/>
                  </a:cubicBezTo>
                  <a:cubicBezTo>
                    <a:pt x="201" y="0"/>
                    <a:pt x="201" y="0"/>
                    <a:pt x="201" y="0"/>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EDC899"/>
                </a:solidFill>
                <a:effectLst/>
                <a:uLnTx/>
                <a:uFillTx/>
                <a:cs typeface="+mn-ea"/>
                <a:sym typeface="+mn-lt"/>
              </a:endParaRPr>
            </a:p>
          </p:txBody>
        </p:sp>
        <p:sp>
          <p:nvSpPr>
            <p:cNvPr id="34" name="Freeform 9"/>
            <p:cNvSpPr/>
            <p:nvPr/>
          </p:nvSpPr>
          <p:spPr bwMode="auto">
            <a:xfrm>
              <a:off x="3771900" y="2301875"/>
              <a:ext cx="153988" cy="55563"/>
            </a:xfrm>
            <a:custGeom>
              <a:avLst/>
              <a:gdLst>
                <a:gd name="T0" fmla="*/ 200 w 200"/>
                <a:gd name="T1" fmla="*/ 1 h 73"/>
                <a:gd name="T2" fmla="*/ 200 w 200"/>
                <a:gd name="T3" fmla="*/ 0 h 73"/>
                <a:gd name="T4" fmla="*/ 0 w 200"/>
                <a:gd name="T5" fmla="*/ 0 h 73"/>
                <a:gd name="T6" fmla="*/ 0 w 200"/>
                <a:gd name="T7" fmla="*/ 1 h 73"/>
                <a:gd name="T8" fmla="*/ 73 w 200"/>
                <a:gd name="T9" fmla="*/ 73 h 73"/>
                <a:gd name="T10" fmla="*/ 127 w 200"/>
                <a:gd name="T11" fmla="*/ 73 h 73"/>
                <a:gd name="T12" fmla="*/ 200 w 200"/>
                <a:gd name="T13" fmla="*/ 1 h 73"/>
              </a:gdLst>
              <a:ahLst/>
              <a:cxnLst>
                <a:cxn ang="0">
                  <a:pos x="T0" y="T1"/>
                </a:cxn>
                <a:cxn ang="0">
                  <a:pos x="T2" y="T3"/>
                </a:cxn>
                <a:cxn ang="0">
                  <a:pos x="T4" y="T5"/>
                </a:cxn>
                <a:cxn ang="0">
                  <a:pos x="T6" y="T7"/>
                </a:cxn>
                <a:cxn ang="0">
                  <a:pos x="T8" y="T9"/>
                </a:cxn>
                <a:cxn ang="0">
                  <a:pos x="T10" y="T11"/>
                </a:cxn>
                <a:cxn ang="0">
                  <a:pos x="T12" y="T13"/>
                </a:cxn>
              </a:cxnLst>
              <a:rect l="0" t="0" r="r" b="b"/>
              <a:pathLst>
                <a:path w="200" h="73">
                  <a:moveTo>
                    <a:pt x="200" y="1"/>
                  </a:moveTo>
                  <a:cubicBezTo>
                    <a:pt x="200" y="0"/>
                    <a:pt x="200" y="0"/>
                    <a:pt x="200" y="0"/>
                  </a:cubicBezTo>
                  <a:cubicBezTo>
                    <a:pt x="0" y="0"/>
                    <a:pt x="0" y="0"/>
                    <a:pt x="0" y="0"/>
                  </a:cubicBezTo>
                  <a:cubicBezTo>
                    <a:pt x="0" y="0"/>
                    <a:pt x="0" y="0"/>
                    <a:pt x="0" y="1"/>
                  </a:cubicBezTo>
                  <a:cubicBezTo>
                    <a:pt x="0" y="41"/>
                    <a:pt x="32" y="73"/>
                    <a:pt x="73" y="73"/>
                  </a:cubicBezTo>
                  <a:cubicBezTo>
                    <a:pt x="127" y="73"/>
                    <a:pt x="127" y="73"/>
                    <a:pt x="127" y="73"/>
                  </a:cubicBezTo>
                  <a:cubicBezTo>
                    <a:pt x="167" y="73"/>
                    <a:pt x="200" y="41"/>
                    <a:pt x="200" y="1"/>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EDC899"/>
                </a:solidFill>
                <a:effectLst/>
                <a:uLnTx/>
                <a:uFillTx/>
                <a:cs typeface="+mn-ea"/>
                <a:sym typeface="+mn-lt"/>
              </a:endParaRPr>
            </a:p>
          </p:txBody>
        </p:sp>
        <p:sp>
          <p:nvSpPr>
            <p:cNvPr id="35" name="Freeform 10"/>
            <p:cNvSpPr>
              <a:spLocks noEditPoints="1"/>
            </p:cNvSpPr>
            <p:nvPr/>
          </p:nvSpPr>
          <p:spPr bwMode="auto">
            <a:xfrm>
              <a:off x="3771900" y="2098675"/>
              <a:ext cx="392113" cy="392113"/>
            </a:xfrm>
            <a:custGeom>
              <a:avLst/>
              <a:gdLst>
                <a:gd name="T0" fmla="*/ 335 w 511"/>
                <a:gd name="T1" fmla="*/ 476 h 512"/>
                <a:gd name="T2" fmla="*/ 273 w 511"/>
                <a:gd name="T3" fmla="*/ 476 h 512"/>
                <a:gd name="T4" fmla="*/ 273 w 511"/>
                <a:gd name="T5" fmla="*/ 162 h 512"/>
                <a:gd name="T6" fmla="*/ 322 w 511"/>
                <a:gd name="T7" fmla="*/ 112 h 512"/>
                <a:gd name="T8" fmla="*/ 394 w 511"/>
                <a:gd name="T9" fmla="*/ 112 h 512"/>
                <a:gd name="T10" fmla="*/ 314 w 511"/>
                <a:gd name="T11" fmla="*/ 266 h 512"/>
                <a:gd name="T12" fmla="*/ 326 w 511"/>
                <a:gd name="T13" fmla="*/ 266 h 512"/>
                <a:gd name="T14" fmla="*/ 406 w 511"/>
                <a:gd name="T15" fmla="*/ 112 h 512"/>
                <a:gd name="T16" fmla="*/ 417 w 511"/>
                <a:gd name="T17" fmla="*/ 112 h 512"/>
                <a:gd name="T18" fmla="*/ 497 w 511"/>
                <a:gd name="T19" fmla="*/ 266 h 512"/>
                <a:gd name="T20" fmla="*/ 509 w 511"/>
                <a:gd name="T21" fmla="*/ 266 h 512"/>
                <a:gd name="T22" fmla="*/ 429 w 511"/>
                <a:gd name="T23" fmla="*/ 112 h 512"/>
                <a:gd name="T24" fmla="*/ 497 w 511"/>
                <a:gd name="T25" fmla="*/ 112 h 512"/>
                <a:gd name="T26" fmla="*/ 511 w 511"/>
                <a:gd name="T27" fmla="*/ 97 h 512"/>
                <a:gd name="T28" fmla="*/ 497 w 511"/>
                <a:gd name="T29" fmla="*/ 83 h 512"/>
                <a:gd name="T30" fmla="*/ 322 w 511"/>
                <a:gd name="T31" fmla="*/ 83 h 512"/>
                <a:gd name="T32" fmla="*/ 273 w 511"/>
                <a:gd name="T33" fmla="*/ 32 h 512"/>
                <a:gd name="T34" fmla="*/ 273 w 511"/>
                <a:gd name="T35" fmla="*/ 7 h 512"/>
                <a:gd name="T36" fmla="*/ 266 w 511"/>
                <a:gd name="T37" fmla="*/ 0 h 512"/>
                <a:gd name="T38" fmla="*/ 247 w 511"/>
                <a:gd name="T39" fmla="*/ 0 h 512"/>
                <a:gd name="T40" fmla="*/ 239 w 511"/>
                <a:gd name="T41" fmla="*/ 7 h 512"/>
                <a:gd name="T42" fmla="*/ 239 w 511"/>
                <a:gd name="T43" fmla="*/ 32 h 512"/>
                <a:gd name="T44" fmla="*/ 190 w 511"/>
                <a:gd name="T45" fmla="*/ 83 h 512"/>
                <a:gd name="T46" fmla="*/ 15 w 511"/>
                <a:gd name="T47" fmla="*/ 83 h 512"/>
                <a:gd name="T48" fmla="*/ 0 w 511"/>
                <a:gd name="T49" fmla="*/ 97 h 512"/>
                <a:gd name="T50" fmla="*/ 15 w 511"/>
                <a:gd name="T51" fmla="*/ 112 h 512"/>
                <a:gd name="T52" fmla="*/ 83 w 511"/>
                <a:gd name="T53" fmla="*/ 112 h 512"/>
                <a:gd name="T54" fmla="*/ 3 w 511"/>
                <a:gd name="T55" fmla="*/ 266 h 512"/>
                <a:gd name="T56" fmla="*/ 15 w 511"/>
                <a:gd name="T57" fmla="*/ 266 h 512"/>
                <a:gd name="T58" fmla="*/ 95 w 511"/>
                <a:gd name="T59" fmla="*/ 112 h 512"/>
                <a:gd name="T60" fmla="*/ 106 w 511"/>
                <a:gd name="T61" fmla="*/ 112 h 512"/>
                <a:gd name="T62" fmla="*/ 186 w 511"/>
                <a:gd name="T63" fmla="*/ 266 h 512"/>
                <a:gd name="T64" fmla="*/ 198 w 511"/>
                <a:gd name="T65" fmla="*/ 266 h 512"/>
                <a:gd name="T66" fmla="*/ 118 w 511"/>
                <a:gd name="T67" fmla="*/ 112 h 512"/>
                <a:gd name="T68" fmla="*/ 190 w 511"/>
                <a:gd name="T69" fmla="*/ 112 h 512"/>
                <a:gd name="T70" fmla="*/ 239 w 511"/>
                <a:gd name="T71" fmla="*/ 162 h 512"/>
                <a:gd name="T72" fmla="*/ 239 w 511"/>
                <a:gd name="T73" fmla="*/ 476 h 512"/>
                <a:gd name="T74" fmla="*/ 178 w 511"/>
                <a:gd name="T75" fmla="*/ 476 h 512"/>
                <a:gd name="T76" fmla="*/ 159 w 511"/>
                <a:gd name="T77" fmla="*/ 494 h 512"/>
                <a:gd name="T78" fmla="*/ 178 w 511"/>
                <a:gd name="T79" fmla="*/ 512 h 512"/>
                <a:gd name="T80" fmla="*/ 335 w 511"/>
                <a:gd name="T81" fmla="*/ 512 h 512"/>
                <a:gd name="T82" fmla="*/ 353 w 511"/>
                <a:gd name="T83" fmla="*/ 494 h 512"/>
                <a:gd name="T84" fmla="*/ 335 w 511"/>
                <a:gd name="T85" fmla="*/ 476 h 512"/>
                <a:gd name="T86" fmla="*/ 218 w 511"/>
                <a:gd name="T87" fmla="*/ 97 h 512"/>
                <a:gd name="T88" fmla="*/ 256 w 511"/>
                <a:gd name="T89" fmla="*/ 59 h 512"/>
                <a:gd name="T90" fmla="*/ 294 w 511"/>
                <a:gd name="T91" fmla="*/ 97 h 512"/>
                <a:gd name="T92" fmla="*/ 256 w 511"/>
                <a:gd name="T93" fmla="*/ 135 h 512"/>
                <a:gd name="T94" fmla="*/ 218 w 511"/>
                <a:gd name="T95" fmla="*/ 9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11" h="512">
                  <a:moveTo>
                    <a:pt x="335" y="476"/>
                  </a:moveTo>
                  <a:cubicBezTo>
                    <a:pt x="273" y="476"/>
                    <a:pt x="273" y="476"/>
                    <a:pt x="273" y="476"/>
                  </a:cubicBezTo>
                  <a:cubicBezTo>
                    <a:pt x="273" y="162"/>
                    <a:pt x="273" y="162"/>
                    <a:pt x="273" y="162"/>
                  </a:cubicBezTo>
                  <a:cubicBezTo>
                    <a:pt x="297" y="156"/>
                    <a:pt x="316" y="136"/>
                    <a:pt x="322" y="112"/>
                  </a:cubicBezTo>
                  <a:cubicBezTo>
                    <a:pt x="394" y="112"/>
                    <a:pt x="394" y="112"/>
                    <a:pt x="394" y="112"/>
                  </a:cubicBezTo>
                  <a:cubicBezTo>
                    <a:pt x="314" y="266"/>
                    <a:pt x="314" y="266"/>
                    <a:pt x="314" y="266"/>
                  </a:cubicBezTo>
                  <a:cubicBezTo>
                    <a:pt x="326" y="266"/>
                    <a:pt x="326" y="266"/>
                    <a:pt x="326" y="266"/>
                  </a:cubicBezTo>
                  <a:cubicBezTo>
                    <a:pt x="406" y="112"/>
                    <a:pt x="406" y="112"/>
                    <a:pt x="406" y="112"/>
                  </a:cubicBezTo>
                  <a:cubicBezTo>
                    <a:pt x="417" y="112"/>
                    <a:pt x="417" y="112"/>
                    <a:pt x="417" y="112"/>
                  </a:cubicBezTo>
                  <a:cubicBezTo>
                    <a:pt x="497" y="266"/>
                    <a:pt x="497" y="266"/>
                    <a:pt x="497" y="266"/>
                  </a:cubicBezTo>
                  <a:cubicBezTo>
                    <a:pt x="509" y="266"/>
                    <a:pt x="509" y="266"/>
                    <a:pt x="509" y="266"/>
                  </a:cubicBezTo>
                  <a:cubicBezTo>
                    <a:pt x="429" y="112"/>
                    <a:pt x="429" y="112"/>
                    <a:pt x="429" y="112"/>
                  </a:cubicBezTo>
                  <a:cubicBezTo>
                    <a:pt x="497" y="112"/>
                    <a:pt x="497" y="112"/>
                    <a:pt x="497" y="112"/>
                  </a:cubicBezTo>
                  <a:cubicBezTo>
                    <a:pt x="505" y="112"/>
                    <a:pt x="511" y="105"/>
                    <a:pt x="511" y="97"/>
                  </a:cubicBezTo>
                  <a:cubicBezTo>
                    <a:pt x="511" y="89"/>
                    <a:pt x="505" y="83"/>
                    <a:pt x="497" y="83"/>
                  </a:cubicBezTo>
                  <a:cubicBezTo>
                    <a:pt x="322" y="83"/>
                    <a:pt x="322" y="83"/>
                    <a:pt x="322" y="83"/>
                  </a:cubicBezTo>
                  <a:cubicBezTo>
                    <a:pt x="316" y="58"/>
                    <a:pt x="297" y="39"/>
                    <a:pt x="273" y="32"/>
                  </a:cubicBezTo>
                  <a:cubicBezTo>
                    <a:pt x="273" y="7"/>
                    <a:pt x="273" y="7"/>
                    <a:pt x="273" y="7"/>
                  </a:cubicBezTo>
                  <a:cubicBezTo>
                    <a:pt x="273" y="3"/>
                    <a:pt x="270" y="0"/>
                    <a:pt x="266" y="0"/>
                  </a:cubicBezTo>
                  <a:cubicBezTo>
                    <a:pt x="247" y="0"/>
                    <a:pt x="247" y="0"/>
                    <a:pt x="247" y="0"/>
                  </a:cubicBezTo>
                  <a:cubicBezTo>
                    <a:pt x="242" y="0"/>
                    <a:pt x="239" y="3"/>
                    <a:pt x="239" y="7"/>
                  </a:cubicBezTo>
                  <a:cubicBezTo>
                    <a:pt x="239" y="32"/>
                    <a:pt x="239" y="32"/>
                    <a:pt x="239" y="32"/>
                  </a:cubicBezTo>
                  <a:cubicBezTo>
                    <a:pt x="215" y="38"/>
                    <a:pt x="196" y="58"/>
                    <a:pt x="190" y="83"/>
                  </a:cubicBezTo>
                  <a:cubicBezTo>
                    <a:pt x="15" y="83"/>
                    <a:pt x="15" y="83"/>
                    <a:pt x="15" y="83"/>
                  </a:cubicBezTo>
                  <a:cubicBezTo>
                    <a:pt x="7" y="83"/>
                    <a:pt x="0" y="89"/>
                    <a:pt x="0" y="97"/>
                  </a:cubicBezTo>
                  <a:cubicBezTo>
                    <a:pt x="0" y="105"/>
                    <a:pt x="7" y="112"/>
                    <a:pt x="15" y="112"/>
                  </a:cubicBezTo>
                  <a:cubicBezTo>
                    <a:pt x="83" y="112"/>
                    <a:pt x="83" y="112"/>
                    <a:pt x="83" y="112"/>
                  </a:cubicBezTo>
                  <a:cubicBezTo>
                    <a:pt x="3" y="266"/>
                    <a:pt x="3" y="266"/>
                    <a:pt x="3" y="266"/>
                  </a:cubicBezTo>
                  <a:cubicBezTo>
                    <a:pt x="15" y="266"/>
                    <a:pt x="15" y="266"/>
                    <a:pt x="15" y="266"/>
                  </a:cubicBezTo>
                  <a:cubicBezTo>
                    <a:pt x="95" y="112"/>
                    <a:pt x="95" y="112"/>
                    <a:pt x="95" y="112"/>
                  </a:cubicBezTo>
                  <a:cubicBezTo>
                    <a:pt x="106" y="112"/>
                    <a:pt x="106" y="112"/>
                    <a:pt x="106" y="112"/>
                  </a:cubicBezTo>
                  <a:cubicBezTo>
                    <a:pt x="186" y="266"/>
                    <a:pt x="186" y="266"/>
                    <a:pt x="186" y="266"/>
                  </a:cubicBezTo>
                  <a:cubicBezTo>
                    <a:pt x="198" y="266"/>
                    <a:pt x="198" y="266"/>
                    <a:pt x="198" y="266"/>
                  </a:cubicBezTo>
                  <a:cubicBezTo>
                    <a:pt x="118" y="112"/>
                    <a:pt x="118" y="112"/>
                    <a:pt x="118" y="112"/>
                  </a:cubicBezTo>
                  <a:cubicBezTo>
                    <a:pt x="190" y="112"/>
                    <a:pt x="190" y="112"/>
                    <a:pt x="190" y="112"/>
                  </a:cubicBezTo>
                  <a:cubicBezTo>
                    <a:pt x="196" y="136"/>
                    <a:pt x="215" y="156"/>
                    <a:pt x="239" y="162"/>
                  </a:cubicBezTo>
                  <a:cubicBezTo>
                    <a:pt x="239" y="476"/>
                    <a:pt x="239" y="476"/>
                    <a:pt x="239" y="476"/>
                  </a:cubicBezTo>
                  <a:cubicBezTo>
                    <a:pt x="178" y="476"/>
                    <a:pt x="178" y="476"/>
                    <a:pt x="178" y="476"/>
                  </a:cubicBezTo>
                  <a:cubicBezTo>
                    <a:pt x="168" y="476"/>
                    <a:pt x="159" y="484"/>
                    <a:pt x="159" y="494"/>
                  </a:cubicBezTo>
                  <a:cubicBezTo>
                    <a:pt x="159" y="504"/>
                    <a:pt x="168" y="512"/>
                    <a:pt x="178" y="512"/>
                  </a:cubicBezTo>
                  <a:cubicBezTo>
                    <a:pt x="335" y="512"/>
                    <a:pt x="335" y="512"/>
                    <a:pt x="335" y="512"/>
                  </a:cubicBezTo>
                  <a:cubicBezTo>
                    <a:pt x="345" y="512"/>
                    <a:pt x="353" y="504"/>
                    <a:pt x="353" y="494"/>
                  </a:cubicBezTo>
                  <a:cubicBezTo>
                    <a:pt x="353" y="484"/>
                    <a:pt x="345" y="476"/>
                    <a:pt x="335" y="476"/>
                  </a:cubicBezTo>
                  <a:close/>
                  <a:moveTo>
                    <a:pt x="218" y="97"/>
                  </a:moveTo>
                  <a:cubicBezTo>
                    <a:pt x="218" y="76"/>
                    <a:pt x="235" y="59"/>
                    <a:pt x="256" y="59"/>
                  </a:cubicBezTo>
                  <a:cubicBezTo>
                    <a:pt x="277" y="59"/>
                    <a:pt x="294" y="76"/>
                    <a:pt x="294" y="97"/>
                  </a:cubicBezTo>
                  <a:cubicBezTo>
                    <a:pt x="294" y="118"/>
                    <a:pt x="277" y="135"/>
                    <a:pt x="256" y="135"/>
                  </a:cubicBezTo>
                  <a:cubicBezTo>
                    <a:pt x="235" y="135"/>
                    <a:pt x="218" y="118"/>
                    <a:pt x="218" y="97"/>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EDC899"/>
                </a:solidFill>
                <a:effectLst/>
                <a:uLnTx/>
                <a:uFillTx/>
                <a:cs typeface="+mn-ea"/>
                <a:sym typeface="+mn-lt"/>
              </a:endParaRPr>
            </a:p>
          </p:txBody>
        </p:sp>
        <p:sp>
          <p:nvSpPr>
            <p:cNvPr id="36" name="Freeform 11"/>
            <p:cNvSpPr/>
            <p:nvPr/>
          </p:nvSpPr>
          <p:spPr bwMode="auto">
            <a:xfrm>
              <a:off x="4010025" y="2301875"/>
              <a:ext cx="153988" cy="55563"/>
            </a:xfrm>
            <a:custGeom>
              <a:avLst/>
              <a:gdLst>
                <a:gd name="T0" fmla="*/ 201 w 201"/>
                <a:gd name="T1" fmla="*/ 0 h 73"/>
                <a:gd name="T2" fmla="*/ 0 w 201"/>
                <a:gd name="T3" fmla="*/ 0 h 73"/>
                <a:gd name="T4" fmla="*/ 0 w 201"/>
                <a:gd name="T5" fmla="*/ 1 h 73"/>
                <a:gd name="T6" fmla="*/ 73 w 201"/>
                <a:gd name="T7" fmla="*/ 73 h 73"/>
                <a:gd name="T8" fmla="*/ 128 w 201"/>
                <a:gd name="T9" fmla="*/ 73 h 73"/>
                <a:gd name="T10" fmla="*/ 201 w 201"/>
                <a:gd name="T11" fmla="*/ 1 h 73"/>
                <a:gd name="T12" fmla="*/ 201 w 201"/>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201" h="73">
                  <a:moveTo>
                    <a:pt x="201" y="0"/>
                  </a:moveTo>
                  <a:cubicBezTo>
                    <a:pt x="0" y="0"/>
                    <a:pt x="0" y="0"/>
                    <a:pt x="0" y="0"/>
                  </a:cubicBezTo>
                  <a:cubicBezTo>
                    <a:pt x="0" y="0"/>
                    <a:pt x="0" y="0"/>
                    <a:pt x="0" y="1"/>
                  </a:cubicBezTo>
                  <a:cubicBezTo>
                    <a:pt x="0" y="41"/>
                    <a:pt x="33" y="73"/>
                    <a:pt x="73" y="73"/>
                  </a:cubicBezTo>
                  <a:cubicBezTo>
                    <a:pt x="128" y="73"/>
                    <a:pt x="128" y="73"/>
                    <a:pt x="128" y="73"/>
                  </a:cubicBezTo>
                  <a:cubicBezTo>
                    <a:pt x="168" y="73"/>
                    <a:pt x="201" y="41"/>
                    <a:pt x="201" y="1"/>
                  </a:cubicBezTo>
                  <a:cubicBezTo>
                    <a:pt x="201" y="0"/>
                    <a:pt x="201" y="0"/>
                    <a:pt x="201" y="0"/>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EDC899"/>
                </a:solidFill>
                <a:effectLst/>
                <a:uLnTx/>
                <a:uFillTx/>
                <a:cs typeface="+mn-ea"/>
                <a:sym typeface="+mn-lt"/>
              </a:endParaRPr>
            </a:p>
          </p:txBody>
        </p:sp>
      </p:grpSp>
      <p:grpSp>
        <p:nvGrpSpPr>
          <p:cNvPr id="39" name="Group 35"/>
          <p:cNvGrpSpPr/>
          <p:nvPr/>
        </p:nvGrpSpPr>
        <p:grpSpPr>
          <a:xfrm>
            <a:off x="4824540" y="3454636"/>
            <a:ext cx="420688" cy="354013"/>
            <a:chOff x="4605338" y="3814763"/>
            <a:chExt cx="420688" cy="354013"/>
          </a:xfrm>
          <a:solidFill>
            <a:srgbClr val="E2B070"/>
          </a:solidFill>
        </p:grpSpPr>
        <p:sp>
          <p:nvSpPr>
            <p:cNvPr id="40" name="Freeform 32"/>
            <p:cNvSpPr>
              <a:spLocks noEditPoints="1"/>
            </p:cNvSpPr>
            <p:nvPr/>
          </p:nvSpPr>
          <p:spPr bwMode="auto">
            <a:xfrm>
              <a:off x="4605338" y="3814763"/>
              <a:ext cx="420688" cy="354013"/>
            </a:xfrm>
            <a:custGeom>
              <a:avLst/>
              <a:gdLst>
                <a:gd name="T0" fmla="*/ 507 w 548"/>
                <a:gd name="T1" fmla="*/ 0 h 462"/>
                <a:gd name="T2" fmla="*/ 41 w 548"/>
                <a:gd name="T3" fmla="*/ 0 h 462"/>
                <a:gd name="T4" fmla="*/ 0 w 548"/>
                <a:gd name="T5" fmla="*/ 41 h 462"/>
                <a:gd name="T6" fmla="*/ 0 w 548"/>
                <a:gd name="T7" fmla="*/ 369 h 462"/>
                <a:gd name="T8" fmla="*/ 41 w 548"/>
                <a:gd name="T9" fmla="*/ 409 h 462"/>
                <a:gd name="T10" fmla="*/ 226 w 548"/>
                <a:gd name="T11" fmla="*/ 409 h 462"/>
                <a:gd name="T12" fmla="*/ 226 w 548"/>
                <a:gd name="T13" fmla="*/ 416 h 462"/>
                <a:gd name="T14" fmla="*/ 223 w 548"/>
                <a:gd name="T15" fmla="*/ 428 h 462"/>
                <a:gd name="T16" fmla="*/ 177 w 548"/>
                <a:gd name="T17" fmla="*/ 445 h 462"/>
                <a:gd name="T18" fmla="*/ 160 w 548"/>
                <a:gd name="T19" fmla="*/ 449 h 462"/>
                <a:gd name="T20" fmla="*/ 151 w 548"/>
                <a:gd name="T21" fmla="*/ 449 h 462"/>
                <a:gd name="T22" fmla="*/ 142 w 548"/>
                <a:gd name="T23" fmla="*/ 455 h 462"/>
                <a:gd name="T24" fmla="*/ 142 w 548"/>
                <a:gd name="T25" fmla="*/ 455 h 462"/>
                <a:gd name="T26" fmla="*/ 151 w 548"/>
                <a:gd name="T27" fmla="*/ 462 h 462"/>
                <a:gd name="T28" fmla="*/ 397 w 548"/>
                <a:gd name="T29" fmla="*/ 462 h 462"/>
                <a:gd name="T30" fmla="*/ 406 w 548"/>
                <a:gd name="T31" fmla="*/ 455 h 462"/>
                <a:gd name="T32" fmla="*/ 406 w 548"/>
                <a:gd name="T33" fmla="*/ 455 h 462"/>
                <a:gd name="T34" fmla="*/ 402 w 548"/>
                <a:gd name="T35" fmla="*/ 449 h 462"/>
                <a:gd name="T36" fmla="*/ 389 w 548"/>
                <a:gd name="T37" fmla="*/ 448 h 462"/>
                <a:gd name="T38" fmla="*/ 329 w 548"/>
                <a:gd name="T39" fmla="*/ 426 h 462"/>
                <a:gd name="T40" fmla="*/ 322 w 548"/>
                <a:gd name="T41" fmla="*/ 416 h 462"/>
                <a:gd name="T42" fmla="*/ 322 w 548"/>
                <a:gd name="T43" fmla="*/ 409 h 462"/>
                <a:gd name="T44" fmla="*/ 507 w 548"/>
                <a:gd name="T45" fmla="*/ 409 h 462"/>
                <a:gd name="T46" fmla="*/ 548 w 548"/>
                <a:gd name="T47" fmla="*/ 369 h 462"/>
                <a:gd name="T48" fmla="*/ 548 w 548"/>
                <a:gd name="T49" fmla="*/ 41 h 462"/>
                <a:gd name="T50" fmla="*/ 507 w 548"/>
                <a:gd name="T51" fmla="*/ 0 h 462"/>
                <a:gd name="T52" fmla="*/ 510 w 548"/>
                <a:gd name="T53" fmla="*/ 330 h 462"/>
                <a:gd name="T54" fmla="*/ 497 w 548"/>
                <a:gd name="T55" fmla="*/ 344 h 462"/>
                <a:gd name="T56" fmla="*/ 51 w 548"/>
                <a:gd name="T57" fmla="*/ 344 h 462"/>
                <a:gd name="T58" fmla="*/ 38 w 548"/>
                <a:gd name="T59" fmla="*/ 330 h 462"/>
                <a:gd name="T60" fmla="*/ 38 w 548"/>
                <a:gd name="T61" fmla="*/ 50 h 462"/>
                <a:gd name="T62" fmla="*/ 51 w 548"/>
                <a:gd name="T63" fmla="*/ 36 h 462"/>
                <a:gd name="T64" fmla="*/ 497 w 548"/>
                <a:gd name="T65" fmla="*/ 36 h 462"/>
                <a:gd name="T66" fmla="*/ 510 w 548"/>
                <a:gd name="T67" fmla="*/ 50 h 462"/>
                <a:gd name="T68" fmla="*/ 510 w 548"/>
                <a:gd name="T69" fmla="*/ 33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48" h="462">
                  <a:moveTo>
                    <a:pt x="507" y="0"/>
                  </a:moveTo>
                  <a:cubicBezTo>
                    <a:pt x="41" y="0"/>
                    <a:pt x="41" y="0"/>
                    <a:pt x="41" y="0"/>
                  </a:cubicBezTo>
                  <a:cubicBezTo>
                    <a:pt x="18" y="0"/>
                    <a:pt x="0" y="18"/>
                    <a:pt x="0" y="41"/>
                  </a:cubicBezTo>
                  <a:cubicBezTo>
                    <a:pt x="0" y="369"/>
                    <a:pt x="0" y="369"/>
                    <a:pt x="0" y="369"/>
                  </a:cubicBezTo>
                  <a:cubicBezTo>
                    <a:pt x="0" y="391"/>
                    <a:pt x="18" y="409"/>
                    <a:pt x="41" y="409"/>
                  </a:cubicBezTo>
                  <a:cubicBezTo>
                    <a:pt x="226" y="409"/>
                    <a:pt x="226" y="409"/>
                    <a:pt x="226" y="409"/>
                  </a:cubicBezTo>
                  <a:cubicBezTo>
                    <a:pt x="226" y="416"/>
                    <a:pt x="226" y="416"/>
                    <a:pt x="226" y="416"/>
                  </a:cubicBezTo>
                  <a:cubicBezTo>
                    <a:pt x="226" y="419"/>
                    <a:pt x="225" y="425"/>
                    <a:pt x="223" y="428"/>
                  </a:cubicBezTo>
                  <a:cubicBezTo>
                    <a:pt x="177" y="445"/>
                    <a:pt x="177" y="445"/>
                    <a:pt x="177" y="445"/>
                  </a:cubicBezTo>
                  <a:cubicBezTo>
                    <a:pt x="173" y="447"/>
                    <a:pt x="165" y="449"/>
                    <a:pt x="160" y="449"/>
                  </a:cubicBezTo>
                  <a:cubicBezTo>
                    <a:pt x="151" y="449"/>
                    <a:pt x="151" y="449"/>
                    <a:pt x="151" y="449"/>
                  </a:cubicBezTo>
                  <a:cubicBezTo>
                    <a:pt x="146" y="449"/>
                    <a:pt x="142" y="452"/>
                    <a:pt x="142" y="455"/>
                  </a:cubicBezTo>
                  <a:cubicBezTo>
                    <a:pt x="142" y="455"/>
                    <a:pt x="142" y="455"/>
                    <a:pt x="142" y="455"/>
                  </a:cubicBezTo>
                  <a:cubicBezTo>
                    <a:pt x="142" y="459"/>
                    <a:pt x="146" y="462"/>
                    <a:pt x="151" y="462"/>
                  </a:cubicBezTo>
                  <a:cubicBezTo>
                    <a:pt x="397" y="462"/>
                    <a:pt x="397" y="462"/>
                    <a:pt x="397" y="462"/>
                  </a:cubicBezTo>
                  <a:cubicBezTo>
                    <a:pt x="402" y="462"/>
                    <a:pt x="406" y="459"/>
                    <a:pt x="406" y="455"/>
                  </a:cubicBezTo>
                  <a:cubicBezTo>
                    <a:pt x="406" y="455"/>
                    <a:pt x="406" y="455"/>
                    <a:pt x="406" y="455"/>
                  </a:cubicBezTo>
                  <a:cubicBezTo>
                    <a:pt x="406" y="452"/>
                    <a:pt x="404" y="449"/>
                    <a:pt x="402" y="449"/>
                  </a:cubicBezTo>
                  <a:cubicBezTo>
                    <a:pt x="399" y="449"/>
                    <a:pt x="393" y="448"/>
                    <a:pt x="389" y="448"/>
                  </a:cubicBezTo>
                  <a:cubicBezTo>
                    <a:pt x="329" y="426"/>
                    <a:pt x="329" y="426"/>
                    <a:pt x="329" y="426"/>
                  </a:cubicBezTo>
                  <a:cubicBezTo>
                    <a:pt x="325" y="424"/>
                    <a:pt x="322" y="419"/>
                    <a:pt x="322" y="416"/>
                  </a:cubicBezTo>
                  <a:cubicBezTo>
                    <a:pt x="322" y="409"/>
                    <a:pt x="322" y="409"/>
                    <a:pt x="322" y="409"/>
                  </a:cubicBezTo>
                  <a:cubicBezTo>
                    <a:pt x="507" y="409"/>
                    <a:pt x="507" y="409"/>
                    <a:pt x="507" y="409"/>
                  </a:cubicBezTo>
                  <a:cubicBezTo>
                    <a:pt x="530" y="409"/>
                    <a:pt x="548" y="391"/>
                    <a:pt x="548" y="369"/>
                  </a:cubicBezTo>
                  <a:cubicBezTo>
                    <a:pt x="548" y="41"/>
                    <a:pt x="548" y="41"/>
                    <a:pt x="548" y="41"/>
                  </a:cubicBezTo>
                  <a:cubicBezTo>
                    <a:pt x="548" y="18"/>
                    <a:pt x="530" y="0"/>
                    <a:pt x="507" y="0"/>
                  </a:cubicBezTo>
                  <a:close/>
                  <a:moveTo>
                    <a:pt x="510" y="330"/>
                  </a:moveTo>
                  <a:cubicBezTo>
                    <a:pt x="510" y="337"/>
                    <a:pt x="504" y="343"/>
                    <a:pt x="497" y="344"/>
                  </a:cubicBezTo>
                  <a:cubicBezTo>
                    <a:pt x="51" y="344"/>
                    <a:pt x="51" y="344"/>
                    <a:pt x="51" y="344"/>
                  </a:cubicBezTo>
                  <a:cubicBezTo>
                    <a:pt x="44" y="343"/>
                    <a:pt x="38" y="337"/>
                    <a:pt x="38" y="330"/>
                  </a:cubicBezTo>
                  <a:cubicBezTo>
                    <a:pt x="38" y="50"/>
                    <a:pt x="38" y="50"/>
                    <a:pt x="38" y="50"/>
                  </a:cubicBezTo>
                  <a:cubicBezTo>
                    <a:pt x="38" y="42"/>
                    <a:pt x="44" y="36"/>
                    <a:pt x="51" y="36"/>
                  </a:cubicBezTo>
                  <a:cubicBezTo>
                    <a:pt x="497" y="36"/>
                    <a:pt x="497" y="36"/>
                    <a:pt x="497" y="36"/>
                  </a:cubicBezTo>
                  <a:cubicBezTo>
                    <a:pt x="504" y="36"/>
                    <a:pt x="510" y="42"/>
                    <a:pt x="510" y="50"/>
                  </a:cubicBezTo>
                  <a:lnTo>
                    <a:pt x="510" y="330"/>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EDC899"/>
                </a:solidFill>
                <a:effectLst/>
                <a:uLnTx/>
                <a:uFillTx/>
                <a:cs typeface="+mn-ea"/>
                <a:sym typeface="+mn-lt"/>
              </a:endParaRPr>
            </a:p>
          </p:txBody>
        </p:sp>
        <p:sp>
          <p:nvSpPr>
            <p:cNvPr id="41" name="Oval 33"/>
            <p:cNvSpPr>
              <a:spLocks noChangeArrowheads="1"/>
            </p:cNvSpPr>
            <p:nvPr/>
          </p:nvSpPr>
          <p:spPr bwMode="auto">
            <a:xfrm>
              <a:off x="4932363" y="4103688"/>
              <a:ext cx="6350" cy="4763"/>
            </a:xfrm>
            <a:prstGeom prst="ellipse">
              <a:avLst/>
            </a:pr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EDC899"/>
                </a:solidFill>
                <a:effectLst/>
                <a:uLnTx/>
                <a:uFillTx/>
                <a:cs typeface="+mn-ea"/>
                <a:sym typeface="+mn-lt"/>
              </a:endParaRPr>
            </a:p>
          </p:txBody>
        </p:sp>
        <p:sp>
          <p:nvSpPr>
            <p:cNvPr id="42" name="Freeform 34"/>
            <p:cNvSpPr/>
            <p:nvPr/>
          </p:nvSpPr>
          <p:spPr bwMode="auto">
            <a:xfrm>
              <a:off x="4943475" y="4100513"/>
              <a:ext cx="47625" cy="9525"/>
            </a:xfrm>
            <a:custGeom>
              <a:avLst/>
              <a:gdLst>
                <a:gd name="T0" fmla="*/ 63 w 63"/>
                <a:gd name="T1" fmla="*/ 6 h 13"/>
                <a:gd name="T2" fmla="*/ 57 w 63"/>
                <a:gd name="T3" fmla="*/ 13 h 13"/>
                <a:gd name="T4" fmla="*/ 6 w 63"/>
                <a:gd name="T5" fmla="*/ 13 h 13"/>
                <a:gd name="T6" fmla="*/ 0 w 63"/>
                <a:gd name="T7" fmla="*/ 6 h 13"/>
                <a:gd name="T8" fmla="*/ 0 w 63"/>
                <a:gd name="T9" fmla="*/ 6 h 13"/>
                <a:gd name="T10" fmla="*/ 6 w 63"/>
                <a:gd name="T11" fmla="*/ 0 h 13"/>
                <a:gd name="T12" fmla="*/ 57 w 63"/>
                <a:gd name="T13" fmla="*/ 0 h 13"/>
                <a:gd name="T14" fmla="*/ 63 w 63"/>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13">
                  <a:moveTo>
                    <a:pt x="63" y="6"/>
                  </a:moveTo>
                  <a:cubicBezTo>
                    <a:pt x="63" y="10"/>
                    <a:pt x="60" y="13"/>
                    <a:pt x="57" y="13"/>
                  </a:cubicBezTo>
                  <a:cubicBezTo>
                    <a:pt x="6" y="13"/>
                    <a:pt x="6" y="13"/>
                    <a:pt x="6" y="13"/>
                  </a:cubicBezTo>
                  <a:cubicBezTo>
                    <a:pt x="3" y="13"/>
                    <a:pt x="0" y="10"/>
                    <a:pt x="0" y="6"/>
                  </a:cubicBezTo>
                  <a:cubicBezTo>
                    <a:pt x="0" y="6"/>
                    <a:pt x="0" y="6"/>
                    <a:pt x="0" y="6"/>
                  </a:cubicBezTo>
                  <a:cubicBezTo>
                    <a:pt x="0" y="3"/>
                    <a:pt x="3" y="0"/>
                    <a:pt x="6" y="0"/>
                  </a:cubicBezTo>
                  <a:cubicBezTo>
                    <a:pt x="57" y="0"/>
                    <a:pt x="57" y="0"/>
                    <a:pt x="57" y="0"/>
                  </a:cubicBezTo>
                  <a:cubicBezTo>
                    <a:pt x="60" y="0"/>
                    <a:pt x="63" y="3"/>
                    <a:pt x="63" y="6"/>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EDC899"/>
                </a:solidFill>
                <a:effectLst/>
                <a:uLnTx/>
                <a:uFillTx/>
                <a:cs typeface="+mn-ea"/>
                <a:sym typeface="+mn-lt"/>
              </a:endParaRPr>
            </a:p>
          </p:txBody>
        </p:sp>
        <p:sp>
          <p:nvSpPr>
            <p:cNvPr id="43" name="Freeform 35"/>
            <p:cNvSpPr/>
            <p:nvPr/>
          </p:nvSpPr>
          <p:spPr bwMode="auto">
            <a:xfrm>
              <a:off x="4922838" y="3875088"/>
              <a:ext cx="34925" cy="166688"/>
            </a:xfrm>
            <a:custGeom>
              <a:avLst/>
              <a:gdLst>
                <a:gd name="T0" fmla="*/ 45 w 45"/>
                <a:gd name="T1" fmla="*/ 193 h 216"/>
                <a:gd name="T2" fmla="*/ 22 w 45"/>
                <a:gd name="T3" fmla="*/ 216 h 216"/>
                <a:gd name="T4" fmla="*/ 22 w 45"/>
                <a:gd name="T5" fmla="*/ 216 h 216"/>
                <a:gd name="T6" fmla="*/ 0 w 45"/>
                <a:gd name="T7" fmla="*/ 193 h 216"/>
                <a:gd name="T8" fmla="*/ 0 w 45"/>
                <a:gd name="T9" fmla="*/ 23 h 216"/>
                <a:gd name="T10" fmla="*/ 22 w 45"/>
                <a:gd name="T11" fmla="*/ 0 h 216"/>
                <a:gd name="T12" fmla="*/ 22 w 45"/>
                <a:gd name="T13" fmla="*/ 0 h 216"/>
                <a:gd name="T14" fmla="*/ 45 w 45"/>
                <a:gd name="T15" fmla="*/ 23 h 216"/>
                <a:gd name="T16" fmla="*/ 45 w 45"/>
                <a:gd name="T17" fmla="*/ 193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216">
                  <a:moveTo>
                    <a:pt x="45" y="193"/>
                  </a:moveTo>
                  <a:cubicBezTo>
                    <a:pt x="45" y="206"/>
                    <a:pt x="35" y="216"/>
                    <a:pt x="22" y="216"/>
                  </a:cubicBezTo>
                  <a:cubicBezTo>
                    <a:pt x="22" y="216"/>
                    <a:pt x="22" y="216"/>
                    <a:pt x="22" y="216"/>
                  </a:cubicBezTo>
                  <a:cubicBezTo>
                    <a:pt x="10" y="216"/>
                    <a:pt x="0" y="206"/>
                    <a:pt x="0" y="193"/>
                  </a:cubicBezTo>
                  <a:cubicBezTo>
                    <a:pt x="0" y="23"/>
                    <a:pt x="0" y="23"/>
                    <a:pt x="0" y="23"/>
                  </a:cubicBezTo>
                  <a:cubicBezTo>
                    <a:pt x="0" y="10"/>
                    <a:pt x="10" y="0"/>
                    <a:pt x="22" y="0"/>
                  </a:cubicBezTo>
                  <a:cubicBezTo>
                    <a:pt x="22" y="0"/>
                    <a:pt x="22" y="0"/>
                    <a:pt x="22" y="0"/>
                  </a:cubicBezTo>
                  <a:cubicBezTo>
                    <a:pt x="35" y="0"/>
                    <a:pt x="45" y="10"/>
                    <a:pt x="45" y="23"/>
                  </a:cubicBezTo>
                  <a:lnTo>
                    <a:pt x="45" y="193"/>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EDC899"/>
                </a:solidFill>
                <a:effectLst/>
                <a:uLnTx/>
                <a:uFillTx/>
                <a:cs typeface="+mn-ea"/>
                <a:sym typeface="+mn-lt"/>
              </a:endParaRPr>
            </a:p>
          </p:txBody>
        </p:sp>
        <p:sp>
          <p:nvSpPr>
            <p:cNvPr id="44" name="Freeform 36"/>
            <p:cNvSpPr/>
            <p:nvPr/>
          </p:nvSpPr>
          <p:spPr bwMode="auto">
            <a:xfrm>
              <a:off x="4860925" y="3903663"/>
              <a:ext cx="34925" cy="138113"/>
            </a:xfrm>
            <a:custGeom>
              <a:avLst/>
              <a:gdLst>
                <a:gd name="T0" fmla="*/ 45 w 45"/>
                <a:gd name="T1" fmla="*/ 157 h 180"/>
                <a:gd name="T2" fmla="*/ 23 w 45"/>
                <a:gd name="T3" fmla="*/ 180 h 180"/>
                <a:gd name="T4" fmla="*/ 23 w 45"/>
                <a:gd name="T5" fmla="*/ 180 h 180"/>
                <a:gd name="T6" fmla="*/ 0 w 45"/>
                <a:gd name="T7" fmla="*/ 157 h 180"/>
                <a:gd name="T8" fmla="*/ 0 w 45"/>
                <a:gd name="T9" fmla="*/ 23 h 180"/>
                <a:gd name="T10" fmla="*/ 23 w 45"/>
                <a:gd name="T11" fmla="*/ 0 h 180"/>
                <a:gd name="T12" fmla="*/ 23 w 45"/>
                <a:gd name="T13" fmla="*/ 0 h 180"/>
                <a:gd name="T14" fmla="*/ 45 w 45"/>
                <a:gd name="T15" fmla="*/ 23 h 180"/>
                <a:gd name="T16" fmla="*/ 45 w 45"/>
                <a:gd name="T17" fmla="*/ 157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80">
                  <a:moveTo>
                    <a:pt x="45" y="157"/>
                  </a:moveTo>
                  <a:cubicBezTo>
                    <a:pt x="45" y="170"/>
                    <a:pt x="35" y="180"/>
                    <a:pt x="23" y="180"/>
                  </a:cubicBezTo>
                  <a:cubicBezTo>
                    <a:pt x="23" y="180"/>
                    <a:pt x="23" y="180"/>
                    <a:pt x="23" y="180"/>
                  </a:cubicBezTo>
                  <a:cubicBezTo>
                    <a:pt x="10" y="180"/>
                    <a:pt x="0" y="170"/>
                    <a:pt x="0" y="157"/>
                  </a:cubicBezTo>
                  <a:cubicBezTo>
                    <a:pt x="0" y="23"/>
                    <a:pt x="0" y="23"/>
                    <a:pt x="0" y="23"/>
                  </a:cubicBezTo>
                  <a:cubicBezTo>
                    <a:pt x="0" y="10"/>
                    <a:pt x="10" y="0"/>
                    <a:pt x="23" y="0"/>
                  </a:cubicBezTo>
                  <a:cubicBezTo>
                    <a:pt x="23" y="0"/>
                    <a:pt x="23" y="0"/>
                    <a:pt x="23" y="0"/>
                  </a:cubicBezTo>
                  <a:cubicBezTo>
                    <a:pt x="35" y="0"/>
                    <a:pt x="45" y="10"/>
                    <a:pt x="45" y="23"/>
                  </a:cubicBezTo>
                  <a:lnTo>
                    <a:pt x="45" y="157"/>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EDC899"/>
                </a:solidFill>
                <a:effectLst/>
                <a:uLnTx/>
                <a:uFillTx/>
                <a:cs typeface="+mn-ea"/>
                <a:sym typeface="+mn-lt"/>
              </a:endParaRPr>
            </a:p>
          </p:txBody>
        </p:sp>
        <p:sp>
          <p:nvSpPr>
            <p:cNvPr id="45" name="Freeform 37"/>
            <p:cNvSpPr/>
            <p:nvPr/>
          </p:nvSpPr>
          <p:spPr bwMode="auto">
            <a:xfrm>
              <a:off x="4799013" y="3930650"/>
              <a:ext cx="33338" cy="111125"/>
            </a:xfrm>
            <a:custGeom>
              <a:avLst/>
              <a:gdLst>
                <a:gd name="T0" fmla="*/ 44 w 44"/>
                <a:gd name="T1" fmla="*/ 121 h 144"/>
                <a:gd name="T2" fmla="*/ 22 w 44"/>
                <a:gd name="T3" fmla="*/ 144 h 144"/>
                <a:gd name="T4" fmla="*/ 22 w 44"/>
                <a:gd name="T5" fmla="*/ 144 h 144"/>
                <a:gd name="T6" fmla="*/ 0 w 44"/>
                <a:gd name="T7" fmla="*/ 121 h 144"/>
                <a:gd name="T8" fmla="*/ 0 w 44"/>
                <a:gd name="T9" fmla="*/ 23 h 144"/>
                <a:gd name="T10" fmla="*/ 22 w 44"/>
                <a:gd name="T11" fmla="*/ 0 h 144"/>
                <a:gd name="T12" fmla="*/ 22 w 44"/>
                <a:gd name="T13" fmla="*/ 0 h 144"/>
                <a:gd name="T14" fmla="*/ 44 w 44"/>
                <a:gd name="T15" fmla="*/ 23 h 144"/>
                <a:gd name="T16" fmla="*/ 44 w 44"/>
                <a:gd name="T17" fmla="*/ 12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144">
                  <a:moveTo>
                    <a:pt x="44" y="121"/>
                  </a:moveTo>
                  <a:cubicBezTo>
                    <a:pt x="44" y="134"/>
                    <a:pt x="34" y="144"/>
                    <a:pt x="22" y="144"/>
                  </a:cubicBezTo>
                  <a:cubicBezTo>
                    <a:pt x="22" y="144"/>
                    <a:pt x="22" y="144"/>
                    <a:pt x="22" y="144"/>
                  </a:cubicBezTo>
                  <a:cubicBezTo>
                    <a:pt x="10" y="144"/>
                    <a:pt x="0" y="134"/>
                    <a:pt x="0" y="121"/>
                  </a:cubicBezTo>
                  <a:cubicBezTo>
                    <a:pt x="0" y="23"/>
                    <a:pt x="0" y="23"/>
                    <a:pt x="0" y="23"/>
                  </a:cubicBezTo>
                  <a:cubicBezTo>
                    <a:pt x="0" y="10"/>
                    <a:pt x="10" y="0"/>
                    <a:pt x="22" y="0"/>
                  </a:cubicBezTo>
                  <a:cubicBezTo>
                    <a:pt x="22" y="0"/>
                    <a:pt x="22" y="0"/>
                    <a:pt x="22" y="0"/>
                  </a:cubicBezTo>
                  <a:cubicBezTo>
                    <a:pt x="34" y="0"/>
                    <a:pt x="44" y="10"/>
                    <a:pt x="44" y="23"/>
                  </a:cubicBezTo>
                  <a:lnTo>
                    <a:pt x="44" y="121"/>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dirty="0">
                <a:ln>
                  <a:noFill/>
                </a:ln>
                <a:solidFill>
                  <a:srgbClr val="EDC899"/>
                </a:solidFill>
                <a:effectLst/>
                <a:uLnTx/>
                <a:uFillTx/>
                <a:cs typeface="+mn-ea"/>
                <a:sym typeface="+mn-lt"/>
              </a:endParaRPr>
            </a:p>
          </p:txBody>
        </p:sp>
        <p:sp>
          <p:nvSpPr>
            <p:cNvPr id="46" name="Freeform 38"/>
            <p:cNvSpPr/>
            <p:nvPr/>
          </p:nvSpPr>
          <p:spPr bwMode="auto">
            <a:xfrm>
              <a:off x="4737100" y="3959225"/>
              <a:ext cx="34925" cy="82550"/>
            </a:xfrm>
            <a:custGeom>
              <a:avLst/>
              <a:gdLst>
                <a:gd name="T0" fmla="*/ 45 w 45"/>
                <a:gd name="T1" fmla="*/ 85 h 108"/>
                <a:gd name="T2" fmla="*/ 22 w 45"/>
                <a:gd name="T3" fmla="*/ 108 h 108"/>
                <a:gd name="T4" fmla="*/ 22 w 45"/>
                <a:gd name="T5" fmla="*/ 108 h 108"/>
                <a:gd name="T6" fmla="*/ 0 w 45"/>
                <a:gd name="T7" fmla="*/ 85 h 108"/>
                <a:gd name="T8" fmla="*/ 0 w 45"/>
                <a:gd name="T9" fmla="*/ 23 h 108"/>
                <a:gd name="T10" fmla="*/ 22 w 45"/>
                <a:gd name="T11" fmla="*/ 0 h 108"/>
                <a:gd name="T12" fmla="*/ 22 w 45"/>
                <a:gd name="T13" fmla="*/ 0 h 108"/>
                <a:gd name="T14" fmla="*/ 45 w 45"/>
                <a:gd name="T15" fmla="*/ 23 h 108"/>
                <a:gd name="T16" fmla="*/ 45 w 45"/>
                <a:gd name="T17" fmla="*/ 8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08">
                  <a:moveTo>
                    <a:pt x="45" y="85"/>
                  </a:moveTo>
                  <a:cubicBezTo>
                    <a:pt x="45" y="98"/>
                    <a:pt x="35" y="108"/>
                    <a:pt x="22" y="108"/>
                  </a:cubicBezTo>
                  <a:cubicBezTo>
                    <a:pt x="22" y="108"/>
                    <a:pt x="22" y="108"/>
                    <a:pt x="22" y="108"/>
                  </a:cubicBezTo>
                  <a:cubicBezTo>
                    <a:pt x="10" y="108"/>
                    <a:pt x="0" y="98"/>
                    <a:pt x="0" y="85"/>
                  </a:cubicBezTo>
                  <a:cubicBezTo>
                    <a:pt x="0" y="23"/>
                    <a:pt x="0" y="23"/>
                    <a:pt x="0" y="23"/>
                  </a:cubicBezTo>
                  <a:cubicBezTo>
                    <a:pt x="0" y="10"/>
                    <a:pt x="10" y="0"/>
                    <a:pt x="22" y="0"/>
                  </a:cubicBezTo>
                  <a:cubicBezTo>
                    <a:pt x="22" y="0"/>
                    <a:pt x="22" y="0"/>
                    <a:pt x="22" y="0"/>
                  </a:cubicBezTo>
                  <a:cubicBezTo>
                    <a:pt x="35" y="0"/>
                    <a:pt x="45" y="10"/>
                    <a:pt x="45" y="23"/>
                  </a:cubicBezTo>
                  <a:lnTo>
                    <a:pt x="45" y="85"/>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EDC899"/>
                </a:solidFill>
                <a:effectLst/>
                <a:uLnTx/>
                <a:uFillTx/>
                <a:cs typeface="+mn-ea"/>
                <a:sym typeface="+mn-lt"/>
              </a:endParaRPr>
            </a:p>
          </p:txBody>
        </p:sp>
        <p:sp>
          <p:nvSpPr>
            <p:cNvPr id="47" name="Freeform 39"/>
            <p:cNvSpPr/>
            <p:nvPr/>
          </p:nvSpPr>
          <p:spPr bwMode="auto">
            <a:xfrm>
              <a:off x="4675188" y="3986213"/>
              <a:ext cx="33338" cy="55563"/>
            </a:xfrm>
            <a:custGeom>
              <a:avLst/>
              <a:gdLst>
                <a:gd name="T0" fmla="*/ 45 w 45"/>
                <a:gd name="T1" fmla="*/ 49 h 72"/>
                <a:gd name="T2" fmla="*/ 23 w 45"/>
                <a:gd name="T3" fmla="*/ 72 h 72"/>
                <a:gd name="T4" fmla="*/ 23 w 45"/>
                <a:gd name="T5" fmla="*/ 72 h 72"/>
                <a:gd name="T6" fmla="*/ 0 w 45"/>
                <a:gd name="T7" fmla="*/ 49 h 72"/>
                <a:gd name="T8" fmla="*/ 0 w 45"/>
                <a:gd name="T9" fmla="*/ 23 h 72"/>
                <a:gd name="T10" fmla="*/ 23 w 45"/>
                <a:gd name="T11" fmla="*/ 0 h 72"/>
                <a:gd name="T12" fmla="*/ 23 w 45"/>
                <a:gd name="T13" fmla="*/ 0 h 72"/>
                <a:gd name="T14" fmla="*/ 45 w 45"/>
                <a:gd name="T15" fmla="*/ 23 h 72"/>
                <a:gd name="T16" fmla="*/ 45 w 45"/>
                <a:gd name="T17" fmla="*/ 4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72">
                  <a:moveTo>
                    <a:pt x="45" y="49"/>
                  </a:moveTo>
                  <a:cubicBezTo>
                    <a:pt x="45" y="62"/>
                    <a:pt x="35" y="72"/>
                    <a:pt x="23" y="72"/>
                  </a:cubicBezTo>
                  <a:cubicBezTo>
                    <a:pt x="23" y="72"/>
                    <a:pt x="23" y="72"/>
                    <a:pt x="23" y="72"/>
                  </a:cubicBezTo>
                  <a:cubicBezTo>
                    <a:pt x="10" y="72"/>
                    <a:pt x="0" y="62"/>
                    <a:pt x="0" y="49"/>
                  </a:cubicBezTo>
                  <a:cubicBezTo>
                    <a:pt x="0" y="23"/>
                    <a:pt x="0" y="23"/>
                    <a:pt x="0" y="23"/>
                  </a:cubicBezTo>
                  <a:cubicBezTo>
                    <a:pt x="0" y="10"/>
                    <a:pt x="10" y="0"/>
                    <a:pt x="23" y="0"/>
                  </a:cubicBezTo>
                  <a:cubicBezTo>
                    <a:pt x="23" y="0"/>
                    <a:pt x="23" y="0"/>
                    <a:pt x="23" y="0"/>
                  </a:cubicBezTo>
                  <a:cubicBezTo>
                    <a:pt x="35" y="0"/>
                    <a:pt x="45" y="10"/>
                    <a:pt x="45" y="23"/>
                  </a:cubicBezTo>
                  <a:lnTo>
                    <a:pt x="45" y="49"/>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EDC899"/>
                </a:solidFill>
                <a:effectLst/>
                <a:uLnTx/>
                <a:uFillTx/>
                <a:cs typeface="+mn-ea"/>
                <a:sym typeface="+mn-lt"/>
              </a:endParaRPr>
            </a:p>
          </p:txBody>
        </p:sp>
      </p:grpSp>
      <p:grpSp>
        <p:nvGrpSpPr>
          <p:cNvPr id="50" name="Group 44"/>
          <p:cNvGrpSpPr/>
          <p:nvPr/>
        </p:nvGrpSpPr>
        <p:grpSpPr>
          <a:xfrm>
            <a:off x="6428179" y="2562724"/>
            <a:ext cx="357188" cy="407988"/>
            <a:chOff x="3789363" y="3787775"/>
            <a:chExt cx="357188" cy="407988"/>
          </a:xfrm>
          <a:solidFill>
            <a:srgbClr val="E2B070"/>
          </a:solidFill>
        </p:grpSpPr>
        <p:sp>
          <p:nvSpPr>
            <p:cNvPr id="51" name="Freeform 40"/>
            <p:cNvSpPr>
              <a:spLocks noEditPoints="1"/>
            </p:cNvSpPr>
            <p:nvPr/>
          </p:nvSpPr>
          <p:spPr bwMode="auto">
            <a:xfrm>
              <a:off x="3789363" y="3787775"/>
              <a:ext cx="357188" cy="407988"/>
            </a:xfrm>
            <a:custGeom>
              <a:avLst/>
              <a:gdLst>
                <a:gd name="T0" fmla="*/ 403 w 464"/>
                <a:gd name="T1" fmla="*/ 0 h 532"/>
                <a:gd name="T2" fmla="*/ 61 w 464"/>
                <a:gd name="T3" fmla="*/ 0 h 532"/>
                <a:gd name="T4" fmla="*/ 0 w 464"/>
                <a:gd name="T5" fmla="*/ 62 h 532"/>
                <a:gd name="T6" fmla="*/ 0 w 464"/>
                <a:gd name="T7" fmla="*/ 470 h 532"/>
                <a:gd name="T8" fmla="*/ 61 w 464"/>
                <a:gd name="T9" fmla="*/ 532 h 532"/>
                <a:gd name="T10" fmla="*/ 403 w 464"/>
                <a:gd name="T11" fmla="*/ 532 h 532"/>
                <a:gd name="T12" fmla="*/ 464 w 464"/>
                <a:gd name="T13" fmla="*/ 470 h 532"/>
                <a:gd name="T14" fmla="*/ 464 w 464"/>
                <a:gd name="T15" fmla="*/ 62 h 532"/>
                <a:gd name="T16" fmla="*/ 403 w 464"/>
                <a:gd name="T17" fmla="*/ 0 h 532"/>
                <a:gd name="T18" fmla="*/ 430 w 464"/>
                <a:gd name="T19" fmla="*/ 470 h 532"/>
                <a:gd name="T20" fmla="*/ 403 w 464"/>
                <a:gd name="T21" fmla="*/ 498 h 532"/>
                <a:gd name="T22" fmla="*/ 61 w 464"/>
                <a:gd name="T23" fmla="*/ 498 h 532"/>
                <a:gd name="T24" fmla="*/ 34 w 464"/>
                <a:gd name="T25" fmla="*/ 470 h 532"/>
                <a:gd name="T26" fmla="*/ 34 w 464"/>
                <a:gd name="T27" fmla="*/ 62 h 532"/>
                <a:gd name="T28" fmla="*/ 61 w 464"/>
                <a:gd name="T29" fmla="*/ 34 h 532"/>
                <a:gd name="T30" fmla="*/ 403 w 464"/>
                <a:gd name="T31" fmla="*/ 34 h 532"/>
                <a:gd name="T32" fmla="*/ 430 w 464"/>
                <a:gd name="T33" fmla="*/ 62 h 532"/>
                <a:gd name="T34" fmla="*/ 430 w 464"/>
                <a:gd name="T35" fmla="*/ 470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4" h="532">
                  <a:moveTo>
                    <a:pt x="403" y="0"/>
                  </a:moveTo>
                  <a:cubicBezTo>
                    <a:pt x="61" y="0"/>
                    <a:pt x="61" y="0"/>
                    <a:pt x="61" y="0"/>
                  </a:cubicBezTo>
                  <a:cubicBezTo>
                    <a:pt x="27" y="1"/>
                    <a:pt x="0" y="28"/>
                    <a:pt x="0" y="62"/>
                  </a:cubicBezTo>
                  <a:cubicBezTo>
                    <a:pt x="0" y="470"/>
                    <a:pt x="0" y="470"/>
                    <a:pt x="0" y="470"/>
                  </a:cubicBezTo>
                  <a:cubicBezTo>
                    <a:pt x="0" y="504"/>
                    <a:pt x="27" y="531"/>
                    <a:pt x="61" y="532"/>
                  </a:cubicBezTo>
                  <a:cubicBezTo>
                    <a:pt x="403" y="532"/>
                    <a:pt x="403" y="532"/>
                    <a:pt x="403" y="532"/>
                  </a:cubicBezTo>
                  <a:cubicBezTo>
                    <a:pt x="437" y="531"/>
                    <a:pt x="464" y="504"/>
                    <a:pt x="464" y="470"/>
                  </a:cubicBezTo>
                  <a:cubicBezTo>
                    <a:pt x="464" y="62"/>
                    <a:pt x="464" y="62"/>
                    <a:pt x="464" y="62"/>
                  </a:cubicBezTo>
                  <a:cubicBezTo>
                    <a:pt x="464" y="28"/>
                    <a:pt x="437" y="1"/>
                    <a:pt x="403" y="0"/>
                  </a:cubicBezTo>
                  <a:close/>
                  <a:moveTo>
                    <a:pt x="430" y="470"/>
                  </a:moveTo>
                  <a:cubicBezTo>
                    <a:pt x="430" y="485"/>
                    <a:pt x="418" y="497"/>
                    <a:pt x="403" y="498"/>
                  </a:cubicBezTo>
                  <a:cubicBezTo>
                    <a:pt x="61" y="498"/>
                    <a:pt x="61" y="498"/>
                    <a:pt x="61" y="498"/>
                  </a:cubicBezTo>
                  <a:cubicBezTo>
                    <a:pt x="46" y="497"/>
                    <a:pt x="34" y="485"/>
                    <a:pt x="34" y="470"/>
                  </a:cubicBezTo>
                  <a:cubicBezTo>
                    <a:pt x="34" y="62"/>
                    <a:pt x="34" y="62"/>
                    <a:pt x="34" y="62"/>
                  </a:cubicBezTo>
                  <a:cubicBezTo>
                    <a:pt x="34" y="47"/>
                    <a:pt x="46" y="35"/>
                    <a:pt x="61" y="34"/>
                  </a:cubicBezTo>
                  <a:cubicBezTo>
                    <a:pt x="403" y="34"/>
                    <a:pt x="403" y="34"/>
                    <a:pt x="403" y="34"/>
                  </a:cubicBezTo>
                  <a:cubicBezTo>
                    <a:pt x="418" y="35"/>
                    <a:pt x="430" y="47"/>
                    <a:pt x="430" y="62"/>
                  </a:cubicBezTo>
                  <a:lnTo>
                    <a:pt x="430" y="470"/>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EDC899"/>
                </a:solidFill>
                <a:effectLst/>
                <a:uLnTx/>
                <a:uFillTx/>
                <a:cs typeface="+mn-ea"/>
                <a:sym typeface="+mn-lt"/>
              </a:endParaRPr>
            </a:p>
          </p:txBody>
        </p:sp>
        <p:sp>
          <p:nvSpPr>
            <p:cNvPr id="52" name="Freeform 41"/>
            <p:cNvSpPr/>
            <p:nvPr/>
          </p:nvSpPr>
          <p:spPr bwMode="auto">
            <a:xfrm>
              <a:off x="3916363" y="3997325"/>
              <a:ext cx="42863" cy="44450"/>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EDC899"/>
                </a:solidFill>
                <a:effectLst/>
                <a:uLnTx/>
                <a:uFillTx/>
                <a:cs typeface="+mn-ea"/>
                <a:sym typeface="+mn-lt"/>
              </a:endParaRPr>
            </a:p>
          </p:txBody>
        </p:sp>
        <p:sp>
          <p:nvSpPr>
            <p:cNvPr id="53" name="Freeform 42"/>
            <p:cNvSpPr/>
            <p:nvPr/>
          </p:nvSpPr>
          <p:spPr bwMode="auto">
            <a:xfrm>
              <a:off x="3976688" y="4100513"/>
              <a:ext cx="42863" cy="44450"/>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EDC899"/>
                </a:solidFill>
                <a:effectLst/>
                <a:uLnTx/>
                <a:uFillTx/>
                <a:cs typeface="+mn-ea"/>
                <a:sym typeface="+mn-lt"/>
              </a:endParaRPr>
            </a:p>
          </p:txBody>
        </p:sp>
        <p:sp>
          <p:nvSpPr>
            <p:cNvPr id="54" name="Freeform 43"/>
            <p:cNvSpPr/>
            <p:nvPr/>
          </p:nvSpPr>
          <p:spPr bwMode="auto">
            <a:xfrm>
              <a:off x="3916363" y="3946525"/>
              <a:ext cx="42863" cy="42863"/>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EDC899"/>
                </a:solidFill>
                <a:effectLst/>
                <a:uLnTx/>
                <a:uFillTx/>
                <a:cs typeface="+mn-ea"/>
                <a:sym typeface="+mn-lt"/>
              </a:endParaRPr>
            </a:p>
          </p:txBody>
        </p:sp>
        <p:sp>
          <p:nvSpPr>
            <p:cNvPr id="55" name="Freeform 44"/>
            <p:cNvSpPr/>
            <p:nvPr/>
          </p:nvSpPr>
          <p:spPr bwMode="auto">
            <a:xfrm>
              <a:off x="3916363" y="4100513"/>
              <a:ext cx="42863" cy="44450"/>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EDC899"/>
                </a:solidFill>
                <a:effectLst/>
                <a:uLnTx/>
                <a:uFillTx/>
                <a:cs typeface="+mn-ea"/>
                <a:sym typeface="+mn-lt"/>
              </a:endParaRPr>
            </a:p>
          </p:txBody>
        </p:sp>
        <p:sp>
          <p:nvSpPr>
            <p:cNvPr id="56" name="Freeform 45"/>
            <p:cNvSpPr/>
            <p:nvPr/>
          </p:nvSpPr>
          <p:spPr bwMode="auto">
            <a:xfrm>
              <a:off x="3916363" y="4049713"/>
              <a:ext cx="42863" cy="42863"/>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EDC899"/>
                </a:solidFill>
                <a:effectLst/>
                <a:uLnTx/>
                <a:uFillTx/>
                <a:cs typeface="+mn-ea"/>
                <a:sym typeface="+mn-lt"/>
              </a:endParaRPr>
            </a:p>
          </p:txBody>
        </p:sp>
        <p:sp>
          <p:nvSpPr>
            <p:cNvPr id="57" name="Freeform 46"/>
            <p:cNvSpPr/>
            <p:nvPr/>
          </p:nvSpPr>
          <p:spPr bwMode="auto">
            <a:xfrm>
              <a:off x="3854450" y="4049713"/>
              <a:ext cx="44450" cy="42863"/>
            </a:xfrm>
            <a:custGeom>
              <a:avLst/>
              <a:gdLst>
                <a:gd name="T0" fmla="*/ 57 w 57"/>
                <a:gd name="T1" fmla="*/ 12 h 57"/>
                <a:gd name="T2" fmla="*/ 57 w 57"/>
                <a:gd name="T3" fmla="*/ 44 h 57"/>
                <a:gd name="T4" fmla="*/ 44 w 57"/>
                <a:gd name="T5" fmla="*/ 57 h 57"/>
                <a:gd name="T6" fmla="*/ 12 w 57"/>
                <a:gd name="T7" fmla="*/ 57 h 57"/>
                <a:gd name="T8" fmla="*/ 0 w 57"/>
                <a:gd name="T9" fmla="*/ 44 h 57"/>
                <a:gd name="T10" fmla="*/ 0 w 57"/>
                <a:gd name="T11" fmla="*/ 12 h 57"/>
                <a:gd name="T12" fmla="*/ 12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2" y="57"/>
                    <a:pt x="12" y="57"/>
                    <a:pt x="12" y="57"/>
                  </a:cubicBezTo>
                  <a:cubicBezTo>
                    <a:pt x="6" y="57"/>
                    <a:pt x="0" y="51"/>
                    <a:pt x="0" y="44"/>
                  </a:cubicBezTo>
                  <a:cubicBezTo>
                    <a:pt x="0" y="12"/>
                    <a:pt x="0" y="12"/>
                    <a:pt x="0" y="12"/>
                  </a:cubicBezTo>
                  <a:cubicBezTo>
                    <a:pt x="0" y="5"/>
                    <a:pt x="6" y="0"/>
                    <a:pt x="12" y="0"/>
                  </a:cubicBezTo>
                  <a:cubicBezTo>
                    <a:pt x="44" y="0"/>
                    <a:pt x="44" y="0"/>
                    <a:pt x="44"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EDC899"/>
                </a:solidFill>
                <a:effectLst/>
                <a:uLnTx/>
                <a:uFillTx/>
                <a:cs typeface="+mn-ea"/>
                <a:sym typeface="+mn-lt"/>
              </a:endParaRPr>
            </a:p>
          </p:txBody>
        </p:sp>
        <p:sp>
          <p:nvSpPr>
            <p:cNvPr id="58" name="Freeform 47"/>
            <p:cNvSpPr/>
            <p:nvPr/>
          </p:nvSpPr>
          <p:spPr bwMode="auto">
            <a:xfrm>
              <a:off x="3854450" y="3946525"/>
              <a:ext cx="44450" cy="42863"/>
            </a:xfrm>
            <a:custGeom>
              <a:avLst/>
              <a:gdLst>
                <a:gd name="T0" fmla="*/ 57 w 57"/>
                <a:gd name="T1" fmla="*/ 12 h 57"/>
                <a:gd name="T2" fmla="*/ 57 w 57"/>
                <a:gd name="T3" fmla="*/ 44 h 57"/>
                <a:gd name="T4" fmla="*/ 44 w 57"/>
                <a:gd name="T5" fmla="*/ 57 h 57"/>
                <a:gd name="T6" fmla="*/ 12 w 57"/>
                <a:gd name="T7" fmla="*/ 57 h 57"/>
                <a:gd name="T8" fmla="*/ 0 w 57"/>
                <a:gd name="T9" fmla="*/ 44 h 57"/>
                <a:gd name="T10" fmla="*/ 0 w 57"/>
                <a:gd name="T11" fmla="*/ 12 h 57"/>
                <a:gd name="T12" fmla="*/ 12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2" y="57"/>
                    <a:pt x="12" y="57"/>
                    <a:pt x="12" y="57"/>
                  </a:cubicBezTo>
                  <a:cubicBezTo>
                    <a:pt x="6" y="57"/>
                    <a:pt x="0" y="51"/>
                    <a:pt x="0" y="44"/>
                  </a:cubicBezTo>
                  <a:cubicBezTo>
                    <a:pt x="0" y="12"/>
                    <a:pt x="0" y="12"/>
                    <a:pt x="0" y="12"/>
                  </a:cubicBezTo>
                  <a:cubicBezTo>
                    <a:pt x="0" y="5"/>
                    <a:pt x="6" y="0"/>
                    <a:pt x="12" y="0"/>
                  </a:cubicBezTo>
                  <a:cubicBezTo>
                    <a:pt x="44" y="0"/>
                    <a:pt x="44" y="0"/>
                    <a:pt x="44"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EDC899"/>
                </a:solidFill>
                <a:effectLst/>
                <a:uLnTx/>
                <a:uFillTx/>
                <a:cs typeface="+mn-ea"/>
                <a:sym typeface="+mn-lt"/>
              </a:endParaRPr>
            </a:p>
          </p:txBody>
        </p:sp>
        <p:sp>
          <p:nvSpPr>
            <p:cNvPr id="59" name="Freeform 48"/>
            <p:cNvSpPr/>
            <p:nvPr/>
          </p:nvSpPr>
          <p:spPr bwMode="auto">
            <a:xfrm>
              <a:off x="3854450" y="3997325"/>
              <a:ext cx="44450" cy="44450"/>
            </a:xfrm>
            <a:custGeom>
              <a:avLst/>
              <a:gdLst>
                <a:gd name="T0" fmla="*/ 57 w 57"/>
                <a:gd name="T1" fmla="*/ 12 h 57"/>
                <a:gd name="T2" fmla="*/ 57 w 57"/>
                <a:gd name="T3" fmla="*/ 44 h 57"/>
                <a:gd name="T4" fmla="*/ 44 w 57"/>
                <a:gd name="T5" fmla="*/ 57 h 57"/>
                <a:gd name="T6" fmla="*/ 12 w 57"/>
                <a:gd name="T7" fmla="*/ 57 h 57"/>
                <a:gd name="T8" fmla="*/ 0 w 57"/>
                <a:gd name="T9" fmla="*/ 44 h 57"/>
                <a:gd name="T10" fmla="*/ 0 w 57"/>
                <a:gd name="T11" fmla="*/ 12 h 57"/>
                <a:gd name="T12" fmla="*/ 12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2" y="57"/>
                    <a:pt x="12" y="57"/>
                    <a:pt x="12" y="57"/>
                  </a:cubicBezTo>
                  <a:cubicBezTo>
                    <a:pt x="6" y="57"/>
                    <a:pt x="0" y="51"/>
                    <a:pt x="0" y="44"/>
                  </a:cubicBezTo>
                  <a:cubicBezTo>
                    <a:pt x="0" y="12"/>
                    <a:pt x="0" y="12"/>
                    <a:pt x="0" y="12"/>
                  </a:cubicBezTo>
                  <a:cubicBezTo>
                    <a:pt x="0" y="5"/>
                    <a:pt x="6" y="0"/>
                    <a:pt x="12" y="0"/>
                  </a:cubicBezTo>
                  <a:cubicBezTo>
                    <a:pt x="44" y="0"/>
                    <a:pt x="44" y="0"/>
                    <a:pt x="44"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EDC899"/>
                </a:solidFill>
                <a:effectLst/>
                <a:uLnTx/>
                <a:uFillTx/>
                <a:cs typeface="+mn-ea"/>
                <a:sym typeface="+mn-lt"/>
              </a:endParaRPr>
            </a:p>
          </p:txBody>
        </p:sp>
        <p:sp>
          <p:nvSpPr>
            <p:cNvPr id="60" name="Freeform 49"/>
            <p:cNvSpPr/>
            <p:nvPr/>
          </p:nvSpPr>
          <p:spPr bwMode="auto">
            <a:xfrm>
              <a:off x="3854450" y="4100513"/>
              <a:ext cx="44450" cy="44450"/>
            </a:xfrm>
            <a:custGeom>
              <a:avLst/>
              <a:gdLst>
                <a:gd name="T0" fmla="*/ 57 w 57"/>
                <a:gd name="T1" fmla="*/ 12 h 57"/>
                <a:gd name="T2" fmla="*/ 57 w 57"/>
                <a:gd name="T3" fmla="*/ 44 h 57"/>
                <a:gd name="T4" fmla="*/ 44 w 57"/>
                <a:gd name="T5" fmla="*/ 57 h 57"/>
                <a:gd name="T6" fmla="*/ 12 w 57"/>
                <a:gd name="T7" fmla="*/ 57 h 57"/>
                <a:gd name="T8" fmla="*/ 0 w 57"/>
                <a:gd name="T9" fmla="*/ 44 h 57"/>
                <a:gd name="T10" fmla="*/ 0 w 57"/>
                <a:gd name="T11" fmla="*/ 12 h 57"/>
                <a:gd name="T12" fmla="*/ 12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2" y="57"/>
                    <a:pt x="12" y="57"/>
                    <a:pt x="12" y="57"/>
                  </a:cubicBezTo>
                  <a:cubicBezTo>
                    <a:pt x="6" y="57"/>
                    <a:pt x="0" y="51"/>
                    <a:pt x="0" y="44"/>
                  </a:cubicBezTo>
                  <a:cubicBezTo>
                    <a:pt x="0" y="12"/>
                    <a:pt x="0" y="12"/>
                    <a:pt x="0" y="12"/>
                  </a:cubicBezTo>
                  <a:cubicBezTo>
                    <a:pt x="0" y="5"/>
                    <a:pt x="6" y="0"/>
                    <a:pt x="12" y="0"/>
                  </a:cubicBezTo>
                  <a:cubicBezTo>
                    <a:pt x="44" y="0"/>
                    <a:pt x="44" y="0"/>
                    <a:pt x="44"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EDC899"/>
                </a:solidFill>
                <a:effectLst/>
                <a:uLnTx/>
                <a:uFillTx/>
                <a:cs typeface="+mn-ea"/>
                <a:sym typeface="+mn-lt"/>
              </a:endParaRPr>
            </a:p>
          </p:txBody>
        </p:sp>
        <p:sp>
          <p:nvSpPr>
            <p:cNvPr id="61" name="Freeform 50"/>
            <p:cNvSpPr/>
            <p:nvPr/>
          </p:nvSpPr>
          <p:spPr bwMode="auto">
            <a:xfrm>
              <a:off x="4037013" y="3946525"/>
              <a:ext cx="44450" cy="42863"/>
            </a:xfrm>
            <a:custGeom>
              <a:avLst/>
              <a:gdLst>
                <a:gd name="T0" fmla="*/ 57 w 57"/>
                <a:gd name="T1" fmla="*/ 12 h 57"/>
                <a:gd name="T2" fmla="*/ 57 w 57"/>
                <a:gd name="T3" fmla="*/ 44 h 57"/>
                <a:gd name="T4" fmla="*/ 45 w 57"/>
                <a:gd name="T5" fmla="*/ 57 h 57"/>
                <a:gd name="T6" fmla="*/ 13 w 57"/>
                <a:gd name="T7" fmla="*/ 57 h 57"/>
                <a:gd name="T8" fmla="*/ 0 w 57"/>
                <a:gd name="T9" fmla="*/ 44 h 57"/>
                <a:gd name="T10" fmla="*/ 0 w 57"/>
                <a:gd name="T11" fmla="*/ 12 h 57"/>
                <a:gd name="T12" fmla="*/ 13 w 57"/>
                <a:gd name="T13" fmla="*/ 0 h 57"/>
                <a:gd name="T14" fmla="*/ 45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5" y="57"/>
                  </a:cubicBezTo>
                  <a:cubicBezTo>
                    <a:pt x="13" y="57"/>
                    <a:pt x="13" y="57"/>
                    <a:pt x="13" y="57"/>
                  </a:cubicBezTo>
                  <a:cubicBezTo>
                    <a:pt x="6" y="57"/>
                    <a:pt x="0" y="51"/>
                    <a:pt x="0" y="44"/>
                  </a:cubicBezTo>
                  <a:cubicBezTo>
                    <a:pt x="0" y="12"/>
                    <a:pt x="0" y="12"/>
                    <a:pt x="0" y="12"/>
                  </a:cubicBezTo>
                  <a:cubicBezTo>
                    <a:pt x="0" y="5"/>
                    <a:pt x="6" y="0"/>
                    <a:pt x="13" y="0"/>
                  </a:cubicBezTo>
                  <a:cubicBezTo>
                    <a:pt x="45" y="0"/>
                    <a:pt x="45" y="0"/>
                    <a:pt x="45"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EDC899"/>
                </a:solidFill>
                <a:effectLst/>
                <a:uLnTx/>
                <a:uFillTx/>
                <a:cs typeface="+mn-ea"/>
                <a:sym typeface="+mn-lt"/>
              </a:endParaRPr>
            </a:p>
          </p:txBody>
        </p:sp>
        <p:sp>
          <p:nvSpPr>
            <p:cNvPr id="62" name="Freeform 51"/>
            <p:cNvSpPr/>
            <p:nvPr/>
          </p:nvSpPr>
          <p:spPr bwMode="auto">
            <a:xfrm>
              <a:off x="4037013" y="3997325"/>
              <a:ext cx="44450" cy="44450"/>
            </a:xfrm>
            <a:custGeom>
              <a:avLst/>
              <a:gdLst>
                <a:gd name="T0" fmla="*/ 57 w 57"/>
                <a:gd name="T1" fmla="*/ 12 h 57"/>
                <a:gd name="T2" fmla="*/ 57 w 57"/>
                <a:gd name="T3" fmla="*/ 44 h 57"/>
                <a:gd name="T4" fmla="*/ 45 w 57"/>
                <a:gd name="T5" fmla="*/ 57 h 57"/>
                <a:gd name="T6" fmla="*/ 13 w 57"/>
                <a:gd name="T7" fmla="*/ 57 h 57"/>
                <a:gd name="T8" fmla="*/ 0 w 57"/>
                <a:gd name="T9" fmla="*/ 44 h 57"/>
                <a:gd name="T10" fmla="*/ 0 w 57"/>
                <a:gd name="T11" fmla="*/ 12 h 57"/>
                <a:gd name="T12" fmla="*/ 13 w 57"/>
                <a:gd name="T13" fmla="*/ 0 h 57"/>
                <a:gd name="T14" fmla="*/ 45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5" y="57"/>
                  </a:cubicBezTo>
                  <a:cubicBezTo>
                    <a:pt x="13" y="57"/>
                    <a:pt x="13" y="57"/>
                    <a:pt x="13" y="57"/>
                  </a:cubicBezTo>
                  <a:cubicBezTo>
                    <a:pt x="6" y="57"/>
                    <a:pt x="0" y="51"/>
                    <a:pt x="0" y="44"/>
                  </a:cubicBezTo>
                  <a:cubicBezTo>
                    <a:pt x="0" y="12"/>
                    <a:pt x="0" y="12"/>
                    <a:pt x="0" y="12"/>
                  </a:cubicBezTo>
                  <a:cubicBezTo>
                    <a:pt x="0" y="5"/>
                    <a:pt x="6" y="0"/>
                    <a:pt x="13" y="0"/>
                  </a:cubicBezTo>
                  <a:cubicBezTo>
                    <a:pt x="45" y="0"/>
                    <a:pt x="45" y="0"/>
                    <a:pt x="45"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EDC899"/>
                </a:solidFill>
                <a:effectLst/>
                <a:uLnTx/>
                <a:uFillTx/>
                <a:cs typeface="+mn-ea"/>
                <a:sym typeface="+mn-lt"/>
              </a:endParaRPr>
            </a:p>
          </p:txBody>
        </p:sp>
        <p:sp>
          <p:nvSpPr>
            <p:cNvPr id="63" name="Freeform 52"/>
            <p:cNvSpPr/>
            <p:nvPr/>
          </p:nvSpPr>
          <p:spPr bwMode="auto">
            <a:xfrm>
              <a:off x="3976688" y="3997325"/>
              <a:ext cx="42863" cy="44450"/>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EDC899"/>
                </a:solidFill>
                <a:effectLst/>
                <a:uLnTx/>
                <a:uFillTx/>
                <a:cs typeface="+mn-ea"/>
                <a:sym typeface="+mn-lt"/>
              </a:endParaRPr>
            </a:p>
          </p:txBody>
        </p:sp>
        <p:sp>
          <p:nvSpPr>
            <p:cNvPr id="64" name="Freeform 53"/>
            <p:cNvSpPr/>
            <p:nvPr/>
          </p:nvSpPr>
          <p:spPr bwMode="auto">
            <a:xfrm>
              <a:off x="3976688" y="4049713"/>
              <a:ext cx="42863" cy="42863"/>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EDC899"/>
                </a:solidFill>
                <a:effectLst/>
                <a:uLnTx/>
                <a:uFillTx/>
                <a:cs typeface="+mn-ea"/>
                <a:sym typeface="+mn-lt"/>
              </a:endParaRPr>
            </a:p>
          </p:txBody>
        </p:sp>
        <p:sp>
          <p:nvSpPr>
            <p:cNvPr id="65" name="Freeform 54"/>
            <p:cNvSpPr/>
            <p:nvPr/>
          </p:nvSpPr>
          <p:spPr bwMode="auto">
            <a:xfrm>
              <a:off x="4037013" y="4049713"/>
              <a:ext cx="44450" cy="42863"/>
            </a:xfrm>
            <a:custGeom>
              <a:avLst/>
              <a:gdLst>
                <a:gd name="T0" fmla="*/ 57 w 57"/>
                <a:gd name="T1" fmla="*/ 12 h 57"/>
                <a:gd name="T2" fmla="*/ 57 w 57"/>
                <a:gd name="T3" fmla="*/ 44 h 57"/>
                <a:gd name="T4" fmla="*/ 45 w 57"/>
                <a:gd name="T5" fmla="*/ 57 h 57"/>
                <a:gd name="T6" fmla="*/ 13 w 57"/>
                <a:gd name="T7" fmla="*/ 57 h 57"/>
                <a:gd name="T8" fmla="*/ 0 w 57"/>
                <a:gd name="T9" fmla="*/ 44 h 57"/>
                <a:gd name="T10" fmla="*/ 0 w 57"/>
                <a:gd name="T11" fmla="*/ 12 h 57"/>
                <a:gd name="T12" fmla="*/ 13 w 57"/>
                <a:gd name="T13" fmla="*/ 0 h 57"/>
                <a:gd name="T14" fmla="*/ 45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5" y="57"/>
                  </a:cubicBezTo>
                  <a:cubicBezTo>
                    <a:pt x="13" y="57"/>
                    <a:pt x="13" y="57"/>
                    <a:pt x="13" y="57"/>
                  </a:cubicBezTo>
                  <a:cubicBezTo>
                    <a:pt x="6" y="57"/>
                    <a:pt x="0" y="51"/>
                    <a:pt x="0" y="44"/>
                  </a:cubicBezTo>
                  <a:cubicBezTo>
                    <a:pt x="0" y="12"/>
                    <a:pt x="0" y="12"/>
                    <a:pt x="0" y="12"/>
                  </a:cubicBezTo>
                  <a:cubicBezTo>
                    <a:pt x="0" y="5"/>
                    <a:pt x="6" y="0"/>
                    <a:pt x="13" y="0"/>
                  </a:cubicBezTo>
                  <a:cubicBezTo>
                    <a:pt x="45" y="0"/>
                    <a:pt x="45" y="0"/>
                    <a:pt x="45"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EDC899"/>
                </a:solidFill>
                <a:effectLst/>
                <a:uLnTx/>
                <a:uFillTx/>
                <a:cs typeface="+mn-ea"/>
                <a:sym typeface="+mn-lt"/>
              </a:endParaRPr>
            </a:p>
          </p:txBody>
        </p:sp>
        <p:sp>
          <p:nvSpPr>
            <p:cNvPr id="66" name="Freeform 55"/>
            <p:cNvSpPr/>
            <p:nvPr/>
          </p:nvSpPr>
          <p:spPr bwMode="auto">
            <a:xfrm>
              <a:off x="3976688" y="3946525"/>
              <a:ext cx="42863" cy="42863"/>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EDC899"/>
                </a:solidFill>
                <a:effectLst/>
                <a:uLnTx/>
                <a:uFillTx/>
                <a:cs typeface="+mn-ea"/>
                <a:sym typeface="+mn-lt"/>
              </a:endParaRPr>
            </a:p>
          </p:txBody>
        </p:sp>
        <p:sp>
          <p:nvSpPr>
            <p:cNvPr id="67" name="Freeform 56"/>
            <p:cNvSpPr/>
            <p:nvPr/>
          </p:nvSpPr>
          <p:spPr bwMode="auto">
            <a:xfrm>
              <a:off x="4037013" y="4100513"/>
              <a:ext cx="44450" cy="44450"/>
            </a:xfrm>
            <a:custGeom>
              <a:avLst/>
              <a:gdLst>
                <a:gd name="T0" fmla="*/ 57 w 57"/>
                <a:gd name="T1" fmla="*/ 12 h 57"/>
                <a:gd name="T2" fmla="*/ 57 w 57"/>
                <a:gd name="T3" fmla="*/ 44 h 57"/>
                <a:gd name="T4" fmla="*/ 45 w 57"/>
                <a:gd name="T5" fmla="*/ 57 h 57"/>
                <a:gd name="T6" fmla="*/ 13 w 57"/>
                <a:gd name="T7" fmla="*/ 57 h 57"/>
                <a:gd name="T8" fmla="*/ 0 w 57"/>
                <a:gd name="T9" fmla="*/ 44 h 57"/>
                <a:gd name="T10" fmla="*/ 0 w 57"/>
                <a:gd name="T11" fmla="*/ 12 h 57"/>
                <a:gd name="T12" fmla="*/ 13 w 57"/>
                <a:gd name="T13" fmla="*/ 0 h 57"/>
                <a:gd name="T14" fmla="*/ 45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5" y="57"/>
                  </a:cubicBezTo>
                  <a:cubicBezTo>
                    <a:pt x="13" y="57"/>
                    <a:pt x="13" y="57"/>
                    <a:pt x="13" y="57"/>
                  </a:cubicBezTo>
                  <a:cubicBezTo>
                    <a:pt x="6" y="57"/>
                    <a:pt x="0" y="51"/>
                    <a:pt x="0" y="44"/>
                  </a:cubicBezTo>
                  <a:cubicBezTo>
                    <a:pt x="0" y="12"/>
                    <a:pt x="0" y="12"/>
                    <a:pt x="0" y="12"/>
                  </a:cubicBezTo>
                  <a:cubicBezTo>
                    <a:pt x="0" y="5"/>
                    <a:pt x="6" y="0"/>
                    <a:pt x="13" y="0"/>
                  </a:cubicBezTo>
                  <a:cubicBezTo>
                    <a:pt x="45" y="0"/>
                    <a:pt x="45" y="0"/>
                    <a:pt x="45"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EDC899"/>
                </a:solidFill>
                <a:effectLst/>
                <a:uLnTx/>
                <a:uFillTx/>
                <a:cs typeface="+mn-ea"/>
                <a:sym typeface="+mn-lt"/>
              </a:endParaRPr>
            </a:p>
          </p:txBody>
        </p:sp>
        <p:sp>
          <p:nvSpPr>
            <p:cNvPr id="68" name="Freeform 57"/>
            <p:cNvSpPr/>
            <p:nvPr/>
          </p:nvSpPr>
          <p:spPr bwMode="auto">
            <a:xfrm>
              <a:off x="3849688" y="3840163"/>
              <a:ext cx="236538" cy="79375"/>
            </a:xfrm>
            <a:custGeom>
              <a:avLst/>
              <a:gdLst>
                <a:gd name="T0" fmla="*/ 287 w 308"/>
                <a:gd name="T1" fmla="*/ 0 h 105"/>
                <a:gd name="T2" fmla="*/ 21 w 308"/>
                <a:gd name="T3" fmla="*/ 0 h 105"/>
                <a:gd name="T4" fmla="*/ 0 w 308"/>
                <a:gd name="T5" fmla="*/ 26 h 105"/>
                <a:gd name="T6" fmla="*/ 0 w 308"/>
                <a:gd name="T7" fmla="*/ 79 h 105"/>
                <a:gd name="T8" fmla="*/ 21 w 308"/>
                <a:gd name="T9" fmla="*/ 105 h 105"/>
                <a:gd name="T10" fmla="*/ 287 w 308"/>
                <a:gd name="T11" fmla="*/ 105 h 105"/>
                <a:gd name="T12" fmla="*/ 308 w 308"/>
                <a:gd name="T13" fmla="*/ 79 h 105"/>
                <a:gd name="T14" fmla="*/ 308 w 308"/>
                <a:gd name="T15" fmla="*/ 26 h 105"/>
                <a:gd name="T16" fmla="*/ 287 w 308"/>
                <a:gd name="T17" fmla="*/ 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8" h="105">
                  <a:moveTo>
                    <a:pt x="287" y="0"/>
                  </a:moveTo>
                  <a:cubicBezTo>
                    <a:pt x="21" y="0"/>
                    <a:pt x="21" y="0"/>
                    <a:pt x="21" y="0"/>
                  </a:cubicBezTo>
                  <a:cubicBezTo>
                    <a:pt x="10" y="0"/>
                    <a:pt x="0" y="11"/>
                    <a:pt x="0" y="26"/>
                  </a:cubicBezTo>
                  <a:cubicBezTo>
                    <a:pt x="0" y="79"/>
                    <a:pt x="0" y="79"/>
                    <a:pt x="0" y="79"/>
                  </a:cubicBezTo>
                  <a:cubicBezTo>
                    <a:pt x="0" y="94"/>
                    <a:pt x="10" y="105"/>
                    <a:pt x="21" y="105"/>
                  </a:cubicBezTo>
                  <a:cubicBezTo>
                    <a:pt x="287" y="105"/>
                    <a:pt x="287" y="105"/>
                    <a:pt x="287" y="105"/>
                  </a:cubicBezTo>
                  <a:cubicBezTo>
                    <a:pt x="298" y="105"/>
                    <a:pt x="308" y="94"/>
                    <a:pt x="308" y="79"/>
                  </a:cubicBezTo>
                  <a:cubicBezTo>
                    <a:pt x="308" y="26"/>
                    <a:pt x="308" y="26"/>
                    <a:pt x="308" y="26"/>
                  </a:cubicBezTo>
                  <a:cubicBezTo>
                    <a:pt x="308" y="11"/>
                    <a:pt x="298" y="0"/>
                    <a:pt x="287" y="0"/>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EDC899"/>
                </a:solidFill>
                <a:effectLst/>
                <a:uLnTx/>
                <a:uFillTx/>
                <a:cs typeface="+mn-ea"/>
                <a:sym typeface="+mn-lt"/>
              </a:endParaRPr>
            </a:p>
          </p:txBody>
        </p:sp>
        <p:sp>
          <p:nvSpPr>
            <p:cNvPr id="69" name="Freeform 58"/>
            <p:cNvSpPr/>
            <p:nvPr/>
          </p:nvSpPr>
          <p:spPr bwMode="auto">
            <a:xfrm>
              <a:off x="3921125" y="3862388"/>
              <a:ext cx="15875" cy="34925"/>
            </a:xfrm>
            <a:custGeom>
              <a:avLst/>
              <a:gdLst>
                <a:gd name="T0" fmla="*/ 5 w 10"/>
                <a:gd name="T1" fmla="*/ 4 h 22"/>
                <a:gd name="T2" fmla="*/ 5 w 10"/>
                <a:gd name="T3" fmla="*/ 4 h 22"/>
                <a:gd name="T4" fmla="*/ 1 w 10"/>
                <a:gd name="T5" fmla="*/ 6 h 22"/>
                <a:gd name="T6" fmla="*/ 0 w 10"/>
                <a:gd name="T7" fmla="*/ 2 h 22"/>
                <a:gd name="T8" fmla="*/ 5 w 10"/>
                <a:gd name="T9" fmla="*/ 0 h 22"/>
                <a:gd name="T10" fmla="*/ 10 w 10"/>
                <a:gd name="T11" fmla="*/ 0 h 22"/>
                <a:gd name="T12" fmla="*/ 10 w 10"/>
                <a:gd name="T13" fmla="*/ 22 h 22"/>
                <a:gd name="T14" fmla="*/ 5 w 10"/>
                <a:gd name="T15" fmla="*/ 22 h 22"/>
                <a:gd name="T16" fmla="*/ 5 w 10"/>
                <a:gd name="T17"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22">
                  <a:moveTo>
                    <a:pt x="5" y="4"/>
                  </a:moveTo>
                  <a:lnTo>
                    <a:pt x="5" y="4"/>
                  </a:lnTo>
                  <a:lnTo>
                    <a:pt x="1" y="6"/>
                  </a:lnTo>
                  <a:lnTo>
                    <a:pt x="0" y="2"/>
                  </a:lnTo>
                  <a:lnTo>
                    <a:pt x="5" y="0"/>
                  </a:lnTo>
                  <a:lnTo>
                    <a:pt x="10" y="0"/>
                  </a:lnTo>
                  <a:lnTo>
                    <a:pt x="10" y="22"/>
                  </a:lnTo>
                  <a:lnTo>
                    <a:pt x="5" y="22"/>
                  </a:lnTo>
                  <a:lnTo>
                    <a:pt x="5" y="4"/>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EDC899"/>
                </a:solidFill>
                <a:effectLst/>
                <a:uLnTx/>
                <a:uFillTx/>
                <a:cs typeface="+mn-ea"/>
                <a:sym typeface="+mn-lt"/>
              </a:endParaRPr>
            </a:p>
          </p:txBody>
        </p:sp>
        <p:sp>
          <p:nvSpPr>
            <p:cNvPr id="70" name="Freeform 59"/>
            <p:cNvSpPr/>
            <p:nvPr/>
          </p:nvSpPr>
          <p:spPr bwMode="auto">
            <a:xfrm>
              <a:off x="3944938" y="3860800"/>
              <a:ext cx="20638" cy="36513"/>
            </a:xfrm>
            <a:custGeom>
              <a:avLst/>
              <a:gdLst>
                <a:gd name="T0" fmla="*/ 0 w 27"/>
                <a:gd name="T1" fmla="*/ 48 h 48"/>
                <a:gd name="T2" fmla="*/ 0 w 27"/>
                <a:gd name="T3" fmla="*/ 41 h 48"/>
                <a:gd name="T4" fmla="*/ 5 w 27"/>
                <a:gd name="T5" fmla="*/ 34 h 48"/>
                <a:gd name="T6" fmla="*/ 16 w 27"/>
                <a:gd name="T7" fmla="*/ 15 h 48"/>
                <a:gd name="T8" fmla="*/ 10 w 27"/>
                <a:gd name="T9" fmla="*/ 9 h 48"/>
                <a:gd name="T10" fmla="*/ 3 w 27"/>
                <a:gd name="T11" fmla="*/ 12 h 48"/>
                <a:gd name="T12" fmla="*/ 1 w 27"/>
                <a:gd name="T13" fmla="*/ 3 h 48"/>
                <a:gd name="T14" fmla="*/ 12 w 27"/>
                <a:gd name="T15" fmla="*/ 0 h 48"/>
                <a:gd name="T16" fmla="*/ 27 w 27"/>
                <a:gd name="T17" fmla="*/ 14 h 48"/>
                <a:gd name="T18" fmla="*/ 16 w 27"/>
                <a:gd name="T19" fmla="*/ 35 h 48"/>
                <a:gd name="T20" fmla="*/ 14 w 27"/>
                <a:gd name="T21" fmla="*/ 38 h 48"/>
                <a:gd name="T22" fmla="*/ 14 w 27"/>
                <a:gd name="T23" fmla="*/ 38 h 48"/>
                <a:gd name="T24" fmla="*/ 27 w 27"/>
                <a:gd name="T25" fmla="*/ 38 h 48"/>
                <a:gd name="T26" fmla="*/ 27 w 27"/>
                <a:gd name="T27" fmla="*/ 48 h 48"/>
                <a:gd name="T28" fmla="*/ 0 w 27"/>
                <a:gd name="T29"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 h="48">
                  <a:moveTo>
                    <a:pt x="0" y="48"/>
                  </a:moveTo>
                  <a:cubicBezTo>
                    <a:pt x="0" y="41"/>
                    <a:pt x="0" y="41"/>
                    <a:pt x="0" y="41"/>
                  </a:cubicBezTo>
                  <a:cubicBezTo>
                    <a:pt x="5" y="34"/>
                    <a:pt x="5" y="34"/>
                    <a:pt x="5" y="34"/>
                  </a:cubicBezTo>
                  <a:cubicBezTo>
                    <a:pt x="12" y="26"/>
                    <a:pt x="16" y="21"/>
                    <a:pt x="16" y="15"/>
                  </a:cubicBezTo>
                  <a:cubicBezTo>
                    <a:pt x="16" y="12"/>
                    <a:pt x="14" y="9"/>
                    <a:pt x="10" y="9"/>
                  </a:cubicBezTo>
                  <a:cubicBezTo>
                    <a:pt x="7" y="9"/>
                    <a:pt x="5" y="11"/>
                    <a:pt x="3" y="12"/>
                  </a:cubicBezTo>
                  <a:cubicBezTo>
                    <a:pt x="1" y="3"/>
                    <a:pt x="1" y="3"/>
                    <a:pt x="1" y="3"/>
                  </a:cubicBezTo>
                  <a:cubicBezTo>
                    <a:pt x="3" y="1"/>
                    <a:pt x="8" y="0"/>
                    <a:pt x="12" y="0"/>
                  </a:cubicBezTo>
                  <a:cubicBezTo>
                    <a:pt x="24" y="0"/>
                    <a:pt x="27" y="8"/>
                    <a:pt x="27" y="14"/>
                  </a:cubicBezTo>
                  <a:cubicBezTo>
                    <a:pt x="27" y="23"/>
                    <a:pt x="21" y="30"/>
                    <a:pt x="16" y="35"/>
                  </a:cubicBezTo>
                  <a:cubicBezTo>
                    <a:pt x="14" y="38"/>
                    <a:pt x="14" y="38"/>
                    <a:pt x="14" y="38"/>
                  </a:cubicBezTo>
                  <a:cubicBezTo>
                    <a:pt x="14" y="38"/>
                    <a:pt x="14" y="38"/>
                    <a:pt x="14" y="38"/>
                  </a:cubicBezTo>
                  <a:cubicBezTo>
                    <a:pt x="27" y="38"/>
                    <a:pt x="27" y="38"/>
                    <a:pt x="27" y="38"/>
                  </a:cubicBezTo>
                  <a:cubicBezTo>
                    <a:pt x="27" y="48"/>
                    <a:pt x="27" y="48"/>
                    <a:pt x="27" y="48"/>
                  </a:cubicBezTo>
                  <a:lnTo>
                    <a:pt x="0" y="48"/>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EDC899"/>
                </a:solidFill>
                <a:effectLst/>
                <a:uLnTx/>
                <a:uFillTx/>
                <a:cs typeface="+mn-ea"/>
                <a:sym typeface="+mn-lt"/>
              </a:endParaRPr>
            </a:p>
          </p:txBody>
        </p:sp>
        <p:sp>
          <p:nvSpPr>
            <p:cNvPr id="71" name="Freeform 60"/>
            <p:cNvSpPr/>
            <p:nvPr/>
          </p:nvSpPr>
          <p:spPr bwMode="auto">
            <a:xfrm>
              <a:off x="3970338" y="3860800"/>
              <a:ext cx="19050" cy="38100"/>
            </a:xfrm>
            <a:custGeom>
              <a:avLst/>
              <a:gdLst>
                <a:gd name="T0" fmla="*/ 1 w 26"/>
                <a:gd name="T1" fmla="*/ 38 h 49"/>
                <a:gd name="T2" fmla="*/ 8 w 26"/>
                <a:gd name="T3" fmla="*/ 40 h 49"/>
                <a:gd name="T4" fmla="*/ 15 w 26"/>
                <a:gd name="T5" fmla="*/ 34 h 49"/>
                <a:gd name="T6" fmla="*/ 7 w 26"/>
                <a:gd name="T7" fmla="*/ 27 h 49"/>
                <a:gd name="T8" fmla="*/ 5 w 26"/>
                <a:gd name="T9" fmla="*/ 27 h 49"/>
                <a:gd name="T10" fmla="*/ 5 w 26"/>
                <a:gd name="T11" fmla="*/ 19 h 49"/>
                <a:gd name="T12" fmla="*/ 6 w 26"/>
                <a:gd name="T13" fmla="*/ 19 h 49"/>
                <a:gd name="T14" fmla="*/ 14 w 26"/>
                <a:gd name="T15" fmla="*/ 14 h 49"/>
                <a:gd name="T16" fmla="*/ 9 w 26"/>
                <a:gd name="T17" fmla="*/ 9 h 49"/>
                <a:gd name="T18" fmla="*/ 3 w 26"/>
                <a:gd name="T19" fmla="*/ 11 h 49"/>
                <a:gd name="T20" fmla="*/ 1 w 26"/>
                <a:gd name="T21" fmla="*/ 2 h 49"/>
                <a:gd name="T22" fmla="*/ 12 w 26"/>
                <a:gd name="T23" fmla="*/ 0 h 49"/>
                <a:gd name="T24" fmla="*/ 25 w 26"/>
                <a:gd name="T25" fmla="*/ 12 h 49"/>
                <a:gd name="T26" fmla="*/ 18 w 26"/>
                <a:gd name="T27" fmla="*/ 22 h 49"/>
                <a:gd name="T28" fmla="*/ 18 w 26"/>
                <a:gd name="T29" fmla="*/ 22 h 49"/>
                <a:gd name="T30" fmla="*/ 26 w 26"/>
                <a:gd name="T31" fmla="*/ 34 h 49"/>
                <a:gd name="T32" fmla="*/ 10 w 26"/>
                <a:gd name="T33" fmla="*/ 49 h 49"/>
                <a:gd name="T34" fmla="*/ 0 w 26"/>
                <a:gd name="T35" fmla="*/ 47 h 49"/>
                <a:gd name="T36" fmla="*/ 1 w 26"/>
                <a:gd name="T37" fmla="*/ 3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49">
                  <a:moveTo>
                    <a:pt x="1" y="38"/>
                  </a:moveTo>
                  <a:cubicBezTo>
                    <a:pt x="3" y="39"/>
                    <a:pt x="6" y="40"/>
                    <a:pt x="8" y="40"/>
                  </a:cubicBezTo>
                  <a:cubicBezTo>
                    <a:pt x="13" y="40"/>
                    <a:pt x="15" y="37"/>
                    <a:pt x="15" y="34"/>
                  </a:cubicBezTo>
                  <a:cubicBezTo>
                    <a:pt x="15" y="29"/>
                    <a:pt x="11" y="27"/>
                    <a:pt x="7" y="27"/>
                  </a:cubicBezTo>
                  <a:cubicBezTo>
                    <a:pt x="5" y="27"/>
                    <a:pt x="5" y="27"/>
                    <a:pt x="5" y="27"/>
                  </a:cubicBezTo>
                  <a:cubicBezTo>
                    <a:pt x="5" y="19"/>
                    <a:pt x="5" y="19"/>
                    <a:pt x="5" y="19"/>
                  </a:cubicBezTo>
                  <a:cubicBezTo>
                    <a:pt x="6" y="19"/>
                    <a:pt x="6" y="19"/>
                    <a:pt x="6" y="19"/>
                  </a:cubicBezTo>
                  <a:cubicBezTo>
                    <a:pt x="10" y="19"/>
                    <a:pt x="14" y="18"/>
                    <a:pt x="14" y="14"/>
                  </a:cubicBezTo>
                  <a:cubicBezTo>
                    <a:pt x="14" y="11"/>
                    <a:pt x="12" y="9"/>
                    <a:pt x="9" y="9"/>
                  </a:cubicBezTo>
                  <a:cubicBezTo>
                    <a:pt x="7" y="9"/>
                    <a:pt x="4" y="10"/>
                    <a:pt x="3" y="11"/>
                  </a:cubicBezTo>
                  <a:cubicBezTo>
                    <a:pt x="1" y="2"/>
                    <a:pt x="1" y="2"/>
                    <a:pt x="1" y="2"/>
                  </a:cubicBezTo>
                  <a:cubicBezTo>
                    <a:pt x="3" y="1"/>
                    <a:pt x="8" y="0"/>
                    <a:pt x="12" y="0"/>
                  </a:cubicBezTo>
                  <a:cubicBezTo>
                    <a:pt x="21" y="0"/>
                    <a:pt x="25" y="6"/>
                    <a:pt x="25" y="12"/>
                  </a:cubicBezTo>
                  <a:cubicBezTo>
                    <a:pt x="25" y="17"/>
                    <a:pt x="22" y="20"/>
                    <a:pt x="18" y="22"/>
                  </a:cubicBezTo>
                  <a:cubicBezTo>
                    <a:pt x="18" y="22"/>
                    <a:pt x="18" y="22"/>
                    <a:pt x="18" y="22"/>
                  </a:cubicBezTo>
                  <a:cubicBezTo>
                    <a:pt x="23" y="24"/>
                    <a:pt x="26" y="28"/>
                    <a:pt x="26" y="34"/>
                  </a:cubicBezTo>
                  <a:cubicBezTo>
                    <a:pt x="26" y="41"/>
                    <a:pt x="21" y="49"/>
                    <a:pt x="10" y="49"/>
                  </a:cubicBezTo>
                  <a:cubicBezTo>
                    <a:pt x="5" y="49"/>
                    <a:pt x="2" y="48"/>
                    <a:pt x="0" y="47"/>
                  </a:cubicBezTo>
                  <a:lnTo>
                    <a:pt x="1" y="38"/>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EDC899"/>
                </a:solidFill>
                <a:effectLst/>
                <a:uLnTx/>
                <a:uFillTx/>
                <a:cs typeface="+mn-ea"/>
                <a:sym typeface="+mn-lt"/>
              </a:endParaRPr>
            </a:p>
          </p:txBody>
        </p:sp>
        <p:sp>
          <p:nvSpPr>
            <p:cNvPr id="72" name="Freeform 61"/>
            <p:cNvSpPr>
              <a:spLocks noEditPoints="1"/>
            </p:cNvSpPr>
            <p:nvPr/>
          </p:nvSpPr>
          <p:spPr bwMode="auto">
            <a:xfrm>
              <a:off x="3994150" y="3862388"/>
              <a:ext cx="23813" cy="34925"/>
            </a:xfrm>
            <a:custGeom>
              <a:avLst/>
              <a:gdLst>
                <a:gd name="T0" fmla="*/ 17 w 31"/>
                <a:gd name="T1" fmla="*/ 47 h 47"/>
                <a:gd name="T2" fmla="*/ 17 w 31"/>
                <a:gd name="T3" fmla="*/ 37 h 47"/>
                <a:gd name="T4" fmla="*/ 0 w 31"/>
                <a:gd name="T5" fmla="*/ 37 h 47"/>
                <a:gd name="T6" fmla="*/ 0 w 31"/>
                <a:gd name="T7" fmla="*/ 29 h 47"/>
                <a:gd name="T8" fmla="*/ 16 w 31"/>
                <a:gd name="T9" fmla="*/ 0 h 47"/>
                <a:gd name="T10" fmla="*/ 27 w 31"/>
                <a:gd name="T11" fmla="*/ 0 h 47"/>
                <a:gd name="T12" fmla="*/ 27 w 31"/>
                <a:gd name="T13" fmla="*/ 28 h 47"/>
                <a:gd name="T14" fmla="*/ 31 w 31"/>
                <a:gd name="T15" fmla="*/ 28 h 47"/>
                <a:gd name="T16" fmla="*/ 31 w 31"/>
                <a:gd name="T17" fmla="*/ 37 h 47"/>
                <a:gd name="T18" fmla="*/ 27 w 31"/>
                <a:gd name="T19" fmla="*/ 37 h 47"/>
                <a:gd name="T20" fmla="*/ 27 w 31"/>
                <a:gd name="T21" fmla="*/ 47 h 47"/>
                <a:gd name="T22" fmla="*/ 17 w 31"/>
                <a:gd name="T23" fmla="*/ 47 h 47"/>
                <a:gd name="T24" fmla="*/ 17 w 31"/>
                <a:gd name="T25" fmla="*/ 28 h 47"/>
                <a:gd name="T26" fmla="*/ 17 w 31"/>
                <a:gd name="T27" fmla="*/ 19 h 47"/>
                <a:gd name="T28" fmla="*/ 17 w 31"/>
                <a:gd name="T29" fmla="*/ 12 h 47"/>
                <a:gd name="T30" fmla="*/ 17 w 31"/>
                <a:gd name="T31" fmla="*/ 12 h 47"/>
                <a:gd name="T32" fmla="*/ 14 w 31"/>
                <a:gd name="T33" fmla="*/ 19 h 47"/>
                <a:gd name="T34" fmla="*/ 10 w 31"/>
                <a:gd name="T35" fmla="*/ 27 h 47"/>
                <a:gd name="T36" fmla="*/ 10 w 31"/>
                <a:gd name="T37" fmla="*/ 28 h 47"/>
                <a:gd name="T38" fmla="*/ 17 w 31"/>
                <a:gd name="T39" fmla="*/ 2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 h="47">
                  <a:moveTo>
                    <a:pt x="17" y="47"/>
                  </a:moveTo>
                  <a:cubicBezTo>
                    <a:pt x="17" y="37"/>
                    <a:pt x="17" y="37"/>
                    <a:pt x="17" y="37"/>
                  </a:cubicBezTo>
                  <a:cubicBezTo>
                    <a:pt x="0" y="37"/>
                    <a:pt x="0" y="37"/>
                    <a:pt x="0" y="37"/>
                  </a:cubicBezTo>
                  <a:cubicBezTo>
                    <a:pt x="0" y="29"/>
                    <a:pt x="0" y="29"/>
                    <a:pt x="0" y="29"/>
                  </a:cubicBezTo>
                  <a:cubicBezTo>
                    <a:pt x="16" y="0"/>
                    <a:pt x="16" y="0"/>
                    <a:pt x="16" y="0"/>
                  </a:cubicBezTo>
                  <a:cubicBezTo>
                    <a:pt x="27" y="0"/>
                    <a:pt x="27" y="0"/>
                    <a:pt x="27" y="0"/>
                  </a:cubicBezTo>
                  <a:cubicBezTo>
                    <a:pt x="27" y="28"/>
                    <a:pt x="27" y="28"/>
                    <a:pt x="27" y="28"/>
                  </a:cubicBezTo>
                  <a:cubicBezTo>
                    <a:pt x="31" y="28"/>
                    <a:pt x="31" y="28"/>
                    <a:pt x="31" y="28"/>
                  </a:cubicBezTo>
                  <a:cubicBezTo>
                    <a:pt x="31" y="37"/>
                    <a:pt x="31" y="37"/>
                    <a:pt x="31" y="37"/>
                  </a:cubicBezTo>
                  <a:cubicBezTo>
                    <a:pt x="27" y="37"/>
                    <a:pt x="27" y="37"/>
                    <a:pt x="27" y="37"/>
                  </a:cubicBezTo>
                  <a:cubicBezTo>
                    <a:pt x="27" y="47"/>
                    <a:pt x="27" y="47"/>
                    <a:pt x="27" y="47"/>
                  </a:cubicBezTo>
                  <a:lnTo>
                    <a:pt x="17" y="47"/>
                  </a:lnTo>
                  <a:close/>
                  <a:moveTo>
                    <a:pt x="17" y="28"/>
                  </a:moveTo>
                  <a:cubicBezTo>
                    <a:pt x="17" y="19"/>
                    <a:pt x="17" y="19"/>
                    <a:pt x="17" y="19"/>
                  </a:cubicBezTo>
                  <a:cubicBezTo>
                    <a:pt x="17" y="17"/>
                    <a:pt x="17" y="15"/>
                    <a:pt x="17" y="12"/>
                  </a:cubicBezTo>
                  <a:cubicBezTo>
                    <a:pt x="17" y="12"/>
                    <a:pt x="17" y="12"/>
                    <a:pt x="17" y="12"/>
                  </a:cubicBezTo>
                  <a:cubicBezTo>
                    <a:pt x="16" y="14"/>
                    <a:pt x="15" y="17"/>
                    <a:pt x="14" y="19"/>
                  </a:cubicBezTo>
                  <a:cubicBezTo>
                    <a:pt x="10" y="27"/>
                    <a:pt x="10" y="27"/>
                    <a:pt x="10" y="27"/>
                  </a:cubicBezTo>
                  <a:cubicBezTo>
                    <a:pt x="10" y="28"/>
                    <a:pt x="10" y="28"/>
                    <a:pt x="10" y="28"/>
                  </a:cubicBezTo>
                  <a:lnTo>
                    <a:pt x="17" y="28"/>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EDC899"/>
                </a:solidFill>
                <a:effectLst/>
                <a:uLnTx/>
                <a:uFillTx/>
                <a:cs typeface="+mn-ea"/>
                <a:sym typeface="+mn-lt"/>
              </a:endParaRPr>
            </a:p>
          </p:txBody>
        </p:sp>
        <p:sp>
          <p:nvSpPr>
            <p:cNvPr id="73" name="Freeform 62"/>
            <p:cNvSpPr/>
            <p:nvPr/>
          </p:nvSpPr>
          <p:spPr bwMode="auto">
            <a:xfrm>
              <a:off x="4019550" y="3862388"/>
              <a:ext cx="20638" cy="36513"/>
            </a:xfrm>
            <a:custGeom>
              <a:avLst/>
              <a:gdLst>
                <a:gd name="T0" fmla="*/ 26 w 27"/>
                <a:gd name="T1" fmla="*/ 9 h 48"/>
                <a:gd name="T2" fmla="*/ 13 w 27"/>
                <a:gd name="T3" fmla="*/ 9 h 48"/>
                <a:gd name="T4" fmla="*/ 13 w 27"/>
                <a:gd name="T5" fmla="*/ 16 h 48"/>
                <a:gd name="T6" fmla="*/ 14 w 27"/>
                <a:gd name="T7" fmla="*/ 16 h 48"/>
                <a:gd name="T8" fmla="*/ 23 w 27"/>
                <a:gd name="T9" fmla="*/ 20 h 48"/>
                <a:gd name="T10" fmla="*/ 27 w 27"/>
                <a:gd name="T11" fmla="*/ 31 h 48"/>
                <a:gd name="T12" fmla="*/ 10 w 27"/>
                <a:gd name="T13" fmla="*/ 48 h 48"/>
                <a:gd name="T14" fmla="*/ 0 w 27"/>
                <a:gd name="T15" fmla="*/ 46 h 48"/>
                <a:gd name="T16" fmla="*/ 2 w 27"/>
                <a:gd name="T17" fmla="*/ 37 h 48"/>
                <a:gd name="T18" fmla="*/ 9 w 27"/>
                <a:gd name="T19" fmla="*/ 39 h 48"/>
                <a:gd name="T20" fmla="*/ 16 w 27"/>
                <a:gd name="T21" fmla="*/ 32 h 48"/>
                <a:gd name="T22" fmla="*/ 6 w 27"/>
                <a:gd name="T23" fmla="*/ 24 h 48"/>
                <a:gd name="T24" fmla="*/ 3 w 27"/>
                <a:gd name="T25" fmla="*/ 24 h 48"/>
                <a:gd name="T26" fmla="*/ 5 w 27"/>
                <a:gd name="T27" fmla="*/ 0 h 48"/>
                <a:gd name="T28" fmla="*/ 26 w 27"/>
                <a:gd name="T29" fmla="*/ 0 h 48"/>
                <a:gd name="T30" fmla="*/ 26 w 27"/>
                <a:gd name="T31" fmla="*/ 9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 h="48">
                  <a:moveTo>
                    <a:pt x="26" y="9"/>
                  </a:moveTo>
                  <a:cubicBezTo>
                    <a:pt x="13" y="9"/>
                    <a:pt x="13" y="9"/>
                    <a:pt x="13" y="9"/>
                  </a:cubicBezTo>
                  <a:cubicBezTo>
                    <a:pt x="13" y="16"/>
                    <a:pt x="13" y="16"/>
                    <a:pt x="13" y="16"/>
                  </a:cubicBezTo>
                  <a:cubicBezTo>
                    <a:pt x="13" y="16"/>
                    <a:pt x="14" y="16"/>
                    <a:pt x="14" y="16"/>
                  </a:cubicBezTo>
                  <a:cubicBezTo>
                    <a:pt x="16" y="16"/>
                    <a:pt x="20" y="17"/>
                    <a:pt x="23" y="20"/>
                  </a:cubicBezTo>
                  <a:cubicBezTo>
                    <a:pt x="26" y="22"/>
                    <a:pt x="27" y="26"/>
                    <a:pt x="27" y="31"/>
                  </a:cubicBezTo>
                  <a:cubicBezTo>
                    <a:pt x="27" y="40"/>
                    <a:pt x="21" y="48"/>
                    <a:pt x="10" y="48"/>
                  </a:cubicBezTo>
                  <a:cubicBezTo>
                    <a:pt x="6" y="48"/>
                    <a:pt x="2" y="47"/>
                    <a:pt x="0" y="46"/>
                  </a:cubicBezTo>
                  <a:cubicBezTo>
                    <a:pt x="2" y="37"/>
                    <a:pt x="2" y="37"/>
                    <a:pt x="2" y="37"/>
                  </a:cubicBezTo>
                  <a:cubicBezTo>
                    <a:pt x="4" y="38"/>
                    <a:pt x="6" y="39"/>
                    <a:pt x="9" y="39"/>
                  </a:cubicBezTo>
                  <a:cubicBezTo>
                    <a:pt x="13" y="39"/>
                    <a:pt x="16" y="36"/>
                    <a:pt x="16" y="32"/>
                  </a:cubicBezTo>
                  <a:cubicBezTo>
                    <a:pt x="16" y="26"/>
                    <a:pt x="11" y="24"/>
                    <a:pt x="6" y="24"/>
                  </a:cubicBezTo>
                  <a:cubicBezTo>
                    <a:pt x="5" y="24"/>
                    <a:pt x="4" y="24"/>
                    <a:pt x="3" y="24"/>
                  </a:cubicBezTo>
                  <a:cubicBezTo>
                    <a:pt x="5" y="0"/>
                    <a:pt x="5" y="0"/>
                    <a:pt x="5" y="0"/>
                  </a:cubicBezTo>
                  <a:cubicBezTo>
                    <a:pt x="26" y="0"/>
                    <a:pt x="26" y="0"/>
                    <a:pt x="26" y="0"/>
                  </a:cubicBezTo>
                  <a:lnTo>
                    <a:pt x="26" y="9"/>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EDC899"/>
                </a:solidFill>
                <a:effectLst/>
                <a:uLnTx/>
                <a:uFillTx/>
                <a:cs typeface="+mn-ea"/>
                <a:sym typeface="+mn-lt"/>
              </a:endParaRPr>
            </a:p>
          </p:txBody>
        </p:sp>
        <p:sp>
          <p:nvSpPr>
            <p:cNvPr id="74" name="Freeform 63"/>
            <p:cNvSpPr>
              <a:spLocks noEditPoints="1"/>
            </p:cNvSpPr>
            <p:nvPr/>
          </p:nvSpPr>
          <p:spPr bwMode="auto">
            <a:xfrm>
              <a:off x="4044950" y="3860800"/>
              <a:ext cx="22225" cy="38100"/>
            </a:xfrm>
            <a:custGeom>
              <a:avLst/>
              <a:gdLst>
                <a:gd name="T0" fmla="*/ 26 w 30"/>
                <a:gd name="T1" fmla="*/ 9 h 49"/>
                <a:gd name="T2" fmla="*/ 22 w 30"/>
                <a:gd name="T3" fmla="*/ 10 h 49"/>
                <a:gd name="T4" fmla="*/ 12 w 30"/>
                <a:gd name="T5" fmla="*/ 20 h 49"/>
                <a:gd name="T6" fmla="*/ 12 w 30"/>
                <a:gd name="T7" fmla="*/ 20 h 49"/>
                <a:gd name="T8" fmla="*/ 19 w 30"/>
                <a:gd name="T9" fmla="*/ 17 h 49"/>
                <a:gd name="T10" fmla="*/ 30 w 30"/>
                <a:gd name="T11" fmla="*/ 32 h 49"/>
                <a:gd name="T12" fmla="*/ 16 w 30"/>
                <a:gd name="T13" fmla="*/ 49 h 49"/>
                <a:gd name="T14" fmla="*/ 0 w 30"/>
                <a:gd name="T15" fmla="*/ 29 h 49"/>
                <a:gd name="T16" fmla="*/ 9 w 30"/>
                <a:gd name="T17" fmla="*/ 7 h 49"/>
                <a:gd name="T18" fmla="*/ 20 w 30"/>
                <a:gd name="T19" fmla="*/ 1 h 49"/>
                <a:gd name="T20" fmla="*/ 26 w 30"/>
                <a:gd name="T21" fmla="*/ 0 h 49"/>
                <a:gd name="T22" fmla="*/ 26 w 30"/>
                <a:gd name="T23" fmla="*/ 9 h 49"/>
                <a:gd name="T24" fmla="*/ 19 w 30"/>
                <a:gd name="T25" fmla="*/ 31 h 49"/>
                <a:gd name="T26" fmla="*/ 15 w 30"/>
                <a:gd name="T27" fmla="*/ 25 h 49"/>
                <a:gd name="T28" fmla="*/ 12 w 30"/>
                <a:gd name="T29" fmla="*/ 27 h 49"/>
                <a:gd name="T30" fmla="*/ 12 w 30"/>
                <a:gd name="T31" fmla="*/ 32 h 49"/>
                <a:gd name="T32" fmla="*/ 15 w 30"/>
                <a:gd name="T33" fmla="*/ 41 h 49"/>
                <a:gd name="T34" fmla="*/ 19 w 30"/>
                <a:gd name="T35" fmla="*/ 3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49">
                  <a:moveTo>
                    <a:pt x="26" y="9"/>
                  </a:moveTo>
                  <a:cubicBezTo>
                    <a:pt x="25" y="9"/>
                    <a:pt x="23" y="9"/>
                    <a:pt x="22" y="10"/>
                  </a:cubicBezTo>
                  <a:cubicBezTo>
                    <a:pt x="16" y="11"/>
                    <a:pt x="13" y="15"/>
                    <a:pt x="12" y="20"/>
                  </a:cubicBezTo>
                  <a:cubicBezTo>
                    <a:pt x="12" y="20"/>
                    <a:pt x="12" y="20"/>
                    <a:pt x="12" y="20"/>
                  </a:cubicBezTo>
                  <a:cubicBezTo>
                    <a:pt x="14" y="18"/>
                    <a:pt x="16" y="17"/>
                    <a:pt x="19" y="17"/>
                  </a:cubicBezTo>
                  <a:cubicBezTo>
                    <a:pt x="26" y="17"/>
                    <a:pt x="30" y="23"/>
                    <a:pt x="30" y="32"/>
                  </a:cubicBezTo>
                  <a:cubicBezTo>
                    <a:pt x="30" y="40"/>
                    <a:pt x="26" y="49"/>
                    <a:pt x="16" y="49"/>
                  </a:cubicBezTo>
                  <a:cubicBezTo>
                    <a:pt x="6" y="49"/>
                    <a:pt x="0" y="41"/>
                    <a:pt x="0" y="29"/>
                  </a:cubicBezTo>
                  <a:cubicBezTo>
                    <a:pt x="0" y="18"/>
                    <a:pt x="4" y="11"/>
                    <a:pt x="9" y="7"/>
                  </a:cubicBezTo>
                  <a:cubicBezTo>
                    <a:pt x="12" y="3"/>
                    <a:pt x="17" y="1"/>
                    <a:pt x="20" y="1"/>
                  </a:cubicBezTo>
                  <a:cubicBezTo>
                    <a:pt x="23" y="0"/>
                    <a:pt x="25" y="0"/>
                    <a:pt x="26" y="0"/>
                  </a:cubicBezTo>
                  <a:lnTo>
                    <a:pt x="26" y="9"/>
                  </a:lnTo>
                  <a:close/>
                  <a:moveTo>
                    <a:pt x="19" y="31"/>
                  </a:moveTo>
                  <a:cubicBezTo>
                    <a:pt x="19" y="29"/>
                    <a:pt x="18" y="25"/>
                    <a:pt x="15" y="25"/>
                  </a:cubicBezTo>
                  <a:cubicBezTo>
                    <a:pt x="14" y="25"/>
                    <a:pt x="13" y="26"/>
                    <a:pt x="12" y="27"/>
                  </a:cubicBezTo>
                  <a:cubicBezTo>
                    <a:pt x="12" y="28"/>
                    <a:pt x="12" y="29"/>
                    <a:pt x="12" y="32"/>
                  </a:cubicBezTo>
                  <a:cubicBezTo>
                    <a:pt x="12" y="37"/>
                    <a:pt x="13" y="41"/>
                    <a:pt x="15" y="41"/>
                  </a:cubicBezTo>
                  <a:cubicBezTo>
                    <a:pt x="19" y="41"/>
                    <a:pt x="19" y="36"/>
                    <a:pt x="19" y="31"/>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EDC899"/>
                </a:solidFill>
                <a:effectLst/>
                <a:uLnTx/>
                <a:uFillTx/>
                <a:cs typeface="+mn-ea"/>
                <a:sym typeface="+mn-lt"/>
              </a:endParaRPr>
            </a:p>
          </p:txBody>
        </p:sp>
      </p:grpSp>
      <p:grpSp>
        <p:nvGrpSpPr>
          <p:cNvPr id="77" name="Group 231"/>
          <p:cNvGrpSpPr/>
          <p:nvPr/>
        </p:nvGrpSpPr>
        <p:grpSpPr>
          <a:xfrm>
            <a:off x="6344835" y="4301978"/>
            <a:ext cx="420688" cy="471488"/>
            <a:chOff x="4608513" y="6291263"/>
            <a:chExt cx="420688" cy="471488"/>
          </a:xfrm>
          <a:solidFill>
            <a:srgbClr val="E2B070"/>
          </a:solidFill>
        </p:grpSpPr>
        <p:sp>
          <p:nvSpPr>
            <p:cNvPr id="78" name="Freeform 218"/>
            <p:cNvSpPr/>
            <p:nvPr/>
          </p:nvSpPr>
          <p:spPr bwMode="auto">
            <a:xfrm>
              <a:off x="4908550" y="6627813"/>
              <a:ext cx="80963" cy="84138"/>
            </a:xfrm>
            <a:custGeom>
              <a:avLst/>
              <a:gdLst>
                <a:gd name="T0" fmla="*/ 13 w 105"/>
                <a:gd name="T1" fmla="*/ 20 h 108"/>
                <a:gd name="T2" fmla="*/ 27 w 105"/>
                <a:gd name="T3" fmla="*/ 9 h 108"/>
                <a:gd name="T4" fmla="*/ 65 w 105"/>
                <a:gd name="T5" fmla="*/ 13 h 108"/>
                <a:gd name="T6" fmla="*/ 105 w 105"/>
                <a:gd name="T7" fmla="*/ 64 h 108"/>
                <a:gd name="T8" fmla="*/ 49 w 105"/>
                <a:gd name="T9" fmla="*/ 108 h 108"/>
                <a:gd name="T10" fmla="*/ 9 w 105"/>
                <a:gd name="T11" fmla="*/ 57 h 108"/>
                <a:gd name="T12" fmla="*/ 13 w 105"/>
                <a:gd name="T13" fmla="*/ 20 h 108"/>
              </a:gdLst>
              <a:ahLst/>
              <a:cxnLst>
                <a:cxn ang="0">
                  <a:pos x="T0" y="T1"/>
                </a:cxn>
                <a:cxn ang="0">
                  <a:pos x="T2" y="T3"/>
                </a:cxn>
                <a:cxn ang="0">
                  <a:pos x="T4" y="T5"/>
                </a:cxn>
                <a:cxn ang="0">
                  <a:pos x="T6" y="T7"/>
                </a:cxn>
                <a:cxn ang="0">
                  <a:pos x="T8" y="T9"/>
                </a:cxn>
                <a:cxn ang="0">
                  <a:pos x="T10" y="T11"/>
                </a:cxn>
                <a:cxn ang="0">
                  <a:pos x="T12" y="T13"/>
                </a:cxn>
              </a:cxnLst>
              <a:rect l="0" t="0" r="r" b="b"/>
              <a:pathLst>
                <a:path w="105" h="108">
                  <a:moveTo>
                    <a:pt x="13" y="20"/>
                  </a:moveTo>
                  <a:cubicBezTo>
                    <a:pt x="27" y="9"/>
                    <a:pt x="27" y="9"/>
                    <a:pt x="27" y="9"/>
                  </a:cubicBezTo>
                  <a:cubicBezTo>
                    <a:pt x="39" y="0"/>
                    <a:pt x="56" y="2"/>
                    <a:pt x="65" y="13"/>
                  </a:cubicBezTo>
                  <a:cubicBezTo>
                    <a:pt x="105" y="64"/>
                    <a:pt x="105" y="64"/>
                    <a:pt x="105" y="64"/>
                  </a:cubicBezTo>
                  <a:cubicBezTo>
                    <a:pt x="49" y="108"/>
                    <a:pt x="49" y="108"/>
                    <a:pt x="49" y="108"/>
                  </a:cubicBezTo>
                  <a:cubicBezTo>
                    <a:pt x="9" y="57"/>
                    <a:pt x="9" y="57"/>
                    <a:pt x="9" y="57"/>
                  </a:cubicBezTo>
                  <a:cubicBezTo>
                    <a:pt x="0" y="46"/>
                    <a:pt x="2" y="29"/>
                    <a:pt x="13" y="20"/>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EDC899"/>
                </a:solidFill>
                <a:effectLst/>
                <a:uLnTx/>
                <a:uFillTx/>
                <a:cs typeface="+mn-ea"/>
                <a:sym typeface="+mn-lt"/>
              </a:endParaRPr>
            </a:p>
          </p:txBody>
        </p:sp>
        <p:sp>
          <p:nvSpPr>
            <p:cNvPr id="79" name="Freeform 219"/>
            <p:cNvSpPr>
              <a:spLocks noEditPoints="1"/>
            </p:cNvSpPr>
            <p:nvPr/>
          </p:nvSpPr>
          <p:spPr bwMode="auto">
            <a:xfrm>
              <a:off x="4608513" y="6291263"/>
              <a:ext cx="403225" cy="401638"/>
            </a:xfrm>
            <a:custGeom>
              <a:avLst/>
              <a:gdLst>
                <a:gd name="T0" fmla="*/ 445 w 524"/>
                <a:gd name="T1" fmla="*/ 119 h 523"/>
                <a:gd name="T2" fmla="*/ 119 w 524"/>
                <a:gd name="T3" fmla="*/ 79 h 523"/>
                <a:gd name="T4" fmla="*/ 79 w 524"/>
                <a:gd name="T5" fmla="*/ 404 h 523"/>
                <a:gd name="T6" fmla="*/ 405 w 524"/>
                <a:gd name="T7" fmla="*/ 444 h 523"/>
                <a:gd name="T8" fmla="*/ 445 w 524"/>
                <a:gd name="T9" fmla="*/ 119 h 523"/>
                <a:gd name="T10" fmla="*/ 373 w 524"/>
                <a:gd name="T11" fmla="*/ 404 h 523"/>
                <a:gd name="T12" fmla="*/ 119 w 524"/>
                <a:gd name="T13" fmla="*/ 373 h 523"/>
                <a:gd name="T14" fmla="*/ 151 w 524"/>
                <a:gd name="T15" fmla="*/ 119 h 523"/>
                <a:gd name="T16" fmla="*/ 404 w 524"/>
                <a:gd name="T17" fmla="*/ 150 h 523"/>
                <a:gd name="T18" fmla="*/ 373 w 524"/>
                <a:gd name="T19" fmla="*/ 404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4" h="523">
                  <a:moveTo>
                    <a:pt x="445" y="119"/>
                  </a:moveTo>
                  <a:cubicBezTo>
                    <a:pt x="366" y="18"/>
                    <a:pt x="220" y="0"/>
                    <a:pt x="119" y="79"/>
                  </a:cubicBezTo>
                  <a:cubicBezTo>
                    <a:pt x="18" y="157"/>
                    <a:pt x="0" y="303"/>
                    <a:pt x="79" y="404"/>
                  </a:cubicBezTo>
                  <a:cubicBezTo>
                    <a:pt x="158" y="505"/>
                    <a:pt x="304" y="523"/>
                    <a:pt x="405" y="444"/>
                  </a:cubicBezTo>
                  <a:cubicBezTo>
                    <a:pt x="506" y="366"/>
                    <a:pt x="524" y="220"/>
                    <a:pt x="445" y="119"/>
                  </a:cubicBezTo>
                  <a:close/>
                  <a:moveTo>
                    <a:pt x="373" y="404"/>
                  </a:moveTo>
                  <a:cubicBezTo>
                    <a:pt x="294" y="465"/>
                    <a:pt x="181" y="451"/>
                    <a:pt x="119" y="373"/>
                  </a:cubicBezTo>
                  <a:cubicBezTo>
                    <a:pt x="58" y="294"/>
                    <a:pt x="72" y="180"/>
                    <a:pt x="151" y="119"/>
                  </a:cubicBezTo>
                  <a:cubicBezTo>
                    <a:pt x="229" y="58"/>
                    <a:pt x="343" y="72"/>
                    <a:pt x="404" y="150"/>
                  </a:cubicBezTo>
                  <a:cubicBezTo>
                    <a:pt x="466" y="229"/>
                    <a:pt x="452" y="343"/>
                    <a:pt x="373" y="404"/>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dirty="0">
                <a:ln>
                  <a:noFill/>
                </a:ln>
                <a:solidFill>
                  <a:srgbClr val="EDC899"/>
                </a:solidFill>
                <a:effectLst/>
                <a:uLnTx/>
                <a:uFillTx/>
                <a:cs typeface="+mn-ea"/>
                <a:sym typeface="+mn-lt"/>
              </a:endParaRPr>
            </a:p>
          </p:txBody>
        </p:sp>
        <p:sp>
          <p:nvSpPr>
            <p:cNvPr id="80" name="Freeform 220"/>
            <p:cNvSpPr/>
            <p:nvPr/>
          </p:nvSpPr>
          <p:spPr bwMode="auto">
            <a:xfrm>
              <a:off x="4957763" y="6691313"/>
              <a:ext cx="71438" cy="71438"/>
            </a:xfrm>
            <a:custGeom>
              <a:avLst/>
              <a:gdLst>
                <a:gd name="T0" fmla="*/ 78 w 92"/>
                <a:gd name="T1" fmla="*/ 72 h 92"/>
                <a:gd name="T2" fmla="*/ 64 w 92"/>
                <a:gd name="T3" fmla="*/ 83 h 92"/>
                <a:gd name="T4" fmla="*/ 27 w 92"/>
                <a:gd name="T5" fmla="*/ 78 h 92"/>
                <a:gd name="T6" fmla="*/ 0 w 92"/>
                <a:gd name="T7" fmla="*/ 44 h 92"/>
                <a:gd name="T8" fmla="*/ 56 w 92"/>
                <a:gd name="T9" fmla="*/ 0 h 92"/>
                <a:gd name="T10" fmla="*/ 83 w 92"/>
                <a:gd name="T11" fmla="*/ 34 h 92"/>
                <a:gd name="T12" fmla="*/ 78 w 92"/>
                <a:gd name="T13" fmla="*/ 72 h 92"/>
              </a:gdLst>
              <a:ahLst/>
              <a:cxnLst>
                <a:cxn ang="0">
                  <a:pos x="T0" y="T1"/>
                </a:cxn>
                <a:cxn ang="0">
                  <a:pos x="T2" y="T3"/>
                </a:cxn>
                <a:cxn ang="0">
                  <a:pos x="T4" y="T5"/>
                </a:cxn>
                <a:cxn ang="0">
                  <a:pos x="T6" y="T7"/>
                </a:cxn>
                <a:cxn ang="0">
                  <a:pos x="T8" y="T9"/>
                </a:cxn>
                <a:cxn ang="0">
                  <a:pos x="T10" y="T11"/>
                </a:cxn>
                <a:cxn ang="0">
                  <a:pos x="T12" y="T13"/>
                </a:cxn>
              </a:cxnLst>
              <a:rect l="0" t="0" r="r" b="b"/>
              <a:pathLst>
                <a:path w="92" h="92">
                  <a:moveTo>
                    <a:pt x="78" y="72"/>
                  </a:moveTo>
                  <a:cubicBezTo>
                    <a:pt x="64" y="83"/>
                    <a:pt x="64" y="83"/>
                    <a:pt x="64" y="83"/>
                  </a:cubicBezTo>
                  <a:cubicBezTo>
                    <a:pt x="53" y="92"/>
                    <a:pt x="36" y="90"/>
                    <a:pt x="27" y="78"/>
                  </a:cubicBezTo>
                  <a:cubicBezTo>
                    <a:pt x="0" y="44"/>
                    <a:pt x="0" y="44"/>
                    <a:pt x="0" y="44"/>
                  </a:cubicBezTo>
                  <a:cubicBezTo>
                    <a:pt x="56" y="0"/>
                    <a:pt x="56" y="0"/>
                    <a:pt x="56" y="0"/>
                  </a:cubicBezTo>
                  <a:cubicBezTo>
                    <a:pt x="83" y="34"/>
                    <a:pt x="83" y="34"/>
                    <a:pt x="83" y="34"/>
                  </a:cubicBezTo>
                  <a:cubicBezTo>
                    <a:pt x="92" y="46"/>
                    <a:pt x="90" y="63"/>
                    <a:pt x="78" y="7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EDC899"/>
                </a:solidFill>
                <a:effectLst/>
                <a:uLnTx/>
                <a:uFillTx/>
                <a:cs typeface="+mn-ea"/>
                <a:sym typeface="+mn-lt"/>
              </a:endParaRPr>
            </a:p>
          </p:txBody>
        </p:sp>
      </p:grpSp>
      <p:grpSp>
        <p:nvGrpSpPr>
          <p:cNvPr id="83" name="Group 259"/>
          <p:cNvGrpSpPr/>
          <p:nvPr/>
        </p:nvGrpSpPr>
        <p:grpSpPr>
          <a:xfrm>
            <a:off x="6930728" y="3442888"/>
            <a:ext cx="388938" cy="446088"/>
            <a:chOff x="4638675" y="4654550"/>
            <a:chExt cx="388938" cy="446088"/>
          </a:xfrm>
          <a:solidFill>
            <a:srgbClr val="E2B070"/>
          </a:solidFill>
        </p:grpSpPr>
        <p:sp>
          <p:nvSpPr>
            <p:cNvPr id="84" name="Freeform 241"/>
            <p:cNvSpPr>
              <a:spLocks noEditPoints="1"/>
            </p:cNvSpPr>
            <p:nvPr/>
          </p:nvSpPr>
          <p:spPr bwMode="auto">
            <a:xfrm>
              <a:off x="4638675" y="4654550"/>
              <a:ext cx="388938" cy="446088"/>
            </a:xfrm>
            <a:custGeom>
              <a:avLst/>
              <a:gdLst>
                <a:gd name="T0" fmla="*/ 507 w 507"/>
                <a:gd name="T1" fmla="*/ 118 h 581"/>
                <a:gd name="T2" fmla="*/ 507 w 507"/>
                <a:gd name="T3" fmla="*/ 143 h 581"/>
                <a:gd name="T4" fmla="*/ 506 w 507"/>
                <a:gd name="T5" fmla="*/ 229 h 581"/>
                <a:gd name="T6" fmla="*/ 496 w 507"/>
                <a:gd name="T7" fmla="*/ 296 h 581"/>
                <a:gd name="T8" fmla="*/ 268 w 507"/>
                <a:gd name="T9" fmla="*/ 576 h 581"/>
                <a:gd name="T10" fmla="*/ 257 w 507"/>
                <a:gd name="T11" fmla="*/ 580 h 581"/>
                <a:gd name="T12" fmla="*/ 253 w 507"/>
                <a:gd name="T13" fmla="*/ 581 h 581"/>
                <a:gd name="T14" fmla="*/ 250 w 507"/>
                <a:gd name="T15" fmla="*/ 580 h 581"/>
                <a:gd name="T16" fmla="*/ 239 w 507"/>
                <a:gd name="T17" fmla="*/ 576 h 581"/>
                <a:gd name="T18" fmla="*/ 10 w 507"/>
                <a:gd name="T19" fmla="*/ 296 h 581"/>
                <a:gd name="T20" fmla="*/ 1 w 507"/>
                <a:gd name="T21" fmla="*/ 229 h 581"/>
                <a:gd name="T22" fmla="*/ 0 w 507"/>
                <a:gd name="T23" fmla="*/ 143 h 581"/>
                <a:gd name="T24" fmla="*/ 0 w 507"/>
                <a:gd name="T25" fmla="*/ 118 h 581"/>
                <a:gd name="T26" fmla="*/ 7 w 507"/>
                <a:gd name="T27" fmla="*/ 109 h 581"/>
                <a:gd name="T28" fmla="*/ 31 w 507"/>
                <a:gd name="T29" fmla="*/ 102 h 581"/>
                <a:gd name="T30" fmla="*/ 148 w 507"/>
                <a:gd name="T31" fmla="*/ 44 h 581"/>
                <a:gd name="T32" fmla="*/ 253 w 507"/>
                <a:gd name="T33" fmla="*/ 0 h 581"/>
                <a:gd name="T34" fmla="*/ 359 w 507"/>
                <a:gd name="T35" fmla="*/ 44 h 581"/>
                <a:gd name="T36" fmla="*/ 476 w 507"/>
                <a:gd name="T37" fmla="*/ 102 h 581"/>
                <a:gd name="T38" fmla="*/ 500 w 507"/>
                <a:gd name="T39" fmla="*/ 109 h 581"/>
                <a:gd name="T40" fmla="*/ 507 w 507"/>
                <a:gd name="T41" fmla="*/ 118 h 581"/>
                <a:gd name="T42" fmla="*/ 488 w 507"/>
                <a:gd name="T43" fmla="*/ 125 h 581"/>
                <a:gd name="T44" fmla="*/ 471 w 507"/>
                <a:gd name="T45" fmla="*/ 120 h 581"/>
                <a:gd name="T46" fmla="*/ 349 w 507"/>
                <a:gd name="T47" fmla="*/ 59 h 581"/>
                <a:gd name="T48" fmla="*/ 253 w 507"/>
                <a:gd name="T49" fmla="*/ 19 h 581"/>
                <a:gd name="T50" fmla="*/ 158 w 507"/>
                <a:gd name="T51" fmla="*/ 59 h 581"/>
                <a:gd name="T52" fmla="*/ 36 w 507"/>
                <a:gd name="T53" fmla="*/ 120 h 581"/>
                <a:gd name="T54" fmla="*/ 19 w 507"/>
                <a:gd name="T55" fmla="*/ 125 h 581"/>
                <a:gd name="T56" fmla="*/ 19 w 507"/>
                <a:gd name="T57" fmla="*/ 143 h 581"/>
                <a:gd name="T58" fmla="*/ 20 w 507"/>
                <a:gd name="T59" fmla="*/ 228 h 581"/>
                <a:gd name="T60" fmla="*/ 29 w 507"/>
                <a:gd name="T61" fmla="*/ 292 h 581"/>
                <a:gd name="T62" fmla="*/ 245 w 507"/>
                <a:gd name="T63" fmla="*/ 559 h 581"/>
                <a:gd name="T64" fmla="*/ 253 w 507"/>
                <a:gd name="T65" fmla="*/ 562 h 581"/>
                <a:gd name="T66" fmla="*/ 262 w 507"/>
                <a:gd name="T67" fmla="*/ 559 h 581"/>
                <a:gd name="T68" fmla="*/ 478 w 507"/>
                <a:gd name="T69" fmla="*/ 292 h 581"/>
                <a:gd name="T70" fmla="*/ 487 w 507"/>
                <a:gd name="T71" fmla="*/ 228 h 581"/>
                <a:gd name="T72" fmla="*/ 488 w 507"/>
                <a:gd name="T73" fmla="*/ 143 h 581"/>
                <a:gd name="T74" fmla="*/ 488 w 507"/>
                <a:gd name="T75" fmla="*/ 125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07" h="581">
                  <a:moveTo>
                    <a:pt x="507" y="118"/>
                  </a:moveTo>
                  <a:cubicBezTo>
                    <a:pt x="507" y="143"/>
                    <a:pt x="507" y="143"/>
                    <a:pt x="507" y="143"/>
                  </a:cubicBezTo>
                  <a:cubicBezTo>
                    <a:pt x="507" y="151"/>
                    <a:pt x="507" y="217"/>
                    <a:pt x="506" y="229"/>
                  </a:cubicBezTo>
                  <a:cubicBezTo>
                    <a:pt x="504" y="252"/>
                    <a:pt x="501" y="275"/>
                    <a:pt x="496" y="296"/>
                  </a:cubicBezTo>
                  <a:cubicBezTo>
                    <a:pt x="451" y="505"/>
                    <a:pt x="276" y="573"/>
                    <a:pt x="268" y="576"/>
                  </a:cubicBezTo>
                  <a:cubicBezTo>
                    <a:pt x="257" y="580"/>
                    <a:pt x="257" y="580"/>
                    <a:pt x="257" y="580"/>
                  </a:cubicBezTo>
                  <a:cubicBezTo>
                    <a:pt x="256" y="581"/>
                    <a:pt x="255" y="581"/>
                    <a:pt x="253" y="581"/>
                  </a:cubicBezTo>
                  <a:cubicBezTo>
                    <a:pt x="252" y="581"/>
                    <a:pt x="251" y="581"/>
                    <a:pt x="250" y="580"/>
                  </a:cubicBezTo>
                  <a:cubicBezTo>
                    <a:pt x="239" y="576"/>
                    <a:pt x="239" y="576"/>
                    <a:pt x="239" y="576"/>
                  </a:cubicBezTo>
                  <a:cubicBezTo>
                    <a:pt x="231" y="573"/>
                    <a:pt x="56" y="505"/>
                    <a:pt x="10" y="296"/>
                  </a:cubicBezTo>
                  <a:cubicBezTo>
                    <a:pt x="6" y="275"/>
                    <a:pt x="3" y="252"/>
                    <a:pt x="1" y="229"/>
                  </a:cubicBezTo>
                  <a:cubicBezTo>
                    <a:pt x="0" y="217"/>
                    <a:pt x="0" y="151"/>
                    <a:pt x="0" y="143"/>
                  </a:cubicBezTo>
                  <a:cubicBezTo>
                    <a:pt x="0" y="118"/>
                    <a:pt x="0" y="118"/>
                    <a:pt x="0" y="118"/>
                  </a:cubicBezTo>
                  <a:cubicBezTo>
                    <a:pt x="0" y="114"/>
                    <a:pt x="3" y="110"/>
                    <a:pt x="7" y="109"/>
                  </a:cubicBezTo>
                  <a:cubicBezTo>
                    <a:pt x="31" y="102"/>
                    <a:pt x="31" y="102"/>
                    <a:pt x="31" y="102"/>
                  </a:cubicBezTo>
                  <a:cubicBezTo>
                    <a:pt x="79" y="88"/>
                    <a:pt x="116" y="65"/>
                    <a:pt x="148" y="44"/>
                  </a:cubicBezTo>
                  <a:cubicBezTo>
                    <a:pt x="185" y="20"/>
                    <a:pt x="216" y="0"/>
                    <a:pt x="253" y="0"/>
                  </a:cubicBezTo>
                  <a:cubicBezTo>
                    <a:pt x="291" y="0"/>
                    <a:pt x="322" y="20"/>
                    <a:pt x="359" y="44"/>
                  </a:cubicBezTo>
                  <a:cubicBezTo>
                    <a:pt x="391" y="65"/>
                    <a:pt x="428" y="88"/>
                    <a:pt x="476" y="102"/>
                  </a:cubicBezTo>
                  <a:cubicBezTo>
                    <a:pt x="500" y="109"/>
                    <a:pt x="500" y="109"/>
                    <a:pt x="500" y="109"/>
                  </a:cubicBezTo>
                  <a:cubicBezTo>
                    <a:pt x="504" y="110"/>
                    <a:pt x="507" y="114"/>
                    <a:pt x="507" y="118"/>
                  </a:cubicBezTo>
                  <a:close/>
                  <a:moveTo>
                    <a:pt x="488" y="125"/>
                  </a:moveTo>
                  <a:cubicBezTo>
                    <a:pt x="471" y="120"/>
                    <a:pt x="471" y="120"/>
                    <a:pt x="471" y="120"/>
                  </a:cubicBezTo>
                  <a:cubicBezTo>
                    <a:pt x="420" y="105"/>
                    <a:pt x="382" y="81"/>
                    <a:pt x="349" y="59"/>
                  </a:cubicBezTo>
                  <a:cubicBezTo>
                    <a:pt x="315" y="38"/>
                    <a:pt x="286" y="19"/>
                    <a:pt x="253" y="19"/>
                  </a:cubicBezTo>
                  <a:cubicBezTo>
                    <a:pt x="221" y="19"/>
                    <a:pt x="192" y="38"/>
                    <a:pt x="158" y="59"/>
                  </a:cubicBezTo>
                  <a:cubicBezTo>
                    <a:pt x="125" y="81"/>
                    <a:pt x="87" y="105"/>
                    <a:pt x="36" y="120"/>
                  </a:cubicBezTo>
                  <a:cubicBezTo>
                    <a:pt x="19" y="125"/>
                    <a:pt x="19" y="125"/>
                    <a:pt x="19" y="125"/>
                  </a:cubicBezTo>
                  <a:cubicBezTo>
                    <a:pt x="19" y="143"/>
                    <a:pt x="19" y="143"/>
                    <a:pt x="19" y="143"/>
                  </a:cubicBezTo>
                  <a:cubicBezTo>
                    <a:pt x="19" y="152"/>
                    <a:pt x="19" y="217"/>
                    <a:pt x="20" y="228"/>
                  </a:cubicBezTo>
                  <a:cubicBezTo>
                    <a:pt x="21" y="250"/>
                    <a:pt x="24" y="272"/>
                    <a:pt x="29" y="292"/>
                  </a:cubicBezTo>
                  <a:cubicBezTo>
                    <a:pt x="72" y="492"/>
                    <a:pt x="238" y="556"/>
                    <a:pt x="245" y="559"/>
                  </a:cubicBezTo>
                  <a:cubicBezTo>
                    <a:pt x="253" y="562"/>
                    <a:pt x="253" y="562"/>
                    <a:pt x="253" y="562"/>
                  </a:cubicBezTo>
                  <a:cubicBezTo>
                    <a:pt x="262" y="559"/>
                    <a:pt x="262" y="559"/>
                    <a:pt x="262" y="559"/>
                  </a:cubicBezTo>
                  <a:cubicBezTo>
                    <a:pt x="269" y="556"/>
                    <a:pt x="435" y="492"/>
                    <a:pt x="478" y="292"/>
                  </a:cubicBezTo>
                  <a:cubicBezTo>
                    <a:pt x="483" y="272"/>
                    <a:pt x="486" y="250"/>
                    <a:pt x="487" y="228"/>
                  </a:cubicBezTo>
                  <a:cubicBezTo>
                    <a:pt x="488" y="217"/>
                    <a:pt x="488" y="152"/>
                    <a:pt x="488" y="143"/>
                  </a:cubicBezTo>
                  <a:lnTo>
                    <a:pt x="488" y="125"/>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EDC899"/>
                </a:solidFill>
                <a:effectLst/>
                <a:uLnTx/>
                <a:uFillTx/>
                <a:cs typeface="+mn-ea"/>
                <a:sym typeface="+mn-lt"/>
              </a:endParaRPr>
            </a:p>
          </p:txBody>
        </p:sp>
        <p:sp>
          <p:nvSpPr>
            <p:cNvPr id="85" name="Freeform 242"/>
            <p:cNvSpPr/>
            <p:nvPr/>
          </p:nvSpPr>
          <p:spPr bwMode="auto">
            <a:xfrm>
              <a:off x="4670425" y="4686300"/>
              <a:ext cx="161925" cy="188913"/>
            </a:xfrm>
            <a:custGeom>
              <a:avLst/>
              <a:gdLst>
                <a:gd name="T0" fmla="*/ 211 w 211"/>
                <a:gd name="T1" fmla="*/ 183 h 244"/>
                <a:gd name="T2" fmla="*/ 211 w 211"/>
                <a:gd name="T3" fmla="*/ 244 h 244"/>
                <a:gd name="T4" fmla="*/ 10 w 211"/>
                <a:gd name="T5" fmla="*/ 244 h 244"/>
                <a:gd name="T6" fmla="*/ 2 w 211"/>
                <a:gd name="T7" fmla="*/ 183 h 244"/>
                <a:gd name="T8" fmla="*/ 0 w 211"/>
                <a:gd name="T9" fmla="*/ 100 h 244"/>
                <a:gd name="T10" fmla="*/ 211 w 211"/>
                <a:gd name="T11" fmla="*/ 0 h 244"/>
                <a:gd name="T12" fmla="*/ 211 w 211"/>
                <a:gd name="T13" fmla="*/ 183 h 244"/>
              </a:gdLst>
              <a:ahLst/>
              <a:cxnLst>
                <a:cxn ang="0">
                  <a:pos x="T0" y="T1"/>
                </a:cxn>
                <a:cxn ang="0">
                  <a:pos x="T2" y="T3"/>
                </a:cxn>
                <a:cxn ang="0">
                  <a:pos x="T4" y="T5"/>
                </a:cxn>
                <a:cxn ang="0">
                  <a:pos x="T6" y="T7"/>
                </a:cxn>
                <a:cxn ang="0">
                  <a:pos x="T8" y="T9"/>
                </a:cxn>
                <a:cxn ang="0">
                  <a:pos x="T10" y="T11"/>
                </a:cxn>
                <a:cxn ang="0">
                  <a:pos x="T12" y="T13"/>
                </a:cxn>
              </a:cxnLst>
              <a:rect l="0" t="0" r="r" b="b"/>
              <a:pathLst>
                <a:path w="211" h="244">
                  <a:moveTo>
                    <a:pt x="211" y="183"/>
                  </a:moveTo>
                  <a:cubicBezTo>
                    <a:pt x="211" y="244"/>
                    <a:pt x="211" y="244"/>
                    <a:pt x="211" y="244"/>
                  </a:cubicBezTo>
                  <a:cubicBezTo>
                    <a:pt x="10" y="244"/>
                    <a:pt x="10" y="244"/>
                    <a:pt x="10" y="244"/>
                  </a:cubicBezTo>
                  <a:cubicBezTo>
                    <a:pt x="6" y="225"/>
                    <a:pt x="3" y="205"/>
                    <a:pt x="2" y="183"/>
                  </a:cubicBezTo>
                  <a:cubicBezTo>
                    <a:pt x="1" y="174"/>
                    <a:pt x="0" y="110"/>
                    <a:pt x="0" y="100"/>
                  </a:cubicBezTo>
                  <a:cubicBezTo>
                    <a:pt x="106" y="70"/>
                    <a:pt x="160" y="0"/>
                    <a:pt x="211" y="0"/>
                  </a:cubicBezTo>
                  <a:lnTo>
                    <a:pt x="211" y="183"/>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EDC899"/>
                </a:solidFill>
                <a:effectLst/>
                <a:uLnTx/>
                <a:uFillTx/>
                <a:cs typeface="+mn-ea"/>
                <a:sym typeface="+mn-lt"/>
              </a:endParaRPr>
            </a:p>
          </p:txBody>
        </p:sp>
        <p:sp>
          <p:nvSpPr>
            <p:cNvPr id="86" name="Freeform 243"/>
            <p:cNvSpPr/>
            <p:nvPr/>
          </p:nvSpPr>
          <p:spPr bwMode="auto">
            <a:xfrm>
              <a:off x="4832350" y="4875213"/>
              <a:ext cx="155575" cy="190500"/>
            </a:xfrm>
            <a:custGeom>
              <a:avLst/>
              <a:gdLst>
                <a:gd name="T0" fmla="*/ 0 w 202"/>
                <a:gd name="T1" fmla="*/ 249 h 249"/>
                <a:gd name="T2" fmla="*/ 202 w 202"/>
                <a:gd name="T3" fmla="*/ 0 h 249"/>
                <a:gd name="T4" fmla="*/ 0 w 202"/>
                <a:gd name="T5" fmla="*/ 0 h 249"/>
                <a:gd name="T6" fmla="*/ 0 w 202"/>
                <a:gd name="T7" fmla="*/ 249 h 249"/>
              </a:gdLst>
              <a:ahLst/>
              <a:cxnLst>
                <a:cxn ang="0">
                  <a:pos x="T0" y="T1"/>
                </a:cxn>
                <a:cxn ang="0">
                  <a:pos x="T2" y="T3"/>
                </a:cxn>
                <a:cxn ang="0">
                  <a:pos x="T4" y="T5"/>
                </a:cxn>
                <a:cxn ang="0">
                  <a:pos x="T6" y="T7"/>
                </a:cxn>
              </a:cxnLst>
              <a:rect l="0" t="0" r="r" b="b"/>
              <a:pathLst>
                <a:path w="202" h="249">
                  <a:moveTo>
                    <a:pt x="0" y="249"/>
                  </a:moveTo>
                  <a:cubicBezTo>
                    <a:pt x="0" y="249"/>
                    <a:pt x="161" y="189"/>
                    <a:pt x="202" y="0"/>
                  </a:cubicBezTo>
                  <a:cubicBezTo>
                    <a:pt x="0" y="0"/>
                    <a:pt x="0" y="0"/>
                    <a:pt x="0" y="0"/>
                  </a:cubicBezTo>
                  <a:lnTo>
                    <a:pt x="0" y="249"/>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EDC899"/>
                </a:solidFill>
                <a:effectLst/>
                <a:uLnTx/>
                <a:uFillTx/>
                <a:cs typeface="+mn-ea"/>
                <a:sym typeface="+mn-lt"/>
              </a:endParaRPr>
            </a:p>
          </p:txBody>
        </p:sp>
      </p:grpSp>
      <p:sp>
        <p:nvSpPr>
          <p:cNvPr id="29" name="Freeform 9"/>
          <p:cNvSpPr/>
          <p:nvPr/>
        </p:nvSpPr>
        <p:spPr bwMode="auto">
          <a:xfrm>
            <a:off x="5054903" y="2150505"/>
            <a:ext cx="1012825" cy="1165225"/>
          </a:xfrm>
          <a:custGeom>
            <a:avLst/>
            <a:gdLst>
              <a:gd name="T0" fmla="*/ 638 w 638"/>
              <a:gd name="T1" fmla="*/ 551 h 734"/>
              <a:gd name="T2" fmla="*/ 638 w 638"/>
              <a:gd name="T3" fmla="*/ 182 h 734"/>
              <a:gd name="T4" fmla="*/ 319 w 638"/>
              <a:gd name="T5" fmla="*/ 0 h 734"/>
              <a:gd name="T6" fmla="*/ 0 w 638"/>
              <a:gd name="T7" fmla="*/ 182 h 734"/>
              <a:gd name="T8" fmla="*/ 0 w 638"/>
              <a:gd name="T9" fmla="*/ 551 h 734"/>
              <a:gd name="T10" fmla="*/ 319 w 638"/>
              <a:gd name="T11" fmla="*/ 734 h 734"/>
              <a:gd name="T12" fmla="*/ 638 w 638"/>
              <a:gd name="T13" fmla="*/ 551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1"/>
                </a:moveTo>
                <a:lnTo>
                  <a:pt x="638" y="182"/>
                </a:lnTo>
                <a:lnTo>
                  <a:pt x="319" y="0"/>
                </a:lnTo>
                <a:lnTo>
                  <a:pt x="0" y="182"/>
                </a:lnTo>
                <a:lnTo>
                  <a:pt x="0" y="551"/>
                </a:lnTo>
                <a:lnTo>
                  <a:pt x="319" y="734"/>
                </a:lnTo>
                <a:lnTo>
                  <a:pt x="638" y="551"/>
                </a:lnTo>
                <a:close/>
              </a:path>
            </a:pathLst>
          </a:cu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38" name="Freeform 12"/>
          <p:cNvSpPr/>
          <p:nvPr/>
        </p:nvSpPr>
        <p:spPr bwMode="auto">
          <a:xfrm>
            <a:off x="4535790" y="3049030"/>
            <a:ext cx="1011238" cy="1165225"/>
          </a:xfrm>
          <a:custGeom>
            <a:avLst/>
            <a:gdLst>
              <a:gd name="T0" fmla="*/ 319 w 637"/>
              <a:gd name="T1" fmla="*/ 0 h 734"/>
              <a:gd name="T2" fmla="*/ 0 w 637"/>
              <a:gd name="T3" fmla="*/ 182 h 734"/>
              <a:gd name="T4" fmla="*/ 0 w 637"/>
              <a:gd name="T5" fmla="*/ 551 h 734"/>
              <a:gd name="T6" fmla="*/ 319 w 637"/>
              <a:gd name="T7" fmla="*/ 734 h 734"/>
              <a:gd name="T8" fmla="*/ 637 w 637"/>
              <a:gd name="T9" fmla="*/ 551 h 734"/>
              <a:gd name="T10" fmla="*/ 637 w 637"/>
              <a:gd name="T11" fmla="*/ 182 h 734"/>
              <a:gd name="T12" fmla="*/ 319 w 637"/>
              <a:gd name="T13" fmla="*/ 0 h 734"/>
            </a:gdLst>
            <a:ahLst/>
            <a:cxnLst>
              <a:cxn ang="0">
                <a:pos x="T0" y="T1"/>
              </a:cxn>
              <a:cxn ang="0">
                <a:pos x="T2" y="T3"/>
              </a:cxn>
              <a:cxn ang="0">
                <a:pos x="T4" y="T5"/>
              </a:cxn>
              <a:cxn ang="0">
                <a:pos x="T6" y="T7"/>
              </a:cxn>
              <a:cxn ang="0">
                <a:pos x="T8" y="T9"/>
              </a:cxn>
              <a:cxn ang="0">
                <a:pos x="T10" y="T11"/>
              </a:cxn>
              <a:cxn ang="0">
                <a:pos x="T12" y="T13"/>
              </a:cxn>
            </a:cxnLst>
            <a:rect l="0" t="0" r="r" b="b"/>
            <a:pathLst>
              <a:path w="637" h="734">
                <a:moveTo>
                  <a:pt x="319" y="0"/>
                </a:moveTo>
                <a:lnTo>
                  <a:pt x="0" y="182"/>
                </a:lnTo>
                <a:lnTo>
                  <a:pt x="0" y="551"/>
                </a:lnTo>
                <a:lnTo>
                  <a:pt x="319" y="734"/>
                </a:lnTo>
                <a:lnTo>
                  <a:pt x="637" y="551"/>
                </a:lnTo>
                <a:lnTo>
                  <a:pt x="637" y="182"/>
                </a:lnTo>
                <a:lnTo>
                  <a:pt x="319" y="0"/>
                </a:lnTo>
                <a:close/>
              </a:path>
            </a:pathLst>
          </a:cu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cs typeface="+mn-ea"/>
              <a:sym typeface="+mn-lt"/>
            </a:endParaRPr>
          </a:p>
        </p:txBody>
      </p:sp>
      <p:sp>
        <p:nvSpPr>
          <p:cNvPr id="49" name="Freeform 8"/>
          <p:cNvSpPr/>
          <p:nvPr/>
        </p:nvSpPr>
        <p:spPr bwMode="auto">
          <a:xfrm>
            <a:off x="6093128" y="2150505"/>
            <a:ext cx="1012825" cy="1165225"/>
          </a:xfrm>
          <a:custGeom>
            <a:avLst/>
            <a:gdLst>
              <a:gd name="T0" fmla="*/ 638 w 638"/>
              <a:gd name="T1" fmla="*/ 551 h 734"/>
              <a:gd name="T2" fmla="*/ 638 w 638"/>
              <a:gd name="T3" fmla="*/ 182 h 734"/>
              <a:gd name="T4" fmla="*/ 319 w 638"/>
              <a:gd name="T5" fmla="*/ 0 h 734"/>
              <a:gd name="T6" fmla="*/ 0 w 638"/>
              <a:gd name="T7" fmla="*/ 182 h 734"/>
              <a:gd name="T8" fmla="*/ 0 w 638"/>
              <a:gd name="T9" fmla="*/ 551 h 734"/>
              <a:gd name="T10" fmla="*/ 319 w 638"/>
              <a:gd name="T11" fmla="*/ 734 h 734"/>
              <a:gd name="T12" fmla="*/ 638 w 638"/>
              <a:gd name="T13" fmla="*/ 551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1"/>
                </a:moveTo>
                <a:lnTo>
                  <a:pt x="638" y="182"/>
                </a:lnTo>
                <a:lnTo>
                  <a:pt x="319" y="0"/>
                </a:lnTo>
                <a:lnTo>
                  <a:pt x="0" y="182"/>
                </a:lnTo>
                <a:lnTo>
                  <a:pt x="0" y="551"/>
                </a:lnTo>
                <a:lnTo>
                  <a:pt x="319" y="734"/>
                </a:lnTo>
                <a:lnTo>
                  <a:pt x="638" y="551"/>
                </a:lnTo>
                <a:close/>
              </a:path>
            </a:pathLst>
          </a:cu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cs typeface="+mn-ea"/>
              <a:sym typeface="+mn-lt"/>
            </a:endParaRPr>
          </a:p>
        </p:txBody>
      </p:sp>
      <p:sp>
        <p:nvSpPr>
          <p:cNvPr id="76" name="Freeform 10"/>
          <p:cNvSpPr/>
          <p:nvPr/>
        </p:nvSpPr>
        <p:spPr bwMode="auto">
          <a:xfrm>
            <a:off x="6093128" y="3947555"/>
            <a:ext cx="1012825" cy="1165225"/>
          </a:xfrm>
          <a:custGeom>
            <a:avLst/>
            <a:gdLst>
              <a:gd name="T0" fmla="*/ 638 w 638"/>
              <a:gd name="T1" fmla="*/ 552 h 734"/>
              <a:gd name="T2" fmla="*/ 638 w 638"/>
              <a:gd name="T3" fmla="*/ 183 h 734"/>
              <a:gd name="T4" fmla="*/ 319 w 638"/>
              <a:gd name="T5" fmla="*/ 0 h 734"/>
              <a:gd name="T6" fmla="*/ 0 w 638"/>
              <a:gd name="T7" fmla="*/ 183 h 734"/>
              <a:gd name="T8" fmla="*/ 0 w 638"/>
              <a:gd name="T9" fmla="*/ 552 h 734"/>
              <a:gd name="T10" fmla="*/ 319 w 638"/>
              <a:gd name="T11" fmla="*/ 734 h 734"/>
              <a:gd name="T12" fmla="*/ 638 w 638"/>
              <a:gd name="T13" fmla="*/ 552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2"/>
                </a:moveTo>
                <a:lnTo>
                  <a:pt x="638" y="183"/>
                </a:lnTo>
                <a:lnTo>
                  <a:pt x="319" y="0"/>
                </a:lnTo>
                <a:lnTo>
                  <a:pt x="0" y="183"/>
                </a:lnTo>
                <a:lnTo>
                  <a:pt x="0" y="552"/>
                </a:lnTo>
                <a:lnTo>
                  <a:pt x="319" y="734"/>
                </a:lnTo>
                <a:lnTo>
                  <a:pt x="638" y="552"/>
                </a:lnTo>
                <a:close/>
              </a:path>
            </a:pathLst>
          </a:cu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cs typeface="+mn-ea"/>
              <a:sym typeface="+mn-lt"/>
            </a:endParaRPr>
          </a:p>
        </p:txBody>
      </p:sp>
      <p:sp>
        <p:nvSpPr>
          <p:cNvPr id="82" name="Freeform 13"/>
          <p:cNvSpPr/>
          <p:nvPr/>
        </p:nvSpPr>
        <p:spPr bwMode="auto">
          <a:xfrm>
            <a:off x="6612240" y="3049030"/>
            <a:ext cx="1012825" cy="1165225"/>
          </a:xfrm>
          <a:custGeom>
            <a:avLst/>
            <a:gdLst>
              <a:gd name="T0" fmla="*/ 638 w 638"/>
              <a:gd name="T1" fmla="*/ 551 h 734"/>
              <a:gd name="T2" fmla="*/ 638 w 638"/>
              <a:gd name="T3" fmla="*/ 182 h 734"/>
              <a:gd name="T4" fmla="*/ 319 w 638"/>
              <a:gd name="T5" fmla="*/ 0 h 734"/>
              <a:gd name="T6" fmla="*/ 0 w 638"/>
              <a:gd name="T7" fmla="*/ 182 h 734"/>
              <a:gd name="T8" fmla="*/ 0 w 638"/>
              <a:gd name="T9" fmla="*/ 551 h 734"/>
              <a:gd name="T10" fmla="*/ 319 w 638"/>
              <a:gd name="T11" fmla="*/ 734 h 734"/>
              <a:gd name="T12" fmla="*/ 638 w 638"/>
              <a:gd name="T13" fmla="*/ 551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1"/>
                </a:moveTo>
                <a:lnTo>
                  <a:pt x="638" y="182"/>
                </a:lnTo>
                <a:lnTo>
                  <a:pt x="319" y="0"/>
                </a:lnTo>
                <a:lnTo>
                  <a:pt x="0" y="182"/>
                </a:lnTo>
                <a:lnTo>
                  <a:pt x="0" y="551"/>
                </a:lnTo>
                <a:lnTo>
                  <a:pt x="319" y="734"/>
                </a:lnTo>
                <a:lnTo>
                  <a:pt x="638" y="551"/>
                </a:lnTo>
                <a:close/>
              </a:path>
            </a:pathLst>
          </a:cu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cs typeface="+mn-ea"/>
              <a:sym typeface="+mn-lt"/>
            </a:endParaRPr>
          </a:p>
        </p:txBody>
      </p:sp>
      <p:sp>
        <p:nvSpPr>
          <p:cNvPr id="88" name="Freeform 11"/>
          <p:cNvSpPr/>
          <p:nvPr/>
        </p:nvSpPr>
        <p:spPr bwMode="auto">
          <a:xfrm>
            <a:off x="5054903" y="3947555"/>
            <a:ext cx="1012825" cy="1165225"/>
          </a:xfrm>
          <a:custGeom>
            <a:avLst/>
            <a:gdLst>
              <a:gd name="T0" fmla="*/ 638 w 638"/>
              <a:gd name="T1" fmla="*/ 552 h 734"/>
              <a:gd name="T2" fmla="*/ 638 w 638"/>
              <a:gd name="T3" fmla="*/ 183 h 734"/>
              <a:gd name="T4" fmla="*/ 319 w 638"/>
              <a:gd name="T5" fmla="*/ 0 h 734"/>
              <a:gd name="T6" fmla="*/ 0 w 638"/>
              <a:gd name="T7" fmla="*/ 183 h 734"/>
              <a:gd name="T8" fmla="*/ 0 w 638"/>
              <a:gd name="T9" fmla="*/ 552 h 734"/>
              <a:gd name="T10" fmla="*/ 319 w 638"/>
              <a:gd name="T11" fmla="*/ 734 h 734"/>
              <a:gd name="T12" fmla="*/ 638 w 638"/>
              <a:gd name="T13" fmla="*/ 552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2"/>
                </a:moveTo>
                <a:lnTo>
                  <a:pt x="638" y="183"/>
                </a:lnTo>
                <a:lnTo>
                  <a:pt x="319" y="0"/>
                </a:lnTo>
                <a:lnTo>
                  <a:pt x="0" y="183"/>
                </a:lnTo>
                <a:lnTo>
                  <a:pt x="0" y="552"/>
                </a:lnTo>
                <a:lnTo>
                  <a:pt x="319" y="734"/>
                </a:lnTo>
                <a:lnTo>
                  <a:pt x="638" y="552"/>
                </a:lnTo>
                <a:close/>
              </a:path>
            </a:pathLst>
          </a:cu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95" name="Freeform 100"/>
          <p:cNvSpPr/>
          <p:nvPr/>
        </p:nvSpPr>
        <p:spPr bwMode="auto">
          <a:xfrm>
            <a:off x="4818292" y="3426060"/>
            <a:ext cx="365125" cy="411163"/>
          </a:xfrm>
          <a:custGeom>
            <a:avLst/>
            <a:gdLst/>
            <a:ahLst/>
            <a:cxnLst>
              <a:cxn ang="0">
                <a:pos x="230" y="212"/>
              </a:cxn>
              <a:cxn ang="0">
                <a:pos x="212" y="216"/>
              </a:cxn>
              <a:cxn ang="0">
                <a:pos x="197" y="223"/>
              </a:cxn>
              <a:cxn ang="0">
                <a:pos x="105" y="169"/>
              </a:cxn>
              <a:cxn ang="0">
                <a:pos x="105" y="160"/>
              </a:cxn>
              <a:cxn ang="0">
                <a:pos x="197" y="96"/>
              </a:cxn>
              <a:cxn ang="0">
                <a:pos x="204" y="100"/>
              </a:cxn>
              <a:cxn ang="0">
                <a:pos x="221" y="105"/>
              </a:cxn>
              <a:cxn ang="0">
                <a:pos x="230" y="107"/>
              </a:cxn>
              <a:cxn ang="0">
                <a:pos x="250" y="102"/>
              </a:cxn>
              <a:cxn ang="0">
                <a:pos x="266" y="91"/>
              </a:cxn>
              <a:cxn ang="0">
                <a:pos x="277" y="75"/>
              </a:cxn>
              <a:cxn ang="0">
                <a:pos x="282" y="53"/>
              </a:cxn>
              <a:cxn ang="0">
                <a:pos x="281" y="44"/>
              </a:cxn>
              <a:cxn ang="0">
                <a:pos x="273" y="24"/>
              </a:cxn>
              <a:cxn ang="0">
                <a:pos x="259" y="9"/>
              </a:cxn>
              <a:cxn ang="0">
                <a:pos x="239" y="2"/>
              </a:cxn>
              <a:cxn ang="0">
                <a:pos x="230" y="0"/>
              </a:cxn>
              <a:cxn ang="0">
                <a:pos x="208" y="4"/>
              </a:cxn>
              <a:cxn ang="0">
                <a:pos x="192" y="17"/>
              </a:cxn>
              <a:cxn ang="0">
                <a:pos x="181" y="33"/>
              </a:cxn>
              <a:cxn ang="0">
                <a:pos x="175" y="53"/>
              </a:cxn>
              <a:cxn ang="0">
                <a:pos x="177" y="62"/>
              </a:cxn>
              <a:cxn ang="0">
                <a:pos x="85" y="118"/>
              </a:cxn>
              <a:cxn ang="0">
                <a:pos x="68" y="109"/>
              </a:cxn>
              <a:cxn ang="0">
                <a:pos x="52" y="107"/>
              </a:cxn>
              <a:cxn ang="0">
                <a:pos x="41" y="107"/>
              </a:cxn>
              <a:cxn ang="0">
                <a:pos x="23" y="116"/>
              </a:cxn>
              <a:cxn ang="0">
                <a:pos x="9" y="131"/>
              </a:cxn>
              <a:cxn ang="0">
                <a:pos x="0" y="149"/>
              </a:cxn>
              <a:cxn ang="0">
                <a:pos x="0" y="160"/>
              </a:cxn>
              <a:cxn ang="0">
                <a:pos x="3" y="180"/>
              </a:cxn>
              <a:cxn ang="0">
                <a:pos x="14" y="198"/>
              </a:cxn>
              <a:cxn ang="0">
                <a:pos x="30" y="209"/>
              </a:cxn>
              <a:cxn ang="0">
                <a:pos x="52" y="212"/>
              </a:cxn>
              <a:cxn ang="0">
                <a:pos x="61" y="212"/>
              </a:cxn>
              <a:cxn ang="0">
                <a:pos x="78" y="207"/>
              </a:cxn>
              <a:cxn ang="0">
                <a:pos x="177" y="258"/>
              </a:cxn>
              <a:cxn ang="0">
                <a:pos x="175" y="267"/>
              </a:cxn>
              <a:cxn ang="0">
                <a:pos x="177" y="278"/>
              </a:cxn>
              <a:cxn ang="0">
                <a:pos x="184" y="296"/>
              </a:cxn>
              <a:cxn ang="0">
                <a:pos x="199" y="310"/>
              </a:cxn>
              <a:cxn ang="0">
                <a:pos x="219" y="318"/>
              </a:cxn>
              <a:cxn ang="0">
                <a:pos x="230" y="319"/>
              </a:cxn>
              <a:cxn ang="0">
                <a:pos x="250" y="316"/>
              </a:cxn>
              <a:cxn ang="0">
                <a:pos x="266" y="303"/>
              </a:cxn>
              <a:cxn ang="0">
                <a:pos x="277" y="287"/>
              </a:cxn>
              <a:cxn ang="0">
                <a:pos x="282" y="267"/>
              </a:cxn>
              <a:cxn ang="0">
                <a:pos x="281" y="256"/>
              </a:cxn>
              <a:cxn ang="0">
                <a:pos x="273" y="236"/>
              </a:cxn>
              <a:cxn ang="0">
                <a:pos x="259" y="221"/>
              </a:cxn>
              <a:cxn ang="0">
                <a:pos x="239" y="214"/>
              </a:cxn>
              <a:cxn ang="0">
                <a:pos x="230" y="212"/>
              </a:cxn>
            </a:cxnLst>
            <a:rect l="0" t="0" r="r" b="b"/>
            <a:pathLst>
              <a:path w="282" h="319">
                <a:moveTo>
                  <a:pt x="230" y="212"/>
                </a:moveTo>
                <a:lnTo>
                  <a:pt x="230" y="212"/>
                </a:lnTo>
                <a:lnTo>
                  <a:pt x="221" y="214"/>
                </a:lnTo>
                <a:lnTo>
                  <a:pt x="212" y="216"/>
                </a:lnTo>
                <a:lnTo>
                  <a:pt x="204" y="220"/>
                </a:lnTo>
                <a:lnTo>
                  <a:pt x="197" y="223"/>
                </a:lnTo>
                <a:lnTo>
                  <a:pt x="105" y="169"/>
                </a:lnTo>
                <a:lnTo>
                  <a:pt x="105" y="169"/>
                </a:lnTo>
                <a:lnTo>
                  <a:pt x="105" y="160"/>
                </a:lnTo>
                <a:lnTo>
                  <a:pt x="105" y="160"/>
                </a:lnTo>
                <a:lnTo>
                  <a:pt x="105" y="151"/>
                </a:lnTo>
                <a:lnTo>
                  <a:pt x="197" y="96"/>
                </a:lnTo>
                <a:lnTo>
                  <a:pt x="197" y="96"/>
                </a:lnTo>
                <a:lnTo>
                  <a:pt x="204" y="100"/>
                </a:lnTo>
                <a:lnTo>
                  <a:pt x="212" y="104"/>
                </a:lnTo>
                <a:lnTo>
                  <a:pt x="221" y="105"/>
                </a:lnTo>
                <a:lnTo>
                  <a:pt x="230" y="107"/>
                </a:lnTo>
                <a:lnTo>
                  <a:pt x="230" y="107"/>
                </a:lnTo>
                <a:lnTo>
                  <a:pt x="239" y="105"/>
                </a:lnTo>
                <a:lnTo>
                  <a:pt x="250" y="102"/>
                </a:lnTo>
                <a:lnTo>
                  <a:pt x="259" y="98"/>
                </a:lnTo>
                <a:lnTo>
                  <a:pt x="266" y="91"/>
                </a:lnTo>
                <a:lnTo>
                  <a:pt x="273" y="84"/>
                </a:lnTo>
                <a:lnTo>
                  <a:pt x="277" y="75"/>
                </a:lnTo>
                <a:lnTo>
                  <a:pt x="281" y="64"/>
                </a:lnTo>
                <a:lnTo>
                  <a:pt x="282" y="53"/>
                </a:lnTo>
                <a:lnTo>
                  <a:pt x="282" y="53"/>
                </a:lnTo>
                <a:lnTo>
                  <a:pt x="281" y="44"/>
                </a:lnTo>
                <a:lnTo>
                  <a:pt x="277" y="33"/>
                </a:lnTo>
                <a:lnTo>
                  <a:pt x="273" y="24"/>
                </a:lnTo>
                <a:lnTo>
                  <a:pt x="266" y="17"/>
                </a:lnTo>
                <a:lnTo>
                  <a:pt x="259" y="9"/>
                </a:lnTo>
                <a:lnTo>
                  <a:pt x="250" y="4"/>
                </a:lnTo>
                <a:lnTo>
                  <a:pt x="239" y="2"/>
                </a:lnTo>
                <a:lnTo>
                  <a:pt x="230" y="0"/>
                </a:lnTo>
                <a:lnTo>
                  <a:pt x="230" y="0"/>
                </a:lnTo>
                <a:lnTo>
                  <a:pt x="219" y="2"/>
                </a:lnTo>
                <a:lnTo>
                  <a:pt x="208" y="4"/>
                </a:lnTo>
                <a:lnTo>
                  <a:pt x="199" y="9"/>
                </a:lnTo>
                <a:lnTo>
                  <a:pt x="192" y="17"/>
                </a:lnTo>
                <a:lnTo>
                  <a:pt x="184" y="24"/>
                </a:lnTo>
                <a:lnTo>
                  <a:pt x="181" y="33"/>
                </a:lnTo>
                <a:lnTo>
                  <a:pt x="177" y="44"/>
                </a:lnTo>
                <a:lnTo>
                  <a:pt x="175" y="53"/>
                </a:lnTo>
                <a:lnTo>
                  <a:pt x="175" y="53"/>
                </a:lnTo>
                <a:lnTo>
                  <a:pt x="177" y="62"/>
                </a:lnTo>
                <a:lnTo>
                  <a:pt x="85" y="118"/>
                </a:lnTo>
                <a:lnTo>
                  <a:pt x="85" y="118"/>
                </a:lnTo>
                <a:lnTo>
                  <a:pt x="78" y="113"/>
                </a:lnTo>
                <a:lnTo>
                  <a:pt x="68" y="109"/>
                </a:lnTo>
                <a:lnTo>
                  <a:pt x="61" y="107"/>
                </a:lnTo>
                <a:lnTo>
                  <a:pt x="52" y="107"/>
                </a:lnTo>
                <a:lnTo>
                  <a:pt x="52" y="107"/>
                </a:lnTo>
                <a:lnTo>
                  <a:pt x="41" y="107"/>
                </a:lnTo>
                <a:lnTo>
                  <a:pt x="30" y="111"/>
                </a:lnTo>
                <a:lnTo>
                  <a:pt x="23" y="116"/>
                </a:lnTo>
                <a:lnTo>
                  <a:pt x="14" y="122"/>
                </a:lnTo>
                <a:lnTo>
                  <a:pt x="9" y="131"/>
                </a:lnTo>
                <a:lnTo>
                  <a:pt x="3" y="140"/>
                </a:lnTo>
                <a:lnTo>
                  <a:pt x="0" y="149"/>
                </a:lnTo>
                <a:lnTo>
                  <a:pt x="0" y="160"/>
                </a:lnTo>
                <a:lnTo>
                  <a:pt x="0" y="160"/>
                </a:lnTo>
                <a:lnTo>
                  <a:pt x="0" y="171"/>
                </a:lnTo>
                <a:lnTo>
                  <a:pt x="3" y="180"/>
                </a:lnTo>
                <a:lnTo>
                  <a:pt x="9" y="189"/>
                </a:lnTo>
                <a:lnTo>
                  <a:pt x="14" y="198"/>
                </a:lnTo>
                <a:lnTo>
                  <a:pt x="23" y="203"/>
                </a:lnTo>
                <a:lnTo>
                  <a:pt x="30" y="209"/>
                </a:lnTo>
                <a:lnTo>
                  <a:pt x="41" y="212"/>
                </a:lnTo>
                <a:lnTo>
                  <a:pt x="52" y="212"/>
                </a:lnTo>
                <a:lnTo>
                  <a:pt x="52" y="212"/>
                </a:lnTo>
                <a:lnTo>
                  <a:pt x="61" y="212"/>
                </a:lnTo>
                <a:lnTo>
                  <a:pt x="68" y="211"/>
                </a:lnTo>
                <a:lnTo>
                  <a:pt x="78" y="207"/>
                </a:lnTo>
                <a:lnTo>
                  <a:pt x="85" y="202"/>
                </a:lnTo>
                <a:lnTo>
                  <a:pt x="177" y="258"/>
                </a:lnTo>
                <a:lnTo>
                  <a:pt x="177" y="258"/>
                </a:lnTo>
                <a:lnTo>
                  <a:pt x="175" y="267"/>
                </a:lnTo>
                <a:lnTo>
                  <a:pt x="175" y="267"/>
                </a:lnTo>
                <a:lnTo>
                  <a:pt x="177" y="278"/>
                </a:lnTo>
                <a:lnTo>
                  <a:pt x="181" y="287"/>
                </a:lnTo>
                <a:lnTo>
                  <a:pt x="184" y="296"/>
                </a:lnTo>
                <a:lnTo>
                  <a:pt x="192" y="303"/>
                </a:lnTo>
                <a:lnTo>
                  <a:pt x="199" y="310"/>
                </a:lnTo>
                <a:lnTo>
                  <a:pt x="208" y="316"/>
                </a:lnTo>
                <a:lnTo>
                  <a:pt x="219" y="318"/>
                </a:lnTo>
                <a:lnTo>
                  <a:pt x="230" y="319"/>
                </a:lnTo>
                <a:lnTo>
                  <a:pt x="230" y="319"/>
                </a:lnTo>
                <a:lnTo>
                  <a:pt x="239" y="318"/>
                </a:lnTo>
                <a:lnTo>
                  <a:pt x="250" y="316"/>
                </a:lnTo>
                <a:lnTo>
                  <a:pt x="259" y="310"/>
                </a:lnTo>
                <a:lnTo>
                  <a:pt x="266" y="303"/>
                </a:lnTo>
                <a:lnTo>
                  <a:pt x="273" y="296"/>
                </a:lnTo>
                <a:lnTo>
                  <a:pt x="277" y="287"/>
                </a:lnTo>
                <a:lnTo>
                  <a:pt x="281" y="278"/>
                </a:lnTo>
                <a:lnTo>
                  <a:pt x="282" y="267"/>
                </a:lnTo>
                <a:lnTo>
                  <a:pt x="282" y="267"/>
                </a:lnTo>
                <a:lnTo>
                  <a:pt x="281" y="256"/>
                </a:lnTo>
                <a:lnTo>
                  <a:pt x="277" y="245"/>
                </a:lnTo>
                <a:lnTo>
                  <a:pt x="273" y="236"/>
                </a:lnTo>
                <a:lnTo>
                  <a:pt x="266" y="229"/>
                </a:lnTo>
                <a:lnTo>
                  <a:pt x="259" y="221"/>
                </a:lnTo>
                <a:lnTo>
                  <a:pt x="250" y="218"/>
                </a:lnTo>
                <a:lnTo>
                  <a:pt x="239" y="214"/>
                </a:lnTo>
                <a:lnTo>
                  <a:pt x="230" y="212"/>
                </a:lnTo>
                <a:lnTo>
                  <a:pt x="230" y="212"/>
                </a:lnTo>
                <a:close/>
              </a:path>
            </a:pathLst>
          </a:custGeom>
          <a:solidFill>
            <a:schemeClr val="bg1"/>
          </a:solidFill>
          <a:ln w="9525">
            <a:noFill/>
            <a:round/>
          </a:ln>
        </p:spPr>
        <p:txBody>
          <a:bodyPr/>
          <a:lstStyle/>
          <a:p>
            <a:pPr eaLnBrk="1" fontAlgn="auto" hangingPunct="1">
              <a:spcBef>
                <a:spcPts val="0"/>
              </a:spcBef>
              <a:spcAft>
                <a:spcPts val="0"/>
              </a:spcAft>
              <a:defRPr/>
            </a:pPr>
            <a:endParaRPr lang="en-US">
              <a:solidFill>
                <a:srgbClr val="EDC899"/>
              </a:solidFill>
              <a:cs typeface="+mn-ea"/>
              <a:sym typeface="+mn-lt"/>
            </a:endParaRPr>
          </a:p>
        </p:txBody>
      </p:sp>
      <p:sp>
        <p:nvSpPr>
          <p:cNvPr id="96" name="Freeform 23"/>
          <p:cNvSpPr>
            <a:spLocks noEditPoints="1"/>
          </p:cNvSpPr>
          <p:nvPr/>
        </p:nvSpPr>
        <p:spPr bwMode="auto">
          <a:xfrm>
            <a:off x="5346506" y="2510337"/>
            <a:ext cx="468312" cy="387350"/>
          </a:xfrm>
          <a:custGeom>
            <a:avLst/>
            <a:gdLst/>
            <a:ahLst/>
            <a:cxnLst>
              <a:cxn ang="0">
                <a:pos x="312" y="110"/>
              </a:cxn>
              <a:cxn ang="0">
                <a:pos x="323" y="138"/>
              </a:cxn>
              <a:cxn ang="0">
                <a:pos x="350" y="127"/>
              </a:cxn>
              <a:cxn ang="0">
                <a:pos x="339" y="100"/>
              </a:cxn>
              <a:cxn ang="0">
                <a:pos x="25" y="100"/>
              </a:cxn>
              <a:cxn ang="0">
                <a:pos x="15" y="127"/>
              </a:cxn>
              <a:cxn ang="0">
                <a:pos x="42" y="138"/>
              </a:cxn>
              <a:cxn ang="0">
                <a:pos x="53" y="110"/>
              </a:cxn>
              <a:cxn ang="0">
                <a:pos x="270" y="60"/>
              </a:cxn>
              <a:cxn ang="0">
                <a:pos x="248" y="69"/>
              </a:cxn>
              <a:cxn ang="0">
                <a:pos x="239" y="91"/>
              </a:cxn>
              <a:cxn ang="0">
                <a:pos x="252" y="116"/>
              </a:cxn>
              <a:cxn ang="0">
                <a:pos x="276" y="121"/>
              </a:cxn>
              <a:cxn ang="0">
                <a:pos x="297" y="103"/>
              </a:cxn>
              <a:cxn ang="0">
                <a:pos x="297" y="80"/>
              </a:cxn>
              <a:cxn ang="0">
                <a:pos x="276" y="62"/>
              </a:cxn>
              <a:cxn ang="0">
                <a:pos x="330" y="183"/>
              </a:cxn>
              <a:cxn ang="0">
                <a:pos x="321" y="152"/>
              </a:cxn>
              <a:cxn ang="0">
                <a:pos x="350" y="158"/>
              </a:cxn>
              <a:cxn ang="0">
                <a:pos x="364" y="185"/>
              </a:cxn>
              <a:cxn ang="0">
                <a:pos x="83" y="63"/>
              </a:cxn>
              <a:cxn ang="0">
                <a:pos x="65" y="85"/>
              </a:cxn>
              <a:cxn ang="0">
                <a:pos x="71" y="109"/>
              </a:cxn>
              <a:cxn ang="0">
                <a:pos x="96" y="121"/>
              </a:cxn>
              <a:cxn ang="0">
                <a:pos x="118" y="112"/>
              </a:cxn>
              <a:cxn ang="0">
                <a:pos x="127" y="91"/>
              </a:cxn>
              <a:cxn ang="0">
                <a:pos x="112" y="65"/>
              </a:cxn>
              <a:cxn ang="0">
                <a:pos x="35" y="150"/>
              </a:cxn>
              <a:cxn ang="0">
                <a:pos x="36" y="176"/>
              </a:cxn>
              <a:cxn ang="0">
                <a:pos x="0" y="185"/>
              </a:cxn>
              <a:cxn ang="0">
                <a:pos x="15" y="158"/>
              </a:cxn>
              <a:cxn ang="0">
                <a:pos x="183" y="0"/>
              </a:cxn>
              <a:cxn ang="0">
                <a:pos x="151" y="13"/>
              </a:cxn>
              <a:cxn ang="0">
                <a:pos x="138" y="45"/>
              </a:cxn>
              <a:cxn ang="0">
                <a:pos x="158" y="81"/>
              </a:cxn>
              <a:cxn ang="0">
                <a:pos x="192" y="89"/>
              </a:cxn>
              <a:cxn ang="0">
                <a:pos x="225" y="62"/>
              </a:cxn>
              <a:cxn ang="0">
                <a:pos x="225" y="27"/>
              </a:cxn>
              <a:cxn ang="0">
                <a:pos x="192" y="0"/>
              </a:cxn>
              <a:cxn ang="0">
                <a:pos x="265" y="174"/>
              </a:cxn>
              <a:cxn ang="0">
                <a:pos x="256" y="136"/>
              </a:cxn>
              <a:cxn ang="0">
                <a:pos x="279" y="136"/>
              </a:cxn>
              <a:cxn ang="0">
                <a:pos x="316" y="165"/>
              </a:cxn>
              <a:cxn ang="0">
                <a:pos x="100" y="272"/>
              </a:cxn>
              <a:cxn ang="0">
                <a:pos x="51" y="165"/>
              </a:cxn>
              <a:cxn ang="0">
                <a:pos x="85" y="136"/>
              </a:cxn>
              <a:cxn ang="0">
                <a:pos x="109" y="136"/>
              </a:cxn>
              <a:cxn ang="0">
                <a:pos x="100" y="174"/>
              </a:cxn>
              <a:cxn ang="0">
                <a:pos x="252" y="159"/>
              </a:cxn>
              <a:cxn ang="0">
                <a:pos x="210" y="109"/>
              </a:cxn>
              <a:cxn ang="0">
                <a:pos x="154" y="109"/>
              </a:cxn>
              <a:cxn ang="0">
                <a:pos x="112" y="159"/>
              </a:cxn>
            </a:cxnLst>
            <a:rect l="0" t="0" r="r" b="b"/>
            <a:pathLst>
              <a:path w="364" h="301">
                <a:moveTo>
                  <a:pt x="332" y="98"/>
                </a:moveTo>
                <a:lnTo>
                  <a:pt x="332" y="98"/>
                </a:lnTo>
                <a:lnTo>
                  <a:pt x="323" y="100"/>
                </a:lnTo>
                <a:lnTo>
                  <a:pt x="317" y="105"/>
                </a:lnTo>
                <a:lnTo>
                  <a:pt x="312" y="110"/>
                </a:lnTo>
                <a:lnTo>
                  <a:pt x="310" y="120"/>
                </a:lnTo>
                <a:lnTo>
                  <a:pt x="310" y="120"/>
                </a:lnTo>
                <a:lnTo>
                  <a:pt x="312" y="127"/>
                </a:lnTo>
                <a:lnTo>
                  <a:pt x="317" y="134"/>
                </a:lnTo>
                <a:lnTo>
                  <a:pt x="323" y="138"/>
                </a:lnTo>
                <a:lnTo>
                  <a:pt x="332" y="139"/>
                </a:lnTo>
                <a:lnTo>
                  <a:pt x="332" y="139"/>
                </a:lnTo>
                <a:lnTo>
                  <a:pt x="339" y="138"/>
                </a:lnTo>
                <a:lnTo>
                  <a:pt x="346" y="134"/>
                </a:lnTo>
                <a:lnTo>
                  <a:pt x="350" y="127"/>
                </a:lnTo>
                <a:lnTo>
                  <a:pt x="352" y="120"/>
                </a:lnTo>
                <a:lnTo>
                  <a:pt x="352" y="120"/>
                </a:lnTo>
                <a:lnTo>
                  <a:pt x="350" y="110"/>
                </a:lnTo>
                <a:lnTo>
                  <a:pt x="346" y="105"/>
                </a:lnTo>
                <a:lnTo>
                  <a:pt x="339" y="100"/>
                </a:lnTo>
                <a:lnTo>
                  <a:pt x="332" y="98"/>
                </a:lnTo>
                <a:lnTo>
                  <a:pt x="332" y="98"/>
                </a:lnTo>
                <a:close/>
                <a:moveTo>
                  <a:pt x="35" y="98"/>
                </a:moveTo>
                <a:lnTo>
                  <a:pt x="35" y="98"/>
                </a:lnTo>
                <a:lnTo>
                  <a:pt x="25" y="100"/>
                </a:lnTo>
                <a:lnTo>
                  <a:pt x="20" y="105"/>
                </a:lnTo>
                <a:lnTo>
                  <a:pt x="15" y="110"/>
                </a:lnTo>
                <a:lnTo>
                  <a:pt x="13" y="120"/>
                </a:lnTo>
                <a:lnTo>
                  <a:pt x="13" y="120"/>
                </a:lnTo>
                <a:lnTo>
                  <a:pt x="15" y="127"/>
                </a:lnTo>
                <a:lnTo>
                  <a:pt x="20" y="134"/>
                </a:lnTo>
                <a:lnTo>
                  <a:pt x="25" y="138"/>
                </a:lnTo>
                <a:lnTo>
                  <a:pt x="35" y="139"/>
                </a:lnTo>
                <a:lnTo>
                  <a:pt x="35" y="139"/>
                </a:lnTo>
                <a:lnTo>
                  <a:pt x="42" y="138"/>
                </a:lnTo>
                <a:lnTo>
                  <a:pt x="49" y="134"/>
                </a:lnTo>
                <a:lnTo>
                  <a:pt x="53" y="127"/>
                </a:lnTo>
                <a:lnTo>
                  <a:pt x="54" y="120"/>
                </a:lnTo>
                <a:lnTo>
                  <a:pt x="54" y="120"/>
                </a:lnTo>
                <a:lnTo>
                  <a:pt x="53" y="110"/>
                </a:lnTo>
                <a:lnTo>
                  <a:pt x="49" y="105"/>
                </a:lnTo>
                <a:lnTo>
                  <a:pt x="42" y="100"/>
                </a:lnTo>
                <a:lnTo>
                  <a:pt x="35" y="98"/>
                </a:lnTo>
                <a:lnTo>
                  <a:pt x="35" y="98"/>
                </a:lnTo>
                <a:close/>
                <a:moveTo>
                  <a:pt x="270" y="60"/>
                </a:moveTo>
                <a:lnTo>
                  <a:pt x="270" y="60"/>
                </a:lnTo>
                <a:lnTo>
                  <a:pt x="263" y="62"/>
                </a:lnTo>
                <a:lnTo>
                  <a:pt x="258" y="63"/>
                </a:lnTo>
                <a:lnTo>
                  <a:pt x="252" y="65"/>
                </a:lnTo>
                <a:lnTo>
                  <a:pt x="248" y="69"/>
                </a:lnTo>
                <a:lnTo>
                  <a:pt x="245" y="74"/>
                </a:lnTo>
                <a:lnTo>
                  <a:pt x="241" y="80"/>
                </a:lnTo>
                <a:lnTo>
                  <a:pt x="239" y="85"/>
                </a:lnTo>
                <a:lnTo>
                  <a:pt x="239" y="91"/>
                </a:lnTo>
                <a:lnTo>
                  <a:pt x="239" y="91"/>
                </a:lnTo>
                <a:lnTo>
                  <a:pt x="239" y="98"/>
                </a:lnTo>
                <a:lnTo>
                  <a:pt x="241" y="103"/>
                </a:lnTo>
                <a:lnTo>
                  <a:pt x="245" y="109"/>
                </a:lnTo>
                <a:lnTo>
                  <a:pt x="248" y="112"/>
                </a:lnTo>
                <a:lnTo>
                  <a:pt x="252" y="116"/>
                </a:lnTo>
                <a:lnTo>
                  <a:pt x="258" y="120"/>
                </a:lnTo>
                <a:lnTo>
                  <a:pt x="263" y="121"/>
                </a:lnTo>
                <a:lnTo>
                  <a:pt x="270" y="121"/>
                </a:lnTo>
                <a:lnTo>
                  <a:pt x="270" y="121"/>
                </a:lnTo>
                <a:lnTo>
                  <a:pt x="276" y="121"/>
                </a:lnTo>
                <a:lnTo>
                  <a:pt x="281" y="120"/>
                </a:lnTo>
                <a:lnTo>
                  <a:pt x="287" y="116"/>
                </a:lnTo>
                <a:lnTo>
                  <a:pt x="292" y="112"/>
                </a:lnTo>
                <a:lnTo>
                  <a:pt x="296" y="109"/>
                </a:lnTo>
                <a:lnTo>
                  <a:pt x="297" y="103"/>
                </a:lnTo>
                <a:lnTo>
                  <a:pt x="299" y="98"/>
                </a:lnTo>
                <a:lnTo>
                  <a:pt x="301" y="91"/>
                </a:lnTo>
                <a:lnTo>
                  <a:pt x="301" y="91"/>
                </a:lnTo>
                <a:lnTo>
                  <a:pt x="299" y="85"/>
                </a:lnTo>
                <a:lnTo>
                  <a:pt x="297" y="80"/>
                </a:lnTo>
                <a:lnTo>
                  <a:pt x="296" y="74"/>
                </a:lnTo>
                <a:lnTo>
                  <a:pt x="292" y="69"/>
                </a:lnTo>
                <a:lnTo>
                  <a:pt x="287" y="65"/>
                </a:lnTo>
                <a:lnTo>
                  <a:pt x="281" y="63"/>
                </a:lnTo>
                <a:lnTo>
                  <a:pt x="276" y="62"/>
                </a:lnTo>
                <a:lnTo>
                  <a:pt x="270" y="60"/>
                </a:lnTo>
                <a:lnTo>
                  <a:pt x="270" y="60"/>
                </a:lnTo>
                <a:close/>
                <a:moveTo>
                  <a:pt x="364" y="248"/>
                </a:moveTo>
                <a:lnTo>
                  <a:pt x="330" y="248"/>
                </a:lnTo>
                <a:lnTo>
                  <a:pt x="330" y="183"/>
                </a:lnTo>
                <a:lnTo>
                  <a:pt x="330" y="183"/>
                </a:lnTo>
                <a:lnTo>
                  <a:pt x="330" y="176"/>
                </a:lnTo>
                <a:lnTo>
                  <a:pt x="328" y="167"/>
                </a:lnTo>
                <a:lnTo>
                  <a:pt x="321" y="152"/>
                </a:lnTo>
                <a:lnTo>
                  <a:pt x="321" y="152"/>
                </a:lnTo>
                <a:lnTo>
                  <a:pt x="332" y="150"/>
                </a:lnTo>
                <a:lnTo>
                  <a:pt x="332" y="150"/>
                </a:lnTo>
                <a:lnTo>
                  <a:pt x="337" y="152"/>
                </a:lnTo>
                <a:lnTo>
                  <a:pt x="345" y="154"/>
                </a:lnTo>
                <a:lnTo>
                  <a:pt x="350" y="158"/>
                </a:lnTo>
                <a:lnTo>
                  <a:pt x="355" y="161"/>
                </a:lnTo>
                <a:lnTo>
                  <a:pt x="359" y="167"/>
                </a:lnTo>
                <a:lnTo>
                  <a:pt x="363" y="172"/>
                </a:lnTo>
                <a:lnTo>
                  <a:pt x="364" y="178"/>
                </a:lnTo>
                <a:lnTo>
                  <a:pt x="364" y="185"/>
                </a:lnTo>
                <a:lnTo>
                  <a:pt x="364" y="248"/>
                </a:lnTo>
                <a:close/>
                <a:moveTo>
                  <a:pt x="96" y="60"/>
                </a:moveTo>
                <a:lnTo>
                  <a:pt x="96" y="60"/>
                </a:lnTo>
                <a:lnTo>
                  <a:pt x="89" y="62"/>
                </a:lnTo>
                <a:lnTo>
                  <a:pt x="83" y="63"/>
                </a:lnTo>
                <a:lnTo>
                  <a:pt x="78" y="65"/>
                </a:lnTo>
                <a:lnTo>
                  <a:pt x="74" y="69"/>
                </a:lnTo>
                <a:lnTo>
                  <a:pt x="71" y="74"/>
                </a:lnTo>
                <a:lnTo>
                  <a:pt x="67" y="80"/>
                </a:lnTo>
                <a:lnTo>
                  <a:pt x="65" y="85"/>
                </a:lnTo>
                <a:lnTo>
                  <a:pt x="65" y="91"/>
                </a:lnTo>
                <a:lnTo>
                  <a:pt x="65" y="91"/>
                </a:lnTo>
                <a:lnTo>
                  <a:pt x="65" y="98"/>
                </a:lnTo>
                <a:lnTo>
                  <a:pt x="67" y="103"/>
                </a:lnTo>
                <a:lnTo>
                  <a:pt x="71" y="109"/>
                </a:lnTo>
                <a:lnTo>
                  <a:pt x="74" y="112"/>
                </a:lnTo>
                <a:lnTo>
                  <a:pt x="78" y="116"/>
                </a:lnTo>
                <a:lnTo>
                  <a:pt x="83" y="120"/>
                </a:lnTo>
                <a:lnTo>
                  <a:pt x="89" y="121"/>
                </a:lnTo>
                <a:lnTo>
                  <a:pt x="96" y="121"/>
                </a:lnTo>
                <a:lnTo>
                  <a:pt x="96" y="121"/>
                </a:lnTo>
                <a:lnTo>
                  <a:pt x="102" y="121"/>
                </a:lnTo>
                <a:lnTo>
                  <a:pt x="107" y="120"/>
                </a:lnTo>
                <a:lnTo>
                  <a:pt x="112" y="116"/>
                </a:lnTo>
                <a:lnTo>
                  <a:pt x="118" y="112"/>
                </a:lnTo>
                <a:lnTo>
                  <a:pt x="122" y="109"/>
                </a:lnTo>
                <a:lnTo>
                  <a:pt x="123" y="103"/>
                </a:lnTo>
                <a:lnTo>
                  <a:pt x="125" y="98"/>
                </a:lnTo>
                <a:lnTo>
                  <a:pt x="127" y="91"/>
                </a:lnTo>
                <a:lnTo>
                  <a:pt x="127" y="91"/>
                </a:lnTo>
                <a:lnTo>
                  <a:pt x="125" y="85"/>
                </a:lnTo>
                <a:lnTo>
                  <a:pt x="123" y="80"/>
                </a:lnTo>
                <a:lnTo>
                  <a:pt x="122" y="74"/>
                </a:lnTo>
                <a:lnTo>
                  <a:pt x="118" y="69"/>
                </a:lnTo>
                <a:lnTo>
                  <a:pt x="112" y="65"/>
                </a:lnTo>
                <a:lnTo>
                  <a:pt x="107" y="63"/>
                </a:lnTo>
                <a:lnTo>
                  <a:pt x="102" y="62"/>
                </a:lnTo>
                <a:lnTo>
                  <a:pt x="96" y="60"/>
                </a:lnTo>
                <a:lnTo>
                  <a:pt x="96" y="60"/>
                </a:lnTo>
                <a:close/>
                <a:moveTo>
                  <a:pt x="35" y="150"/>
                </a:moveTo>
                <a:lnTo>
                  <a:pt x="35" y="150"/>
                </a:lnTo>
                <a:lnTo>
                  <a:pt x="44" y="152"/>
                </a:lnTo>
                <a:lnTo>
                  <a:pt x="44" y="152"/>
                </a:lnTo>
                <a:lnTo>
                  <a:pt x="38" y="167"/>
                </a:lnTo>
                <a:lnTo>
                  <a:pt x="36" y="176"/>
                </a:lnTo>
                <a:lnTo>
                  <a:pt x="35" y="183"/>
                </a:lnTo>
                <a:lnTo>
                  <a:pt x="35" y="248"/>
                </a:lnTo>
                <a:lnTo>
                  <a:pt x="0" y="248"/>
                </a:lnTo>
                <a:lnTo>
                  <a:pt x="0" y="185"/>
                </a:lnTo>
                <a:lnTo>
                  <a:pt x="0" y="185"/>
                </a:lnTo>
                <a:lnTo>
                  <a:pt x="0" y="178"/>
                </a:lnTo>
                <a:lnTo>
                  <a:pt x="2" y="172"/>
                </a:lnTo>
                <a:lnTo>
                  <a:pt x="6" y="167"/>
                </a:lnTo>
                <a:lnTo>
                  <a:pt x="9" y="161"/>
                </a:lnTo>
                <a:lnTo>
                  <a:pt x="15" y="158"/>
                </a:lnTo>
                <a:lnTo>
                  <a:pt x="20" y="154"/>
                </a:lnTo>
                <a:lnTo>
                  <a:pt x="27" y="152"/>
                </a:lnTo>
                <a:lnTo>
                  <a:pt x="35" y="150"/>
                </a:lnTo>
                <a:lnTo>
                  <a:pt x="35" y="150"/>
                </a:lnTo>
                <a:close/>
                <a:moveTo>
                  <a:pt x="183" y="0"/>
                </a:moveTo>
                <a:lnTo>
                  <a:pt x="183" y="0"/>
                </a:lnTo>
                <a:lnTo>
                  <a:pt x="174" y="0"/>
                </a:lnTo>
                <a:lnTo>
                  <a:pt x="165" y="4"/>
                </a:lnTo>
                <a:lnTo>
                  <a:pt x="158" y="7"/>
                </a:lnTo>
                <a:lnTo>
                  <a:pt x="151" y="13"/>
                </a:lnTo>
                <a:lnTo>
                  <a:pt x="145" y="20"/>
                </a:lnTo>
                <a:lnTo>
                  <a:pt x="141" y="27"/>
                </a:lnTo>
                <a:lnTo>
                  <a:pt x="138" y="36"/>
                </a:lnTo>
                <a:lnTo>
                  <a:pt x="138" y="45"/>
                </a:lnTo>
                <a:lnTo>
                  <a:pt x="138" y="45"/>
                </a:lnTo>
                <a:lnTo>
                  <a:pt x="138" y="54"/>
                </a:lnTo>
                <a:lnTo>
                  <a:pt x="141" y="62"/>
                </a:lnTo>
                <a:lnTo>
                  <a:pt x="145" y="71"/>
                </a:lnTo>
                <a:lnTo>
                  <a:pt x="151" y="76"/>
                </a:lnTo>
                <a:lnTo>
                  <a:pt x="158" y="81"/>
                </a:lnTo>
                <a:lnTo>
                  <a:pt x="165" y="87"/>
                </a:lnTo>
                <a:lnTo>
                  <a:pt x="174" y="89"/>
                </a:lnTo>
                <a:lnTo>
                  <a:pt x="183" y="91"/>
                </a:lnTo>
                <a:lnTo>
                  <a:pt x="183" y="91"/>
                </a:lnTo>
                <a:lnTo>
                  <a:pt x="192" y="89"/>
                </a:lnTo>
                <a:lnTo>
                  <a:pt x="200" y="87"/>
                </a:lnTo>
                <a:lnTo>
                  <a:pt x="209" y="81"/>
                </a:lnTo>
                <a:lnTo>
                  <a:pt x="214" y="76"/>
                </a:lnTo>
                <a:lnTo>
                  <a:pt x="219" y="71"/>
                </a:lnTo>
                <a:lnTo>
                  <a:pt x="225" y="62"/>
                </a:lnTo>
                <a:lnTo>
                  <a:pt x="227" y="54"/>
                </a:lnTo>
                <a:lnTo>
                  <a:pt x="229" y="45"/>
                </a:lnTo>
                <a:lnTo>
                  <a:pt x="229" y="45"/>
                </a:lnTo>
                <a:lnTo>
                  <a:pt x="227" y="36"/>
                </a:lnTo>
                <a:lnTo>
                  <a:pt x="225" y="27"/>
                </a:lnTo>
                <a:lnTo>
                  <a:pt x="219" y="20"/>
                </a:lnTo>
                <a:lnTo>
                  <a:pt x="214" y="13"/>
                </a:lnTo>
                <a:lnTo>
                  <a:pt x="209" y="7"/>
                </a:lnTo>
                <a:lnTo>
                  <a:pt x="200" y="4"/>
                </a:lnTo>
                <a:lnTo>
                  <a:pt x="192" y="0"/>
                </a:lnTo>
                <a:lnTo>
                  <a:pt x="183" y="0"/>
                </a:lnTo>
                <a:lnTo>
                  <a:pt x="183" y="0"/>
                </a:lnTo>
                <a:close/>
                <a:moveTo>
                  <a:pt x="319" y="272"/>
                </a:moveTo>
                <a:lnTo>
                  <a:pt x="265" y="272"/>
                </a:lnTo>
                <a:lnTo>
                  <a:pt x="265" y="174"/>
                </a:lnTo>
                <a:lnTo>
                  <a:pt x="265" y="174"/>
                </a:lnTo>
                <a:lnTo>
                  <a:pt x="265" y="163"/>
                </a:lnTo>
                <a:lnTo>
                  <a:pt x="263" y="154"/>
                </a:lnTo>
                <a:lnTo>
                  <a:pt x="259" y="145"/>
                </a:lnTo>
                <a:lnTo>
                  <a:pt x="256" y="136"/>
                </a:lnTo>
                <a:lnTo>
                  <a:pt x="256" y="136"/>
                </a:lnTo>
                <a:lnTo>
                  <a:pt x="263" y="134"/>
                </a:lnTo>
                <a:lnTo>
                  <a:pt x="270" y="134"/>
                </a:lnTo>
                <a:lnTo>
                  <a:pt x="270" y="134"/>
                </a:lnTo>
                <a:lnTo>
                  <a:pt x="279" y="136"/>
                </a:lnTo>
                <a:lnTo>
                  <a:pt x="288" y="138"/>
                </a:lnTo>
                <a:lnTo>
                  <a:pt x="297" y="143"/>
                </a:lnTo>
                <a:lnTo>
                  <a:pt x="305" y="149"/>
                </a:lnTo>
                <a:lnTo>
                  <a:pt x="310" y="156"/>
                </a:lnTo>
                <a:lnTo>
                  <a:pt x="316" y="165"/>
                </a:lnTo>
                <a:lnTo>
                  <a:pt x="317" y="174"/>
                </a:lnTo>
                <a:lnTo>
                  <a:pt x="319" y="183"/>
                </a:lnTo>
                <a:lnTo>
                  <a:pt x="319" y="272"/>
                </a:lnTo>
                <a:close/>
                <a:moveTo>
                  <a:pt x="100" y="174"/>
                </a:moveTo>
                <a:lnTo>
                  <a:pt x="100" y="272"/>
                </a:lnTo>
                <a:lnTo>
                  <a:pt x="45" y="272"/>
                </a:lnTo>
                <a:lnTo>
                  <a:pt x="45" y="183"/>
                </a:lnTo>
                <a:lnTo>
                  <a:pt x="45" y="183"/>
                </a:lnTo>
                <a:lnTo>
                  <a:pt x="47" y="174"/>
                </a:lnTo>
                <a:lnTo>
                  <a:pt x="51" y="165"/>
                </a:lnTo>
                <a:lnTo>
                  <a:pt x="54" y="156"/>
                </a:lnTo>
                <a:lnTo>
                  <a:pt x="60" y="149"/>
                </a:lnTo>
                <a:lnTo>
                  <a:pt x="67" y="143"/>
                </a:lnTo>
                <a:lnTo>
                  <a:pt x="76" y="138"/>
                </a:lnTo>
                <a:lnTo>
                  <a:pt x="85" y="136"/>
                </a:lnTo>
                <a:lnTo>
                  <a:pt x="96" y="134"/>
                </a:lnTo>
                <a:lnTo>
                  <a:pt x="96" y="134"/>
                </a:lnTo>
                <a:lnTo>
                  <a:pt x="103" y="134"/>
                </a:lnTo>
                <a:lnTo>
                  <a:pt x="109" y="136"/>
                </a:lnTo>
                <a:lnTo>
                  <a:pt x="109" y="136"/>
                </a:lnTo>
                <a:lnTo>
                  <a:pt x="105" y="145"/>
                </a:lnTo>
                <a:lnTo>
                  <a:pt x="102" y="154"/>
                </a:lnTo>
                <a:lnTo>
                  <a:pt x="100" y="163"/>
                </a:lnTo>
                <a:lnTo>
                  <a:pt x="100" y="174"/>
                </a:lnTo>
                <a:lnTo>
                  <a:pt x="100" y="174"/>
                </a:lnTo>
                <a:close/>
                <a:moveTo>
                  <a:pt x="111" y="301"/>
                </a:moveTo>
                <a:lnTo>
                  <a:pt x="254" y="301"/>
                </a:lnTo>
                <a:lnTo>
                  <a:pt x="254" y="174"/>
                </a:lnTo>
                <a:lnTo>
                  <a:pt x="254" y="174"/>
                </a:lnTo>
                <a:lnTo>
                  <a:pt x="252" y="159"/>
                </a:lnTo>
                <a:lnTo>
                  <a:pt x="248" y="145"/>
                </a:lnTo>
                <a:lnTo>
                  <a:pt x="241" y="134"/>
                </a:lnTo>
                <a:lnTo>
                  <a:pt x="232" y="123"/>
                </a:lnTo>
                <a:lnTo>
                  <a:pt x="223" y="114"/>
                </a:lnTo>
                <a:lnTo>
                  <a:pt x="210" y="109"/>
                </a:lnTo>
                <a:lnTo>
                  <a:pt x="198" y="103"/>
                </a:lnTo>
                <a:lnTo>
                  <a:pt x="183" y="101"/>
                </a:lnTo>
                <a:lnTo>
                  <a:pt x="183" y="101"/>
                </a:lnTo>
                <a:lnTo>
                  <a:pt x="169" y="103"/>
                </a:lnTo>
                <a:lnTo>
                  <a:pt x="154" y="109"/>
                </a:lnTo>
                <a:lnTo>
                  <a:pt x="143" y="114"/>
                </a:lnTo>
                <a:lnTo>
                  <a:pt x="132" y="123"/>
                </a:lnTo>
                <a:lnTo>
                  <a:pt x="123" y="134"/>
                </a:lnTo>
                <a:lnTo>
                  <a:pt x="116" y="145"/>
                </a:lnTo>
                <a:lnTo>
                  <a:pt x="112" y="159"/>
                </a:lnTo>
                <a:lnTo>
                  <a:pt x="111" y="174"/>
                </a:lnTo>
                <a:lnTo>
                  <a:pt x="111" y="301"/>
                </a:lnTo>
                <a:close/>
              </a:path>
            </a:pathLst>
          </a:custGeom>
          <a:solidFill>
            <a:schemeClr val="bg1"/>
          </a:solidFill>
          <a:ln w="9525">
            <a:noFill/>
            <a:round/>
          </a:ln>
        </p:spPr>
        <p:txBody>
          <a:bodyPr/>
          <a:lstStyle/>
          <a:p>
            <a:pPr eaLnBrk="1" fontAlgn="auto" hangingPunct="1">
              <a:spcBef>
                <a:spcPts val="0"/>
              </a:spcBef>
              <a:spcAft>
                <a:spcPts val="0"/>
              </a:spcAft>
              <a:defRPr/>
            </a:pPr>
            <a:endParaRPr lang="en-US" dirty="0">
              <a:solidFill>
                <a:srgbClr val="EDC899"/>
              </a:solidFill>
              <a:cs typeface="+mn-ea"/>
              <a:sym typeface="+mn-lt"/>
            </a:endParaRPr>
          </a:p>
        </p:txBody>
      </p:sp>
      <p:sp>
        <p:nvSpPr>
          <p:cNvPr id="98" name="AutoShape 7"/>
          <p:cNvSpPr/>
          <p:nvPr/>
        </p:nvSpPr>
        <p:spPr bwMode="auto">
          <a:xfrm>
            <a:off x="6415993" y="2522295"/>
            <a:ext cx="405371" cy="406083"/>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eaLnBrk="1" fontAlgn="auto" hangingPunct="1">
              <a:spcBef>
                <a:spcPts val="0"/>
              </a:spcBef>
              <a:spcAft>
                <a:spcPts val="0"/>
              </a:spcAft>
              <a:defRPr/>
            </a:pPr>
            <a:endParaRPr lang="en-US" sz="3000">
              <a:solidFill>
                <a:srgbClr val="EDC899"/>
              </a:solidFill>
              <a:effectLst>
                <a:outerShdw blurRad="38100" dist="38100" dir="2700000" algn="tl">
                  <a:srgbClr val="000000"/>
                </a:outerShdw>
              </a:effectLst>
              <a:cs typeface="+mn-ea"/>
              <a:sym typeface="+mn-lt"/>
            </a:endParaRPr>
          </a:p>
        </p:txBody>
      </p:sp>
      <p:sp>
        <p:nvSpPr>
          <p:cNvPr id="99" name="AutoShape 8"/>
          <p:cNvSpPr/>
          <p:nvPr/>
        </p:nvSpPr>
        <p:spPr bwMode="auto">
          <a:xfrm>
            <a:off x="6593386" y="2699699"/>
            <a:ext cx="50585" cy="50587"/>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eaLnBrk="1" fontAlgn="auto" hangingPunct="1">
              <a:spcBef>
                <a:spcPts val="0"/>
              </a:spcBef>
              <a:spcAft>
                <a:spcPts val="0"/>
              </a:spcAft>
              <a:defRPr/>
            </a:pPr>
            <a:endParaRPr lang="en-US" sz="3000">
              <a:solidFill>
                <a:srgbClr val="EDC899"/>
              </a:solidFill>
              <a:effectLst>
                <a:outerShdw blurRad="38100" dist="38100" dir="2700000" algn="tl">
                  <a:srgbClr val="000000"/>
                </a:outerShdw>
              </a:effectLst>
              <a:cs typeface="+mn-ea"/>
              <a:sym typeface="+mn-lt"/>
            </a:endParaRPr>
          </a:p>
        </p:txBody>
      </p:sp>
      <p:sp>
        <p:nvSpPr>
          <p:cNvPr id="100" name="AutoShape 9"/>
          <p:cNvSpPr/>
          <p:nvPr/>
        </p:nvSpPr>
        <p:spPr bwMode="auto">
          <a:xfrm>
            <a:off x="6542108" y="2649110"/>
            <a:ext cx="152447" cy="152454"/>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eaLnBrk="1" fontAlgn="auto" hangingPunct="1">
              <a:spcBef>
                <a:spcPts val="0"/>
              </a:spcBef>
              <a:spcAft>
                <a:spcPts val="0"/>
              </a:spcAft>
              <a:defRPr/>
            </a:pPr>
            <a:endParaRPr lang="en-US" sz="3000">
              <a:solidFill>
                <a:srgbClr val="EDC899"/>
              </a:solidFill>
              <a:effectLst>
                <a:outerShdw blurRad="38100" dist="38100" dir="2700000" algn="tl">
                  <a:srgbClr val="000000"/>
                </a:outerShdw>
              </a:effectLst>
              <a:cs typeface="+mn-ea"/>
              <a:sym typeface="+mn-lt"/>
            </a:endParaRPr>
          </a:p>
        </p:txBody>
      </p:sp>
      <p:sp>
        <p:nvSpPr>
          <p:cNvPr id="101" name="AutoShape 10"/>
          <p:cNvSpPr/>
          <p:nvPr/>
        </p:nvSpPr>
        <p:spPr bwMode="auto">
          <a:xfrm>
            <a:off x="6643972" y="2750284"/>
            <a:ext cx="63057" cy="65139"/>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eaLnBrk="1" fontAlgn="auto" hangingPunct="1">
              <a:spcBef>
                <a:spcPts val="0"/>
              </a:spcBef>
              <a:spcAft>
                <a:spcPts val="0"/>
              </a:spcAft>
              <a:defRPr/>
            </a:pPr>
            <a:endParaRPr lang="en-US" sz="3000">
              <a:solidFill>
                <a:srgbClr val="EDC899"/>
              </a:solidFill>
              <a:effectLst>
                <a:outerShdw blurRad="38100" dist="38100" dir="2700000" algn="tl">
                  <a:srgbClr val="000000"/>
                </a:outerShdw>
              </a:effectLst>
              <a:cs typeface="+mn-ea"/>
              <a:sym typeface="+mn-lt"/>
            </a:endParaRPr>
          </a:p>
        </p:txBody>
      </p:sp>
      <p:sp>
        <p:nvSpPr>
          <p:cNvPr id="102" name="AutoShape 11"/>
          <p:cNvSpPr/>
          <p:nvPr/>
        </p:nvSpPr>
        <p:spPr bwMode="auto">
          <a:xfrm>
            <a:off x="6668916" y="2775926"/>
            <a:ext cx="90775" cy="92858"/>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eaLnBrk="1" fontAlgn="auto" hangingPunct="1">
              <a:spcBef>
                <a:spcPts val="0"/>
              </a:spcBef>
              <a:spcAft>
                <a:spcPts val="0"/>
              </a:spcAft>
              <a:defRPr/>
            </a:pPr>
            <a:endParaRPr lang="en-US" sz="3000">
              <a:solidFill>
                <a:srgbClr val="EDC899"/>
              </a:solidFill>
              <a:effectLst>
                <a:outerShdw blurRad="38100" dist="38100" dir="2700000" algn="tl">
                  <a:srgbClr val="000000"/>
                </a:outerShdw>
              </a:effectLst>
              <a:cs typeface="+mn-ea"/>
              <a:sym typeface="+mn-lt"/>
            </a:endParaRPr>
          </a:p>
        </p:txBody>
      </p:sp>
      <p:sp>
        <p:nvSpPr>
          <p:cNvPr id="103" name="AutoShape 12"/>
          <p:cNvSpPr/>
          <p:nvPr/>
        </p:nvSpPr>
        <p:spPr bwMode="auto">
          <a:xfrm>
            <a:off x="6656443" y="2763451"/>
            <a:ext cx="76917" cy="78306"/>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eaLnBrk="1" fontAlgn="auto" hangingPunct="1">
              <a:spcBef>
                <a:spcPts val="0"/>
              </a:spcBef>
              <a:spcAft>
                <a:spcPts val="0"/>
              </a:spcAft>
              <a:defRPr/>
            </a:pPr>
            <a:endParaRPr lang="en-US" sz="3000">
              <a:solidFill>
                <a:srgbClr val="EDC899"/>
              </a:solidFill>
              <a:effectLst>
                <a:outerShdw blurRad="38100" dist="38100" dir="2700000" algn="tl">
                  <a:srgbClr val="000000"/>
                </a:outerShdw>
              </a:effectLst>
              <a:cs typeface="+mn-ea"/>
              <a:sym typeface="+mn-lt"/>
            </a:endParaRPr>
          </a:p>
        </p:txBody>
      </p:sp>
      <p:sp>
        <p:nvSpPr>
          <p:cNvPr id="104" name="AutoShape 13"/>
          <p:cNvSpPr/>
          <p:nvPr/>
        </p:nvSpPr>
        <p:spPr bwMode="auto">
          <a:xfrm>
            <a:off x="6529637" y="2636637"/>
            <a:ext cx="63751" cy="64446"/>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eaLnBrk="1" fontAlgn="auto" hangingPunct="1">
              <a:spcBef>
                <a:spcPts val="0"/>
              </a:spcBef>
              <a:spcAft>
                <a:spcPts val="0"/>
              </a:spcAft>
              <a:defRPr/>
            </a:pPr>
            <a:endParaRPr lang="en-US" sz="3000">
              <a:solidFill>
                <a:srgbClr val="EDC899"/>
              </a:solidFill>
              <a:effectLst>
                <a:outerShdw blurRad="38100" dist="38100" dir="2700000" algn="tl">
                  <a:srgbClr val="000000"/>
                </a:outerShdw>
              </a:effectLst>
              <a:cs typeface="+mn-ea"/>
              <a:sym typeface="+mn-lt"/>
            </a:endParaRPr>
          </a:p>
        </p:txBody>
      </p:sp>
      <p:sp>
        <p:nvSpPr>
          <p:cNvPr id="105" name="AutoShape 14"/>
          <p:cNvSpPr/>
          <p:nvPr/>
        </p:nvSpPr>
        <p:spPr bwMode="auto">
          <a:xfrm>
            <a:off x="6479050" y="2586049"/>
            <a:ext cx="90775" cy="92166"/>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eaLnBrk="1" fontAlgn="auto" hangingPunct="1">
              <a:spcBef>
                <a:spcPts val="0"/>
              </a:spcBef>
              <a:spcAft>
                <a:spcPts val="0"/>
              </a:spcAft>
              <a:defRPr/>
            </a:pPr>
            <a:endParaRPr lang="en-US" sz="3000">
              <a:solidFill>
                <a:srgbClr val="EDC899"/>
              </a:solidFill>
              <a:effectLst>
                <a:outerShdw blurRad="38100" dist="38100" dir="2700000" algn="tl">
                  <a:srgbClr val="000000"/>
                </a:outerShdw>
              </a:effectLst>
              <a:cs typeface="+mn-ea"/>
              <a:sym typeface="+mn-lt"/>
            </a:endParaRPr>
          </a:p>
        </p:txBody>
      </p:sp>
      <p:sp>
        <p:nvSpPr>
          <p:cNvPr id="106" name="AutoShape 15"/>
          <p:cNvSpPr/>
          <p:nvPr/>
        </p:nvSpPr>
        <p:spPr bwMode="auto">
          <a:xfrm>
            <a:off x="6504689" y="2610997"/>
            <a:ext cx="76917" cy="78999"/>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eaLnBrk="1" fontAlgn="auto" hangingPunct="1">
              <a:spcBef>
                <a:spcPts val="0"/>
              </a:spcBef>
              <a:spcAft>
                <a:spcPts val="0"/>
              </a:spcAft>
              <a:defRPr/>
            </a:pPr>
            <a:endParaRPr lang="en-US" sz="3000">
              <a:solidFill>
                <a:srgbClr val="EDC899"/>
              </a:solidFill>
              <a:effectLst>
                <a:outerShdw blurRad="38100" dist="38100" dir="2700000" algn="tl">
                  <a:srgbClr val="000000"/>
                </a:outerShdw>
              </a:effectLst>
              <a:cs typeface="+mn-ea"/>
              <a:sym typeface="+mn-lt"/>
            </a:endParaRPr>
          </a:p>
        </p:txBody>
      </p:sp>
      <p:sp>
        <p:nvSpPr>
          <p:cNvPr id="108" name="Freeform 19"/>
          <p:cNvSpPr/>
          <p:nvPr/>
        </p:nvSpPr>
        <p:spPr bwMode="auto">
          <a:xfrm>
            <a:off x="5267943" y="4404121"/>
            <a:ext cx="278764" cy="213857"/>
          </a:xfrm>
          <a:custGeom>
            <a:avLst/>
            <a:gdLst/>
            <a:ahLst/>
            <a:cxnLst>
              <a:cxn ang="0">
                <a:pos x="192" y="0"/>
              </a:cxn>
              <a:cxn ang="0">
                <a:pos x="203" y="0"/>
              </a:cxn>
              <a:cxn ang="0">
                <a:pos x="225" y="5"/>
              </a:cxn>
              <a:cxn ang="0">
                <a:pos x="245" y="13"/>
              </a:cxn>
              <a:cxn ang="0">
                <a:pos x="262" y="26"/>
              </a:cxn>
              <a:cxn ang="0">
                <a:pos x="271" y="32"/>
              </a:cxn>
              <a:cxn ang="0">
                <a:pos x="282" y="47"/>
              </a:cxn>
              <a:cxn ang="0">
                <a:pos x="292" y="63"/>
              </a:cxn>
              <a:cxn ang="0">
                <a:pos x="232" y="63"/>
              </a:cxn>
              <a:cxn ang="0">
                <a:pos x="213" y="53"/>
              </a:cxn>
              <a:cxn ang="0">
                <a:pos x="192" y="49"/>
              </a:cxn>
              <a:cxn ang="0">
                <a:pos x="112" y="49"/>
              </a:cxn>
              <a:cxn ang="0">
                <a:pos x="88" y="54"/>
              </a:cxn>
              <a:cxn ang="0">
                <a:pos x="68" y="68"/>
              </a:cxn>
              <a:cxn ang="0">
                <a:pos x="61" y="77"/>
              </a:cxn>
              <a:cxn ang="0">
                <a:pos x="51" y="99"/>
              </a:cxn>
              <a:cxn ang="0">
                <a:pos x="50" y="111"/>
              </a:cxn>
              <a:cxn ang="0">
                <a:pos x="51" y="124"/>
              </a:cxn>
              <a:cxn ang="0">
                <a:pos x="61" y="146"/>
              </a:cxn>
              <a:cxn ang="0">
                <a:pos x="68" y="154"/>
              </a:cxn>
              <a:cxn ang="0">
                <a:pos x="88" y="168"/>
              </a:cxn>
              <a:cxn ang="0">
                <a:pos x="112" y="173"/>
              </a:cxn>
              <a:cxn ang="0">
                <a:pos x="192" y="173"/>
              </a:cxn>
              <a:cxn ang="0">
                <a:pos x="213" y="169"/>
              </a:cxn>
              <a:cxn ang="0">
                <a:pos x="232" y="158"/>
              </a:cxn>
              <a:cxn ang="0">
                <a:pos x="292" y="158"/>
              </a:cxn>
              <a:cxn ang="0">
                <a:pos x="282" y="175"/>
              </a:cxn>
              <a:cxn ang="0">
                <a:pos x="271" y="189"/>
              </a:cxn>
              <a:cxn ang="0">
                <a:pos x="262" y="196"/>
              </a:cxn>
              <a:cxn ang="0">
                <a:pos x="245" y="209"/>
              </a:cxn>
              <a:cxn ang="0">
                <a:pos x="225" y="217"/>
              </a:cxn>
              <a:cxn ang="0">
                <a:pos x="203" y="221"/>
              </a:cxn>
              <a:cxn ang="0">
                <a:pos x="112" y="222"/>
              </a:cxn>
              <a:cxn ang="0">
                <a:pos x="100" y="221"/>
              </a:cxn>
              <a:cxn ang="0">
                <a:pos x="78" y="217"/>
              </a:cxn>
              <a:cxn ang="0">
                <a:pos x="58" y="209"/>
              </a:cxn>
              <a:cxn ang="0">
                <a:pos x="41" y="196"/>
              </a:cxn>
              <a:cxn ang="0">
                <a:pos x="34" y="189"/>
              </a:cxn>
              <a:cxn ang="0">
                <a:pos x="20" y="173"/>
              </a:cxn>
              <a:cxn ang="0">
                <a:pos x="9" y="154"/>
              </a:cxn>
              <a:cxn ang="0">
                <a:pos x="3" y="133"/>
              </a:cxn>
              <a:cxn ang="0">
                <a:pos x="0" y="111"/>
              </a:cxn>
              <a:cxn ang="0">
                <a:pos x="0" y="111"/>
              </a:cxn>
              <a:cxn ang="0">
                <a:pos x="3" y="89"/>
              </a:cxn>
              <a:cxn ang="0">
                <a:pos x="9" y="68"/>
              </a:cxn>
              <a:cxn ang="0">
                <a:pos x="20" y="49"/>
              </a:cxn>
              <a:cxn ang="0">
                <a:pos x="34" y="32"/>
              </a:cxn>
              <a:cxn ang="0">
                <a:pos x="41" y="26"/>
              </a:cxn>
              <a:cxn ang="0">
                <a:pos x="58" y="13"/>
              </a:cxn>
              <a:cxn ang="0">
                <a:pos x="78" y="5"/>
              </a:cxn>
              <a:cxn ang="0">
                <a:pos x="100" y="0"/>
              </a:cxn>
              <a:cxn ang="0">
                <a:pos x="112" y="0"/>
              </a:cxn>
            </a:cxnLst>
            <a:rect l="0" t="0" r="r" b="b"/>
            <a:pathLst>
              <a:path w="292" h="222">
                <a:moveTo>
                  <a:pt x="112" y="0"/>
                </a:moveTo>
                <a:lnTo>
                  <a:pt x="192" y="0"/>
                </a:lnTo>
                <a:lnTo>
                  <a:pt x="192" y="0"/>
                </a:lnTo>
                <a:lnTo>
                  <a:pt x="203" y="0"/>
                </a:lnTo>
                <a:lnTo>
                  <a:pt x="214" y="2"/>
                </a:lnTo>
                <a:lnTo>
                  <a:pt x="225" y="5"/>
                </a:lnTo>
                <a:lnTo>
                  <a:pt x="235" y="9"/>
                </a:lnTo>
                <a:lnTo>
                  <a:pt x="245" y="13"/>
                </a:lnTo>
                <a:lnTo>
                  <a:pt x="254" y="18"/>
                </a:lnTo>
                <a:lnTo>
                  <a:pt x="262" y="26"/>
                </a:lnTo>
                <a:lnTo>
                  <a:pt x="271" y="32"/>
                </a:lnTo>
                <a:lnTo>
                  <a:pt x="271" y="32"/>
                </a:lnTo>
                <a:lnTo>
                  <a:pt x="277" y="39"/>
                </a:lnTo>
                <a:lnTo>
                  <a:pt x="282" y="47"/>
                </a:lnTo>
                <a:lnTo>
                  <a:pt x="288" y="56"/>
                </a:lnTo>
                <a:lnTo>
                  <a:pt x="292" y="63"/>
                </a:lnTo>
                <a:lnTo>
                  <a:pt x="232" y="63"/>
                </a:lnTo>
                <a:lnTo>
                  <a:pt x="232" y="63"/>
                </a:lnTo>
                <a:lnTo>
                  <a:pt x="223" y="58"/>
                </a:lnTo>
                <a:lnTo>
                  <a:pt x="213" y="53"/>
                </a:lnTo>
                <a:lnTo>
                  <a:pt x="203" y="51"/>
                </a:lnTo>
                <a:lnTo>
                  <a:pt x="192" y="49"/>
                </a:lnTo>
                <a:lnTo>
                  <a:pt x="112" y="49"/>
                </a:lnTo>
                <a:lnTo>
                  <a:pt x="112" y="49"/>
                </a:lnTo>
                <a:lnTo>
                  <a:pt x="99" y="51"/>
                </a:lnTo>
                <a:lnTo>
                  <a:pt x="88" y="54"/>
                </a:lnTo>
                <a:lnTo>
                  <a:pt x="77" y="60"/>
                </a:lnTo>
                <a:lnTo>
                  <a:pt x="68" y="68"/>
                </a:lnTo>
                <a:lnTo>
                  <a:pt x="68" y="68"/>
                </a:lnTo>
                <a:lnTo>
                  <a:pt x="61" y="77"/>
                </a:lnTo>
                <a:lnTo>
                  <a:pt x="55" y="86"/>
                </a:lnTo>
                <a:lnTo>
                  <a:pt x="51" y="99"/>
                </a:lnTo>
                <a:lnTo>
                  <a:pt x="50" y="111"/>
                </a:lnTo>
                <a:lnTo>
                  <a:pt x="50" y="111"/>
                </a:lnTo>
                <a:lnTo>
                  <a:pt x="50" y="111"/>
                </a:lnTo>
                <a:lnTo>
                  <a:pt x="51" y="124"/>
                </a:lnTo>
                <a:lnTo>
                  <a:pt x="55" y="135"/>
                </a:lnTo>
                <a:lnTo>
                  <a:pt x="61" y="146"/>
                </a:lnTo>
                <a:lnTo>
                  <a:pt x="68" y="154"/>
                </a:lnTo>
                <a:lnTo>
                  <a:pt x="68" y="154"/>
                </a:lnTo>
                <a:lnTo>
                  <a:pt x="77" y="162"/>
                </a:lnTo>
                <a:lnTo>
                  <a:pt x="88" y="168"/>
                </a:lnTo>
                <a:lnTo>
                  <a:pt x="99" y="172"/>
                </a:lnTo>
                <a:lnTo>
                  <a:pt x="112" y="173"/>
                </a:lnTo>
                <a:lnTo>
                  <a:pt x="192" y="173"/>
                </a:lnTo>
                <a:lnTo>
                  <a:pt x="192" y="173"/>
                </a:lnTo>
                <a:lnTo>
                  <a:pt x="203" y="172"/>
                </a:lnTo>
                <a:lnTo>
                  <a:pt x="213" y="169"/>
                </a:lnTo>
                <a:lnTo>
                  <a:pt x="223" y="164"/>
                </a:lnTo>
                <a:lnTo>
                  <a:pt x="232" y="158"/>
                </a:lnTo>
                <a:lnTo>
                  <a:pt x="292" y="158"/>
                </a:lnTo>
                <a:lnTo>
                  <a:pt x="292" y="158"/>
                </a:lnTo>
                <a:lnTo>
                  <a:pt x="288" y="167"/>
                </a:lnTo>
                <a:lnTo>
                  <a:pt x="282" y="175"/>
                </a:lnTo>
                <a:lnTo>
                  <a:pt x="277" y="183"/>
                </a:lnTo>
                <a:lnTo>
                  <a:pt x="271" y="189"/>
                </a:lnTo>
                <a:lnTo>
                  <a:pt x="271" y="189"/>
                </a:lnTo>
                <a:lnTo>
                  <a:pt x="262" y="196"/>
                </a:lnTo>
                <a:lnTo>
                  <a:pt x="254" y="203"/>
                </a:lnTo>
                <a:lnTo>
                  <a:pt x="245" y="209"/>
                </a:lnTo>
                <a:lnTo>
                  <a:pt x="235" y="214"/>
                </a:lnTo>
                <a:lnTo>
                  <a:pt x="225" y="217"/>
                </a:lnTo>
                <a:lnTo>
                  <a:pt x="214" y="220"/>
                </a:lnTo>
                <a:lnTo>
                  <a:pt x="203" y="221"/>
                </a:lnTo>
                <a:lnTo>
                  <a:pt x="192" y="222"/>
                </a:lnTo>
                <a:lnTo>
                  <a:pt x="112" y="222"/>
                </a:lnTo>
                <a:lnTo>
                  <a:pt x="112" y="222"/>
                </a:lnTo>
                <a:lnTo>
                  <a:pt x="100" y="221"/>
                </a:lnTo>
                <a:lnTo>
                  <a:pt x="89" y="220"/>
                </a:lnTo>
                <a:lnTo>
                  <a:pt x="78" y="217"/>
                </a:lnTo>
                <a:lnTo>
                  <a:pt x="68" y="214"/>
                </a:lnTo>
                <a:lnTo>
                  <a:pt x="58" y="209"/>
                </a:lnTo>
                <a:lnTo>
                  <a:pt x="50" y="203"/>
                </a:lnTo>
                <a:lnTo>
                  <a:pt x="41" y="196"/>
                </a:lnTo>
                <a:lnTo>
                  <a:pt x="34" y="189"/>
                </a:lnTo>
                <a:lnTo>
                  <a:pt x="34" y="189"/>
                </a:lnTo>
                <a:lnTo>
                  <a:pt x="26" y="182"/>
                </a:lnTo>
                <a:lnTo>
                  <a:pt x="20" y="173"/>
                </a:lnTo>
                <a:lnTo>
                  <a:pt x="14" y="164"/>
                </a:lnTo>
                <a:lnTo>
                  <a:pt x="9" y="154"/>
                </a:lnTo>
                <a:lnTo>
                  <a:pt x="5" y="143"/>
                </a:lnTo>
                <a:lnTo>
                  <a:pt x="3" y="133"/>
                </a:lnTo>
                <a:lnTo>
                  <a:pt x="2" y="122"/>
                </a:lnTo>
                <a:lnTo>
                  <a:pt x="0" y="111"/>
                </a:lnTo>
                <a:lnTo>
                  <a:pt x="0" y="111"/>
                </a:lnTo>
                <a:lnTo>
                  <a:pt x="0" y="111"/>
                </a:lnTo>
                <a:lnTo>
                  <a:pt x="2" y="100"/>
                </a:lnTo>
                <a:lnTo>
                  <a:pt x="3" y="89"/>
                </a:lnTo>
                <a:lnTo>
                  <a:pt x="5" y="78"/>
                </a:lnTo>
                <a:lnTo>
                  <a:pt x="9" y="68"/>
                </a:lnTo>
                <a:lnTo>
                  <a:pt x="14" y="58"/>
                </a:lnTo>
                <a:lnTo>
                  <a:pt x="20" y="49"/>
                </a:lnTo>
                <a:lnTo>
                  <a:pt x="26" y="41"/>
                </a:lnTo>
                <a:lnTo>
                  <a:pt x="34" y="32"/>
                </a:lnTo>
                <a:lnTo>
                  <a:pt x="34" y="32"/>
                </a:lnTo>
                <a:lnTo>
                  <a:pt x="41" y="26"/>
                </a:lnTo>
                <a:lnTo>
                  <a:pt x="50" y="18"/>
                </a:lnTo>
                <a:lnTo>
                  <a:pt x="58" y="13"/>
                </a:lnTo>
                <a:lnTo>
                  <a:pt x="68" y="9"/>
                </a:lnTo>
                <a:lnTo>
                  <a:pt x="78" y="5"/>
                </a:lnTo>
                <a:lnTo>
                  <a:pt x="89" y="2"/>
                </a:lnTo>
                <a:lnTo>
                  <a:pt x="100" y="0"/>
                </a:lnTo>
                <a:lnTo>
                  <a:pt x="112" y="0"/>
                </a:lnTo>
                <a:lnTo>
                  <a:pt x="112" y="0"/>
                </a:lnTo>
                <a:close/>
              </a:path>
            </a:pathLst>
          </a:custGeom>
          <a:solidFill>
            <a:schemeClr val="bg1"/>
          </a:solidFill>
          <a:ln w="9525">
            <a:noFill/>
            <a:round/>
          </a:ln>
        </p:spPr>
        <p:txBody>
          <a:bodyPr/>
          <a:lstStyle/>
          <a:p>
            <a:pPr eaLnBrk="1" fontAlgn="auto" hangingPunct="1">
              <a:spcBef>
                <a:spcPts val="0"/>
              </a:spcBef>
              <a:spcAft>
                <a:spcPts val="0"/>
              </a:spcAft>
              <a:defRPr/>
            </a:pPr>
            <a:endParaRPr lang="en-US">
              <a:solidFill>
                <a:srgbClr val="EDC899"/>
              </a:solidFill>
              <a:cs typeface="+mn-ea"/>
              <a:sym typeface="+mn-lt"/>
            </a:endParaRPr>
          </a:p>
        </p:txBody>
      </p:sp>
      <p:sp>
        <p:nvSpPr>
          <p:cNvPr id="109" name="Freeform 20"/>
          <p:cNvSpPr/>
          <p:nvPr/>
        </p:nvSpPr>
        <p:spPr bwMode="auto">
          <a:xfrm>
            <a:off x="5596350" y="4404121"/>
            <a:ext cx="276855" cy="213857"/>
          </a:xfrm>
          <a:custGeom>
            <a:avLst/>
            <a:gdLst/>
            <a:ahLst/>
            <a:cxnLst>
              <a:cxn ang="0">
                <a:pos x="181" y="0"/>
              </a:cxn>
              <a:cxn ang="0">
                <a:pos x="192" y="0"/>
              </a:cxn>
              <a:cxn ang="0">
                <a:pos x="213" y="5"/>
              </a:cxn>
              <a:cxn ang="0">
                <a:pos x="234" y="13"/>
              </a:cxn>
              <a:cxn ang="0">
                <a:pos x="251" y="26"/>
              </a:cxn>
              <a:cxn ang="0">
                <a:pos x="258" y="32"/>
              </a:cxn>
              <a:cxn ang="0">
                <a:pos x="272" y="49"/>
              </a:cxn>
              <a:cxn ang="0">
                <a:pos x="283" y="68"/>
              </a:cxn>
              <a:cxn ang="0">
                <a:pos x="289" y="89"/>
              </a:cxn>
              <a:cxn ang="0">
                <a:pos x="292" y="111"/>
              </a:cxn>
              <a:cxn ang="0">
                <a:pos x="292" y="111"/>
              </a:cxn>
              <a:cxn ang="0">
                <a:pos x="289" y="133"/>
              </a:cxn>
              <a:cxn ang="0">
                <a:pos x="283" y="154"/>
              </a:cxn>
              <a:cxn ang="0">
                <a:pos x="272" y="173"/>
              </a:cxn>
              <a:cxn ang="0">
                <a:pos x="258" y="189"/>
              </a:cxn>
              <a:cxn ang="0">
                <a:pos x="251" y="196"/>
              </a:cxn>
              <a:cxn ang="0">
                <a:pos x="234" y="209"/>
              </a:cxn>
              <a:cxn ang="0">
                <a:pos x="213" y="217"/>
              </a:cxn>
              <a:cxn ang="0">
                <a:pos x="192" y="221"/>
              </a:cxn>
              <a:cxn ang="0">
                <a:pos x="100" y="222"/>
              </a:cxn>
              <a:cxn ang="0">
                <a:pos x="89" y="221"/>
              </a:cxn>
              <a:cxn ang="0">
                <a:pos x="67" y="217"/>
              </a:cxn>
              <a:cxn ang="0">
                <a:pos x="47" y="209"/>
              </a:cxn>
              <a:cxn ang="0">
                <a:pos x="30" y="196"/>
              </a:cxn>
              <a:cxn ang="0">
                <a:pos x="21" y="189"/>
              </a:cxn>
              <a:cxn ang="0">
                <a:pos x="9" y="175"/>
              </a:cxn>
              <a:cxn ang="0">
                <a:pos x="0" y="158"/>
              </a:cxn>
              <a:cxn ang="0">
                <a:pos x="61" y="158"/>
              </a:cxn>
              <a:cxn ang="0">
                <a:pos x="79" y="169"/>
              </a:cxn>
              <a:cxn ang="0">
                <a:pos x="100" y="173"/>
              </a:cxn>
              <a:cxn ang="0">
                <a:pos x="181" y="173"/>
              </a:cxn>
              <a:cxn ang="0">
                <a:pos x="204" y="168"/>
              </a:cxn>
              <a:cxn ang="0">
                <a:pos x="224" y="154"/>
              </a:cxn>
              <a:cxn ang="0">
                <a:pos x="231" y="146"/>
              </a:cxn>
              <a:cxn ang="0">
                <a:pos x="241" y="124"/>
              </a:cxn>
              <a:cxn ang="0">
                <a:pos x="242" y="111"/>
              </a:cxn>
              <a:cxn ang="0">
                <a:pos x="241" y="99"/>
              </a:cxn>
              <a:cxn ang="0">
                <a:pos x="231" y="77"/>
              </a:cxn>
              <a:cxn ang="0">
                <a:pos x="224" y="68"/>
              </a:cxn>
              <a:cxn ang="0">
                <a:pos x="204" y="54"/>
              </a:cxn>
              <a:cxn ang="0">
                <a:pos x="181" y="49"/>
              </a:cxn>
              <a:cxn ang="0">
                <a:pos x="100" y="49"/>
              </a:cxn>
              <a:cxn ang="0">
                <a:pos x="79" y="53"/>
              </a:cxn>
              <a:cxn ang="0">
                <a:pos x="61" y="63"/>
              </a:cxn>
              <a:cxn ang="0">
                <a:pos x="0" y="63"/>
              </a:cxn>
              <a:cxn ang="0">
                <a:pos x="9" y="47"/>
              </a:cxn>
              <a:cxn ang="0">
                <a:pos x="21" y="32"/>
              </a:cxn>
              <a:cxn ang="0">
                <a:pos x="30" y="26"/>
              </a:cxn>
              <a:cxn ang="0">
                <a:pos x="47" y="13"/>
              </a:cxn>
              <a:cxn ang="0">
                <a:pos x="67" y="5"/>
              </a:cxn>
              <a:cxn ang="0">
                <a:pos x="89" y="0"/>
              </a:cxn>
              <a:cxn ang="0">
                <a:pos x="100" y="0"/>
              </a:cxn>
            </a:cxnLst>
            <a:rect l="0" t="0" r="r" b="b"/>
            <a:pathLst>
              <a:path w="292" h="222">
                <a:moveTo>
                  <a:pt x="100" y="0"/>
                </a:moveTo>
                <a:lnTo>
                  <a:pt x="181" y="0"/>
                </a:lnTo>
                <a:lnTo>
                  <a:pt x="181" y="0"/>
                </a:lnTo>
                <a:lnTo>
                  <a:pt x="192" y="0"/>
                </a:lnTo>
                <a:lnTo>
                  <a:pt x="203" y="2"/>
                </a:lnTo>
                <a:lnTo>
                  <a:pt x="213" y="5"/>
                </a:lnTo>
                <a:lnTo>
                  <a:pt x="224" y="9"/>
                </a:lnTo>
                <a:lnTo>
                  <a:pt x="234" y="13"/>
                </a:lnTo>
                <a:lnTo>
                  <a:pt x="242" y="18"/>
                </a:lnTo>
                <a:lnTo>
                  <a:pt x="251" y="26"/>
                </a:lnTo>
                <a:lnTo>
                  <a:pt x="258" y="32"/>
                </a:lnTo>
                <a:lnTo>
                  <a:pt x="258" y="32"/>
                </a:lnTo>
                <a:lnTo>
                  <a:pt x="266" y="41"/>
                </a:lnTo>
                <a:lnTo>
                  <a:pt x="272" y="49"/>
                </a:lnTo>
                <a:lnTo>
                  <a:pt x="278" y="58"/>
                </a:lnTo>
                <a:lnTo>
                  <a:pt x="283" y="68"/>
                </a:lnTo>
                <a:lnTo>
                  <a:pt x="287" y="78"/>
                </a:lnTo>
                <a:lnTo>
                  <a:pt x="289" y="89"/>
                </a:lnTo>
                <a:lnTo>
                  <a:pt x="291" y="100"/>
                </a:lnTo>
                <a:lnTo>
                  <a:pt x="292" y="111"/>
                </a:lnTo>
                <a:lnTo>
                  <a:pt x="292" y="111"/>
                </a:lnTo>
                <a:lnTo>
                  <a:pt x="292" y="111"/>
                </a:lnTo>
                <a:lnTo>
                  <a:pt x="291" y="122"/>
                </a:lnTo>
                <a:lnTo>
                  <a:pt x="289" y="133"/>
                </a:lnTo>
                <a:lnTo>
                  <a:pt x="287" y="143"/>
                </a:lnTo>
                <a:lnTo>
                  <a:pt x="283" y="154"/>
                </a:lnTo>
                <a:lnTo>
                  <a:pt x="278" y="164"/>
                </a:lnTo>
                <a:lnTo>
                  <a:pt x="272" y="173"/>
                </a:lnTo>
                <a:lnTo>
                  <a:pt x="266" y="182"/>
                </a:lnTo>
                <a:lnTo>
                  <a:pt x="258" y="189"/>
                </a:lnTo>
                <a:lnTo>
                  <a:pt x="258" y="189"/>
                </a:lnTo>
                <a:lnTo>
                  <a:pt x="251" y="196"/>
                </a:lnTo>
                <a:lnTo>
                  <a:pt x="242" y="203"/>
                </a:lnTo>
                <a:lnTo>
                  <a:pt x="234" y="209"/>
                </a:lnTo>
                <a:lnTo>
                  <a:pt x="224" y="214"/>
                </a:lnTo>
                <a:lnTo>
                  <a:pt x="213" y="217"/>
                </a:lnTo>
                <a:lnTo>
                  <a:pt x="203" y="220"/>
                </a:lnTo>
                <a:lnTo>
                  <a:pt x="192" y="221"/>
                </a:lnTo>
                <a:lnTo>
                  <a:pt x="181" y="222"/>
                </a:lnTo>
                <a:lnTo>
                  <a:pt x="100" y="222"/>
                </a:lnTo>
                <a:lnTo>
                  <a:pt x="100" y="222"/>
                </a:lnTo>
                <a:lnTo>
                  <a:pt x="89" y="221"/>
                </a:lnTo>
                <a:lnTo>
                  <a:pt x="78" y="220"/>
                </a:lnTo>
                <a:lnTo>
                  <a:pt x="67" y="217"/>
                </a:lnTo>
                <a:lnTo>
                  <a:pt x="57" y="214"/>
                </a:lnTo>
                <a:lnTo>
                  <a:pt x="47" y="209"/>
                </a:lnTo>
                <a:lnTo>
                  <a:pt x="38" y="203"/>
                </a:lnTo>
                <a:lnTo>
                  <a:pt x="30" y="196"/>
                </a:lnTo>
                <a:lnTo>
                  <a:pt x="21" y="189"/>
                </a:lnTo>
                <a:lnTo>
                  <a:pt x="21" y="189"/>
                </a:lnTo>
                <a:lnTo>
                  <a:pt x="15" y="183"/>
                </a:lnTo>
                <a:lnTo>
                  <a:pt x="9" y="175"/>
                </a:lnTo>
                <a:lnTo>
                  <a:pt x="4" y="167"/>
                </a:lnTo>
                <a:lnTo>
                  <a:pt x="0" y="158"/>
                </a:lnTo>
                <a:lnTo>
                  <a:pt x="61" y="158"/>
                </a:lnTo>
                <a:lnTo>
                  <a:pt x="61" y="158"/>
                </a:lnTo>
                <a:lnTo>
                  <a:pt x="69" y="164"/>
                </a:lnTo>
                <a:lnTo>
                  <a:pt x="79" y="169"/>
                </a:lnTo>
                <a:lnTo>
                  <a:pt x="89" y="172"/>
                </a:lnTo>
                <a:lnTo>
                  <a:pt x="100" y="173"/>
                </a:lnTo>
                <a:lnTo>
                  <a:pt x="181" y="173"/>
                </a:lnTo>
                <a:lnTo>
                  <a:pt x="181" y="173"/>
                </a:lnTo>
                <a:lnTo>
                  <a:pt x="193" y="172"/>
                </a:lnTo>
                <a:lnTo>
                  <a:pt x="204" y="168"/>
                </a:lnTo>
                <a:lnTo>
                  <a:pt x="215" y="162"/>
                </a:lnTo>
                <a:lnTo>
                  <a:pt x="224" y="154"/>
                </a:lnTo>
                <a:lnTo>
                  <a:pt x="224" y="154"/>
                </a:lnTo>
                <a:lnTo>
                  <a:pt x="231" y="146"/>
                </a:lnTo>
                <a:lnTo>
                  <a:pt x="237" y="135"/>
                </a:lnTo>
                <a:lnTo>
                  <a:pt x="241" y="124"/>
                </a:lnTo>
                <a:lnTo>
                  <a:pt x="242" y="111"/>
                </a:lnTo>
                <a:lnTo>
                  <a:pt x="242" y="111"/>
                </a:lnTo>
                <a:lnTo>
                  <a:pt x="242" y="111"/>
                </a:lnTo>
                <a:lnTo>
                  <a:pt x="241" y="99"/>
                </a:lnTo>
                <a:lnTo>
                  <a:pt x="237" y="86"/>
                </a:lnTo>
                <a:lnTo>
                  <a:pt x="231" y="77"/>
                </a:lnTo>
                <a:lnTo>
                  <a:pt x="224" y="68"/>
                </a:lnTo>
                <a:lnTo>
                  <a:pt x="224" y="68"/>
                </a:lnTo>
                <a:lnTo>
                  <a:pt x="215" y="60"/>
                </a:lnTo>
                <a:lnTo>
                  <a:pt x="204" y="54"/>
                </a:lnTo>
                <a:lnTo>
                  <a:pt x="193" y="51"/>
                </a:lnTo>
                <a:lnTo>
                  <a:pt x="181" y="49"/>
                </a:lnTo>
                <a:lnTo>
                  <a:pt x="100" y="49"/>
                </a:lnTo>
                <a:lnTo>
                  <a:pt x="100" y="49"/>
                </a:lnTo>
                <a:lnTo>
                  <a:pt x="89" y="51"/>
                </a:lnTo>
                <a:lnTo>
                  <a:pt x="79" y="53"/>
                </a:lnTo>
                <a:lnTo>
                  <a:pt x="69" y="58"/>
                </a:lnTo>
                <a:lnTo>
                  <a:pt x="61" y="63"/>
                </a:lnTo>
                <a:lnTo>
                  <a:pt x="0" y="63"/>
                </a:lnTo>
                <a:lnTo>
                  <a:pt x="0" y="63"/>
                </a:lnTo>
                <a:lnTo>
                  <a:pt x="4" y="56"/>
                </a:lnTo>
                <a:lnTo>
                  <a:pt x="9" y="47"/>
                </a:lnTo>
                <a:lnTo>
                  <a:pt x="15" y="39"/>
                </a:lnTo>
                <a:lnTo>
                  <a:pt x="21" y="32"/>
                </a:lnTo>
                <a:lnTo>
                  <a:pt x="21" y="32"/>
                </a:lnTo>
                <a:lnTo>
                  <a:pt x="30" y="26"/>
                </a:lnTo>
                <a:lnTo>
                  <a:pt x="38" y="18"/>
                </a:lnTo>
                <a:lnTo>
                  <a:pt x="47" y="13"/>
                </a:lnTo>
                <a:lnTo>
                  <a:pt x="57" y="9"/>
                </a:lnTo>
                <a:lnTo>
                  <a:pt x="67" y="5"/>
                </a:lnTo>
                <a:lnTo>
                  <a:pt x="78" y="2"/>
                </a:lnTo>
                <a:lnTo>
                  <a:pt x="89" y="0"/>
                </a:lnTo>
                <a:lnTo>
                  <a:pt x="100" y="0"/>
                </a:lnTo>
                <a:lnTo>
                  <a:pt x="100" y="0"/>
                </a:lnTo>
                <a:close/>
              </a:path>
            </a:pathLst>
          </a:custGeom>
          <a:solidFill>
            <a:schemeClr val="bg1"/>
          </a:solidFill>
          <a:ln w="9525">
            <a:noFill/>
            <a:round/>
          </a:ln>
        </p:spPr>
        <p:txBody>
          <a:bodyPr/>
          <a:lstStyle/>
          <a:p>
            <a:pPr eaLnBrk="1" fontAlgn="auto" hangingPunct="1">
              <a:spcBef>
                <a:spcPts val="0"/>
              </a:spcBef>
              <a:spcAft>
                <a:spcPts val="0"/>
              </a:spcAft>
              <a:defRPr/>
            </a:pPr>
            <a:endParaRPr lang="en-US">
              <a:solidFill>
                <a:srgbClr val="EDC899"/>
              </a:solidFill>
              <a:cs typeface="+mn-ea"/>
              <a:sym typeface="+mn-lt"/>
            </a:endParaRPr>
          </a:p>
        </p:txBody>
      </p:sp>
      <p:sp>
        <p:nvSpPr>
          <p:cNvPr id="110" name="Freeform 21"/>
          <p:cNvSpPr/>
          <p:nvPr/>
        </p:nvSpPr>
        <p:spPr bwMode="auto">
          <a:xfrm>
            <a:off x="5460786" y="4488136"/>
            <a:ext cx="234850" cy="43918"/>
          </a:xfrm>
          <a:custGeom>
            <a:avLst/>
            <a:gdLst/>
            <a:ahLst/>
            <a:cxnLst>
              <a:cxn ang="0">
                <a:pos x="24" y="0"/>
              </a:cxn>
              <a:cxn ang="0">
                <a:pos x="224" y="0"/>
              </a:cxn>
              <a:cxn ang="0">
                <a:pos x="224" y="0"/>
              </a:cxn>
              <a:cxn ang="0">
                <a:pos x="229" y="1"/>
              </a:cxn>
              <a:cxn ang="0">
                <a:pos x="233" y="2"/>
              </a:cxn>
              <a:cxn ang="0">
                <a:pos x="236" y="5"/>
              </a:cxn>
              <a:cxn ang="0">
                <a:pos x="240" y="7"/>
              </a:cxn>
              <a:cxn ang="0">
                <a:pos x="242" y="11"/>
              </a:cxn>
              <a:cxn ang="0">
                <a:pos x="245" y="14"/>
              </a:cxn>
              <a:cxn ang="0">
                <a:pos x="246" y="18"/>
              </a:cxn>
              <a:cxn ang="0">
                <a:pos x="246" y="23"/>
              </a:cxn>
              <a:cxn ang="0">
                <a:pos x="246" y="23"/>
              </a:cxn>
              <a:cxn ang="0">
                <a:pos x="246" y="23"/>
              </a:cxn>
              <a:cxn ang="0">
                <a:pos x="246" y="28"/>
              </a:cxn>
              <a:cxn ang="0">
                <a:pos x="245" y="32"/>
              </a:cxn>
              <a:cxn ang="0">
                <a:pos x="242" y="36"/>
              </a:cxn>
              <a:cxn ang="0">
                <a:pos x="240" y="39"/>
              </a:cxn>
              <a:cxn ang="0">
                <a:pos x="236" y="42"/>
              </a:cxn>
              <a:cxn ang="0">
                <a:pos x="233" y="44"/>
              </a:cxn>
              <a:cxn ang="0">
                <a:pos x="229" y="45"/>
              </a:cxn>
              <a:cxn ang="0">
                <a:pos x="224" y="45"/>
              </a:cxn>
              <a:cxn ang="0">
                <a:pos x="24" y="45"/>
              </a:cxn>
              <a:cxn ang="0">
                <a:pos x="24" y="45"/>
              </a:cxn>
              <a:cxn ang="0">
                <a:pos x="19" y="45"/>
              </a:cxn>
              <a:cxn ang="0">
                <a:pos x="14" y="44"/>
              </a:cxn>
              <a:cxn ang="0">
                <a:pos x="10" y="42"/>
              </a:cxn>
              <a:cxn ang="0">
                <a:pos x="6" y="39"/>
              </a:cxn>
              <a:cxn ang="0">
                <a:pos x="4" y="36"/>
              </a:cxn>
              <a:cxn ang="0">
                <a:pos x="3" y="32"/>
              </a:cxn>
              <a:cxn ang="0">
                <a:pos x="0" y="28"/>
              </a:cxn>
              <a:cxn ang="0">
                <a:pos x="0" y="23"/>
              </a:cxn>
              <a:cxn ang="0">
                <a:pos x="0" y="23"/>
              </a:cxn>
              <a:cxn ang="0">
                <a:pos x="0" y="23"/>
              </a:cxn>
              <a:cxn ang="0">
                <a:pos x="0" y="18"/>
              </a:cxn>
              <a:cxn ang="0">
                <a:pos x="3" y="14"/>
              </a:cxn>
              <a:cxn ang="0">
                <a:pos x="4" y="11"/>
              </a:cxn>
              <a:cxn ang="0">
                <a:pos x="6" y="7"/>
              </a:cxn>
              <a:cxn ang="0">
                <a:pos x="10" y="5"/>
              </a:cxn>
              <a:cxn ang="0">
                <a:pos x="14" y="2"/>
              </a:cxn>
              <a:cxn ang="0">
                <a:pos x="19" y="1"/>
              </a:cxn>
              <a:cxn ang="0">
                <a:pos x="24" y="0"/>
              </a:cxn>
              <a:cxn ang="0">
                <a:pos x="24" y="0"/>
              </a:cxn>
            </a:cxnLst>
            <a:rect l="0" t="0" r="r" b="b"/>
            <a:pathLst>
              <a:path w="246" h="45">
                <a:moveTo>
                  <a:pt x="24" y="0"/>
                </a:moveTo>
                <a:lnTo>
                  <a:pt x="224" y="0"/>
                </a:lnTo>
                <a:lnTo>
                  <a:pt x="224" y="0"/>
                </a:lnTo>
                <a:lnTo>
                  <a:pt x="229" y="1"/>
                </a:lnTo>
                <a:lnTo>
                  <a:pt x="233" y="2"/>
                </a:lnTo>
                <a:lnTo>
                  <a:pt x="236" y="5"/>
                </a:lnTo>
                <a:lnTo>
                  <a:pt x="240" y="7"/>
                </a:lnTo>
                <a:lnTo>
                  <a:pt x="242" y="11"/>
                </a:lnTo>
                <a:lnTo>
                  <a:pt x="245" y="14"/>
                </a:lnTo>
                <a:lnTo>
                  <a:pt x="246" y="18"/>
                </a:lnTo>
                <a:lnTo>
                  <a:pt x="246" y="23"/>
                </a:lnTo>
                <a:lnTo>
                  <a:pt x="246" y="23"/>
                </a:lnTo>
                <a:lnTo>
                  <a:pt x="246" y="23"/>
                </a:lnTo>
                <a:lnTo>
                  <a:pt x="246" y="28"/>
                </a:lnTo>
                <a:lnTo>
                  <a:pt x="245" y="32"/>
                </a:lnTo>
                <a:lnTo>
                  <a:pt x="242" y="36"/>
                </a:lnTo>
                <a:lnTo>
                  <a:pt x="240" y="39"/>
                </a:lnTo>
                <a:lnTo>
                  <a:pt x="236" y="42"/>
                </a:lnTo>
                <a:lnTo>
                  <a:pt x="233" y="44"/>
                </a:lnTo>
                <a:lnTo>
                  <a:pt x="229" y="45"/>
                </a:lnTo>
                <a:lnTo>
                  <a:pt x="224" y="45"/>
                </a:lnTo>
                <a:lnTo>
                  <a:pt x="24" y="45"/>
                </a:lnTo>
                <a:lnTo>
                  <a:pt x="24" y="45"/>
                </a:lnTo>
                <a:lnTo>
                  <a:pt x="19" y="45"/>
                </a:lnTo>
                <a:lnTo>
                  <a:pt x="14" y="44"/>
                </a:lnTo>
                <a:lnTo>
                  <a:pt x="10" y="42"/>
                </a:lnTo>
                <a:lnTo>
                  <a:pt x="6" y="39"/>
                </a:lnTo>
                <a:lnTo>
                  <a:pt x="4" y="36"/>
                </a:lnTo>
                <a:lnTo>
                  <a:pt x="3" y="32"/>
                </a:lnTo>
                <a:lnTo>
                  <a:pt x="0" y="28"/>
                </a:lnTo>
                <a:lnTo>
                  <a:pt x="0" y="23"/>
                </a:lnTo>
                <a:lnTo>
                  <a:pt x="0" y="23"/>
                </a:lnTo>
                <a:lnTo>
                  <a:pt x="0" y="23"/>
                </a:lnTo>
                <a:lnTo>
                  <a:pt x="0" y="18"/>
                </a:lnTo>
                <a:lnTo>
                  <a:pt x="3" y="14"/>
                </a:lnTo>
                <a:lnTo>
                  <a:pt x="4" y="11"/>
                </a:lnTo>
                <a:lnTo>
                  <a:pt x="6" y="7"/>
                </a:lnTo>
                <a:lnTo>
                  <a:pt x="10" y="5"/>
                </a:lnTo>
                <a:lnTo>
                  <a:pt x="14" y="2"/>
                </a:lnTo>
                <a:lnTo>
                  <a:pt x="19" y="1"/>
                </a:lnTo>
                <a:lnTo>
                  <a:pt x="24" y="0"/>
                </a:lnTo>
                <a:lnTo>
                  <a:pt x="24" y="0"/>
                </a:lnTo>
                <a:close/>
              </a:path>
            </a:pathLst>
          </a:custGeom>
          <a:solidFill>
            <a:schemeClr val="bg1"/>
          </a:solidFill>
          <a:ln w="9525">
            <a:noFill/>
            <a:round/>
          </a:ln>
        </p:spPr>
        <p:txBody>
          <a:bodyPr/>
          <a:lstStyle/>
          <a:p>
            <a:pPr eaLnBrk="1" fontAlgn="auto" hangingPunct="1">
              <a:spcBef>
                <a:spcPts val="0"/>
              </a:spcBef>
              <a:spcAft>
                <a:spcPts val="0"/>
              </a:spcAft>
              <a:defRPr/>
            </a:pPr>
            <a:endParaRPr lang="en-US">
              <a:solidFill>
                <a:srgbClr val="EDC899"/>
              </a:solidFill>
              <a:cs typeface="+mn-ea"/>
              <a:sym typeface="+mn-lt"/>
            </a:endParaRPr>
          </a:p>
        </p:txBody>
      </p:sp>
      <p:sp>
        <p:nvSpPr>
          <p:cNvPr id="112" name="AutoShape 115"/>
          <p:cNvSpPr/>
          <p:nvPr/>
        </p:nvSpPr>
        <p:spPr bwMode="auto">
          <a:xfrm>
            <a:off x="6429102" y="4317487"/>
            <a:ext cx="327690" cy="43744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eaLnBrk="1" fontAlgn="auto" hangingPunct="1">
              <a:spcBef>
                <a:spcPts val="0"/>
              </a:spcBef>
              <a:spcAft>
                <a:spcPts val="0"/>
              </a:spcAft>
              <a:defRPr/>
            </a:pPr>
            <a:endParaRPr lang="en-US" sz="3000">
              <a:solidFill>
                <a:srgbClr val="EDC899"/>
              </a:solidFill>
              <a:effectLst>
                <a:outerShdw blurRad="38100" dist="38100" dir="2700000" algn="tl">
                  <a:srgbClr val="000000"/>
                </a:outerShdw>
              </a:effectLst>
              <a:cs typeface="+mn-ea"/>
              <a:sym typeface="+mn-lt"/>
            </a:endParaRPr>
          </a:p>
        </p:txBody>
      </p:sp>
      <p:sp>
        <p:nvSpPr>
          <p:cNvPr id="113" name="AutoShape 116"/>
          <p:cNvSpPr/>
          <p:nvPr/>
        </p:nvSpPr>
        <p:spPr bwMode="auto">
          <a:xfrm>
            <a:off x="6565702" y="4577264"/>
            <a:ext cx="54491" cy="82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eaLnBrk="1" fontAlgn="auto" hangingPunct="1">
              <a:spcBef>
                <a:spcPts val="0"/>
              </a:spcBef>
              <a:spcAft>
                <a:spcPts val="0"/>
              </a:spcAft>
              <a:defRPr/>
            </a:pPr>
            <a:endParaRPr lang="en-US" sz="3000">
              <a:solidFill>
                <a:srgbClr val="EDC899"/>
              </a:solidFill>
              <a:effectLst>
                <a:outerShdw blurRad="38100" dist="38100" dir="2700000" algn="tl">
                  <a:srgbClr val="000000"/>
                </a:outerShdw>
              </a:effectLst>
              <a:cs typeface="+mn-ea"/>
              <a:sym typeface="+mn-lt"/>
            </a:endParaRPr>
          </a:p>
        </p:txBody>
      </p:sp>
      <p:sp>
        <p:nvSpPr>
          <p:cNvPr id="114" name="Freeform 55"/>
          <p:cNvSpPr>
            <a:spLocks noChangeAspect="1" noEditPoints="1"/>
          </p:cNvSpPr>
          <p:nvPr/>
        </p:nvSpPr>
        <p:spPr bwMode="auto">
          <a:xfrm>
            <a:off x="6958134" y="3393900"/>
            <a:ext cx="427239" cy="446088"/>
          </a:xfrm>
          <a:custGeom>
            <a:avLst/>
            <a:gdLst>
              <a:gd name="T0" fmla="*/ 83 w 129"/>
              <a:gd name="T1" fmla="*/ 92 h 135"/>
              <a:gd name="T2" fmla="*/ 127 w 129"/>
              <a:gd name="T3" fmla="*/ 26 h 135"/>
              <a:gd name="T4" fmla="*/ 127 w 129"/>
              <a:gd name="T5" fmla="*/ 21 h 135"/>
              <a:gd name="T6" fmla="*/ 117 w 129"/>
              <a:gd name="T7" fmla="*/ 10 h 135"/>
              <a:gd name="T8" fmla="*/ 112 w 129"/>
              <a:gd name="T9" fmla="*/ 10 h 135"/>
              <a:gd name="T10" fmla="*/ 107 w 129"/>
              <a:gd name="T11" fmla="*/ 16 h 135"/>
              <a:gd name="T12" fmla="*/ 101 w 129"/>
              <a:gd name="T13" fmla="*/ 16 h 135"/>
              <a:gd name="T14" fmla="*/ 101 w 129"/>
              <a:gd name="T15" fmla="*/ 0 h 135"/>
              <a:gd name="T16" fmla="*/ 27 w 129"/>
              <a:gd name="T17" fmla="*/ 0 h 135"/>
              <a:gd name="T18" fmla="*/ 27 w 129"/>
              <a:gd name="T19" fmla="*/ 16 h 135"/>
              <a:gd name="T20" fmla="*/ 22 w 129"/>
              <a:gd name="T21" fmla="*/ 16 h 135"/>
              <a:gd name="T22" fmla="*/ 17 w 129"/>
              <a:gd name="T23" fmla="*/ 10 h 135"/>
              <a:gd name="T24" fmla="*/ 12 w 129"/>
              <a:gd name="T25" fmla="*/ 10 h 135"/>
              <a:gd name="T26" fmla="*/ 1 w 129"/>
              <a:gd name="T27" fmla="*/ 21 h 135"/>
              <a:gd name="T28" fmla="*/ 1 w 129"/>
              <a:gd name="T29" fmla="*/ 26 h 135"/>
              <a:gd name="T30" fmla="*/ 46 w 129"/>
              <a:gd name="T31" fmla="*/ 92 h 135"/>
              <a:gd name="T32" fmla="*/ 59 w 129"/>
              <a:gd name="T33" fmla="*/ 98 h 135"/>
              <a:gd name="T34" fmla="*/ 59 w 129"/>
              <a:gd name="T35" fmla="*/ 103 h 135"/>
              <a:gd name="T36" fmla="*/ 54 w 129"/>
              <a:gd name="T37" fmla="*/ 106 h 135"/>
              <a:gd name="T38" fmla="*/ 59 w 129"/>
              <a:gd name="T39" fmla="*/ 108 h 135"/>
              <a:gd name="T40" fmla="*/ 59 w 129"/>
              <a:gd name="T41" fmla="*/ 114 h 135"/>
              <a:gd name="T42" fmla="*/ 54 w 129"/>
              <a:gd name="T43" fmla="*/ 119 h 135"/>
              <a:gd name="T44" fmla="*/ 48 w 129"/>
              <a:gd name="T45" fmla="*/ 124 h 135"/>
              <a:gd name="T46" fmla="*/ 43 w 129"/>
              <a:gd name="T47" fmla="*/ 129 h 135"/>
              <a:gd name="T48" fmla="*/ 49 w 129"/>
              <a:gd name="T49" fmla="*/ 135 h 135"/>
              <a:gd name="T50" fmla="*/ 80 w 129"/>
              <a:gd name="T51" fmla="*/ 135 h 135"/>
              <a:gd name="T52" fmla="*/ 85 w 129"/>
              <a:gd name="T53" fmla="*/ 129 h 135"/>
              <a:gd name="T54" fmla="*/ 80 w 129"/>
              <a:gd name="T55" fmla="*/ 124 h 135"/>
              <a:gd name="T56" fmla="*/ 74 w 129"/>
              <a:gd name="T57" fmla="*/ 119 h 135"/>
              <a:gd name="T58" fmla="*/ 69 w 129"/>
              <a:gd name="T59" fmla="*/ 114 h 135"/>
              <a:gd name="T60" fmla="*/ 69 w 129"/>
              <a:gd name="T61" fmla="*/ 108 h 135"/>
              <a:gd name="T62" fmla="*/ 75 w 129"/>
              <a:gd name="T63" fmla="*/ 106 h 135"/>
              <a:gd name="T64" fmla="*/ 69 w 129"/>
              <a:gd name="T65" fmla="*/ 103 h 135"/>
              <a:gd name="T66" fmla="*/ 69 w 129"/>
              <a:gd name="T67" fmla="*/ 98 h 135"/>
              <a:gd name="T68" fmla="*/ 83 w 129"/>
              <a:gd name="T69" fmla="*/ 92 h 135"/>
              <a:gd name="T70" fmla="*/ 101 w 129"/>
              <a:gd name="T71" fmla="*/ 21 h 135"/>
              <a:gd name="T72" fmla="*/ 107 w 129"/>
              <a:gd name="T73" fmla="*/ 21 h 135"/>
              <a:gd name="T74" fmla="*/ 112 w 129"/>
              <a:gd name="T75" fmla="*/ 16 h 135"/>
              <a:gd name="T76" fmla="*/ 117 w 129"/>
              <a:gd name="T77" fmla="*/ 21 h 135"/>
              <a:gd name="T78" fmla="*/ 117 w 129"/>
              <a:gd name="T79" fmla="*/ 26 h 135"/>
              <a:gd name="T80" fmla="*/ 91 w 129"/>
              <a:gd name="T81" fmla="*/ 71 h 135"/>
              <a:gd name="T82" fmla="*/ 101 w 129"/>
              <a:gd name="T83" fmla="*/ 21 h 135"/>
              <a:gd name="T84" fmla="*/ 36 w 129"/>
              <a:gd name="T85" fmla="*/ 72 h 135"/>
              <a:gd name="T86" fmla="*/ 10 w 129"/>
              <a:gd name="T87" fmla="*/ 27 h 135"/>
              <a:gd name="T88" fmla="*/ 10 w 129"/>
              <a:gd name="T89" fmla="*/ 22 h 135"/>
              <a:gd name="T90" fmla="*/ 15 w 129"/>
              <a:gd name="T91" fmla="*/ 17 h 135"/>
              <a:gd name="T92" fmla="*/ 20 w 129"/>
              <a:gd name="T93" fmla="*/ 22 h 135"/>
              <a:gd name="T94" fmla="*/ 26 w 129"/>
              <a:gd name="T95" fmla="*/ 22 h 135"/>
              <a:gd name="T96" fmla="*/ 36 w 129"/>
              <a:gd name="T97" fmla="*/ 7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35">
                <a:moveTo>
                  <a:pt x="83" y="92"/>
                </a:moveTo>
                <a:cubicBezTo>
                  <a:pt x="129" y="63"/>
                  <a:pt x="127" y="26"/>
                  <a:pt x="127" y="26"/>
                </a:cubicBezTo>
                <a:cubicBezTo>
                  <a:pt x="127" y="21"/>
                  <a:pt x="127" y="21"/>
                  <a:pt x="127" y="21"/>
                </a:cubicBezTo>
                <a:cubicBezTo>
                  <a:pt x="127" y="21"/>
                  <a:pt x="128" y="10"/>
                  <a:pt x="117" y="10"/>
                </a:cubicBezTo>
                <a:cubicBezTo>
                  <a:pt x="114" y="10"/>
                  <a:pt x="112" y="10"/>
                  <a:pt x="112" y="10"/>
                </a:cubicBezTo>
                <a:cubicBezTo>
                  <a:pt x="107" y="10"/>
                  <a:pt x="107" y="16"/>
                  <a:pt x="107" y="16"/>
                </a:cubicBezTo>
                <a:cubicBezTo>
                  <a:pt x="107" y="16"/>
                  <a:pt x="104" y="16"/>
                  <a:pt x="101" y="16"/>
                </a:cubicBezTo>
                <a:cubicBezTo>
                  <a:pt x="101" y="12"/>
                  <a:pt x="101" y="0"/>
                  <a:pt x="101" y="0"/>
                </a:cubicBezTo>
                <a:cubicBezTo>
                  <a:pt x="56" y="7"/>
                  <a:pt x="27" y="0"/>
                  <a:pt x="27" y="0"/>
                </a:cubicBezTo>
                <a:cubicBezTo>
                  <a:pt x="27" y="16"/>
                  <a:pt x="27" y="16"/>
                  <a:pt x="27" y="16"/>
                </a:cubicBezTo>
                <a:cubicBezTo>
                  <a:pt x="23" y="16"/>
                  <a:pt x="22" y="16"/>
                  <a:pt x="22" y="16"/>
                </a:cubicBezTo>
                <a:cubicBezTo>
                  <a:pt x="22" y="16"/>
                  <a:pt x="22" y="10"/>
                  <a:pt x="17" y="10"/>
                </a:cubicBezTo>
                <a:cubicBezTo>
                  <a:pt x="17" y="10"/>
                  <a:pt x="15" y="10"/>
                  <a:pt x="12" y="10"/>
                </a:cubicBezTo>
                <a:cubicBezTo>
                  <a:pt x="1" y="10"/>
                  <a:pt x="1" y="21"/>
                  <a:pt x="1" y="21"/>
                </a:cubicBezTo>
                <a:cubicBezTo>
                  <a:pt x="1" y="26"/>
                  <a:pt x="1" y="26"/>
                  <a:pt x="1" y="26"/>
                </a:cubicBezTo>
                <a:cubicBezTo>
                  <a:pt x="1" y="26"/>
                  <a:pt x="0" y="63"/>
                  <a:pt x="46" y="92"/>
                </a:cubicBezTo>
                <a:cubicBezTo>
                  <a:pt x="46" y="92"/>
                  <a:pt x="52" y="98"/>
                  <a:pt x="59" y="98"/>
                </a:cubicBezTo>
                <a:cubicBezTo>
                  <a:pt x="59" y="103"/>
                  <a:pt x="59" y="103"/>
                  <a:pt x="59" y="103"/>
                </a:cubicBezTo>
                <a:cubicBezTo>
                  <a:pt x="59" y="103"/>
                  <a:pt x="54" y="103"/>
                  <a:pt x="54" y="106"/>
                </a:cubicBezTo>
                <a:cubicBezTo>
                  <a:pt x="54" y="109"/>
                  <a:pt x="59" y="108"/>
                  <a:pt x="59" y="108"/>
                </a:cubicBezTo>
                <a:cubicBezTo>
                  <a:pt x="59" y="114"/>
                  <a:pt x="59" y="114"/>
                  <a:pt x="59" y="114"/>
                </a:cubicBezTo>
                <a:cubicBezTo>
                  <a:pt x="59" y="114"/>
                  <a:pt x="58" y="119"/>
                  <a:pt x="54" y="119"/>
                </a:cubicBezTo>
                <a:cubicBezTo>
                  <a:pt x="54" y="124"/>
                  <a:pt x="48" y="124"/>
                  <a:pt x="48" y="124"/>
                </a:cubicBezTo>
                <a:cubicBezTo>
                  <a:pt x="48" y="124"/>
                  <a:pt x="43" y="125"/>
                  <a:pt x="43" y="129"/>
                </a:cubicBezTo>
                <a:cubicBezTo>
                  <a:pt x="43" y="129"/>
                  <a:pt x="42" y="135"/>
                  <a:pt x="49" y="135"/>
                </a:cubicBezTo>
                <a:cubicBezTo>
                  <a:pt x="56" y="135"/>
                  <a:pt x="80" y="135"/>
                  <a:pt x="80" y="135"/>
                </a:cubicBezTo>
                <a:cubicBezTo>
                  <a:pt x="85" y="135"/>
                  <a:pt x="85" y="129"/>
                  <a:pt x="85" y="129"/>
                </a:cubicBezTo>
                <a:cubicBezTo>
                  <a:pt x="85" y="129"/>
                  <a:pt x="85" y="124"/>
                  <a:pt x="80" y="124"/>
                </a:cubicBezTo>
                <a:cubicBezTo>
                  <a:pt x="74" y="124"/>
                  <a:pt x="74" y="119"/>
                  <a:pt x="74" y="119"/>
                </a:cubicBezTo>
                <a:cubicBezTo>
                  <a:pt x="74" y="119"/>
                  <a:pt x="69" y="119"/>
                  <a:pt x="69" y="114"/>
                </a:cubicBezTo>
                <a:cubicBezTo>
                  <a:pt x="69" y="108"/>
                  <a:pt x="69" y="108"/>
                  <a:pt x="69" y="108"/>
                </a:cubicBezTo>
                <a:cubicBezTo>
                  <a:pt x="69" y="108"/>
                  <a:pt x="75" y="109"/>
                  <a:pt x="75" y="106"/>
                </a:cubicBezTo>
                <a:cubicBezTo>
                  <a:pt x="75" y="103"/>
                  <a:pt x="69" y="103"/>
                  <a:pt x="69" y="103"/>
                </a:cubicBezTo>
                <a:cubicBezTo>
                  <a:pt x="69" y="98"/>
                  <a:pt x="69" y="98"/>
                  <a:pt x="69" y="98"/>
                </a:cubicBezTo>
                <a:cubicBezTo>
                  <a:pt x="75" y="98"/>
                  <a:pt x="79" y="96"/>
                  <a:pt x="83" y="92"/>
                </a:cubicBezTo>
                <a:close/>
                <a:moveTo>
                  <a:pt x="101" y="21"/>
                </a:moveTo>
                <a:cubicBezTo>
                  <a:pt x="103" y="21"/>
                  <a:pt x="107" y="21"/>
                  <a:pt x="107" y="21"/>
                </a:cubicBezTo>
                <a:cubicBezTo>
                  <a:pt x="112" y="21"/>
                  <a:pt x="112" y="16"/>
                  <a:pt x="112" y="16"/>
                </a:cubicBezTo>
                <a:cubicBezTo>
                  <a:pt x="117" y="16"/>
                  <a:pt x="117" y="21"/>
                  <a:pt x="117" y="21"/>
                </a:cubicBezTo>
                <a:cubicBezTo>
                  <a:pt x="117" y="26"/>
                  <a:pt x="117" y="26"/>
                  <a:pt x="117" y="26"/>
                </a:cubicBezTo>
                <a:cubicBezTo>
                  <a:pt x="117" y="26"/>
                  <a:pt x="116" y="47"/>
                  <a:pt x="91" y="71"/>
                </a:cubicBezTo>
                <a:cubicBezTo>
                  <a:pt x="96" y="61"/>
                  <a:pt x="101" y="38"/>
                  <a:pt x="101" y="21"/>
                </a:cubicBezTo>
                <a:close/>
                <a:moveTo>
                  <a:pt x="36" y="72"/>
                </a:moveTo>
                <a:cubicBezTo>
                  <a:pt x="11" y="48"/>
                  <a:pt x="10" y="27"/>
                  <a:pt x="10" y="27"/>
                </a:cubicBezTo>
                <a:cubicBezTo>
                  <a:pt x="10" y="22"/>
                  <a:pt x="10" y="22"/>
                  <a:pt x="10" y="22"/>
                </a:cubicBezTo>
                <a:cubicBezTo>
                  <a:pt x="10" y="22"/>
                  <a:pt x="10" y="17"/>
                  <a:pt x="15" y="17"/>
                </a:cubicBezTo>
                <a:cubicBezTo>
                  <a:pt x="15" y="17"/>
                  <a:pt x="15" y="22"/>
                  <a:pt x="20" y="22"/>
                </a:cubicBezTo>
                <a:cubicBezTo>
                  <a:pt x="20" y="22"/>
                  <a:pt x="24" y="22"/>
                  <a:pt x="26" y="22"/>
                </a:cubicBezTo>
                <a:cubicBezTo>
                  <a:pt x="26" y="39"/>
                  <a:pt x="30" y="62"/>
                  <a:pt x="36" y="72"/>
                </a:cubicBezTo>
                <a:close/>
              </a:path>
            </a:pathLst>
          </a:custGeom>
          <a:solidFill>
            <a:schemeClr val="bg1"/>
          </a:solidFill>
          <a:ln>
            <a:noFill/>
          </a:ln>
        </p:spPr>
        <p:txBody>
          <a:bodyPr/>
          <a:lstStyle/>
          <a:p>
            <a:pPr eaLnBrk="1" fontAlgn="auto" hangingPunct="1">
              <a:spcBef>
                <a:spcPts val="0"/>
              </a:spcBef>
              <a:spcAft>
                <a:spcPts val="0"/>
              </a:spcAft>
              <a:defRPr/>
            </a:pPr>
            <a:endParaRPr lang="en-US">
              <a:solidFill>
                <a:srgbClr val="EDC899"/>
              </a:solidFill>
              <a:cs typeface="+mn-ea"/>
              <a:sym typeface="+mn-lt"/>
            </a:endParaRPr>
          </a:p>
        </p:txBody>
      </p:sp>
      <p:sp>
        <p:nvSpPr>
          <p:cNvPr id="116" name="文本框 115"/>
          <p:cNvSpPr txBox="1"/>
          <p:nvPr/>
        </p:nvSpPr>
        <p:spPr>
          <a:xfrm>
            <a:off x="7265544" y="2272742"/>
            <a:ext cx="3366264" cy="92333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95000"/>
                    <a:lumOff val="5000"/>
                  </a:schemeClr>
                </a:solidFill>
                <a:cs typeface="+mn-ea"/>
                <a:sym typeface="+mn-lt"/>
              </a:rPr>
              <a:t>Please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here</a:t>
            </a:r>
            <a:endParaRPr lang="en-US" sz="1200" dirty="0">
              <a:solidFill>
                <a:schemeClr val="tx1">
                  <a:lumMod val="95000"/>
                  <a:lumOff val="5000"/>
                </a:schemeClr>
              </a:solidFill>
              <a:cs typeface="+mn-ea"/>
              <a:sym typeface="+mn-lt"/>
            </a:endParaRPr>
          </a:p>
        </p:txBody>
      </p:sp>
      <p:sp>
        <p:nvSpPr>
          <p:cNvPr id="117" name="文本框 116"/>
          <p:cNvSpPr txBox="1"/>
          <p:nvPr/>
        </p:nvSpPr>
        <p:spPr>
          <a:xfrm>
            <a:off x="7265542" y="1849197"/>
            <a:ext cx="3111843"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tx1">
                    <a:lumMod val="95000"/>
                    <a:lumOff val="5000"/>
                  </a:schemeClr>
                </a:solidFill>
                <a:cs typeface="+mn-ea"/>
                <a:sym typeface="+mn-lt"/>
              </a:rPr>
              <a:t>输入标题</a:t>
            </a:r>
            <a:endParaRPr lang="zh-CN" altLang="en-US" sz="2400" dirty="0">
              <a:solidFill>
                <a:schemeClr val="tx1">
                  <a:lumMod val="95000"/>
                  <a:lumOff val="5000"/>
                </a:schemeClr>
              </a:solidFill>
              <a:cs typeface="+mn-ea"/>
              <a:sym typeface="+mn-lt"/>
            </a:endParaRPr>
          </a:p>
        </p:txBody>
      </p:sp>
      <p:sp>
        <p:nvSpPr>
          <p:cNvPr id="118" name="文本框 117"/>
          <p:cNvSpPr txBox="1"/>
          <p:nvPr/>
        </p:nvSpPr>
        <p:spPr>
          <a:xfrm>
            <a:off x="7871810" y="3589256"/>
            <a:ext cx="3366264" cy="92333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95000"/>
                    <a:lumOff val="5000"/>
                  </a:schemeClr>
                </a:solidFill>
                <a:cs typeface="+mn-ea"/>
                <a:sym typeface="+mn-lt"/>
              </a:rPr>
              <a:t>Please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here</a:t>
            </a:r>
            <a:endParaRPr lang="en-US" sz="1200" dirty="0">
              <a:solidFill>
                <a:schemeClr val="tx1">
                  <a:lumMod val="95000"/>
                  <a:lumOff val="5000"/>
                </a:schemeClr>
              </a:solidFill>
              <a:cs typeface="+mn-ea"/>
              <a:sym typeface="+mn-lt"/>
            </a:endParaRPr>
          </a:p>
        </p:txBody>
      </p:sp>
      <p:sp>
        <p:nvSpPr>
          <p:cNvPr id="119" name="文本框 118"/>
          <p:cNvSpPr txBox="1"/>
          <p:nvPr/>
        </p:nvSpPr>
        <p:spPr>
          <a:xfrm>
            <a:off x="7871808" y="3165711"/>
            <a:ext cx="3111843"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tx1">
                    <a:lumMod val="95000"/>
                    <a:lumOff val="5000"/>
                  </a:schemeClr>
                </a:solidFill>
                <a:cs typeface="+mn-ea"/>
                <a:sym typeface="+mn-lt"/>
              </a:rPr>
              <a:t>输入标题</a:t>
            </a:r>
            <a:endParaRPr lang="zh-CN" altLang="en-US" sz="2400" dirty="0">
              <a:solidFill>
                <a:schemeClr val="tx1">
                  <a:lumMod val="95000"/>
                  <a:lumOff val="5000"/>
                </a:schemeClr>
              </a:solidFill>
              <a:cs typeface="+mn-ea"/>
              <a:sym typeface="+mn-lt"/>
            </a:endParaRPr>
          </a:p>
        </p:txBody>
      </p:sp>
      <p:sp>
        <p:nvSpPr>
          <p:cNvPr id="120" name="文本框 119"/>
          <p:cNvSpPr txBox="1"/>
          <p:nvPr/>
        </p:nvSpPr>
        <p:spPr>
          <a:xfrm>
            <a:off x="7266502" y="4804192"/>
            <a:ext cx="3366264" cy="92333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95000"/>
                    <a:lumOff val="5000"/>
                  </a:schemeClr>
                </a:solidFill>
                <a:cs typeface="+mn-ea"/>
                <a:sym typeface="+mn-lt"/>
              </a:rPr>
              <a:t>Please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here</a:t>
            </a:r>
            <a:endParaRPr lang="en-US" sz="1200" dirty="0">
              <a:solidFill>
                <a:schemeClr val="tx1">
                  <a:lumMod val="95000"/>
                  <a:lumOff val="5000"/>
                </a:schemeClr>
              </a:solidFill>
              <a:cs typeface="+mn-ea"/>
              <a:sym typeface="+mn-lt"/>
            </a:endParaRPr>
          </a:p>
        </p:txBody>
      </p:sp>
      <p:sp>
        <p:nvSpPr>
          <p:cNvPr id="121" name="文本框 120"/>
          <p:cNvSpPr txBox="1"/>
          <p:nvPr/>
        </p:nvSpPr>
        <p:spPr>
          <a:xfrm>
            <a:off x="7266500" y="4380647"/>
            <a:ext cx="3111843"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tx1">
                    <a:lumMod val="95000"/>
                    <a:lumOff val="5000"/>
                  </a:schemeClr>
                </a:solidFill>
                <a:cs typeface="+mn-ea"/>
                <a:sym typeface="+mn-lt"/>
              </a:rPr>
              <a:t>输入标题</a:t>
            </a:r>
            <a:endParaRPr lang="zh-CN" altLang="en-US" sz="2400" dirty="0">
              <a:solidFill>
                <a:schemeClr val="tx1">
                  <a:lumMod val="95000"/>
                  <a:lumOff val="5000"/>
                </a:schemeClr>
              </a:solidFill>
              <a:cs typeface="+mn-ea"/>
              <a:sym typeface="+mn-lt"/>
            </a:endParaRPr>
          </a:p>
        </p:txBody>
      </p:sp>
      <p:sp>
        <p:nvSpPr>
          <p:cNvPr id="122" name="文本框 121"/>
          <p:cNvSpPr txBox="1"/>
          <p:nvPr/>
        </p:nvSpPr>
        <p:spPr>
          <a:xfrm>
            <a:off x="1507430" y="2333870"/>
            <a:ext cx="3366264" cy="92333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r">
              <a:lnSpc>
                <a:spcPct val="150000"/>
              </a:lnSpc>
            </a:pPr>
            <a:r>
              <a:rPr lang="en-US" sz="1200" dirty="0">
                <a:solidFill>
                  <a:schemeClr val="tx1">
                    <a:lumMod val="95000"/>
                    <a:lumOff val="5000"/>
                  </a:schemeClr>
                </a:solidFill>
                <a:cs typeface="+mn-ea"/>
                <a:sym typeface="+mn-lt"/>
              </a:rPr>
              <a:t>Please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here</a:t>
            </a:r>
            <a:endParaRPr lang="en-US" sz="1200" dirty="0">
              <a:solidFill>
                <a:schemeClr val="tx1">
                  <a:lumMod val="95000"/>
                  <a:lumOff val="5000"/>
                </a:schemeClr>
              </a:solidFill>
              <a:cs typeface="+mn-ea"/>
              <a:sym typeface="+mn-lt"/>
            </a:endParaRPr>
          </a:p>
        </p:txBody>
      </p:sp>
      <p:sp>
        <p:nvSpPr>
          <p:cNvPr id="123" name="文本框 122"/>
          <p:cNvSpPr txBox="1"/>
          <p:nvPr/>
        </p:nvSpPr>
        <p:spPr>
          <a:xfrm>
            <a:off x="1731981" y="1940341"/>
            <a:ext cx="3111843"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r"/>
            <a:r>
              <a:rPr lang="zh-CN" altLang="en-US" sz="2400" dirty="0">
                <a:solidFill>
                  <a:schemeClr val="tx1">
                    <a:lumMod val="95000"/>
                    <a:lumOff val="5000"/>
                  </a:schemeClr>
                </a:solidFill>
                <a:cs typeface="+mn-ea"/>
                <a:sym typeface="+mn-lt"/>
              </a:rPr>
              <a:t>输入标题</a:t>
            </a:r>
            <a:endParaRPr lang="zh-CN" altLang="en-US" sz="2400" dirty="0">
              <a:solidFill>
                <a:schemeClr val="tx1">
                  <a:lumMod val="95000"/>
                  <a:lumOff val="5000"/>
                </a:schemeClr>
              </a:solidFill>
              <a:cs typeface="+mn-ea"/>
              <a:sym typeface="+mn-lt"/>
            </a:endParaRPr>
          </a:p>
        </p:txBody>
      </p:sp>
      <p:sp>
        <p:nvSpPr>
          <p:cNvPr id="124" name="文本框 123"/>
          <p:cNvSpPr txBox="1"/>
          <p:nvPr/>
        </p:nvSpPr>
        <p:spPr>
          <a:xfrm>
            <a:off x="967461" y="3606229"/>
            <a:ext cx="3366264" cy="92333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r">
              <a:lnSpc>
                <a:spcPct val="150000"/>
              </a:lnSpc>
            </a:pPr>
            <a:r>
              <a:rPr lang="en-US" sz="1200" dirty="0">
                <a:solidFill>
                  <a:schemeClr val="tx1">
                    <a:lumMod val="95000"/>
                    <a:lumOff val="5000"/>
                  </a:schemeClr>
                </a:solidFill>
                <a:cs typeface="+mn-ea"/>
                <a:sym typeface="+mn-lt"/>
              </a:rPr>
              <a:t>Please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here</a:t>
            </a:r>
            <a:endParaRPr lang="en-US" sz="1200" dirty="0">
              <a:solidFill>
                <a:schemeClr val="tx1">
                  <a:lumMod val="95000"/>
                  <a:lumOff val="5000"/>
                </a:schemeClr>
              </a:solidFill>
              <a:cs typeface="+mn-ea"/>
              <a:sym typeface="+mn-lt"/>
            </a:endParaRPr>
          </a:p>
        </p:txBody>
      </p:sp>
      <p:sp>
        <p:nvSpPr>
          <p:cNvPr id="125" name="文本框 124"/>
          <p:cNvSpPr txBox="1"/>
          <p:nvPr/>
        </p:nvSpPr>
        <p:spPr>
          <a:xfrm>
            <a:off x="1192012" y="3212700"/>
            <a:ext cx="3111843"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r"/>
            <a:r>
              <a:rPr lang="zh-CN" altLang="en-US" sz="2400" dirty="0">
                <a:solidFill>
                  <a:schemeClr val="tx1">
                    <a:lumMod val="95000"/>
                    <a:lumOff val="5000"/>
                  </a:schemeClr>
                </a:solidFill>
                <a:cs typeface="+mn-ea"/>
                <a:sym typeface="+mn-lt"/>
              </a:rPr>
              <a:t>输入标题</a:t>
            </a:r>
            <a:endParaRPr lang="zh-CN" altLang="en-US" sz="2400" dirty="0">
              <a:solidFill>
                <a:schemeClr val="tx1">
                  <a:lumMod val="95000"/>
                  <a:lumOff val="5000"/>
                </a:schemeClr>
              </a:solidFill>
              <a:cs typeface="+mn-ea"/>
              <a:sym typeface="+mn-lt"/>
            </a:endParaRPr>
          </a:p>
        </p:txBody>
      </p:sp>
      <p:sp>
        <p:nvSpPr>
          <p:cNvPr id="126" name="文本框 125"/>
          <p:cNvSpPr txBox="1"/>
          <p:nvPr/>
        </p:nvSpPr>
        <p:spPr>
          <a:xfrm>
            <a:off x="1328910" y="4828596"/>
            <a:ext cx="3366264" cy="92333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r">
              <a:lnSpc>
                <a:spcPct val="150000"/>
              </a:lnSpc>
            </a:pPr>
            <a:r>
              <a:rPr lang="en-US" sz="1200" dirty="0">
                <a:solidFill>
                  <a:schemeClr val="tx1">
                    <a:lumMod val="95000"/>
                    <a:lumOff val="5000"/>
                  </a:schemeClr>
                </a:solidFill>
                <a:cs typeface="+mn-ea"/>
                <a:sym typeface="+mn-lt"/>
              </a:rPr>
              <a:t>Please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here</a:t>
            </a:r>
            <a:endParaRPr lang="en-US" sz="1200" dirty="0">
              <a:solidFill>
                <a:schemeClr val="tx1">
                  <a:lumMod val="95000"/>
                  <a:lumOff val="5000"/>
                </a:schemeClr>
              </a:solidFill>
              <a:cs typeface="+mn-ea"/>
              <a:sym typeface="+mn-lt"/>
            </a:endParaRPr>
          </a:p>
        </p:txBody>
      </p:sp>
      <p:sp>
        <p:nvSpPr>
          <p:cNvPr id="127" name="文本框 126"/>
          <p:cNvSpPr txBox="1"/>
          <p:nvPr/>
        </p:nvSpPr>
        <p:spPr>
          <a:xfrm>
            <a:off x="1553461" y="4435067"/>
            <a:ext cx="3111843"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r"/>
            <a:r>
              <a:rPr lang="zh-CN" altLang="en-US" sz="2400" dirty="0">
                <a:solidFill>
                  <a:schemeClr val="tx1">
                    <a:lumMod val="95000"/>
                    <a:lumOff val="5000"/>
                  </a:schemeClr>
                </a:solidFill>
                <a:cs typeface="+mn-ea"/>
                <a:sym typeface="+mn-lt"/>
              </a:rPr>
              <a:t>输入标题</a:t>
            </a:r>
            <a:endParaRPr lang="zh-CN" altLang="en-US" sz="2400" dirty="0">
              <a:solidFill>
                <a:schemeClr val="tx1">
                  <a:lumMod val="95000"/>
                  <a:lumOff val="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14:gallery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4"/>
                                        </p:tgtEl>
                                        <p:attrNameLst>
                                          <p:attrName>ppt_y</p:attrName>
                                        </p:attrNameLst>
                                      </p:cBhvr>
                                      <p:tavLst>
                                        <p:tav tm="0">
                                          <p:val>
                                            <p:strVal val="#ppt_y"/>
                                          </p:val>
                                        </p:tav>
                                        <p:tav tm="100000">
                                          <p:val>
                                            <p:strVal val="#ppt_y"/>
                                          </p:val>
                                        </p:tav>
                                      </p:tavLst>
                                    </p:anim>
                                    <p:anim calcmode="lin" valueType="num">
                                      <p:cBhvr>
                                        <p:cTn id="13"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4"/>
                                        </p:tgtEl>
                                      </p:cBhvr>
                                    </p:animEffect>
                                  </p:childTnLst>
                                </p:cTn>
                              </p:par>
                            </p:childTnLst>
                          </p:cTn>
                        </p:par>
                        <p:par>
                          <p:cTn id="16" fill="hold">
                            <p:stCondLst>
                              <p:cond delay="649"/>
                            </p:stCondLst>
                            <p:childTnLst>
                              <p:par>
                                <p:cTn id="17" presetID="12" presetClass="entr" presetSubtype="4" fill="hold" grpId="0" nodeType="afterEffect">
                                  <p:stCondLst>
                                    <p:cond delay="0"/>
                                  </p:stCondLst>
                                  <p:childTnLst>
                                    <p:set>
                                      <p:cBhvr>
                                        <p:cTn id="18" dur="1" fill="hold">
                                          <p:stCondLst>
                                            <p:cond delay="0"/>
                                          </p:stCondLst>
                                        </p:cTn>
                                        <p:tgtEl>
                                          <p:spTgt spid="116"/>
                                        </p:tgtEl>
                                        <p:attrNameLst>
                                          <p:attrName>style.visibility</p:attrName>
                                        </p:attrNameLst>
                                      </p:cBhvr>
                                      <p:to>
                                        <p:strVal val="visible"/>
                                      </p:to>
                                    </p:set>
                                    <p:anim calcmode="lin" valueType="num">
                                      <p:cBhvr additive="base">
                                        <p:cTn id="19" dur="500"/>
                                        <p:tgtEl>
                                          <p:spTgt spid="116"/>
                                        </p:tgtEl>
                                        <p:attrNameLst>
                                          <p:attrName>ppt_y</p:attrName>
                                        </p:attrNameLst>
                                      </p:cBhvr>
                                      <p:tavLst>
                                        <p:tav tm="0">
                                          <p:val>
                                            <p:strVal val="#ppt_y+#ppt_h*1.125000"/>
                                          </p:val>
                                        </p:tav>
                                        <p:tav tm="100000">
                                          <p:val>
                                            <p:strVal val="#ppt_y"/>
                                          </p:val>
                                        </p:tav>
                                      </p:tavLst>
                                    </p:anim>
                                    <p:animEffect transition="in" filter="wipe(up)">
                                      <p:cBhvr>
                                        <p:cTn id="20" dur="500"/>
                                        <p:tgtEl>
                                          <p:spTgt spid="116"/>
                                        </p:tgtEl>
                                      </p:cBhvr>
                                    </p:animEffect>
                                  </p:childTnLst>
                                </p:cTn>
                              </p:par>
                            </p:childTnLst>
                          </p:cTn>
                        </p:par>
                        <p:par>
                          <p:cTn id="21" fill="hold">
                            <p:stCondLst>
                              <p:cond delay="1149"/>
                            </p:stCondLst>
                            <p:childTnLst>
                              <p:par>
                                <p:cTn id="22" presetID="12" presetClass="entr" presetSubtype="4" fill="hold" grpId="0" nodeType="afterEffect">
                                  <p:stCondLst>
                                    <p:cond delay="0"/>
                                  </p:stCondLst>
                                  <p:childTnLst>
                                    <p:set>
                                      <p:cBhvr>
                                        <p:cTn id="23" dur="1" fill="hold">
                                          <p:stCondLst>
                                            <p:cond delay="0"/>
                                          </p:stCondLst>
                                        </p:cTn>
                                        <p:tgtEl>
                                          <p:spTgt spid="117"/>
                                        </p:tgtEl>
                                        <p:attrNameLst>
                                          <p:attrName>style.visibility</p:attrName>
                                        </p:attrNameLst>
                                      </p:cBhvr>
                                      <p:to>
                                        <p:strVal val="visible"/>
                                      </p:to>
                                    </p:set>
                                    <p:anim calcmode="lin" valueType="num">
                                      <p:cBhvr additive="base">
                                        <p:cTn id="24" dur="500"/>
                                        <p:tgtEl>
                                          <p:spTgt spid="117"/>
                                        </p:tgtEl>
                                        <p:attrNameLst>
                                          <p:attrName>ppt_y</p:attrName>
                                        </p:attrNameLst>
                                      </p:cBhvr>
                                      <p:tavLst>
                                        <p:tav tm="0">
                                          <p:val>
                                            <p:strVal val="#ppt_y+#ppt_h*1.125000"/>
                                          </p:val>
                                        </p:tav>
                                        <p:tav tm="100000">
                                          <p:val>
                                            <p:strVal val="#ppt_y"/>
                                          </p:val>
                                        </p:tav>
                                      </p:tavLst>
                                    </p:anim>
                                    <p:animEffect transition="in" filter="wipe(up)">
                                      <p:cBhvr>
                                        <p:cTn id="25" dur="500"/>
                                        <p:tgtEl>
                                          <p:spTgt spid="117"/>
                                        </p:tgtEl>
                                      </p:cBhvr>
                                    </p:animEffect>
                                  </p:childTnLst>
                                </p:cTn>
                              </p:par>
                            </p:childTnLst>
                          </p:cTn>
                        </p:par>
                        <p:par>
                          <p:cTn id="26" fill="hold">
                            <p:stCondLst>
                              <p:cond delay="1649"/>
                            </p:stCondLst>
                            <p:childTnLst>
                              <p:par>
                                <p:cTn id="27" presetID="12" presetClass="entr" presetSubtype="4" fill="hold" grpId="0" nodeType="afterEffect">
                                  <p:stCondLst>
                                    <p:cond delay="0"/>
                                  </p:stCondLst>
                                  <p:childTnLst>
                                    <p:set>
                                      <p:cBhvr>
                                        <p:cTn id="28" dur="1" fill="hold">
                                          <p:stCondLst>
                                            <p:cond delay="0"/>
                                          </p:stCondLst>
                                        </p:cTn>
                                        <p:tgtEl>
                                          <p:spTgt spid="118"/>
                                        </p:tgtEl>
                                        <p:attrNameLst>
                                          <p:attrName>style.visibility</p:attrName>
                                        </p:attrNameLst>
                                      </p:cBhvr>
                                      <p:to>
                                        <p:strVal val="visible"/>
                                      </p:to>
                                    </p:set>
                                    <p:anim calcmode="lin" valueType="num">
                                      <p:cBhvr additive="base">
                                        <p:cTn id="29" dur="500"/>
                                        <p:tgtEl>
                                          <p:spTgt spid="118"/>
                                        </p:tgtEl>
                                        <p:attrNameLst>
                                          <p:attrName>ppt_y</p:attrName>
                                        </p:attrNameLst>
                                      </p:cBhvr>
                                      <p:tavLst>
                                        <p:tav tm="0">
                                          <p:val>
                                            <p:strVal val="#ppt_y+#ppt_h*1.125000"/>
                                          </p:val>
                                        </p:tav>
                                        <p:tav tm="100000">
                                          <p:val>
                                            <p:strVal val="#ppt_y"/>
                                          </p:val>
                                        </p:tav>
                                      </p:tavLst>
                                    </p:anim>
                                    <p:animEffect transition="in" filter="wipe(up)">
                                      <p:cBhvr>
                                        <p:cTn id="30" dur="500"/>
                                        <p:tgtEl>
                                          <p:spTgt spid="118"/>
                                        </p:tgtEl>
                                      </p:cBhvr>
                                    </p:animEffect>
                                  </p:childTnLst>
                                </p:cTn>
                              </p:par>
                            </p:childTnLst>
                          </p:cTn>
                        </p:par>
                        <p:par>
                          <p:cTn id="31" fill="hold">
                            <p:stCondLst>
                              <p:cond delay="2149"/>
                            </p:stCondLst>
                            <p:childTnLst>
                              <p:par>
                                <p:cTn id="32" presetID="12" presetClass="entr" presetSubtype="4" fill="hold" grpId="0" nodeType="afterEffect">
                                  <p:stCondLst>
                                    <p:cond delay="0"/>
                                  </p:stCondLst>
                                  <p:childTnLst>
                                    <p:set>
                                      <p:cBhvr>
                                        <p:cTn id="33" dur="1" fill="hold">
                                          <p:stCondLst>
                                            <p:cond delay="0"/>
                                          </p:stCondLst>
                                        </p:cTn>
                                        <p:tgtEl>
                                          <p:spTgt spid="119"/>
                                        </p:tgtEl>
                                        <p:attrNameLst>
                                          <p:attrName>style.visibility</p:attrName>
                                        </p:attrNameLst>
                                      </p:cBhvr>
                                      <p:to>
                                        <p:strVal val="visible"/>
                                      </p:to>
                                    </p:set>
                                    <p:anim calcmode="lin" valueType="num">
                                      <p:cBhvr additive="base">
                                        <p:cTn id="34" dur="500"/>
                                        <p:tgtEl>
                                          <p:spTgt spid="119"/>
                                        </p:tgtEl>
                                        <p:attrNameLst>
                                          <p:attrName>ppt_y</p:attrName>
                                        </p:attrNameLst>
                                      </p:cBhvr>
                                      <p:tavLst>
                                        <p:tav tm="0">
                                          <p:val>
                                            <p:strVal val="#ppt_y+#ppt_h*1.125000"/>
                                          </p:val>
                                        </p:tav>
                                        <p:tav tm="100000">
                                          <p:val>
                                            <p:strVal val="#ppt_y"/>
                                          </p:val>
                                        </p:tav>
                                      </p:tavLst>
                                    </p:anim>
                                    <p:animEffect transition="in" filter="wipe(up)">
                                      <p:cBhvr>
                                        <p:cTn id="35" dur="500"/>
                                        <p:tgtEl>
                                          <p:spTgt spid="119"/>
                                        </p:tgtEl>
                                      </p:cBhvr>
                                    </p:animEffect>
                                  </p:childTnLst>
                                </p:cTn>
                              </p:par>
                            </p:childTnLst>
                          </p:cTn>
                        </p:par>
                        <p:par>
                          <p:cTn id="36" fill="hold">
                            <p:stCondLst>
                              <p:cond delay="2649"/>
                            </p:stCondLst>
                            <p:childTnLst>
                              <p:par>
                                <p:cTn id="37" presetID="12" presetClass="entr" presetSubtype="4" fill="hold" grpId="0" nodeType="afterEffect">
                                  <p:stCondLst>
                                    <p:cond delay="0"/>
                                  </p:stCondLst>
                                  <p:childTnLst>
                                    <p:set>
                                      <p:cBhvr>
                                        <p:cTn id="38" dur="1" fill="hold">
                                          <p:stCondLst>
                                            <p:cond delay="0"/>
                                          </p:stCondLst>
                                        </p:cTn>
                                        <p:tgtEl>
                                          <p:spTgt spid="120"/>
                                        </p:tgtEl>
                                        <p:attrNameLst>
                                          <p:attrName>style.visibility</p:attrName>
                                        </p:attrNameLst>
                                      </p:cBhvr>
                                      <p:to>
                                        <p:strVal val="visible"/>
                                      </p:to>
                                    </p:set>
                                    <p:anim calcmode="lin" valueType="num">
                                      <p:cBhvr additive="base">
                                        <p:cTn id="39" dur="500"/>
                                        <p:tgtEl>
                                          <p:spTgt spid="120"/>
                                        </p:tgtEl>
                                        <p:attrNameLst>
                                          <p:attrName>ppt_y</p:attrName>
                                        </p:attrNameLst>
                                      </p:cBhvr>
                                      <p:tavLst>
                                        <p:tav tm="0">
                                          <p:val>
                                            <p:strVal val="#ppt_y+#ppt_h*1.125000"/>
                                          </p:val>
                                        </p:tav>
                                        <p:tav tm="100000">
                                          <p:val>
                                            <p:strVal val="#ppt_y"/>
                                          </p:val>
                                        </p:tav>
                                      </p:tavLst>
                                    </p:anim>
                                    <p:animEffect transition="in" filter="wipe(up)">
                                      <p:cBhvr>
                                        <p:cTn id="40" dur="500"/>
                                        <p:tgtEl>
                                          <p:spTgt spid="120"/>
                                        </p:tgtEl>
                                      </p:cBhvr>
                                    </p:animEffect>
                                  </p:childTnLst>
                                </p:cTn>
                              </p:par>
                            </p:childTnLst>
                          </p:cTn>
                        </p:par>
                        <p:par>
                          <p:cTn id="41" fill="hold">
                            <p:stCondLst>
                              <p:cond delay="3149"/>
                            </p:stCondLst>
                            <p:childTnLst>
                              <p:par>
                                <p:cTn id="42" presetID="12" presetClass="entr" presetSubtype="4" fill="hold" grpId="0" nodeType="afterEffect">
                                  <p:stCondLst>
                                    <p:cond delay="0"/>
                                  </p:stCondLst>
                                  <p:childTnLst>
                                    <p:set>
                                      <p:cBhvr>
                                        <p:cTn id="43" dur="1" fill="hold">
                                          <p:stCondLst>
                                            <p:cond delay="0"/>
                                          </p:stCondLst>
                                        </p:cTn>
                                        <p:tgtEl>
                                          <p:spTgt spid="121"/>
                                        </p:tgtEl>
                                        <p:attrNameLst>
                                          <p:attrName>style.visibility</p:attrName>
                                        </p:attrNameLst>
                                      </p:cBhvr>
                                      <p:to>
                                        <p:strVal val="visible"/>
                                      </p:to>
                                    </p:set>
                                    <p:anim calcmode="lin" valueType="num">
                                      <p:cBhvr additive="base">
                                        <p:cTn id="44" dur="500"/>
                                        <p:tgtEl>
                                          <p:spTgt spid="121"/>
                                        </p:tgtEl>
                                        <p:attrNameLst>
                                          <p:attrName>ppt_y</p:attrName>
                                        </p:attrNameLst>
                                      </p:cBhvr>
                                      <p:tavLst>
                                        <p:tav tm="0">
                                          <p:val>
                                            <p:strVal val="#ppt_y+#ppt_h*1.125000"/>
                                          </p:val>
                                        </p:tav>
                                        <p:tav tm="100000">
                                          <p:val>
                                            <p:strVal val="#ppt_y"/>
                                          </p:val>
                                        </p:tav>
                                      </p:tavLst>
                                    </p:anim>
                                    <p:animEffect transition="in" filter="wipe(up)">
                                      <p:cBhvr>
                                        <p:cTn id="45" dur="500"/>
                                        <p:tgtEl>
                                          <p:spTgt spid="121"/>
                                        </p:tgtEl>
                                      </p:cBhvr>
                                    </p:animEffect>
                                  </p:childTnLst>
                                </p:cTn>
                              </p:par>
                            </p:childTnLst>
                          </p:cTn>
                        </p:par>
                        <p:par>
                          <p:cTn id="46" fill="hold">
                            <p:stCondLst>
                              <p:cond delay="3649"/>
                            </p:stCondLst>
                            <p:childTnLst>
                              <p:par>
                                <p:cTn id="47" presetID="12" presetClass="entr" presetSubtype="4" fill="hold" grpId="0" nodeType="afterEffect">
                                  <p:stCondLst>
                                    <p:cond delay="0"/>
                                  </p:stCondLst>
                                  <p:childTnLst>
                                    <p:set>
                                      <p:cBhvr>
                                        <p:cTn id="48" dur="1" fill="hold">
                                          <p:stCondLst>
                                            <p:cond delay="0"/>
                                          </p:stCondLst>
                                        </p:cTn>
                                        <p:tgtEl>
                                          <p:spTgt spid="122"/>
                                        </p:tgtEl>
                                        <p:attrNameLst>
                                          <p:attrName>style.visibility</p:attrName>
                                        </p:attrNameLst>
                                      </p:cBhvr>
                                      <p:to>
                                        <p:strVal val="visible"/>
                                      </p:to>
                                    </p:set>
                                    <p:anim calcmode="lin" valueType="num">
                                      <p:cBhvr additive="base">
                                        <p:cTn id="49" dur="500"/>
                                        <p:tgtEl>
                                          <p:spTgt spid="122"/>
                                        </p:tgtEl>
                                        <p:attrNameLst>
                                          <p:attrName>ppt_y</p:attrName>
                                        </p:attrNameLst>
                                      </p:cBhvr>
                                      <p:tavLst>
                                        <p:tav tm="0">
                                          <p:val>
                                            <p:strVal val="#ppt_y+#ppt_h*1.125000"/>
                                          </p:val>
                                        </p:tav>
                                        <p:tav tm="100000">
                                          <p:val>
                                            <p:strVal val="#ppt_y"/>
                                          </p:val>
                                        </p:tav>
                                      </p:tavLst>
                                    </p:anim>
                                    <p:animEffect transition="in" filter="wipe(up)">
                                      <p:cBhvr>
                                        <p:cTn id="50" dur="500"/>
                                        <p:tgtEl>
                                          <p:spTgt spid="122"/>
                                        </p:tgtEl>
                                      </p:cBhvr>
                                    </p:animEffect>
                                  </p:childTnLst>
                                </p:cTn>
                              </p:par>
                            </p:childTnLst>
                          </p:cTn>
                        </p:par>
                        <p:par>
                          <p:cTn id="51" fill="hold">
                            <p:stCondLst>
                              <p:cond delay="4149"/>
                            </p:stCondLst>
                            <p:childTnLst>
                              <p:par>
                                <p:cTn id="52" presetID="12" presetClass="entr" presetSubtype="4" fill="hold" grpId="0" nodeType="afterEffect">
                                  <p:stCondLst>
                                    <p:cond delay="0"/>
                                  </p:stCondLst>
                                  <p:childTnLst>
                                    <p:set>
                                      <p:cBhvr>
                                        <p:cTn id="53" dur="1" fill="hold">
                                          <p:stCondLst>
                                            <p:cond delay="0"/>
                                          </p:stCondLst>
                                        </p:cTn>
                                        <p:tgtEl>
                                          <p:spTgt spid="123"/>
                                        </p:tgtEl>
                                        <p:attrNameLst>
                                          <p:attrName>style.visibility</p:attrName>
                                        </p:attrNameLst>
                                      </p:cBhvr>
                                      <p:to>
                                        <p:strVal val="visible"/>
                                      </p:to>
                                    </p:set>
                                    <p:anim calcmode="lin" valueType="num">
                                      <p:cBhvr additive="base">
                                        <p:cTn id="54" dur="500"/>
                                        <p:tgtEl>
                                          <p:spTgt spid="123"/>
                                        </p:tgtEl>
                                        <p:attrNameLst>
                                          <p:attrName>ppt_y</p:attrName>
                                        </p:attrNameLst>
                                      </p:cBhvr>
                                      <p:tavLst>
                                        <p:tav tm="0">
                                          <p:val>
                                            <p:strVal val="#ppt_y+#ppt_h*1.125000"/>
                                          </p:val>
                                        </p:tav>
                                        <p:tav tm="100000">
                                          <p:val>
                                            <p:strVal val="#ppt_y"/>
                                          </p:val>
                                        </p:tav>
                                      </p:tavLst>
                                    </p:anim>
                                    <p:animEffect transition="in" filter="wipe(up)">
                                      <p:cBhvr>
                                        <p:cTn id="55" dur="500"/>
                                        <p:tgtEl>
                                          <p:spTgt spid="123"/>
                                        </p:tgtEl>
                                      </p:cBhvr>
                                    </p:animEffect>
                                  </p:childTnLst>
                                </p:cTn>
                              </p:par>
                            </p:childTnLst>
                          </p:cTn>
                        </p:par>
                        <p:par>
                          <p:cTn id="56" fill="hold">
                            <p:stCondLst>
                              <p:cond delay="4649"/>
                            </p:stCondLst>
                            <p:childTnLst>
                              <p:par>
                                <p:cTn id="57" presetID="12" presetClass="entr" presetSubtype="4" fill="hold" grpId="0" nodeType="afterEffect">
                                  <p:stCondLst>
                                    <p:cond delay="0"/>
                                  </p:stCondLst>
                                  <p:childTnLst>
                                    <p:set>
                                      <p:cBhvr>
                                        <p:cTn id="58" dur="1" fill="hold">
                                          <p:stCondLst>
                                            <p:cond delay="0"/>
                                          </p:stCondLst>
                                        </p:cTn>
                                        <p:tgtEl>
                                          <p:spTgt spid="124"/>
                                        </p:tgtEl>
                                        <p:attrNameLst>
                                          <p:attrName>style.visibility</p:attrName>
                                        </p:attrNameLst>
                                      </p:cBhvr>
                                      <p:to>
                                        <p:strVal val="visible"/>
                                      </p:to>
                                    </p:set>
                                    <p:anim calcmode="lin" valueType="num">
                                      <p:cBhvr additive="base">
                                        <p:cTn id="59" dur="500"/>
                                        <p:tgtEl>
                                          <p:spTgt spid="124"/>
                                        </p:tgtEl>
                                        <p:attrNameLst>
                                          <p:attrName>ppt_y</p:attrName>
                                        </p:attrNameLst>
                                      </p:cBhvr>
                                      <p:tavLst>
                                        <p:tav tm="0">
                                          <p:val>
                                            <p:strVal val="#ppt_y+#ppt_h*1.125000"/>
                                          </p:val>
                                        </p:tav>
                                        <p:tav tm="100000">
                                          <p:val>
                                            <p:strVal val="#ppt_y"/>
                                          </p:val>
                                        </p:tav>
                                      </p:tavLst>
                                    </p:anim>
                                    <p:animEffect transition="in" filter="wipe(up)">
                                      <p:cBhvr>
                                        <p:cTn id="60" dur="500"/>
                                        <p:tgtEl>
                                          <p:spTgt spid="124"/>
                                        </p:tgtEl>
                                      </p:cBhvr>
                                    </p:animEffect>
                                  </p:childTnLst>
                                </p:cTn>
                              </p:par>
                            </p:childTnLst>
                          </p:cTn>
                        </p:par>
                        <p:par>
                          <p:cTn id="61" fill="hold">
                            <p:stCondLst>
                              <p:cond delay="5149"/>
                            </p:stCondLst>
                            <p:childTnLst>
                              <p:par>
                                <p:cTn id="62" presetID="12" presetClass="entr" presetSubtype="4" fill="hold" grpId="0" nodeType="afterEffect">
                                  <p:stCondLst>
                                    <p:cond delay="0"/>
                                  </p:stCondLst>
                                  <p:childTnLst>
                                    <p:set>
                                      <p:cBhvr>
                                        <p:cTn id="63" dur="1" fill="hold">
                                          <p:stCondLst>
                                            <p:cond delay="0"/>
                                          </p:stCondLst>
                                        </p:cTn>
                                        <p:tgtEl>
                                          <p:spTgt spid="125"/>
                                        </p:tgtEl>
                                        <p:attrNameLst>
                                          <p:attrName>style.visibility</p:attrName>
                                        </p:attrNameLst>
                                      </p:cBhvr>
                                      <p:to>
                                        <p:strVal val="visible"/>
                                      </p:to>
                                    </p:set>
                                    <p:anim calcmode="lin" valueType="num">
                                      <p:cBhvr additive="base">
                                        <p:cTn id="64" dur="500"/>
                                        <p:tgtEl>
                                          <p:spTgt spid="125"/>
                                        </p:tgtEl>
                                        <p:attrNameLst>
                                          <p:attrName>ppt_y</p:attrName>
                                        </p:attrNameLst>
                                      </p:cBhvr>
                                      <p:tavLst>
                                        <p:tav tm="0">
                                          <p:val>
                                            <p:strVal val="#ppt_y+#ppt_h*1.125000"/>
                                          </p:val>
                                        </p:tav>
                                        <p:tav tm="100000">
                                          <p:val>
                                            <p:strVal val="#ppt_y"/>
                                          </p:val>
                                        </p:tav>
                                      </p:tavLst>
                                    </p:anim>
                                    <p:animEffect transition="in" filter="wipe(up)">
                                      <p:cBhvr>
                                        <p:cTn id="65" dur="500"/>
                                        <p:tgtEl>
                                          <p:spTgt spid="125"/>
                                        </p:tgtEl>
                                      </p:cBhvr>
                                    </p:animEffect>
                                  </p:childTnLst>
                                </p:cTn>
                              </p:par>
                            </p:childTnLst>
                          </p:cTn>
                        </p:par>
                        <p:par>
                          <p:cTn id="66" fill="hold">
                            <p:stCondLst>
                              <p:cond delay="5649"/>
                            </p:stCondLst>
                            <p:childTnLst>
                              <p:par>
                                <p:cTn id="67" presetID="12" presetClass="entr" presetSubtype="4" fill="hold" grpId="0" nodeType="afterEffect">
                                  <p:stCondLst>
                                    <p:cond delay="0"/>
                                  </p:stCondLst>
                                  <p:childTnLst>
                                    <p:set>
                                      <p:cBhvr>
                                        <p:cTn id="68" dur="1" fill="hold">
                                          <p:stCondLst>
                                            <p:cond delay="0"/>
                                          </p:stCondLst>
                                        </p:cTn>
                                        <p:tgtEl>
                                          <p:spTgt spid="126"/>
                                        </p:tgtEl>
                                        <p:attrNameLst>
                                          <p:attrName>style.visibility</p:attrName>
                                        </p:attrNameLst>
                                      </p:cBhvr>
                                      <p:to>
                                        <p:strVal val="visible"/>
                                      </p:to>
                                    </p:set>
                                    <p:anim calcmode="lin" valueType="num">
                                      <p:cBhvr additive="base">
                                        <p:cTn id="69" dur="500"/>
                                        <p:tgtEl>
                                          <p:spTgt spid="126"/>
                                        </p:tgtEl>
                                        <p:attrNameLst>
                                          <p:attrName>ppt_y</p:attrName>
                                        </p:attrNameLst>
                                      </p:cBhvr>
                                      <p:tavLst>
                                        <p:tav tm="0">
                                          <p:val>
                                            <p:strVal val="#ppt_y+#ppt_h*1.125000"/>
                                          </p:val>
                                        </p:tav>
                                        <p:tav tm="100000">
                                          <p:val>
                                            <p:strVal val="#ppt_y"/>
                                          </p:val>
                                        </p:tav>
                                      </p:tavLst>
                                    </p:anim>
                                    <p:animEffect transition="in" filter="wipe(up)">
                                      <p:cBhvr>
                                        <p:cTn id="70" dur="500"/>
                                        <p:tgtEl>
                                          <p:spTgt spid="126"/>
                                        </p:tgtEl>
                                      </p:cBhvr>
                                    </p:animEffect>
                                  </p:childTnLst>
                                </p:cTn>
                              </p:par>
                            </p:childTnLst>
                          </p:cTn>
                        </p:par>
                        <p:par>
                          <p:cTn id="71" fill="hold">
                            <p:stCondLst>
                              <p:cond delay="6149"/>
                            </p:stCondLst>
                            <p:childTnLst>
                              <p:par>
                                <p:cTn id="72" presetID="12" presetClass="entr" presetSubtype="4" fill="hold" grpId="0" nodeType="afterEffect">
                                  <p:stCondLst>
                                    <p:cond delay="0"/>
                                  </p:stCondLst>
                                  <p:childTnLst>
                                    <p:set>
                                      <p:cBhvr>
                                        <p:cTn id="73" dur="1" fill="hold">
                                          <p:stCondLst>
                                            <p:cond delay="0"/>
                                          </p:stCondLst>
                                        </p:cTn>
                                        <p:tgtEl>
                                          <p:spTgt spid="127"/>
                                        </p:tgtEl>
                                        <p:attrNameLst>
                                          <p:attrName>style.visibility</p:attrName>
                                        </p:attrNameLst>
                                      </p:cBhvr>
                                      <p:to>
                                        <p:strVal val="visible"/>
                                      </p:to>
                                    </p:set>
                                    <p:anim calcmode="lin" valueType="num">
                                      <p:cBhvr additive="base">
                                        <p:cTn id="74" dur="500"/>
                                        <p:tgtEl>
                                          <p:spTgt spid="127"/>
                                        </p:tgtEl>
                                        <p:attrNameLst>
                                          <p:attrName>ppt_y</p:attrName>
                                        </p:attrNameLst>
                                      </p:cBhvr>
                                      <p:tavLst>
                                        <p:tav tm="0">
                                          <p:val>
                                            <p:strVal val="#ppt_y+#ppt_h*1.125000"/>
                                          </p:val>
                                        </p:tav>
                                        <p:tav tm="100000">
                                          <p:val>
                                            <p:strVal val="#ppt_y"/>
                                          </p:val>
                                        </p:tav>
                                      </p:tavLst>
                                    </p:anim>
                                    <p:animEffect transition="in" filter="wipe(up)">
                                      <p:cBhvr>
                                        <p:cTn id="75" dur="5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bldLvl="0"/>
      <p:bldP spid="116" grpId="0" bldLvl="0" animBg="1"/>
      <p:bldP spid="117" grpId="0" bldLvl="0" animBg="1"/>
      <p:bldP spid="118" grpId="0" bldLvl="0" animBg="1"/>
      <p:bldP spid="119" grpId="0" bldLvl="0" animBg="1"/>
      <p:bldP spid="120" grpId="0" bldLvl="0" animBg="1"/>
      <p:bldP spid="121" grpId="0" bldLvl="0" animBg="1"/>
      <p:bldP spid="122" grpId="0" bldLvl="0" animBg="1"/>
      <p:bldP spid="123" grpId="0" bldLvl="0" animBg="1"/>
      <p:bldP spid="124" grpId="0" bldLvl="0" animBg="1"/>
      <p:bldP spid="125" grpId="0" bldLvl="0" animBg="1"/>
      <p:bldP spid="126" grpId="0" bldLvl="0" animBg="1"/>
      <p:bldP spid="127"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108537" y="786064"/>
            <a:ext cx="9974926" cy="5285872"/>
          </a:xfrm>
          <a:prstGeom prst="rect">
            <a:avLst/>
          </a:prstGeom>
          <a:solidFill>
            <a:schemeClr val="bg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 name="组合 1"/>
          <p:cNvGrpSpPr/>
          <p:nvPr/>
        </p:nvGrpSpPr>
        <p:grpSpPr>
          <a:xfrm>
            <a:off x="938878" y="4244052"/>
            <a:ext cx="10314240" cy="1871718"/>
            <a:chOff x="-112295" y="3729630"/>
            <a:chExt cx="12400435" cy="3128370"/>
          </a:xfrm>
        </p:grpSpPr>
        <p:pic>
          <p:nvPicPr>
            <p:cNvPr id="22" name="图片 21"/>
            <p:cNvPicPr>
              <a:picLocks noChangeAspect="1"/>
            </p:cNvPicPr>
            <p:nvPr/>
          </p:nvPicPr>
          <p:blipFill rotWithShape="1">
            <a:blip r:embed="rId1" cstate="screen">
              <a:duotone>
                <a:prstClr val="black"/>
                <a:schemeClr val="accent5">
                  <a:tint val="45000"/>
                  <a:satMod val="400000"/>
                </a:schemeClr>
              </a:duotone>
            </a:blip>
            <a:srcRect/>
            <a:stretch>
              <a:fillRect/>
            </a:stretch>
          </p:blipFill>
          <p:spPr>
            <a:xfrm flipH="1">
              <a:off x="-112295" y="3729631"/>
              <a:ext cx="6594133" cy="3128369"/>
            </a:xfrm>
            <a:prstGeom prst="rect">
              <a:avLst/>
            </a:prstGeom>
          </p:spPr>
        </p:pic>
        <p:pic>
          <p:nvPicPr>
            <p:cNvPr id="11" name="图片 10"/>
            <p:cNvPicPr>
              <a:picLocks noChangeAspect="1"/>
            </p:cNvPicPr>
            <p:nvPr/>
          </p:nvPicPr>
          <p:blipFill rotWithShape="1">
            <a:blip r:embed="rId1" cstate="screen">
              <a:duotone>
                <a:prstClr val="black"/>
                <a:schemeClr val="accent5">
                  <a:tint val="45000"/>
                  <a:satMod val="400000"/>
                </a:schemeClr>
              </a:duotone>
            </a:blip>
            <a:srcRect/>
            <a:stretch>
              <a:fillRect/>
            </a:stretch>
          </p:blipFill>
          <p:spPr>
            <a:xfrm>
              <a:off x="5694007" y="3729630"/>
              <a:ext cx="6594133" cy="3128369"/>
            </a:xfrm>
            <a:prstGeom prst="rect">
              <a:avLst/>
            </a:prstGeom>
          </p:spPr>
        </p:pic>
      </p:grpSp>
      <p:sp>
        <p:nvSpPr>
          <p:cNvPr id="12" name="矩形 259"/>
          <p:cNvSpPr>
            <a:spLocks noChangeArrowheads="1"/>
          </p:cNvSpPr>
          <p:nvPr/>
        </p:nvSpPr>
        <p:spPr bwMode="auto">
          <a:xfrm>
            <a:off x="3736784" y="1151878"/>
            <a:ext cx="4718433" cy="8309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5400" b="1" dirty="0">
                <a:solidFill>
                  <a:srgbClr val="333F50"/>
                </a:solidFill>
                <a:latin typeface="+mn-lt"/>
                <a:ea typeface="+mn-ea"/>
                <a:cs typeface="+mn-ea"/>
                <a:sym typeface="+mn-lt"/>
              </a:rPr>
              <a:t>目录</a:t>
            </a:r>
            <a:r>
              <a:rPr lang="en-US" altLang="zh-CN" sz="5400" b="1" dirty="0">
                <a:solidFill>
                  <a:srgbClr val="333F50"/>
                </a:solidFill>
                <a:latin typeface="+mn-lt"/>
                <a:ea typeface="+mn-ea"/>
                <a:cs typeface="+mn-ea"/>
                <a:sym typeface="+mn-lt"/>
              </a:rPr>
              <a:t>/content</a:t>
            </a:r>
            <a:endParaRPr lang="en-US" altLang="zh-CN" sz="5400" b="1" dirty="0">
              <a:solidFill>
                <a:srgbClr val="333F50"/>
              </a:solidFill>
              <a:latin typeface="+mn-lt"/>
              <a:ea typeface="+mn-ea"/>
              <a:cs typeface="+mn-ea"/>
              <a:sym typeface="+mn-lt"/>
            </a:endParaRPr>
          </a:p>
        </p:txBody>
      </p:sp>
      <p:sp>
        <p:nvSpPr>
          <p:cNvPr id="13" name="矩形 259"/>
          <p:cNvSpPr>
            <a:spLocks noChangeArrowheads="1"/>
          </p:cNvSpPr>
          <p:nvPr/>
        </p:nvSpPr>
        <p:spPr bwMode="auto">
          <a:xfrm>
            <a:off x="1706734" y="3427479"/>
            <a:ext cx="2085568"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b="1" dirty="0">
                <a:solidFill>
                  <a:srgbClr val="333F50"/>
                </a:solidFill>
                <a:latin typeface="+mn-lt"/>
                <a:ea typeface="+mn-ea"/>
                <a:cs typeface="+mn-ea"/>
                <a:sym typeface="+mn-lt"/>
              </a:rPr>
              <a:t>活动目的</a:t>
            </a:r>
            <a:endParaRPr lang="en-US" altLang="zh-CN" b="1" dirty="0">
              <a:solidFill>
                <a:srgbClr val="333F50"/>
              </a:solidFill>
              <a:latin typeface="+mn-lt"/>
              <a:ea typeface="+mn-ea"/>
              <a:cs typeface="+mn-ea"/>
              <a:sym typeface="+mn-lt"/>
            </a:endParaRPr>
          </a:p>
        </p:txBody>
      </p:sp>
      <p:sp>
        <p:nvSpPr>
          <p:cNvPr id="25" name="矩形 259"/>
          <p:cNvSpPr>
            <a:spLocks noChangeArrowheads="1"/>
          </p:cNvSpPr>
          <p:nvPr/>
        </p:nvSpPr>
        <p:spPr bwMode="auto">
          <a:xfrm>
            <a:off x="3783827" y="3437369"/>
            <a:ext cx="2085568"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b="1" dirty="0">
                <a:solidFill>
                  <a:srgbClr val="333F50"/>
                </a:solidFill>
                <a:latin typeface="+mn-lt"/>
                <a:ea typeface="+mn-ea"/>
                <a:cs typeface="+mn-ea"/>
                <a:sym typeface="+mn-lt"/>
              </a:rPr>
              <a:t>策划方案</a:t>
            </a:r>
            <a:endParaRPr lang="en-US" altLang="zh-CN" b="1" dirty="0">
              <a:solidFill>
                <a:srgbClr val="333F50"/>
              </a:solidFill>
              <a:latin typeface="+mn-lt"/>
              <a:ea typeface="+mn-ea"/>
              <a:cs typeface="+mn-ea"/>
              <a:sym typeface="+mn-lt"/>
            </a:endParaRPr>
          </a:p>
        </p:txBody>
      </p:sp>
      <p:sp>
        <p:nvSpPr>
          <p:cNvPr id="26" name="矩形 259"/>
          <p:cNvSpPr>
            <a:spLocks noChangeArrowheads="1"/>
          </p:cNvSpPr>
          <p:nvPr/>
        </p:nvSpPr>
        <p:spPr bwMode="auto">
          <a:xfrm>
            <a:off x="5949986" y="3416279"/>
            <a:ext cx="2085568"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b="1" dirty="0">
                <a:solidFill>
                  <a:srgbClr val="333F50"/>
                </a:solidFill>
                <a:latin typeface="+mn-lt"/>
                <a:ea typeface="+mn-ea"/>
                <a:cs typeface="+mn-ea"/>
                <a:sym typeface="+mn-lt"/>
              </a:rPr>
              <a:t>实施过程</a:t>
            </a:r>
            <a:endParaRPr lang="en-US" altLang="zh-CN" b="1" dirty="0">
              <a:solidFill>
                <a:srgbClr val="333F50"/>
              </a:solidFill>
              <a:latin typeface="+mn-lt"/>
              <a:ea typeface="+mn-ea"/>
              <a:cs typeface="+mn-ea"/>
              <a:sym typeface="+mn-lt"/>
            </a:endParaRPr>
          </a:p>
        </p:txBody>
      </p:sp>
      <p:sp>
        <p:nvSpPr>
          <p:cNvPr id="27" name="矩形 259"/>
          <p:cNvSpPr>
            <a:spLocks noChangeArrowheads="1"/>
          </p:cNvSpPr>
          <p:nvPr/>
        </p:nvSpPr>
        <p:spPr bwMode="auto">
          <a:xfrm>
            <a:off x="8011037" y="3410127"/>
            <a:ext cx="2085568"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b="1" dirty="0">
                <a:solidFill>
                  <a:srgbClr val="333F50"/>
                </a:solidFill>
                <a:latin typeface="+mn-lt"/>
                <a:ea typeface="+mn-ea"/>
                <a:cs typeface="+mn-ea"/>
                <a:sym typeface="+mn-lt"/>
              </a:rPr>
              <a:t>预计成果</a:t>
            </a:r>
            <a:endParaRPr lang="en-US" altLang="zh-CN" b="1" dirty="0">
              <a:solidFill>
                <a:srgbClr val="333F50"/>
              </a:solidFill>
              <a:latin typeface="+mn-lt"/>
              <a:ea typeface="+mn-ea"/>
              <a:cs typeface="+mn-ea"/>
              <a:sym typeface="+mn-lt"/>
            </a:endParaRPr>
          </a:p>
        </p:txBody>
      </p:sp>
      <p:sp>
        <p:nvSpPr>
          <p:cNvPr id="4" name="椭圆 3"/>
          <p:cNvSpPr/>
          <p:nvPr/>
        </p:nvSpPr>
        <p:spPr>
          <a:xfrm>
            <a:off x="2444718" y="2570024"/>
            <a:ext cx="609600" cy="609600"/>
          </a:xfrm>
          <a:prstGeom prst="ellipse">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cs typeface="+mn-ea"/>
                <a:sym typeface="+mn-lt"/>
              </a:rPr>
              <a:t>1</a:t>
            </a:r>
            <a:endParaRPr lang="zh-CN" altLang="en-US" sz="2400" dirty="0">
              <a:cs typeface="+mn-ea"/>
              <a:sym typeface="+mn-lt"/>
            </a:endParaRPr>
          </a:p>
        </p:txBody>
      </p:sp>
      <p:sp>
        <p:nvSpPr>
          <p:cNvPr id="28" name="椭圆 27"/>
          <p:cNvSpPr/>
          <p:nvPr/>
        </p:nvSpPr>
        <p:spPr>
          <a:xfrm>
            <a:off x="4521811" y="2586066"/>
            <a:ext cx="609600" cy="609600"/>
          </a:xfrm>
          <a:prstGeom prst="ellipse">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cs typeface="+mn-ea"/>
                <a:sym typeface="+mn-lt"/>
              </a:rPr>
              <a:t>2</a:t>
            </a:r>
            <a:endParaRPr lang="zh-CN" altLang="en-US" sz="2400" dirty="0">
              <a:cs typeface="+mn-ea"/>
              <a:sym typeface="+mn-lt"/>
            </a:endParaRPr>
          </a:p>
        </p:txBody>
      </p:sp>
      <p:sp>
        <p:nvSpPr>
          <p:cNvPr id="29" name="椭圆 28"/>
          <p:cNvSpPr/>
          <p:nvPr/>
        </p:nvSpPr>
        <p:spPr>
          <a:xfrm>
            <a:off x="6687970" y="2553982"/>
            <a:ext cx="609600" cy="609600"/>
          </a:xfrm>
          <a:prstGeom prst="ellipse">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cs typeface="+mn-ea"/>
                <a:sym typeface="+mn-lt"/>
              </a:rPr>
              <a:t>3</a:t>
            </a:r>
            <a:endParaRPr lang="zh-CN" altLang="en-US" sz="2400" dirty="0">
              <a:cs typeface="+mn-ea"/>
              <a:sym typeface="+mn-lt"/>
            </a:endParaRPr>
          </a:p>
        </p:txBody>
      </p:sp>
      <p:sp>
        <p:nvSpPr>
          <p:cNvPr id="30" name="椭圆 29"/>
          <p:cNvSpPr/>
          <p:nvPr/>
        </p:nvSpPr>
        <p:spPr>
          <a:xfrm>
            <a:off x="8749021" y="2570024"/>
            <a:ext cx="609600" cy="609600"/>
          </a:xfrm>
          <a:prstGeom prst="ellipse">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cs typeface="+mn-ea"/>
                <a:sym typeface="+mn-lt"/>
              </a:rPr>
              <a:t>4</a:t>
            </a:r>
            <a:endParaRPr lang="zh-CN" altLang="en-US" sz="2400" dirty="0">
              <a:cs typeface="+mn-ea"/>
              <a:sym typeface="+mn-lt"/>
            </a:endParaRPr>
          </a:p>
        </p:txBody>
      </p:sp>
      <p:sp>
        <p:nvSpPr>
          <p:cNvPr id="31" name="矩形 30"/>
          <p:cNvSpPr/>
          <p:nvPr/>
        </p:nvSpPr>
        <p:spPr>
          <a:xfrm>
            <a:off x="503234" y="324932"/>
            <a:ext cx="11185531" cy="6208135"/>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2"/>
                                        </p:tgtEl>
                                        <p:attrNameLst>
                                          <p:attrName>ppt_y</p:attrName>
                                        </p:attrNameLst>
                                      </p:cBhvr>
                                      <p:tavLst>
                                        <p:tav tm="0">
                                          <p:val>
                                            <p:strVal val="#ppt_y"/>
                                          </p:val>
                                        </p:tav>
                                        <p:tav tm="100000">
                                          <p:val>
                                            <p:strVal val="#ppt_y"/>
                                          </p:val>
                                        </p:tav>
                                      </p:tavLst>
                                    </p:anim>
                                    <p:anim calcmode="lin" valueType="num">
                                      <p:cBhvr>
                                        <p:cTn id="13"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randombar(horizontal)">
                                      <p:cBhvr>
                                        <p:cTn id="20" dur="500"/>
                                        <p:tgtEl>
                                          <p:spTgt spid="13"/>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randombar(horizontal)">
                                      <p:cBhvr>
                                        <p:cTn id="23" dur="500"/>
                                        <p:tgtEl>
                                          <p:spTgt spid="25"/>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randombar(horizontal)">
                                      <p:cBhvr>
                                        <p:cTn id="26" dur="500"/>
                                        <p:tgtEl>
                                          <p:spTgt spid="26"/>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randombar(horizontal)">
                                      <p:cBhvr>
                                        <p:cTn id="29" dur="500"/>
                                        <p:tgtEl>
                                          <p:spTgt spid="27"/>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wipe(down)">
                                      <p:cBhvr>
                                        <p:cTn id="3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2" grpId="0" bldLvl="0"/>
      <p:bldP spid="13" grpId="0"/>
      <p:bldP spid="25" grpId="0"/>
      <p:bldP spid="26" grpId="0"/>
      <p:bldP spid="27" grpId="0"/>
      <p:bldP spid="3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4182114" y="1972131"/>
            <a:ext cx="6112041" cy="2913738"/>
          </a:xfrm>
          <a:prstGeom prst="rect">
            <a:avLst/>
          </a:prstGeom>
          <a:solidFill>
            <a:schemeClr val="bg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259"/>
          <p:cNvSpPr>
            <a:spLocks noChangeArrowheads="1"/>
          </p:cNvSpPr>
          <p:nvPr/>
        </p:nvSpPr>
        <p:spPr bwMode="auto">
          <a:xfrm>
            <a:off x="5213681" y="2762707"/>
            <a:ext cx="4048905" cy="11079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dist">
              <a:buNone/>
            </a:pPr>
            <a:r>
              <a:rPr lang="zh-CN" altLang="en-US" sz="7200" dirty="0">
                <a:solidFill>
                  <a:srgbClr val="333F50"/>
                </a:solidFill>
                <a:latin typeface="+mn-lt"/>
                <a:ea typeface="+mn-ea"/>
                <a:cs typeface="+mn-ea"/>
                <a:sym typeface="+mn-lt"/>
              </a:rPr>
              <a:t>预计成果</a:t>
            </a:r>
            <a:endParaRPr lang="en-US" altLang="zh-CN" sz="7200" dirty="0">
              <a:solidFill>
                <a:srgbClr val="333F50"/>
              </a:solidFill>
              <a:latin typeface="+mn-lt"/>
              <a:ea typeface="+mn-ea"/>
              <a:cs typeface="+mn-ea"/>
              <a:sym typeface="+mn-lt"/>
            </a:endParaRPr>
          </a:p>
        </p:txBody>
      </p:sp>
      <p:sp>
        <p:nvSpPr>
          <p:cNvPr id="16" name="矩形 15"/>
          <p:cNvSpPr/>
          <p:nvPr/>
        </p:nvSpPr>
        <p:spPr>
          <a:xfrm>
            <a:off x="1743709" y="1972131"/>
            <a:ext cx="2090354" cy="2913738"/>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259"/>
          <p:cNvSpPr>
            <a:spLocks noChangeArrowheads="1"/>
          </p:cNvSpPr>
          <p:nvPr/>
        </p:nvSpPr>
        <p:spPr bwMode="auto">
          <a:xfrm>
            <a:off x="2228275" y="1851773"/>
            <a:ext cx="1121221" cy="25545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dist">
              <a:spcBef>
                <a:spcPct val="20000"/>
              </a:spcBef>
              <a:buFont typeface="Arial" panose="020B0604020202020204" pitchFamily="34" charset="0"/>
              <a:buNone/>
            </a:pPr>
            <a:r>
              <a:rPr lang="en-US" altLang="zh-CN" sz="16600" dirty="0">
                <a:solidFill>
                  <a:schemeClr val="bg1"/>
                </a:solidFill>
                <a:latin typeface="Agency FB" panose="020B0503020202020204" pitchFamily="34" charset="0"/>
                <a:cs typeface="+mn-ea"/>
                <a:sym typeface="+mn-lt"/>
              </a:rPr>
              <a:t>4</a:t>
            </a:r>
            <a:endParaRPr lang="en-US" altLang="zh-CN" sz="16600" dirty="0">
              <a:solidFill>
                <a:schemeClr val="bg1"/>
              </a:solidFill>
              <a:latin typeface="Agency FB" panose="020B0503020202020204" pitchFamily="34" charset="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0">
        <p:split orient="vert"/>
      </p:transition>
    </mc:Choice>
    <mc:Fallback>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down)">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down)">
                                      <p:cBhvr>
                                        <p:cTn id="17" dur="500"/>
                                        <p:tgtEl>
                                          <p:spTgt spid="17"/>
                                        </p:tgtEl>
                                      </p:cBhvr>
                                    </p:animEffect>
                                  </p:childTnLst>
                                </p:cTn>
                              </p:par>
                            </p:childTnLst>
                          </p:cTn>
                        </p:par>
                        <p:par>
                          <p:cTn id="18" fill="hold">
                            <p:stCondLst>
                              <p:cond delay="500"/>
                            </p:stCondLst>
                            <p:childTnLst>
                              <p:par>
                                <p:cTn id="19" presetID="41" presetClass="entr" presetSubtype="0" fill="hold" grpId="0" nodeType="afterEffect">
                                  <p:stCondLst>
                                    <p:cond delay="0"/>
                                  </p:stCondLst>
                                  <p:iterate type="lt">
                                    <p:tmPct val="10000"/>
                                  </p:iterate>
                                  <p:childTnLst>
                                    <p:set>
                                      <p:cBhvr>
                                        <p:cTn id="20" dur="1" fill="hold">
                                          <p:stCondLst>
                                            <p:cond delay="0"/>
                                          </p:stCondLst>
                                        </p:cTn>
                                        <p:tgtEl>
                                          <p:spTgt spid="15"/>
                                        </p:tgtEl>
                                        <p:attrNameLst>
                                          <p:attrName>style.visibility</p:attrName>
                                        </p:attrNameLst>
                                      </p:cBhvr>
                                      <p:to>
                                        <p:strVal val="visible"/>
                                      </p:to>
                                    </p:set>
                                    <p:anim calcmode="lin" valueType="num">
                                      <p:cBhvr>
                                        <p:cTn id="21"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15"/>
                                        </p:tgtEl>
                                        <p:attrNameLst>
                                          <p:attrName>ppt_y</p:attrName>
                                        </p:attrNameLst>
                                      </p:cBhvr>
                                      <p:tavLst>
                                        <p:tav tm="0">
                                          <p:val>
                                            <p:strVal val="#ppt_y"/>
                                          </p:val>
                                        </p:tav>
                                        <p:tav tm="100000">
                                          <p:val>
                                            <p:strVal val="#ppt_y"/>
                                          </p:val>
                                        </p:tav>
                                      </p:tavLst>
                                    </p:anim>
                                    <p:anim calcmode="lin" valueType="num">
                                      <p:cBhvr>
                                        <p:cTn id="23"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5" grpId="0" bldLvl="0"/>
      <p:bldP spid="16" grpId="0" animBg="1"/>
      <p:bldP spid="1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03200" y="145143"/>
            <a:ext cx="11785600" cy="656771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259"/>
          <p:cNvSpPr>
            <a:spLocks noChangeArrowheads="1"/>
          </p:cNvSpPr>
          <p:nvPr/>
        </p:nvSpPr>
        <p:spPr bwMode="auto">
          <a:xfrm>
            <a:off x="5179483" y="469211"/>
            <a:ext cx="1833034"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dist">
              <a:buNone/>
            </a:pPr>
            <a:r>
              <a:rPr lang="zh-CN" altLang="en-US" dirty="0">
                <a:solidFill>
                  <a:schemeClr val="bg1"/>
                </a:solidFill>
                <a:latin typeface="+mn-lt"/>
                <a:ea typeface="+mn-ea"/>
                <a:cs typeface="+mn-ea"/>
                <a:sym typeface="+mn-lt"/>
              </a:rPr>
              <a:t>预计成果</a:t>
            </a:r>
            <a:endParaRPr lang="en-US" altLang="zh-CN" dirty="0">
              <a:solidFill>
                <a:schemeClr val="bg1"/>
              </a:solidFill>
              <a:latin typeface="+mn-lt"/>
              <a:ea typeface="+mn-ea"/>
              <a:cs typeface="+mn-ea"/>
              <a:sym typeface="+mn-lt"/>
            </a:endParaRPr>
          </a:p>
        </p:txBody>
      </p:sp>
      <p:grpSp>
        <p:nvGrpSpPr>
          <p:cNvPr id="5" name="Group 17"/>
          <p:cNvGrpSpPr/>
          <p:nvPr/>
        </p:nvGrpSpPr>
        <p:grpSpPr>
          <a:xfrm>
            <a:off x="975438" y="3432078"/>
            <a:ext cx="550863" cy="547688"/>
            <a:chOff x="3411538" y="3463925"/>
            <a:chExt cx="550863" cy="547688"/>
          </a:xfrm>
          <a:solidFill>
            <a:schemeClr val="bg1"/>
          </a:solidFill>
        </p:grpSpPr>
        <p:sp>
          <p:nvSpPr>
            <p:cNvPr id="6" name="Freeform 250"/>
            <p:cNvSpPr/>
            <p:nvPr/>
          </p:nvSpPr>
          <p:spPr bwMode="auto">
            <a:xfrm>
              <a:off x="3411538" y="3589338"/>
              <a:ext cx="422275" cy="422275"/>
            </a:xfrm>
            <a:custGeom>
              <a:avLst/>
              <a:gdLst>
                <a:gd name="T0" fmla="*/ 1095 w 2659"/>
                <a:gd name="T1" fmla="*/ 64 h 2665"/>
                <a:gd name="T2" fmla="*/ 1191 w 2659"/>
                <a:gd name="T3" fmla="*/ 326 h 2665"/>
                <a:gd name="T4" fmla="*/ 1099 w 2659"/>
                <a:gd name="T5" fmla="*/ 364 h 2665"/>
                <a:gd name="T6" fmla="*/ 982 w 2659"/>
                <a:gd name="T7" fmla="*/ 148 h 2665"/>
                <a:gd name="T8" fmla="*/ 757 w 2659"/>
                <a:gd name="T9" fmla="*/ 220 h 2665"/>
                <a:gd name="T10" fmla="*/ 810 w 2659"/>
                <a:gd name="T11" fmla="*/ 429 h 2665"/>
                <a:gd name="T12" fmla="*/ 732 w 2659"/>
                <a:gd name="T13" fmla="*/ 552 h 2665"/>
                <a:gd name="T14" fmla="*/ 501 w 2659"/>
                <a:gd name="T15" fmla="*/ 799 h 2665"/>
                <a:gd name="T16" fmla="*/ 256 w 2659"/>
                <a:gd name="T17" fmla="*/ 741 h 2665"/>
                <a:gd name="T18" fmla="*/ 140 w 2659"/>
                <a:gd name="T19" fmla="*/ 955 h 2665"/>
                <a:gd name="T20" fmla="*/ 342 w 2659"/>
                <a:gd name="T21" fmla="*/ 1072 h 2665"/>
                <a:gd name="T22" fmla="*/ 349 w 2659"/>
                <a:gd name="T23" fmla="*/ 1294 h 2665"/>
                <a:gd name="T24" fmla="*/ 354 w 2659"/>
                <a:gd name="T25" fmla="*/ 1578 h 2665"/>
                <a:gd name="T26" fmla="*/ 142 w 2659"/>
                <a:gd name="T27" fmla="*/ 1690 h 2665"/>
                <a:gd name="T28" fmla="*/ 228 w 2659"/>
                <a:gd name="T29" fmla="*/ 1913 h 2665"/>
                <a:gd name="T30" fmla="*/ 466 w 2659"/>
                <a:gd name="T31" fmla="*/ 1849 h 2665"/>
                <a:gd name="T32" fmla="*/ 635 w 2659"/>
                <a:gd name="T33" fmla="*/ 2028 h 2665"/>
                <a:gd name="T34" fmla="*/ 813 w 2659"/>
                <a:gd name="T35" fmla="*/ 2196 h 2665"/>
                <a:gd name="T36" fmla="*/ 742 w 2659"/>
                <a:gd name="T37" fmla="*/ 2427 h 2665"/>
                <a:gd name="T38" fmla="*/ 965 w 2659"/>
                <a:gd name="T39" fmla="*/ 2523 h 2665"/>
                <a:gd name="T40" fmla="*/ 1083 w 2659"/>
                <a:gd name="T41" fmla="*/ 2309 h 2665"/>
                <a:gd name="T42" fmla="*/ 1367 w 2659"/>
                <a:gd name="T43" fmla="*/ 2316 h 2665"/>
                <a:gd name="T44" fmla="*/ 1588 w 2659"/>
                <a:gd name="T45" fmla="*/ 2322 h 2665"/>
                <a:gd name="T46" fmla="*/ 1697 w 2659"/>
                <a:gd name="T47" fmla="*/ 2524 h 2665"/>
                <a:gd name="T48" fmla="*/ 1916 w 2659"/>
                <a:gd name="T49" fmla="*/ 2420 h 2665"/>
                <a:gd name="T50" fmla="*/ 1850 w 2659"/>
                <a:gd name="T51" fmla="*/ 2179 h 2665"/>
                <a:gd name="T52" fmla="*/ 2067 w 2659"/>
                <a:gd name="T53" fmla="*/ 1982 h 2665"/>
                <a:gd name="T54" fmla="*/ 2210 w 2659"/>
                <a:gd name="T55" fmla="*/ 1850 h 2665"/>
                <a:gd name="T56" fmla="*/ 2431 w 2659"/>
                <a:gd name="T57" fmla="*/ 1914 h 2665"/>
                <a:gd name="T58" fmla="*/ 2513 w 2659"/>
                <a:gd name="T59" fmla="*/ 1686 h 2665"/>
                <a:gd name="T60" fmla="*/ 2296 w 2659"/>
                <a:gd name="T61" fmla="*/ 1565 h 2665"/>
                <a:gd name="T62" fmla="*/ 2334 w 2659"/>
                <a:gd name="T63" fmla="*/ 1472 h 2665"/>
                <a:gd name="T64" fmla="*/ 2596 w 2659"/>
                <a:gd name="T65" fmla="*/ 1570 h 2665"/>
                <a:gd name="T66" fmla="*/ 2659 w 2659"/>
                <a:gd name="T67" fmla="*/ 1720 h 2665"/>
                <a:gd name="T68" fmla="*/ 2522 w 2659"/>
                <a:gd name="T69" fmla="*/ 2020 h 2665"/>
                <a:gd name="T70" fmla="*/ 2362 w 2659"/>
                <a:gd name="T71" fmla="*/ 2058 h 2665"/>
                <a:gd name="T72" fmla="*/ 2050 w 2659"/>
                <a:gd name="T73" fmla="*/ 2193 h 2665"/>
                <a:gd name="T74" fmla="*/ 2052 w 2659"/>
                <a:gd name="T75" fmla="*/ 2454 h 2665"/>
                <a:gd name="T76" fmla="*/ 1946 w 2659"/>
                <a:gd name="T77" fmla="*/ 2579 h 2665"/>
                <a:gd name="T78" fmla="*/ 1633 w 2659"/>
                <a:gd name="T79" fmla="*/ 2651 h 2665"/>
                <a:gd name="T80" fmla="*/ 1490 w 2659"/>
                <a:gd name="T81" fmla="*/ 2444 h 2665"/>
                <a:gd name="T82" fmla="*/ 1109 w 2659"/>
                <a:gd name="T83" fmla="*/ 2579 h 2665"/>
                <a:gd name="T84" fmla="*/ 971 w 2659"/>
                <a:gd name="T85" fmla="*/ 2663 h 2665"/>
                <a:gd name="T86" fmla="*/ 663 w 2659"/>
                <a:gd name="T87" fmla="*/ 2548 h 2665"/>
                <a:gd name="T88" fmla="*/ 600 w 2659"/>
                <a:gd name="T89" fmla="*/ 2396 h 2665"/>
                <a:gd name="T90" fmla="*/ 514 w 2659"/>
                <a:gd name="T91" fmla="*/ 2103 h 2665"/>
                <a:gd name="T92" fmla="*/ 239 w 2659"/>
                <a:gd name="T93" fmla="*/ 2062 h 2665"/>
                <a:gd name="T94" fmla="*/ 98 w 2659"/>
                <a:gd name="T95" fmla="*/ 1976 h 2665"/>
                <a:gd name="T96" fmla="*/ 5 w 2659"/>
                <a:gd name="T97" fmla="*/ 1665 h 2665"/>
                <a:gd name="T98" fmla="*/ 112 w 2659"/>
                <a:gd name="T99" fmla="*/ 1538 h 2665"/>
                <a:gd name="T100" fmla="*/ 112 w 2659"/>
                <a:gd name="T101" fmla="*/ 1126 h 2665"/>
                <a:gd name="T102" fmla="*/ 5 w 2659"/>
                <a:gd name="T103" fmla="*/ 1001 h 2665"/>
                <a:gd name="T104" fmla="*/ 100 w 2659"/>
                <a:gd name="T105" fmla="*/ 687 h 2665"/>
                <a:gd name="T106" fmla="*/ 239 w 2659"/>
                <a:gd name="T107" fmla="*/ 603 h 2665"/>
                <a:gd name="T108" fmla="*/ 515 w 2659"/>
                <a:gd name="T109" fmla="*/ 560 h 2665"/>
                <a:gd name="T110" fmla="*/ 602 w 2659"/>
                <a:gd name="T111" fmla="*/ 268 h 2665"/>
                <a:gd name="T112" fmla="*/ 665 w 2659"/>
                <a:gd name="T113" fmla="*/ 116 h 2665"/>
                <a:gd name="T114" fmla="*/ 956 w 2659"/>
                <a:gd name="T115" fmla="*/ 0 h 2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59" h="2665">
                  <a:moveTo>
                    <a:pt x="956" y="0"/>
                  </a:moveTo>
                  <a:lnTo>
                    <a:pt x="991" y="3"/>
                  </a:lnTo>
                  <a:lnTo>
                    <a:pt x="1026" y="14"/>
                  </a:lnTo>
                  <a:lnTo>
                    <a:pt x="1051" y="27"/>
                  </a:lnTo>
                  <a:lnTo>
                    <a:pt x="1075" y="44"/>
                  </a:lnTo>
                  <a:lnTo>
                    <a:pt x="1095" y="64"/>
                  </a:lnTo>
                  <a:lnTo>
                    <a:pt x="1111" y="87"/>
                  </a:lnTo>
                  <a:lnTo>
                    <a:pt x="1124" y="112"/>
                  </a:lnTo>
                  <a:lnTo>
                    <a:pt x="1191" y="273"/>
                  </a:lnTo>
                  <a:lnTo>
                    <a:pt x="1195" y="291"/>
                  </a:lnTo>
                  <a:lnTo>
                    <a:pt x="1195" y="309"/>
                  </a:lnTo>
                  <a:lnTo>
                    <a:pt x="1191" y="326"/>
                  </a:lnTo>
                  <a:lnTo>
                    <a:pt x="1181" y="342"/>
                  </a:lnTo>
                  <a:lnTo>
                    <a:pt x="1168" y="354"/>
                  </a:lnTo>
                  <a:lnTo>
                    <a:pt x="1153" y="364"/>
                  </a:lnTo>
                  <a:lnTo>
                    <a:pt x="1135" y="369"/>
                  </a:lnTo>
                  <a:lnTo>
                    <a:pt x="1116" y="369"/>
                  </a:lnTo>
                  <a:lnTo>
                    <a:pt x="1099" y="364"/>
                  </a:lnTo>
                  <a:lnTo>
                    <a:pt x="1083" y="355"/>
                  </a:lnTo>
                  <a:lnTo>
                    <a:pt x="1070" y="342"/>
                  </a:lnTo>
                  <a:lnTo>
                    <a:pt x="1061" y="326"/>
                  </a:lnTo>
                  <a:lnTo>
                    <a:pt x="994" y="166"/>
                  </a:lnTo>
                  <a:lnTo>
                    <a:pt x="989" y="157"/>
                  </a:lnTo>
                  <a:lnTo>
                    <a:pt x="982" y="148"/>
                  </a:lnTo>
                  <a:lnTo>
                    <a:pt x="972" y="143"/>
                  </a:lnTo>
                  <a:lnTo>
                    <a:pt x="962" y="141"/>
                  </a:lnTo>
                  <a:lnTo>
                    <a:pt x="951" y="141"/>
                  </a:lnTo>
                  <a:lnTo>
                    <a:pt x="941" y="143"/>
                  </a:lnTo>
                  <a:lnTo>
                    <a:pt x="767" y="215"/>
                  </a:lnTo>
                  <a:lnTo>
                    <a:pt x="757" y="220"/>
                  </a:lnTo>
                  <a:lnTo>
                    <a:pt x="750" y="229"/>
                  </a:lnTo>
                  <a:lnTo>
                    <a:pt x="745" y="238"/>
                  </a:lnTo>
                  <a:lnTo>
                    <a:pt x="741" y="249"/>
                  </a:lnTo>
                  <a:lnTo>
                    <a:pt x="741" y="259"/>
                  </a:lnTo>
                  <a:lnTo>
                    <a:pt x="745" y="270"/>
                  </a:lnTo>
                  <a:lnTo>
                    <a:pt x="810" y="429"/>
                  </a:lnTo>
                  <a:lnTo>
                    <a:pt x="815" y="448"/>
                  </a:lnTo>
                  <a:lnTo>
                    <a:pt x="814" y="467"/>
                  </a:lnTo>
                  <a:lnTo>
                    <a:pt x="809" y="485"/>
                  </a:lnTo>
                  <a:lnTo>
                    <a:pt x="798" y="501"/>
                  </a:lnTo>
                  <a:lnTo>
                    <a:pt x="784" y="515"/>
                  </a:lnTo>
                  <a:lnTo>
                    <a:pt x="732" y="552"/>
                  </a:lnTo>
                  <a:lnTo>
                    <a:pt x="682" y="592"/>
                  </a:lnTo>
                  <a:lnTo>
                    <a:pt x="635" y="637"/>
                  </a:lnTo>
                  <a:lnTo>
                    <a:pt x="592" y="683"/>
                  </a:lnTo>
                  <a:lnTo>
                    <a:pt x="552" y="733"/>
                  </a:lnTo>
                  <a:lnTo>
                    <a:pt x="514" y="786"/>
                  </a:lnTo>
                  <a:lnTo>
                    <a:pt x="501" y="799"/>
                  </a:lnTo>
                  <a:lnTo>
                    <a:pt x="485" y="810"/>
                  </a:lnTo>
                  <a:lnTo>
                    <a:pt x="467" y="815"/>
                  </a:lnTo>
                  <a:lnTo>
                    <a:pt x="448" y="815"/>
                  </a:lnTo>
                  <a:lnTo>
                    <a:pt x="429" y="811"/>
                  </a:lnTo>
                  <a:lnTo>
                    <a:pt x="270" y="744"/>
                  </a:lnTo>
                  <a:lnTo>
                    <a:pt x="256" y="741"/>
                  </a:lnTo>
                  <a:lnTo>
                    <a:pt x="244" y="743"/>
                  </a:lnTo>
                  <a:lnTo>
                    <a:pt x="232" y="747"/>
                  </a:lnTo>
                  <a:lnTo>
                    <a:pt x="221" y="756"/>
                  </a:lnTo>
                  <a:lnTo>
                    <a:pt x="215" y="768"/>
                  </a:lnTo>
                  <a:lnTo>
                    <a:pt x="142" y="941"/>
                  </a:lnTo>
                  <a:lnTo>
                    <a:pt x="140" y="955"/>
                  </a:lnTo>
                  <a:lnTo>
                    <a:pt x="141" y="967"/>
                  </a:lnTo>
                  <a:lnTo>
                    <a:pt x="146" y="979"/>
                  </a:lnTo>
                  <a:lnTo>
                    <a:pt x="154" y="989"/>
                  </a:lnTo>
                  <a:lnTo>
                    <a:pt x="166" y="996"/>
                  </a:lnTo>
                  <a:lnTo>
                    <a:pt x="325" y="1062"/>
                  </a:lnTo>
                  <a:lnTo>
                    <a:pt x="342" y="1072"/>
                  </a:lnTo>
                  <a:lnTo>
                    <a:pt x="354" y="1086"/>
                  </a:lnTo>
                  <a:lnTo>
                    <a:pt x="364" y="1103"/>
                  </a:lnTo>
                  <a:lnTo>
                    <a:pt x="368" y="1122"/>
                  </a:lnTo>
                  <a:lnTo>
                    <a:pt x="367" y="1141"/>
                  </a:lnTo>
                  <a:lnTo>
                    <a:pt x="354" y="1217"/>
                  </a:lnTo>
                  <a:lnTo>
                    <a:pt x="349" y="1294"/>
                  </a:lnTo>
                  <a:lnTo>
                    <a:pt x="348" y="1370"/>
                  </a:lnTo>
                  <a:lnTo>
                    <a:pt x="354" y="1446"/>
                  </a:lnTo>
                  <a:lnTo>
                    <a:pt x="367" y="1523"/>
                  </a:lnTo>
                  <a:lnTo>
                    <a:pt x="368" y="1542"/>
                  </a:lnTo>
                  <a:lnTo>
                    <a:pt x="364" y="1561"/>
                  </a:lnTo>
                  <a:lnTo>
                    <a:pt x="354" y="1578"/>
                  </a:lnTo>
                  <a:lnTo>
                    <a:pt x="342" y="1592"/>
                  </a:lnTo>
                  <a:lnTo>
                    <a:pt x="325" y="1601"/>
                  </a:lnTo>
                  <a:lnTo>
                    <a:pt x="166" y="1668"/>
                  </a:lnTo>
                  <a:lnTo>
                    <a:pt x="156" y="1673"/>
                  </a:lnTo>
                  <a:lnTo>
                    <a:pt x="148" y="1681"/>
                  </a:lnTo>
                  <a:lnTo>
                    <a:pt x="142" y="1690"/>
                  </a:lnTo>
                  <a:lnTo>
                    <a:pt x="140" y="1701"/>
                  </a:lnTo>
                  <a:lnTo>
                    <a:pt x="140" y="1711"/>
                  </a:lnTo>
                  <a:lnTo>
                    <a:pt x="142" y="1722"/>
                  </a:lnTo>
                  <a:lnTo>
                    <a:pt x="214" y="1896"/>
                  </a:lnTo>
                  <a:lnTo>
                    <a:pt x="219" y="1906"/>
                  </a:lnTo>
                  <a:lnTo>
                    <a:pt x="228" y="1913"/>
                  </a:lnTo>
                  <a:lnTo>
                    <a:pt x="237" y="1918"/>
                  </a:lnTo>
                  <a:lnTo>
                    <a:pt x="253" y="1922"/>
                  </a:lnTo>
                  <a:lnTo>
                    <a:pt x="269" y="1918"/>
                  </a:lnTo>
                  <a:lnTo>
                    <a:pt x="428" y="1853"/>
                  </a:lnTo>
                  <a:lnTo>
                    <a:pt x="447" y="1848"/>
                  </a:lnTo>
                  <a:lnTo>
                    <a:pt x="466" y="1849"/>
                  </a:lnTo>
                  <a:lnTo>
                    <a:pt x="484" y="1854"/>
                  </a:lnTo>
                  <a:lnTo>
                    <a:pt x="500" y="1865"/>
                  </a:lnTo>
                  <a:lnTo>
                    <a:pt x="514" y="1879"/>
                  </a:lnTo>
                  <a:lnTo>
                    <a:pt x="550" y="1931"/>
                  </a:lnTo>
                  <a:lnTo>
                    <a:pt x="592" y="1981"/>
                  </a:lnTo>
                  <a:lnTo>
                    <a:pt x="635" y="2028"/>
                  </a:lnTo>
                  <a:lnTo>
                    <a:pt x="681" y="2072"/>
                  </a:lnTo>
                  <a:lnTo>
                    <a:pt x="731" y="2112"/>
                  </a:lnTo>
                  <a:lnTo>
                    <a:pt x="784" y="2150"/>
                  </a:lnTo>
                  <a:lnTo>
                    <a:pt x="797" y="2163"/>
                  </a:lnTo>
                  <a:lnTo>
                    <a:pt x="808" y="2178"/>
                  </a:lnTo>
                  <a:lnTo>
                    <a:pt x="813" y="2196"/>
                  </a:lnTo>
                  <a:lnTo>
                    <a:pt x="813" y="2215"/>
                  </a:lnTo>
                  <a:lnTo>
                    <a:pt x="809" y="2234"/>
                  </a:lnTo>
                  <a:lnTo>
                    <a:pt x="742" y="2394"/>
                  </a:lnTo>
                  <a:lnTo>
                    <a:pt x="740" y="2406"/>
                  </a:lnTo>
                  <a:lnTo>
                    <a:pt x="740" y="2416"/>
                  </a:lnTo>
                  <a:lnTo>
                    <a:pt x="742" y="2427"/>
                  </a:lnTo>
                  <a:lnTo>
                    <a:pt x="749" y="2436"/>
                  </a:lnTo>
                  <a:lnTo>
                    <a:pt x="756" y="2444"/>
                  </a:lnTo>
                  <a:lnTo>
                    <a:pt x="766" y="2449"/>
                  </a:lnTo>
                  <a:lnTo>
                    <a:pt x="939" y="2522"/>
                  </a:lnTo>
                  <a:lnTo>
                    <a:pt x="952" y="2524"/>
                  </a:lnTo>
                  <a:lnTo>
                    <a:pt x="965" y="2523"/>
                  </a:lnTo>
                  <a:lnTo>
                    <a:pt x="977" y="2519"/>
                  </a:lnTo>
                  <a:lnTo>
                    <a:pt x="987" y="2510"/>
                  </a:lnTo>
                  <a:lnTo>
                    <a:pt x="993" y="2499"/>
                  </a:lnTo>
                  <a:lnTo>
                    <a:pt x="1060" y="2339"/>
                  </a:lnTo>
                  <a:lnTo>
                    <a:pt x="1069" y="2322"/>
                  </a:lnTo>
                  <a:lnTo>
                    <a:pt x="1083" y="2309"/>
                  </a:lnTo>
                  <a:lnTo>
                    <a:pt x="1100" y="2300"/>
                  </a:lnTo>
                  <a:lnTo>
                    <a:pt x="1119" y="2296"/>
                  </a:lnTo>
                  <a:lnTo>
                    <a:pt x="1138" y="2297"/>
                  </a:lnTo>
                  <a:lnTo>
                    <a:pt x="1214" y="2309"/>
                  </a:lnTo>
                  <a:lnTo>
                    <a:pt x="1291" y="2315"/>
                  </a:lnTo>
                  <a:lnTo>
                    <a:pt x="1367" y="2316"/>
                  </a:lnTo>
                  <a:lnTo>
                    <a:pt x="1444" y="2309"/>
                  </a:lnTo>
                  <a:lnTo>
                    <a:pt x="1520" y="2297"/>
                  </a:lnTo>
                  <a:lnTo>
                    <a:pt x="1539" y="2296"/>
                  </a:lnTo>
                  <a:lnTo>
                    <a:pt x="1558" y="2300"/>
                  </a:lnTo>
                  <a:lnTo>
                    <a:pt x="1574" y="2308"/>
                  </a:lnTo>
                  <a:lnTo>
                    <a:pt x="1588" y="2322"/>
                  </a:lnTo>
                  <a:lnTo>
                    <a:pt x="1598" y="2339"/>
                  </a:lnTo>
                  <a:lnTo>
                    <a:pt x="1664" y="2499"/>
                  </a:lnTo>
                  <a:lnTo>
                    <a:pt x="1669" y="2508"/>
                  </a:lnTo>
                  <a:lnTo>
                    <a:pt x="1677" y="2517"/>
                  </a:lnTo>
                  <a:lnTo>
                    <a:pt x="1686" y="2522"/>
                  </a:lnTo>
                  <a:lnTo>
                    <a:pt x="1697" y="2524"/>
                  </a:lnTo>
                  <a:lnTo>
                    <a:pt x="1708" y="2524"/>
                  </a:lnTo>
                  <a:lnTo>
                    <a:pt x="1718" y="2522"/>
                  </a:lnTo>
                  <a:lnTo>
                    <a:pt x="1892" y="2450"/>
                  </a:lnTo>
                  <a:lnTo>
                    <a:pt x="1903" y="2443"/>
                  </a:lnTo>
                  <a:lnTo>
                    <a:pt x="1912" y="2433"/>
                  </a:lnTo>
                  <a:lnTo>
                    <a:pt x="1916" y="2420"/>
                  </a:lnTo>
                  <a:lnTo>
                    <a:pt x="1917" y="2408"/>
                  </a:lnTo>
                  <a:lnTo>
                    <a:pt x="1914" y="2395"/>
                  </a:lnTo>
                  <a:lnTo>
                    <a:pt x="1849" y="2235"/>
                  </a:lnTo>
                  <a:lnTo>
                    <a:pt x="1843" y="2216"/>
                  </a:lnTo>
                  <a:lnTo>
                    <a:pt x="1844" y="2197"/>
                  </a:lnTo>
                  <a:lnTo>
                    <a:pt x="1850" y="2179"/>
                  </a:lnTo>
                  <a:lnTo>
                    <a:pt x="1860" y="2164"/>
                  </a:lnTo>
                  <a:lnTo>
                    <a:pt x="1875" y="2150"/>
                  </a:lnTo>
                  <a:lnTo>
                    <a:pt x="1927" y="2113"/>
                  </a:lnTo>
                  <a:lnTo>
                    <a:pt x="1976" y="2072"/>
                  </a:lnTo>
                  <a:lnTo>
                    <a:pt x="2024" y="2028"/>
                  </a:lnTo>
                  <a:lnTo>
                    <a:pt x="2067" y="1982"/>
                  </a:lnTo>
                  <a:lnTo>
                    <a:pt x="2107" y="1932"/>
                  </a:lnTo>
                  <a:lnTo>
                    <a:pt x="2145" y="1879"/>
                  </a:lnTo>
                  <a:lnTo>
                    <a:pt x="2158" y="1866"/>
                  </a:lnTo>
                  <a:lnTo>
                    <a:pt x="2173" y="1855"/>
                  </a:lnTo>
                  <a:lnTo>
                    <a:pt x="2191" y="1850"/>
                  </a:lnTo>
                  <a:lnTo>
                    <a:pt x="2210" y="1850"/>
                  </a:lnTo>
                  <a:lnTo>
                    <a:pt x="2229" y="1854"/>
                  </a:lnTo>
                  <a:lnTo>
                    <a:pt x="2390" y="1921"/>
                  </a:lnTo>
                  <a:lnTo>
                    <a:pt x="2400" y="1923"/>
                  </a:lnTo>
                  <a:lnTo>
                    <a:pt x="2411" y="1923"/>
                  </a:lnTo>
                  <a:lnTo>
                    <a:pt x="2421" y="1921"/>
                  </a:lnTo>
                  <a:lnTo>
                    <a:pt x="2431" y="1914"/>
                  </a:lnTo>
                  <a:lnTo>
                    <a:pt x="2438" y="1907"/>
                  </a:lnTo>
                  <a:lnTo>
                    <a:pt x="2443" y="1897"/>
                  </a:lnTo>
                  <a:lnTo>
                    <a:pt x="2516" y="1724"/>
                  </a:lnTo>
                  <a:lnTo>
                    <a:pt x="2519" y="1710"/>
                  </a:lnTo>
                  <a:lnTo>
                    <a:pt x="2517" y="1698"/>
                  </a:lnTo>
                  <a:lnTo>
                    <a:pt x="2513" y="1686"/>
                  </a:lnTo>
                  <a:lnTo>
                    <a:pt x="2505" y="1675"/>
                  </a:lnTo>
                  <a:lnTo>
                    <a:pt x="2493" y="1669"/>
                  </a:lnTo>
                  <a:lnTo>
                    <a:pt x="2334" y="1602"/>
                  </a:lnTo>
                  <a:lnTo>
                    <a:pt x="2318" y="1593"/>
                  </a:lnTo>
                  <a:lnTo>
                    <a:pt x="2304" y="1580"/>
                  </a:lnTo>
                  <a:lnTo>
                    <a:pt x="2296" y="1565"/>
                  </a:lnTo>
                  <a:lnTo>
                    <a:pt x="2290" y="1547"/>
                  </a:lnTo>
                  <a:lnTo>
                    <a:pt x="2290" y="1530"/>
                  </a:lnTo>
                  <a:lnTo>
                    <a:pt x="2296" y="1512"/>
                  </a:lnTo>
                  <a:lnTo>
                    <a:pt x="2305" y="1495"/>
                  </a:lnTo>
                  <a:lnTo>
                    <a:pt x="2318" y="1482"/>
                  </a:lnTo>
                  <a:lnTo>
                    <a:pt x="2334" y="1472"/>
                  </a:lnTo>
                  <a:lnTo>
                    <a:pt x="2351" y="1468"/>
                  </a:lnTo>
                  <a:lnTo>
                    <a:pt x="2369" y="1468"/>
                  </a:lnTo>
                  <a:lnTo>
                    <a:pt x="2386" y="1472"/>
                  </a:lnTo>
                  <a:lnTo>
                    <a:pt x="2547" y="1539"/>
                  </a:lnTo>
                  <a:lnTo>
                    <a:pt x="2573" y="1553"/>
                  </a:lnTo>
                  <a:lnTo>
                    <a:pt x="2596" y="1570"/>
                  </a:lnTo>
                  <a:lnTo>
                    <a:pt x="2615" y="1590"/>
                  </a:lnTo>
                  <a:lnTo>
                    <a:pt x="2632" y="1612"/>
                  </a:lnTo>
                  <a:lnTo>
                    <a:pt x="2645" y="1637"/>
                  </a:lnTo>
                  <a:lnTo>
                    <a:pt x="2653" y="1664"/>
                  </a:lnTo>
                  <a:lnTo>
                    <a:pt x="2657" y="1691"/>
                  </a:lnTo>
                  <a:lnTo>
                    <a:pt x="2659" y="1720"/>
                  </a:lnTo>
                  <a:lnTo>
                    <a:pt x="2654" y="1748"/>
                  </a:lnTo>
                  <a:lnTo>
                    <a:pt x="2645" y="1777"/>
                  </a:lnTo>
                  <a:lnTo>
                    <a:pt x="2572" y="1951"/>
                  </a:lnTo>
                  <a:lnTo>
                    <a:pt x="2559" y="1977"/>
                  </a:lnTo>
                  <a:lnTo>
                    <a:pt x="2543" y="2000"/>
                  </a:lnTo>
                  <a:lnTo>
                    <a:pt x="2522" y="2020"/>
                  </a:lnTo>
                  <a:lnTo>
                    <a:pt x="2499" y="2037"/>
                  </a:lnTo>
                  <a:lnTo>
                    <a:pt x="2474" y="2049"/>
                  </a:lnTo>
                  <a:lnTo>
                    <a:pt x="2447" y="2058"/>
                  </a:lnTo>
                  <a:lnTo>
                    <a:pt x="2419" y="2063"/>
                  </a:lnTo>
                  <a:lnTo>
                    <a:pt x="2391" y="2063"/>
                  </a:lnTo>
                  <a:lnTo>
                    <a:pt x="2362" y="2058"/>
                  </a:lnTo>
                  <a:lnTo>
                    <a:pt x="2335" y="2049"/>
                  </a:lnTo>
                  <a:lnTo>
                    <a:pt x="2227" y="2005"/>
                  </a:lnTo>
                  <a:lnTo>
                    <a:pt x="2187" y="2056"/>
                  </a:lnTo>
                  <a:lnTo>
                    <a:pt x="2144" y="2104"/>
                  </a:lnTo>
                  <a:lnTo>
                    <a:pt x="2099" y="2150"/>
                  </a:lnTo>
                  <a:lnTo>
                    <a:pt x="2050" y="2193"/>
                  </a:lnTo>
                  <a:lnTo>
                    <a:pt x="1999" y="2233"/>
                  </a:lnTo>
                  <a:lnTo>
                    <a:pt x="2044" y="2341"/>
                  </a:lnTo>
                  <a:lnTo>
                    <a:pt x="2053" y="2370"/>
                  </a:lnTo>
                  <a:lnTo>
                    <a:pt x="2057" y="2397"/>
                  </a:lnTo>
                  <a:lnTo>
                    <a:pt x="2057" y="2426"/>
                  </a:lnTo>
                  <a:lnTo>
                    <a:pt x="2052" y="2454"/>
                  </a:lnTo>
                  <a:lnTo>
                    <a:pt x="2044" y="2481"/>
                  </a:lnTo>
                  <a:lnTo>
                    <a:pt x="2031" y="2505"/>
                  </a:lnTo>
                  <a:lnTo>
                    <a:pt x="2015" y="2528"/>
                  </a:lnTo>
                  <a:lnTo>
                    <a:pt x="1995" y="2548"/>
                  </a:lnTo>
                  <a:lnTo>
                    <a:pt x="1972" y="2565"/>
                  </a:lnTo>
                  <a:lnTo>
                    <a:pt x="1946" y="2579"/>
                  </a:lnTo>
                  <a:lnTo>
                    <a:pt x="1772" y="2651"/>
                  </a:lnTo>
                  <a:lnTo>
                    <a:pt x="1745" y="2659"/>
                  </a:lnTo>
                  <a:lnTo>
                    <a:pt x="1717" y="2663"/>
                  </a:lnTo>
                  <a:lnTo>
                    <a:pt x="1688" y="2663"/>
                  </a:lnTo>
                  <a:lnTo>
                    <a:pt x="1661" y="2659"/>
                  </a:lnTo>
                  <a:lnTo>
                    <a:pt x="1633" y="2651"/>
                  </a:lnTo>
                  <a:lnTo>
                    <a:pt x="1607" y="2638"/>
                  </a:lnTo>
                  <a:lnTo>
                    <a:pt x="1585" y="2621"/>
                  </a:lnTo>
                  <a:lnTo>
                    <a:pt x="1565" y="2601"/>
                  </a:lnTo>
                  <a:lnTo>
                    <a:pt x="1548" y="2578"/>
                  </a:lnTo>
                  <a:lnTo>
                    <a:pt x="1534" y="2553"/>
                  </a:lnTo>
                  <a:lnTo>
                    <a:pt x="1490" y="2444"/>
                  </a:lnTo>
                  <a:lnTo>
                    <a:pt x="1410" y="2453"/>
                  </a:lnTo>
                  <a:lnTo>
                    <a:pt x="1329" y="2456"/>
                  </a:lnTo>
                  <a:lnTo>
                    <a:pt x="1249" y="2453"/>
                  </a:lnTo>
                  <a:lnTo>
                    <a:pt x="1167" y="2444"/>
                  </a:lnTo>
                  <a:lnTo>
                    <a:pt x="1123" y="2553"/>
                  </a:lnTo>
                  <a:lnTo>
                    <a:pt x="1109" y="2579"/>
                  </a:lnTo>
                  <a:lnTo>
                    <a:pt x="1093" y="2602"/>
                  </a:lnTo>
                  <a:lnTo>
                    <a:pt x="1072" y="2621"/>
                  </a:lnTo>
                  <a:lnTo>
                    <a:pt x="1050" y="2638"/>
                  </a:lnTo>
                  <a:lnTo>
                    <a:pt x="1025" y="2651"/>
                  </a:lnTo>
                  <a:lnTo>
                    <a:pt x="999" y="2659"/>
                  </a:lnTo>
                  <a:lnTo>
                    <a:pt x="971" y="2663"/>
                  </a:lnTo>
                  <a:lnTo>
                    <a:pt x="943" y="2665"/>
                  </a:lnTo>
                  <a:lnTo>
                    <a:pt x="914" y="2659"/>
                  </a:lnTo>
                  <a:lnTo>
                    <a:pt x="886" y="2651"/>
                  </a:lnTo>
                  <a:lnTo>
                    <a:pt x="712" y="2578"/>
                  </a:lnTo>
                  <a:lnTo>
                    <a:pt x="687" y="2565"/>
                  </a:lnTo>
                  <a:lnTo>
                    <a:pt x="663" y="2548"/>
                  </a:lnTo>
                  <a:lnTo>
                    <a:pt x="643" y="2528"/>
                  </a:lnTo>
                  <a:lnTo>
                    <a:pt x="626" y="2505"/>
                  </a:lnTo>
                  <a:lnTo>
                    <a:pt x="614" y="2480"/>
                  </a:lnTo>
                  <a:lnTo>
                    <a:pt x="605" y="2452"/>
                  </a:lnTo>
                  <a:lnTo>
                    <a:pt x="600" y="2425"/>
                  </a:lnTo>
                  <a:lnTo>
                    <a:pt x="600" y="2396"/>
                  </a:lnTo>
                  <a:lnTo>
                    <a:pt x="605" y="2368"/>
                  </a:lnTo>
                  <a:lnTo>
                    <a:pt x="614" y="2340"/>
                  </a:lnTo>
                  <a:lnTo>
                    <a:pt x="658" y="2232"/>
                  </a:lnTo>
                  <a:lnTo>
                    <a:pt x="607" y="2192"/>
                  </a:lnTo>
                  <a:lnTo>
                    <a:pt x="559" y="2149"/>
                  </a:lnTo>
                  <a:lnTo>
                    <a:pt x="514" y="2103"/>
                  </a:lnTo>
                  <a:lnTo>
                    <a:pt x="470" y="2055"/>
                  </a:lnTo>
                  <a:lnTo>
                    <a:pt x="430" y="2004"/>
                  </a:lnTo>
                  <a:lnTo>
                    <a:pt x="323" y="2048"/>
                  </a:lnTo>
                  <a:lnTo>
                    <a:pt x="295" y="2058"/>
                  </a:lnTo>
                  <a:lnTo>
                    <a:pt x="268" y="2062"/>
                  </a:lnTo>
                  <a:lnTo>
                    <a:pt x="239" y="2062"/>
                  </a:lnTo>
                  <a:lnTo>
                    <a:pt x="211" y="2058"/>
                  </a:lnTo>
                  <a:lnTo>
                    <a:pt x="183" y="2048"/>
                  </a:lnTo>
                  <a:lnTo>
                    <a:pt x="158" y="2036"/>
                  </a:lnTo>
                  <a:lnTo>
                    <a:pt x="135" y="2019"/>
                  </a:lnTo>
                  <a:lnTo>
                    <a:pt x="115" y="1999"/>
                  </a:lnTo>
                  <a:lnTo>
                    <a:pt x="98" y="1976"/>
                  </a:lnTo>
                  <a:lnTo>
                    <a:pt x="85" y="1950"/>
                  </a:lnTo>
                  <a:lnTo>
                    <a:pt x="14" y="1776"/>
                  </a:lnTo>
                  <a:lnTo>
                    <a:pt x="5" y="1748"/>
                  </a:lnTo>
                  <a:lnTo>
                    <a:pt x="1" y="1721"/>
                  </a:lnTo>
                  <a:lnTo>
                    <a:pt x="1" y="1692"/>
                  </a:lnTo>
                  <a:lnTo>
                    <a:pt x="5" y="1665"/>
                  </a:lnTo>
                  <a:lnTo>
                    <a:pt x="14" y="1637"/>
                  </a:lnTo>
                  <a:lnTo>
                    <a:pt x="26" y="1611"/>
                  </a:lnTo>
                  <a:lnTo>
                    <a:pt x="43" y="1589"/>
                  </a:lnTo>
                  <a:lnTo>
                    <a:pt x="63" y="1569"/>
                  </a:lnTo>
                  <a:lnTo>
                    <a:pt x="86" y="1552"/>
                  </a:lnTo>
                  <a:lnTo>
                    <a:pt x="112" y="1538"/>
                  </a:lnTo>
                  <a:lnTo>
                    <a:pt x="220" y="1494"/>
                  </a:lnTo>
                  <a:lnTo>
                    <a:pt x="211" y="1413"/>
                  </a:lnTo>
                  <a:lnTo>
                    <a:pt x="208" y="1332"/>
                  </a:lnTo>
                  <a:lnTo>
                    <a:pt x="211" y="1252"/>
                  </a:lnTo>
                  <a:lnTo>
                    <a:pt x="220" y="1170"/>
                  </a:lnTo>
                  <a:lnTo>
                    <a:pt x="112" y="1126"/>
                  </a:lnTo>
                  <a:lnTo>
                    <a:pt x="85" y="1112"/>
                  </a:lnTo>
                  <a:lnTo>
                    <a:pt x="62" y="1095"/>
                  </a:lnTo>
                  <a:lnTo>
                    <a:pt x="43" y="1075"/>
                  </a:lnTo>
                  <a:lnTo>
                    <a:pt x="26" y="1052"/>
                  </a:lnTo>
                  <a:lnTo>
                    <a:pt x="14" y="1028"/>
                  </a:lnTo>
                  <a:lnTo>
                    <a:pt x="5" y="1001"/>
                  </a:lnTo>
                  <a:lnTo>
                    <a:pt x="1" y="973"/>
                  </a:lnTo>
                  <a:lnTo>
                    <a:pt x="0" y="945"/>
                  </a:lnTo>
                  <a:lnTo>
                    <a:pt x="5" y="917"/>
                  </a:lnTo>
                  <a:lnTo>
                    <a:pt x="14" y="888"/>
                  </a:lnTo>
                  <a:lnTo>
                    <a:pt x="86" y="714"/>
                  </a:lnTo>
                  <a:lnTo>
                    <a:pt x="100" y="687"/>
                  </a:lnTo>
                  <a:lnTo>
                    <a:pt x="117" y="664"/>
                  </a:lnTo>
                  <a:lnTo>
                    <a:pt x="137" y="645"/>
                  </a:lnTo>
                  <a:lnTo>
                    <a:pt x="160" y="628"/>
                  </a:lnTo>
                  <a:lnTo>
                    <a:pt x="185" y="615"/>
                  </a:lnTo>
                  <a:lnTo>
                    <a:pt x="212" y="607"/>
                  </a:lnTo>
                  <a:lnTo>
                    <a:pt x="239" y="603"/>
                  </a:lnTo>
                  <a:lnTo>
                    <a:pt x="268" y="602"/>
                  </a:lnTo>
                  <a:lnTo>
                    <a:pt x="296" y="606"/>
                  </a:lnTo>
                  <a:lnTo>
                    <a:pt x="324" y="615"/>
                  </a:lnTo>
                  <a:lnTo>
                    <a:pt x="431" y="660"/>
                  </a:lnTo>
                  <a:lnTo>
                    <a:pt x="472" y="609"/>
                  </a:lnTo>
                  <a:lnTo>
                    <a:pt x="515" y="560"/>
                  </a:lnTo>
                  <a:lnTo>
                    <a:pt x="561" y="515"/>
                  </a:lnTo>
                  <a:lnTo>
                    <a:pt x="608" y="472"/>
                  </a:lnTo>
                  <a:lnTo>
                    <a:pt x="660" y="432"/>
                  </a:lnTo>
                  <a:lnTo>
                    <a:pt x="615" y="324"/>
                  </a:lnTo>
                  <a:lnTo>
                    <a:pt x="606" y="296"/>
                  </a:lnTo>
                  <a:lnTo>
                    <a:pt x="602" y="268"/>
                  </a:lnTo>
                  <a:lnTo>
                    <a:pt x="602" y="240"/>
                  </a:lnTo>
                  <a:lnTo>
                    <a:pt x="606" y="212"/>
                  </a:lnTo>
                  <a:lnTo>
                    <a:pt x="615" y="184"/>
                  </a:lnTo>
                  <a:lnTo>
                    <a:pt x="629" y="159"/>
                  </a:lnTo>
                  <a:lnTo>
                    <a:pt x="645" y="136"/>
                  </a:lnTo>
                  <a:lnTo>
                    <a:pt x="665" y="116"/>
                  </a:lnTo>
                  <a:lnTo>
                    <a:pt x="689" y="99"/>
                  </a:lnTo>
                  <a:lnTo>
                    <a:pt x="714" y="86"/>
                  </a:lnTo>
                  <a:lnTo>
                    <a:pt x="887" y="14"/>
                  </a:lnTo>
                  <a:lnTo>
                    <a:pt x="910" y="7"/>
                  </a:lnTo>
                  <a:lnTo>
                    <a:pt x="933" y="1"/>
                  </a:lnTo>
                  <a:lnTo>
                    <a:pt x="956" y="0"/>
                  </a:lnTo>
                  <a:close/>
                </a:path>
              </a:pathLst>
            </a:custGeom>
            <a:grpFill/>
            <a:ln w="0">
              <a:noFill/>
              <a:prstDash val="solid"/>
              <a:round/>
            </a:ln>
          </p:spPr>
          <p:txBody>
            <a:bodyPr vert="horz" wrap="square" lIns="91440" tIns="45720" rIns="91440" bIns="45720" numCol="1" anchor="t" anchorCtr="0" compatLnSpc="1"/>
            <a:lstStyle/>
            <a:p>
              <a:endParaRPr lang="en-US" sz="2000">
                <a:solidFill>
                  <a:schemeClr val="bg1"/>
                </a:solidFill>
                <a:cs typeface="+mn-ea"/>
                <a:sym typeface="+mn-lt"/>
              </a:endParaRPr>
            </a:p>
          </p:txBody>
        </p:sp>
        <p:sp>
          <p:nvSpPr>
            <p:cNvPr id="7" name="Freeform 251"/>
            <p:cNvSpPr/>
            <p:nvPr/>
          </p:nvSpPr>
          <p:spPr bwMode="auto">
            <a:xfrm>
              <a:off x="3532188" y="3709988"/>
              <a:ext cx="180975" cy="180975"/>
            </a:xfrm>
            <a:custGeom>
              <a:avLst/>
              <a:gdLst>
                <a:gd name="T0" fmla="*/ 568 w 1141"/>
                <a:gd name="T1" fmla="*/ 0 h 1143"/>
                <a:gd name="T2" fmla="*/ 602 w 1141"/>
                <a:gd name="T3" fmla="*/ 10 h 1143"/>
                <a:gd name="T4" fmla="*/ 628 w 1141"/>
                <a:gd name="T5" fmla="*/ 34 h 1143"/>
                <a:gd name="T6" fmla="*/ 637 w 1141"/>
                <a:gd name="T7" fmla="*/ 70 h 1143"/>
                <a:gd name="T8" fmla="*/ 629 w 1141"/>
                <a:gd name="T9" fmla="*/ 105 h 1143"/>
                <a:gd name="T10" fmla="*/ 603 w 1141"/>
                <a:gd name="T11" fmla="*/ 131 h 1143"/>
                <a:gd name="T12" fmla="*/ 569 w 1141"/>
                <a:gd name="T13" fmla="*/ 141 h 1143"/>
                <a:gd name="T14" fmla="*/ 470 w 1141"/>
                <a:gd name="T15" fmla="*/ 152 h 1143"/>
                <a:gd name="T16" fmla="*/ 380 w 1141"/>
                <a:gd name="T17" fmla="*/ 186 h 1143"/>
                <a:gd name="T18" fmla="*/ 300 w 1141"/>
                <a:gd name="T19" fmla="*/ 238 h 1143"/>
                <a:gd name="T20" fmla="*/ 233 w 1141"/>
                <a:gd name="T21" fmla="*/ 305 h 1143"/>
                <a:gd name="T22" fmla="*/ 184 w 1141"/>
                <a:gd name="T23" fmla="*/ 385 h 1143"/>
                <a:gd name="T24" fmla="*/ 152 w 1141"/>
                <a:gd name="T25" fmla="*/ 476 h 1143"/>
                <a:gd name="T26" fmla="*/ 141 w 1141"/>
                <a:gd name="T27" fmla="*/ 575 h 1143"/>
                <a:gd name="T28" fmla="*/ 154 w 1141"/>
                <a:gd name="T29" fmla="*/ 681 h 1143"/>
                <a:gd name="T30" fmla="*/ 192 w 1141"/>
                <a:gd name="T31" fmla="*/ 776 h 1143"/>
                <a:gd name="T32" fmla="*/ 250 w 1141"/>
                <a:gd name="T33" fmla="*/ 859 h 1143"/>
                <a:gd name="T34" fmla="*/ 326 w 1141"/>
                <a:gd name="T35" fmla="*/ 926 h 1143"/>
                <a:gd name="T36" fmla="*/ 417 w 1141"/>
                <a:gd name="T37" fmla="*/ 975 h 1143"/>
                <a:gd name="T38" fmla="*/ 517 w 1141"/>
                <a:gd name="T39" fmla="*/ 1000 h 1143"/>
                <a:gd name="T40" fmla="*/ 574 w 1141"/>
                <a:gd name="T41" fmla="*/ 1003 h 1143"/>
                <a:gd name="T42" fmla="*/ 670 w 1141"/>
                <a:gd name="T43" fmla="*/ 992 h 1143"/>
                <a:gd name="T44" fmla="*/ 760 w 1141"/>
                <a:gd name="T45" fmla="*/ 960 h 1143"/>
                <a:gd name="T46" fmla="*/ 841 w 1141"/>
                <a:gd name="T47" fmla="*/ 908 h 1143"/>
                <a:gd name="T48" fmla="*/ 909 w 1141"/>
                <a:gd name="T49" fmla="*/ 837 h 1143"/>
                <a:gd name="T50" fmla="*/ 960 w 1141"/>
                <a:gd name="T51" fmla="*/ 756 h 1143"/>
                <a:gd name="T52" fmla="*/ 990 w 1141"/>
                <a:gd name="T53" fmla="*/ 665 h 1143"/>
                <a:gd name="T54" fmla="*/ 1001 w 1141"/>
                <a:gd name="T55" fmla="*/ 569 h 1143"/>
                <a:gd name="T56" fmla="*/ 1011 w 1141"/>
                <a:gd name="T57" fmla="*/ 533 h 1143"/>
                <a:gd name="T58" fmla="*/ 1035 w 1141"/>
                <a:gd name="T59" fmla="*/ 507 h 1143"/>
                <a:gd name="T60" fmla="*/ 1071 w 1141"/>
                <a:gd name="T61" fmla="*/ 498 h 1143"/>
                <a:gd name="T62" fmla="*/ 1090 w 1141"/>
                <a:gd name="T63" fmla="*/ 500 h 1143"/>
                <a:gd name="T64" fmla="*/ 1120 w 1141"/>
                <a:gd name="T65" fmla="*/ 518 h 1143"/>
                <a:gd name="T66" fmla="*/ 1139 w 1141"/>
                <a:gd name="T67" fmla="*/ 549 h 1143"/>
                <a:gd name="T68" fmla="*/ 1139 w 1141"/>
                <a:gd name="T69" fmla="*/ 624 h 1143"/>
                <a:gd name="T70" fmla="*/ 1118 w 1141"/>
                <a:gd name="T71" fmla="*/ 734 h 1143"/>
                <a:gd name="T72" fmla="*/ 1076 w 1141"/>
                <a:gd name="T73" fmla="*/ 837 h 1143"/>
                <a:gd name="T74" fmla="*/ 1015 w 1141"/>
                <a:gd name="T75" fmla="*/ 930 h 1143"/>
                <a:gd name="T76" fmla="*/ 936 w 1141"/>
                <a:gd name="T77" fmla="*/ 1011 h 1143"/>
                <a:gd name="T78" fmla="*/ 843 w 1141"/>
                <a:gd name="T79" fmla="*/ 1074 h 1143"/>
                <a:gd name="T80" fmla="*/ 741 w 1141"/>
                <a:gd name="T81" fmla="*/ 1117 h 1143"/>
                <a:gd name="T82" fmla="*/ 631 w 1141"/>
                <a:gd name="T83" fmla="*/ 1139 h 1143"/>
                <a:gd name="T84" fmla="*/ 571 w 1141"/>
                <a:gd name="T85" fmla="*/ 1143 h 1143"/>
                <a:gd name="T86" fmla="*/ 448 w 1141"/>
                <a:gd name="T87" fmla="*/ 1130 h 1143"/>
                <a:gd name="T88" fmla="*/ 337 w 1141"/>
                <a:gd name="T89" fmla="*/ 1093 h 1143"/>
                <a:gd name="T90" fmla="*/ 235 w 1141"/>
                <a:gd name="T91" fmla="*/ 1034 h 1143"/>
                <a:gd name="T92" fmla="*/ 149 w 1141"/>
                <a:gd name="T93" fmla="*/ 956 h 1143"/>
                <a:gd name="T94" fmla="*/ 79 w 1141"/>
                <a:gd name="T95" fmla="*/ 863 h 1143"/>
                <a:gd name="T96" fmla="*/ 30 w 1141"/>
                <a:gd name="T97" fmla="*/ 755 h 1143"/>
                <a:gd name="T98" fmla="*/ 3 w 1141"/>
                <a:gd name="T99" fmla="*/ 637 h 1143"/>
                <a:gd name="T100" fmla="*/ 2 w 1141"/>
                <a:gd name="T101" fmla="*/ 517 h 1143"/>
                <a:gd name="T102" fmla="*/ 25 w 1141"/>
                <a:gd name="T103" fmla="*/ 406 h 1143"/>
                <a:gd name="T104" fmla="*/ 67 w 1141"/>
                <a:gd name="T105" fmla="*/ 302 h 1143"/>
                <a:gd name="T106" fmla="*/ 128 w 1141"/>
                <a:gd name="T107" fmla="*/ 212 h 1143"/>
                <a:gd name="T108" fmla="*/ 205 w 1141"/>
                <a:gd name="T109" fmla="*/ 133 h 1143"/>
                <a:gd name="T110" fmla="*/ 296 w 1141"/>
                <a:gd name="T111" fmla="*/ 71 h 1143"/>
                <a:gd name="T112" fmla="*/ 397 w 1141"/>
                <a:gd name="T113" fmla="*/ 27 h 1143"/>
                <a:gd name="T114" fmla="*/ 509 w 1141"/>
                <a:gd name="T115" fmla="*/ 3 h 1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41" h="1143">
                  <a:moveTo>
                    <a:pt x="567" y="0"/>
                  </a:moveTo>
                  <a:lnTo>
                    <a:pt x="568" y="0"/>
                  </a:lnTo>
                  <a:lnTo>
                    <a:pt x="586" y="2"/>
                  </a:lnTo>
                  <a:lnTo>
                    <a:pt x="602" y="10"/>
                  </a:lnTo>
                  <a:lnTo>
                    <a:pt x="617" y="20"/>
                  </a:lnTo>
                  <a:lnTo>
                    <a:pt x="628" y="34"/>
                  </a:lnTo>
                  <a:lnTo>
                    <a:pt x="635" y="51"/>
                  </a:lnTo>
                  <a:lnTo>
                    <a:pt x="637" y="70"/>
                  </a:lnTo>
                  <a:lnTo>
                    <a:pt x="635" y="88"/>
                  </a:lnTo>
                  <a:lnTo>
                    <a:pt x="629" y="105"/>
                  </a:lnTo>
                  <a:lnTo>
                    <a:pt x="618" y="120"/>
                  </a:lnTo>
                  <a:lnTo>
                    <a:pt x="603" y="131"/>
                  </a:lnTo>
                  <a:lnTo>
                    <a:pt x="587" y="138"/>
                  </a:lnTo>
                  <a:lnTo>
                    <a:pt x="569" y="141"/>
                  </a:lnTo>
                  <a:lnTo>
                    <a:pt x="518" y="144"/>
                  </a:lnTo>
                  <a:lnTo>
                    <a:pt x="470" y="152"/>
                  </a:lnTo>
                  <a:lnTo>
                    <a:pt x="423" y="167"/>
                  </a:lnTo>
                  <a:lnTo>
                    <a:pt x="380" y="186"/>
                  </a:lnTo>
                  <a:lnTo>
                    <a:pt x="338" y="209"/>
                  </a:lnTo>
                  <a:lnTo>
                    <a:pt x="300" y="238"/>
                  </a:lnTo>
                  <a:lnTo>
                    <a:pt x="265" y="270"/>
                  </a:lnTo>
                  <a:lnTo>
                    <a:pt x="233" y="305"/>
                  </a:lnTo>
                  <a:lnTo>
                    <a:pt x="207" y="344"/>
                  </a:lnTo>
                  <a:lnTo>
                    <a:pt x="184" y="385"/>
                  </a:lnTo>
                  <a:lnTo>
                    <a:pt x="165" y="429"/>
                  </a:lnTo>
                  <a:lnTo>
                    <a:pt x="152" y="476"/>
                  </a:lnTo>
                  <a:lnTo>
                    <a:pt x="144" y="524"/>
                  </a:lnTo>
                  <a:lnTo>
                    <a:pt x="141" y="575"/>
                  </a:lnTo>
                  <a:lnTo>
                    <a:pt x="145" y="629"/>
                  </a:lnTo>
                  <a:lnTo>
                    <a:pt x="154" y="681"/>
                  </a:lnTo>
                  <a:lnTo>
                    <a:pt x="171" y="729"/>
                  </a:lnTo>
                  <a:lnTo>
                    <a:pt x="192" y="776"/>
                  </a:lnTo>
                  <a:lnTo>
                    <a:pt x="220" y="819"/>
                  </a:lnTo>
                  <a:lnTo>
                    <a:pt x="250" y="859"/>
                  </a:lnTo>
                  <a:lnTo>
                    <a:pt x="286" y="895"/>
                  </a:lnTo>
                  <a:lnTo>
                    <a:pt x="326" y="926"/>
                  </a:lnTo>
                  <a:lnTo>
                    <a:pt x="369" y="952"/>
                  </a:lnTo>
                  <a:lnTo>
                    <a:pt x="417" y="975"/>
                  </a:lnTo>
                  <a:lnTo>
                    <a:pt x="465" y="990"/>
                  </a:lnTo>
                  <a:lnTo>
                    <a:pt x="517" y="1000"/>
                  </a:lnTo>
                  <a:lnTo>
                    <a:pt x="571" y="1003"/>
                  </a:lnTo>
                  <a:lnTo>
                    <a:pt x="574" y="1003"/>
                  </a:lnTo>
                  <a:lnTo>
                    <a:pt x="622" y="1000"/>
                  </a:lnTo>
                  <a:lnTo>
                    <a:pt x="670" y="992"/>
                  </a:lnTo>
                  <a:lnTo>
                    <a:pt x="716" y="978"/>
                  </a:lnTo>
                  <a:lnTo>
                    <a:pt x="760" y="960"/>
                  </a:lnTo>
                  <a:lnTo>
                    <a:pt x="802" y="936"/>
                  </a:lnTo>
                  <a:lnTo>
                    <a:pt x="841" y="908"/>
                  </a:lnTo>
                  <a:lnTo>
                    <a:pt x="877" y="874"/>
                  </a:lnTo>
                  <a:lnTo>
                    <a:pt x="909" y="837"/>
                  </a:lnTo>
                  <a:lnTo>
                    <a:pt x="937" y="798"/>
                  </a:lnTo>
                  <a:lnTo>
                    <a:pt x="960" y="756"/>
                  </a:lnTo>
                  <a:lnTo>
                    <a:pt x="978" y="711"/>
                  </a:lnTo>
                  <a:lnTo>
                    <a:pt x="990" y="665"/>
                  </a:lnTo>
                  <a:lnTo>
                    <a:pt x="999" y="617"/>
                  </a:lnTo>
                  <a:lnTo>
                    <a:pt x="1001" y="569"/>
                  </a:lnTo>
                  <a:lnTo>
                    <a:pt x="1003" y="550"/>
                  </a:lnTo>
                  <a:lnTo>
                    <a:pt x="1011" y="533"/>
                  </a:lnTo>
                  <a:lnTo>
                    <a:pt x="1021" y="518"/>
                  </a:lnTo>
                  <a:lnTo>
                    <a:pt x="1035" y="507"/>
                  </a:lnTo>
                  <a:lnTo>
                    <a:pt x="1052" y="500"/>
                  </a:lnTo>
                  <a:lnTo>
                    <a:pt x="1071" y="498"/>
                  </a:lnTo>
                  <a:lnTo>
                    <a:pt x="1071" y="498"/>
                  </a:lnTo>
                  <a:lnTo>
                    <a:pt x="1090" y="500"/>
                  </a:lnTo>
                  <a:lnTo>
                    <a:pt x="1106" y="507"/>
                  </a:lnTo>
                  <a:lnTo>
                    <a:pt x="1120" y="518"/>
                  </a:lnTo>
                  <a:lnTo>
                    <a:pt x="1132" y="532"/>
                  </a:lnTo>
                  <a:lnTo>
                    <a:pt x="1139" y="549"/>
                  </a:lnTo>
                  <a:lnTo>
                    <a:pt x="1141" y="567"/>
                  </a:lnTo>
                  <a:lnTo>
                    <a:pt x="1139" y="624"/>
                  </a:lnTo>
                  <a:lnTo>
                    <a:pt x="1131" y="680"/>
                  </a:lnTo>
                  <a:lnTo>
                    <a:pt x="1118" y="734"/>
                  </a:lnTo>
                  <a:lnTo>
                    <a:pt x="1099" y="786"/>
                  </a:lnTo>
                  <a:lnTo>
                    <a:pt x="1076" y="837"/>
                  </a:lnTo>
                  <a:lnTo>
                    <a:pt x="1047" y="885"/>
                  </a:lnTo>
                  <a:lnTo>
                    <a:pt x="1015" y="930"/>
                  </a:lnTo>
                  <a:lnTo>
                    <a:pt x="977" y="972"/>
                  </a:lnTo>
                  <a:lnTo>
                    <a:pt x="936" y="1011"/>
                  </a:lnTo>
                  <a:lnTo>
                    <a:pt x="890" y="1044"/>
                  </a:lnTo>
                  <a:lnTo>
                    <a:pt x="843" y="1074"/>
                  </a:lnTo>
                  <a:lnTo>
                    <a:pt x="792" y="1098"/>
                  </a:lnTo>
                  <a:lnTo>
                    <a:pt x="741" y="1117"/>
                  </a:lnTo>
                  <a:lnTo>
                    <a:pt x="687" y="1131"/>
                  </a:lnTo>
                  <a:lnTo>
                    <a:pt x="631" y="1139"/>
                  </a:lnTo>
                  <a:lnTo>
                    <a:pt x="575" y="1143"/>
                  </a:lnTo>
                  <a:lnTo>
                    <a:pt x="571" y="1143"/>
                  </a:lnTo>
                  <a:lnTo>
                    <a:pt x="509" y="1139"/>
                  </a:lnTo>
                  <a:lnTo>
                    <a:pt x="448" y="1130"/>
                  </a:lnTo>
                  <a:lnTo>
                    <a:pt x="392" y="1114"/>
                  </a:lnTo>
                  <a:lnTo>
                    <a:pt x="337" y="1093"/>
                  </a:lnTo>
                  <a:lnTo>
                    <a:pt x="284" y="1065"/>
                  </a:lnTo>
                  <a:lnTo>
                    <a:pt x="235" y="1034"/>
                  </a:lnTo>
                  <a:lnTo>
                    <a:pt x="190" y="997"/>
                  </a:lnTo>
                  <a:lnTo>
                    <a:pt x="149" y="956"/>
                  </a:lnTo>
                  <a:lnTo>
                    <a:pt x="112" y="911"/>
                  </a:lnTo>
                  <a:lnTo>
                    <a:pt x="79" y="863"/>
                  </a:lnTo>
                  <a:lnTo>
                    <a:pt x="52" y="810"/>
                  </a:lnTo>
                  <a:lnTo>
                    <a:pt x="30" y="755"/>
                  </a:lnTo>
                  <a:lnTo>
                    <a:pt x="14" y="698"/>
                  </a:lnTo>
                  <a:lnTo>
                    <a:pt x="3" y="637"/>
                  </a:lnTo>
                  <a:lnTo>
                    <a:pt x="0" y="575"/>
                  </a:lnTo>
                  <a:lnTo>
                    <a:pt x="2" y="517"/>
                  </a:lnTo>
                  <a:lnTo>
                    <a:pt x="11" y="461"/>
                  </a:lnTo>
                  <a:lnTo>
                    <a:pt x="25" y="406"/>
                  </a:lnTo>
                  <a:lnTo>
                    <a:pt x="44" y="353"/>
                  </a:lnTo>
                  <a:lnTo>
                    <a:pt x="67" y="302"/>
                  </a:lnTo>
                  <a:lnTo>
                    <a:pt x="95" y="256"/>
                  </a:lnTo>
                  <a:lnTo>
                    <a:pt x="128" y="212"/>
                  </a:lnTo>
                  <a:lnTo>
                    <a:pt x="165" y="170"/>
                  </a:lnTo>
                  <a:lnTo>
                    <a:pt x="205" y="133"/>
                  </a:lnTo>
                  <a:lnTo>
                    <a:pt x="248" y="100"/>
                  </a:lnTo>
                  <a:lnTo>
                    <a:pt x="296" y="71"/>
                  </a:lnTo>
                  <a:lnTo>
                    <a:pt x="345" y="47"/>
                  </a:lnTo>
                  <a:lnTo>
                    <a:pt x="397" y="27"/>
                  </a:lnTo>
                  <a:lnTo>
                    <a:pt x="452" y="12"/>
                  </a:lnTo>
                  <a:lnTo>
                    <a:pt x="509" y="3"/>
                  </a:lnTo>
                  <a:lnTo>
                    <a:pt x="567" y="0"/>
                  </a:lnTo>
                  <a:close/>
                </a:path>
              </a:pathLst>
            </a:custGeom>
            <a:grpFill/>
            <a:ln w="0">
              <a:noFill/>
              <a:prstDash val="solid"/>
              <a:round/>
            </a:ln>
          </p:spPr>
          <p:txBody>
            <a:bodyPr vert="horz" wrap="square" lIns="91440" tIns="45720" rIns="91440" bIns="45720" numCol="1" anchor="t" anchorCtr="0" compatLnSpc="1"/>
            <a:lstStyle/>
            <a:p>
              <a:endParaRPr lang="en-US" sz="2000">
                <a:solidFill>
                  <a:schemeClr val="bg1"/>
                </a:solidFill>
                <a:cs typeface="+mn-ea"/>
                <a:sym typeface="+mn-lt"/>
              </a:endParaRPr>
            </a:p>
          </p:txBody>
        </p:sp>
        <p:sp>
          <p:nvSpPr>
            <p:cNvPr id="8" name="Freeform 252"/>
            <p:cNvSpPr>
              <a:spLocks noEditPoints="1"/>
            </p:cNvSpPr>
            <p:nvPr/>
          </p:nvSpPr>
          <p:spPr bwMode="auto">
            <a:xfrm>
              <a:off x="3636963" y="3463925"/>
              <a:ext cx="325438" cy="327025"/>
            </a:xfrm>
            <a:custGeom>
              <a:avLst/>
              <a:gdLst>
                <a:gd name="T0" fmla="*/ 946 w 2054"/>
                <a:gd name="T1" fmla="*/ 277 h 2059"/>
                <a:gd name="T2" fmla="*/ 785 w 2054"/>
                <a:gd name="T3" fmla="*/ 375 h 2059"/>
                <a:gd name="T4" fmla="*/ 568 w 2054"/>
                <a:gd name="T5" fmla="*/ 453 h 2059"/>
                <a:gd name="T6" fmla="*/ 451 w 2054"/>
                <a:gd name="T7" fmla="*/ 350 h 2059"/>
                <a:gd name="T8" fmla="*/ 349 w 2054"/>
                <a:gd name="T9" fmla="*/ 461 h 2059"/>
                <a:gd name="T10" fmla="*/ 449 w 2054"/>
                <a:gd name="T11" fmla="*/ 642 h 2059"/>
                <a:gd name="T12" fmla="*/ 327 w 2054"/>
                <a:gd name="T13" fmla="*/ 926 h 2059"/>
                <a:gd name="T14" fmla="*/ 142 w 2054"/>
                <a:gd name="T15" fmla="*/ 952 h 2059"/>
                <a:gd name="T16" fmla="*/ 147 w 2054"/>
                <a:gd name="T17" fmla="*/ 1108 h 2059"/>
                <a:gd name="T18" fmla="*/ 345 w 2054"/>
                <a:gd name="T19" fmla="*/ 1165 h 2059"/>
                <a:gd name="T20" fmla="*/ 460 w 2054"/>
                <a:gd name="T21" fmla="*/ 1451 h 2059"/>
                <a:gd name="T22" fmla="*/ 347 w 2054"/>
                <a:gd name="T23" fmla="*/ 1600 h 2059"/>
                <a:gd name="T24" fmla="*/ 455 w 2054"/>
                <a:gd name="T25" fmla="*/ 1708 h 2059"/>
                <a:gd name="T26" fmla="*/ 604 w 2054"/>
                <a:gd name="T27" fmla="*/ 1595 h 2059"/>
                <a:gd name="T28" fmla="*/ 889 w 2054"/>
                <a:gd name="T29" fmla="*/ 1711 h 2059"/>
                <a:gd name="T30" fmla="*/ 947 w 2054"/>
                <a:gd name="T31" fmla="*/ 1909 h 2059"/>
                <a:gd name="T32" fmla="*/ 1101 w 2054"/>
                <a:gd name="T33" fmla="*/ 1914 h 2059"/>
                <a:gd name="T34" fmla="*/ 1129 w 2054"/>
                <a:gd name="T35" fmla="*/ 1728 h 2059"/>
                <a:gd name="T36" fmla="*/ 1411 w 2054"/>
                <a:gd name="T37" fmla="*/ 1607 h 2059"/>
                <a:gd name="T38" fmla="*/ 1592 w 2054"/>
                <a:gd name="T39" fmla="*/ 1708 h 2059"/>
                <a:gd name="T40" fmla="*/ 1702 w 2054"/>
                <a:gd name="T41" fmla="*/ 1607 h 2059"/>
                <a:gd name="T42" fmla="*/ 1594 w 2054"/>
                <a:gd name="T43" fmla="*/ 1471 h 2059"/>
                <a:gd name="T44" fmla="*/ 1694 w 2054"/>
                <a:gd name="T45" fmla="*/ 1220 h 2059"/>
                <a:gd name="T46" fmla="*/ 1902 w 2054"/>
                <a:gd name="T47" fmla="*/ 1110 h 2059"/>
                <a:gd name="T48" fmla="*/ 1912 w 2054"/>
                <a:gd name="T49" fmla="*/ 958 h 2059"/>
                <a:gd name="T50" fmla="*/ 1739 w 2054"/>
                <a:gd name="T51" fmla="*/ 939 h 2059"/>
                <a:gd name="T52" fmla="*/ 1633 w 2054"/>
                <a:gd name="T53" fmla="*/ 689 h 2059"/>
                <a:gd name="T54" fmla="*/ 1700 w 2054"/>
                <a:gd name="T55" fmla="*/ 465 h 2059"/>
                <a:gd name="T56" fmla="*/ 1601 w 2054"/>
                <a:gd name="T57" fmla="*/ 351 h 2059"/>
                <a:gd name="T58" fmla="*/ 1485 w 2054"/>
                <a:gd name="T59" fmla="*/ 454 h 2059"/>
                <a:gd name="T60" fmla="*/ 1267 w 2054"/>
                <a:gd name="T61" fmla="*/ 376 h 2059"/>
                <a:gd name="T62" fmla="*/ 1106 w 2054"/>
                <a:gd name="T63" fmla="*/ 278 h 2059"/>
                <a:gd name="T64" fmla="*/ 958 w 2054"/>
                <a:gd name="T65" fmla="*/ 141 h 2059"/>
                <a:gd name="T66" fmla="*/ 1220 w 2054"/>
                <a:gd name="T67" fmla="*/ 68 h 2059"/>
                <a:gd name="T68" fmla="*/ 1394 w 2054"/>
                <a:gd name="T69" fmla="*/ 278 h 2059"/>
                <a:gd name="T70" fmla="*/ 1597 w 2054"/>
                <a:gd name="T71" fmla="*/ 209 h 2059"/>
                <a:gd name="T72" fmla="*/ 1831 w 2054"/>
                <a:gd name="T73" fmla="*/ 394 h 2059"/>
                <a:gd name="T74" fmla="*/ 1800 w 2054"/>
                <a:gd name="T75" fmla="*/ 565 h 2059"/>
                <a:gd name="T76" fmla="*/ 1932 w 2054"/>
                <a:gd name="T77" fmla="*/ 812 h 2059"/>
                <a:gd name="T78" fmla="*/ 2054 w 2054"/>
                <a:gd name="T79" fmla="*/ 961 h 2059"/>
                <a:gd name="T80" fmla="*/ 1961 w 2054"/>
                <a:gd name="T81" fmla="*/ 1238 h 2059"/>
                <a:gd name="T82" fmla="*/ 1751 w 2054"/>
                <a:gd name="T83" fmla="*/ 1445 h 2059"/>
                <a:gd name="T84" fmla="*/ 1839 w 2054"/>
                <a:gd name="T85" fmla="*/ 1640 h 2059"/>
                <a:gd name="T86" fmla="*/ 1644 w 2054"/>
                <a:gd name="T87" fmla="*/ 1842 h 2059"/>
                <a:gd name="T88" fmla="*/ 1441 w 2054"/>
                <a:gd name="T89" fmla="*/ 1756 h 2059"/>
                <a:gd name="T90" fmla="*/ 1235 w 2054"/>
                <a:gd name="T91" fmla="*/ 1966 h 2059"/>
                <a:gd name="T92" fmla="*/ 958 w 2054"/>
                <a:gd name="T93" fmla="*/ 2059 h 2059"/>
                <a:gd name="T94" fmla="*/ 810 w 2054"/>
                <a:gd name="T95" fmla="*/ 1937 h 2059"/>
                <a:gd name="T96" fmla="*/ 563 w 2054"/>
                <a:gd name="T97" fmla="*/ 1805 h 2059"/>
                <a:gd name="T98" fmla="*/ 398 w 2054"/>
                <a:gd name="T99" fmla="*/ 1838 h 2059"/>
                <a:gd name="T100" fmla="*/ 210 w 2054"/>
                <a:gd name="T101" fmla="*/ 1626 h 2059"/>
                <a:gd name="T102" fmla="*/ 278 w 2054"/>
                <a:gd name="T103" fmla="*/ 1398 h 2059"/>
                <a:gd name="T104" fmla="*/ 67 w 2054"/>
                <a:gd name="T105" fmla="*/ 1224 h 2059"/>
                <a:gd name="T106" fmla="*/ 2 w 2054"/>
                <a:gd name="T107" fmla="*/ 930 h 2059"/>
                <a:gd name="T108" fmla="*/ 151 w 2054"/>
                <a:gd name="T109" fmla="*/ 809 h 2059"/>
                <a:gd name="T110" fmla="*/ 237 w 2054"/>
                <a:gd name="T111" fmla="*/ 547 h 2059"/>
                <a:gd name="T112" fmla="*/ 233 w 2054"/>
                <a:gd name="T113" fmla="*/ 373 h 2059"/>
                <a:gd name="T114" fmla="*/ 456 w 2054"/>
                <a:gd name="T115" fmla="*/ 209 h 2059"/>
                <a:gd name="T116" fmla="*/ 707 w 2054"/>
                <a:gd name="T117" fmla="*/ 257 h 2059"/>
                <a:gd name="T118" fmla="*/ 851 w 2054"/>
                <a:gd name="T119" fmla="*/ 45 h 2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54" h="2059">
                  <a:moveTo>
                    <a:pt x="958" y="141"/>
                  </a:moveTo>
                  <a:lnTo>
                    <a:pt x="954" y="142"/>
                  </a:lnTo>
                  <a:lnTo>
                    <a:pt x="951" y="143"/>
                  </a:lnTo>
                  <a:lnTo>
                    <a:pt x="948" y="146"/>
                  </a:lnTo>
                  <a:lnTo>
                    <a:pt x="947" y="149"/>
                  </a:lnTo>
                  <a:lnTo>
                    <a:pt x="946" y="152"/>
                  </a:lnTo>
                  <a:lnTo>
                    <a:pt x="946" y="277"/>
                  </a:lnTo>
                  <a:lnTo>
                    <a:pt x="943" y="296"/>
                  </a:lnTo>
                  <a:lnTo>
                    <a:pt x="936" y="313"/>
                  </a:lnTo>
                  <a:lnTo>
                    <a:pt x="924" y="328"/>
                  </a:lnTo>
                  <a:lnTo>
                    <a:pt x="908" y="339"/>
                  </a:lnTo>
                  <a:lnTo>
                    <a:pt x="889" y="346"/>
                  </a:lnTo>
                  <a:lnTo>
                    <a:pt x="837" y="358"/>
                  </a:lnTo>
                  <a:lnTo>
                    <a:pt x="785" y="375"/>
                  </a:lnTo>
                  <a:lnTo>
                    <a:pt x="735" y="395"/>
                  </a:lnTo>
                  <a:lnTo>
                    <a:pt x="687" y="421"/>
                  </a:lnTo>
                  <a:lnTo>
                    <a:pt x="640" y="449"/>
                  </a:lnTo>
                  <a:lnTo>
                    <a:pt x="623" y="458"/>
                  </a:lnTo>
                  <a:lnTo>
                    <a:pt x="604" y="461"/>
                  </a:lnTo>
                  <a:lnTo>
                    <a:pt x="585" y="459"/>
                  </a:lnTo>
                  <a:lnTo>
                    <a:pt x="568" y="453"/>
                  </a:lnTo>
                  <a:lnTo>
                    <a:pt x="552" y="441"/>
                  </a:lnTo>
                  <a:lnTo>
                    <a:pt x="463" y="352"/>
                  </a:lnTo>
                  <a:lnTo>
                    <a:pt x="460" y="350"/>
                  </a:lnTo>
                  <a:lnTo>
                    <a:pt x="458" y="349"/>
                  </a:lnTo>
                  <a:lnTo>
                    <a:pt x="455" y="348"/>
                  </a:lnTo>
                  <a:lnTo>
                    <a:pt x="453" y="349"/>
                  </a:lnTo>
                  <a:lnTo>
                    <a:pt x="451" y="350"/>
                  </a:lnTo>
                  <a:lnTo>
                    <a:pt x="447" y="352"/>
                  </a:lnTo>
                  <a:lnTo>
                    <a:pt x="352" y="448"/>
                  </a:lnTo>
                  <a:lnTo>
                    <a:pt x="349" y="451"/>
                  </a:lnTo>
                  <a:lnTo>
                    <a:pt x="348" y="454"/>
                  </a:lnTo>
                  <a:lnTo>
                    <a:pt x="347" y="457"/>
                  </a:lnTo>
                  <a:lnTo>
                    <a:pt x="348" y="459"/>
                  </a:lnTo>
                  <a:lnTo>
                    <a:pt x="349" y="461"/>
                  </a:lnTo>
                  <a:lnTo>
                    <a:pt x="352" y="464"/>
                  </a:lnTo>
                  <a:lnTo>
                    <a:pt x="440" y="553"/>
                  </a:lnTo>
                  <a:lnTo>
                    <a:pt x="452" y="569"/>
                  </a:lnTo>
                  <a:lnTo>
                    <a:pt x="458" y="587"/>
                  </a:lnTo>
                  <a:lnTo>
                    <a:pt x="460" y="605"/>
                  </a:lnTo>
                  <a:lnTo>
                    <a:pt x="457" y="624"/>
                  </a:lnTo>
                  <a:lnTo>
                    <a:pt x="449" y="642"/>
                  </a:lnTo>
                  <a:lnTo>
                    <a:pt x="420" y="688"/>
                  </a:lnTo>
                  <a:lnTo>
                    <a:pt x="395" y="737"/>
                  </a:lnTo>
                  <a:lnTo>
                    <a:pt x="375" y="786"/>
                  </a:lnTo>
                  <a:lnTo>
                    <a:pt x="358" y="838"/>
                  </a:lnTo>
                  <a:lnTo>
                    <a:pt x="345" y="891"/>
                  </a:lnTo>
                  <a:lnTo>
                    <a:pt x="339" y="910"/>
                  </a:lnTo>
                  <a:lnTo>
                    <a:pt x="327" y="926"/>
                  </a:lnTo>
                  <a:lnTo>
                    <a:pt x="313" y="938"/>
                  </a:lnTo>
                  <a:lnTo>
                    <a:pt x="296" y="946"/>
                  </a:lnTo>
                  <a:lnTo>
                    <a:pt x="277" y="948"/>
                  </a:lnTo>
                  <a:lnTo>
                    <a:pt x="151" y="948"/>
                  </a:lnTo>
                  <a:lnTo>
                    <a:pt x="147" y="949"/>
                  </a:lnTo>
                  <a:lnTo>
                    <a:pt x="144" y="950"/>
                  </a:lnTo>
                  <a:lnTo>
                    <a:pt x="142" y="952"/>
                  </a:lnTo>
                  <a:lnTo>
                    <a:pt x="140" y="956"/>
                  </a:lnTo>
                  <a:lnTo>
                    <a:pt x="140" y="960"/>
                  </a:lnTo>
                  <a:lnTo>
                    <a:pt x="140" y="1096"/>
                  </a:lnTo>
                  <a:lnTo>
                    <a:pt x="140" y="1100"/>
                  </a:lnTo>
                  <a:lnTo>
                    <a:pt x="142" y="1104"/>
                  </a:lnTo>
                  <a:lnTo>
                    <a:pt x="144" y="1106"/>
                  </a:lnTo>
                  <a:lnTo>
                    <a:pt x="147" y="1108"/>
                  </a:lnTo>
                  <a:lnTo>
                    <a:pt x="151" y="1108"/>
                  </a:lnTo>
                  <a:lnTo>
                    <a:pt x="277" y="1108"/>
                  </a:lnTo>
                  <a:lnTo>
                    <a:pt x="296" y="1111"/>
                  </a:lnTo>
                  <a:lnTo>
                    <a:pt x="313" y="1118"/>
                  </a:lnTo>
                  <a:lnTo>
                    <a:pt x="327" y="1131"/>
                  </a:lnTo>
                  <a:lnTo>
                    <a:pt x="339" y="1147"/>
                  </a:lnTo>
                  <a:lnTo>
                    <a:pt x="345" y="1165"/>
                  </a:lnTo>
                  <a:lnTo>
                    <a:pt x="358" y="1218"/>
                  </a:lnTo>
                  <a:lnTo>
                    <a:pt x="375" y="1269"/>
                  </a:lnTo>
                  <a:lnTo>
                    <a:pt x="395" y="1320"/>
                  </a:lnTo>
                  <a:lnTo>
                    <a:pt x="420" y="1368"/>
                  </a:lnTo>
                  <a:lnTo>
                    <a:pt x="449" y="1414"/>
                  </a:lnTo>
                  <a:lnTo>
                    <a:pt x="457" y="1432"/>
                  </a:lnTo>
                  <a:lnTo>
                    <a:pt x="460" y="1451"/>
                  </a:lnTo>
                  <a:lnTo>
                    <a:pt x="458" y="1470"/>
                  </a:lnTo>
                  <a:lnTo>
                    <a:pt x="452" y="1488"/>
                  </a:lnTo>
                  <a:lnTo>
                    <a:pt x="440" y="1503"/>
                  </a:lnTo>
                  <a:lnTo>
                    <a:pt x="352" y="1592"/>
                  </a:lnTo>
                  <a:lnTo>
                    <a:pt x="349" y="1595"/>
                  </a:lnTo>
                  <a:lnTo>
                    <a:pt x="348" y="1598"/>
                  </a:lnTo>
                  <a:lnTo>
                    <a:pt x="347" y="1600"/>
                  </a:lnTo>
                  <a:lnTo>
                    <a:pt x="348" y="1602"/>
                  </a:lnTo>
                  <a:lnTo>
                    <a:pt x="349" y="1604"/>
                  </a:lnTo>
                  <a:lnTo>
                    <a:pt x="352" y="1608"/>
                  </a:lnTo>
                  <a:lnTo>
                    <a:pt x="447" y="1705"/>
                  </a:lnTo>
                  <a:lnTo>
                    <a:pt x="451" y="1707"/>
                  </a:lnTo>
                  <a:lnTo>
                    <a:pt x="453" y="1708"/>
                  </a:lnTo>
                  <a:lnTo>
                    <a:pt x="455" y="1708"/>
                  </a:lnTo>
                  <a:lnTo>
                    <a:pt x="458" y="1708"/>
                  </a:lnTo>
                  <a:lnTo>
                    <a:pt x="460" y="1707"/>
                  </a:lnTo>
                  <a:lnTo>
                    <a:pt x="463" y="1705"/>
                  </a:lnTo>
                  <a:lnTo>
                    <a:pt x="552" y="1616"/>
                  </a:lnTo>
                  <a:lnTo>
                    <a:pt x="568" y="1604"/>
                  </a:lnTo>
                  <a:lnTo>
                    <a:pt x="585" y="1597"/>
                  </a:lnTo>
                  <a:lnTo>
                    <a:pt x="604" y="1595"/>
                  </a:lnTo>
                  <a:lnTo>
                    <a:pt x="623" y="1598"/>
                  </a:lnTo>
                  <a:lnTo>
                    <a:pt x="640" y="1607"/>
                  </a:lnTo>
                  <a:lnTo>
                    <a:pt x="687" y="1636"/>
                  </a:lnTo>
                  <a:lnTo>
                    <a:pt x="735" y="1660"/>
                  </a:lnTo>
                  <a:lnTo>
                    <a:pt x="785" y="1682"/>
                  </a:lnTo>
                  <a:lnTo>
                    <a:pt x="837" y="1699"/>
                  </a:lnTo>
                  <a:lnTo>
                    <a:pt x="889" y="1711"/>
                  </a:lnTo>
                  <a:lnTo>
                    <a:pt x="908" y="1718"/>
                  </a:lnTo>
                  <a:lnTo>
                    <a:pt x="924" y="1728"/>
                  </a:lnTo>
                  <a:lnTo>
                    <a:pt x="936" y="1743"/>
                  </a:lnTo>
                  <a:lnTo>
                    <a:pt x="943" y="1760"/>
                  </a:lnTo>
                  <a:lnTo>
                    <a:pt x="946" y="1780"/>
                  </a:lnTo>
                  <a:lnTo>
                    <a:pt x="946" y="1906"/>
                  </a:lnTo>
                  <a:lnTo>
                    <a:pt x="947" y="1909"/>
                  </a:lnTo>
                  <a:lnTo>
                    <a:pt x="948" y="1912"/>
                  </a:lnTo>
                  <a:lnTo>
                    <a:pt x="951" y="1914"/>
                  </a:lnTo>
                  <a:lnTo>
                    <a:pt x="954" y="1916"/>
                  </a:lnTo>
                  <a:lnTo>
                    <a:pt x="958" y="1916"/>
                  </a:lnTo>
                  <a:lnTo>
                    <a:pt x="1094" y="1916"/>
                  </a:lnTo>
                  <a:lnTo>
                    <a:pt x="1098" y="1916"/>
                  </a:lnTo>
                  <a:lnTo>
                    <a:pt x="1101" y="1914"/>
                  </a:lnTo>
                  <a:lnTo>
                    <a:pt x="1103" y="1912"/>
                  </a:lnTo>
                  <a:lnTo>
                    <a:pt x="1106" y="1909"/>
                  </a:lnTo>
                  <a:lnTo>
                    <a:pt x="1106" y="1906"/>
                  </a:lnTo>
                  <a:lnTo>
                    <a:pt x="1106" y="1780"/>
                  </a:lnTo>
                  <a:lnTo>
                    <a:pt x="1109" y="1760"/>
                  </a:lnTo>
                  <a:lnTo>
                    <a:pt x="1116" y="1743"/>
                  </a:lnTo>
                  <a:lnTo>
                    <a:pt x="1129" y="1728"/>
                  </a:lnTo>
                  <a:lnTo>
                    <a:pt x="1143" y="1718"/>
                  </a:lnTo>
                  <a:lnTo>
                    <a:pt x="1162" y="1711"/>
                  </a:lnTo>
                  <a:lnTo>
                    <a:pt x="1215" y="1699"/>
                  </a:lnTo>
                  <a:lnTo>
                    <a:pt x="1267" y="1682"/>
                  </a:lnTo>
                  <a:lnTo>
                    <a:pt x="1316" y="1660"/>
                  </a:lnTo>
                  <a:lnTo>
                    <a:pt x="1365" y="1636"/>
                  </a:lnTo>
                  <a:lnTo>
                    <a:pt x="1411" y="1607"/>
                  </a:lnTo>
                  <a:lnTo>
                    <a:pt x="1429" y="1598"/>
                  </a:lnTo>
                  <a:lnTo>
                    <a:pt x="1448" y="1595"/>
                  </a:lnTo>
                  <a:lnTo>
                    <a:pt x="1467" y="1597"/>
                  </a:lnTo>
                  <a:lnTo>
                    <a:pt x="1485" y="1603"/>
                  </a:lnTo>
                  <a:lnTo>
                    <a:pt x="1500" y="1616"/>
                  </a:lnTo>
                  <a:lnTo>
                    <a:pt x="1589" y="1706"/>
                  </a:lnTo>
                  <a:lnTo>
                    <a:pt x="1592" y="1708"/>
                  </a:lnTo>
                  <a:lnTo>
                    <a:pt x="1594" y="1709"/>
                  </a:lnTo>
                  <a:lnTo>
                    <a:pt x="1597" y="1709"/>
                  </a:lnTo>
                  <a:lnTo>
                    <a:pt x="1599" y="1709"/>
                  </a:lnTo>
                  <a:lnTo>
                    <a:pt x="1601" y="1708"/>
                  </a:lnTo>
                  <a:lnTo>
                    <a:pt x="1604" y="1706"/>
                  </a:lnTo>
                  <a:lnTo>
                    <a:pt x="1700" y="1610"/>
                  </a:lnTo>
                  <a:lnTo>
                    <a:pt x="1702" y="1607"/>
                  </a:lnTo>
                  <a:lnTo>
                    <a:pt x="1703" y="1603"/>
                  </a:lnTo>
                  <a:lnTo>
                    <a:pt x="1703" y="1600"/>
                  </a:lnTo>
                  <a:lnTo>
                    <a:pt x="1702" y="1596"/>
                  </a:lnTo>
                  <a:lnTo>
                    <a:pt x="1700" y="1594"/>
                  </a:lnTo>
                  <a:lnTo>
                    <a:pt x="1612" y="1505"/>
                  </a:lnTo>
                  <a:lnTo>
                    <a:pt x="1600" y="1489"/>
                  </a:lnTo>
                  <a:lnTo>
                    <a:pt x="1594" y="1471"/>
                  </a:lnTo>
                  <a:lnTo>
                    <a:pt x="1592" y="1452"/>
                  </a:lnTo>
                  <a:lnTo>
                    <a:pt x="1595" y="1433"/>
                  </a:lnTo>
                  <a:lnTo>
                    <a:pt x="1603" y="1416"/>
                  </a:lnTo>
                  <a:lnTo>
                    <a:pt x="1633" y="1370"/>
                  </a:lnTo>
                  <a:lnTo>
                    <a:pt x="1657" y="1321"/>
                  </a:lnTo>
                  <a:lnTo>
                    <a:pt x="1678" y="1271"/>
                  </a:lnTo>
                  <a:lnTo>
                    <a:pt x="1694" y="1220"/>
                  </a:lnTo>
                  <a:lnTo>
                    <a:pt x="1707" y="1166"/>
                  </a:lnTo>
                  <a:lnTo>
                    <a:pt x="1714" y="1148"/>
                  </a:lnTo>
                  <a:lnTo>
                    <a:pt x="1725" y="1132"/>
                  </a:lnTo>
                  <a:lnTo>
                    <a:pt x="1739" y="1119"/>
                  </a:lnTo>
                  <a:lnTo>
                    <a:pt x="1756" y="1112"/>
                  </a:lnTo>
                  <a:lnTo>
                    <a:pt x="1776" y="1110"/>
                  </a:lnTo>
                  <a:lnTo>
                    <a:pt x="1902" y="1110"/>
                  </a:lnTo>
                  <a:lnTo>
                    <a:pt x="1905" y="1109"/>
                  </a:lnTo>
                  <a:lnTo>
                    <a:pt x="1908" y="1108"/>
                  </a:lnTo>
                  <a:lnTo>
                    <a:pt x="1910" y="1105"/>
                  </a:lnTo>
                  <a:lnTo>
                    <a:pt x="1912" y="1101"/>
                  </a:lnTo>
                  <a:lnTo>
                    <a:pt x="1912" y="1098"/>
                  </a:lnTo>
                  <a:lnTo>
                    <a:pt x="1912" y="961"/>
                  </a:lnTo>
                  <a:lnTo>
                    <a:pt x="1912" y="958"/>
                  </a:lnTo>
                  <a:lnTo>
                    <a:pt x="1910" y="955"/>
                  </a:lnTo>
                  <a:lnTo>
                    <a:pt x="1908" y="951"/>
                  </a:lnTo>
                  <a:lnTo>
                    <a:pt x="1905" y="950"/>
                  </a:lnTo>
                  <a:lnTo>
                    <a:pt x="1902" y="949"/>
                  </a:lnTo>
                  <a:lnTo>
                    <a:pt x="1776" y="949"/>
                  </a:lnTo>
                  <a:lnTo>
                    <a:pt x="1756" y="947"/>
                  </a:lnTo>
                  <a:lnTo>
                    <a:pt x="1739" y="939"/>
                  </a:lnTo>
                  <a:lnTo>
                    <a:pt x="1725" y="927"/>
                  </a:lnTo>
                  <a:lnTo>
                    <a:pt x="1714" y="911"/>
                  </a:lnTo>
                  <a:lnTo>
                    <a:pt x="1707" y="893"/>
                  </a:lnTo>
                  <a:lnTo>
                    <a:pt x="1694" y="839"/>
                  </a:lnTo>
                  <a:lnTo>
                    <a:pt x="1678" y="789"/>
                  </a:lnTo>
                  <a:lnTo>
                    <a:pt x="1657" y="738"/>
                  </a:lnTo>
                  <a:lnTo>
                    <a:pt x="1633" y="689"/>
                  </a:lnTo>
                  <a:lnTo>
                    <a:pt x="1603" y="643"/>
                  </a:lnTo>
                  <a:lnTo>
                    <a:pt x="1595" y="626"/>
                  </a:lnTo>
                  <a:lnTo>
                    <a:pt x="1592" y="607"/>
                  </a:lnTo>
                  <a:lnTo>
                    <a:pt x="1594" y="588"/>
                  </a:lnTo>
                  <a:lnTo>
                    <a:pt x="1600" y="570"/>
                  </a:lnTo>
                  <a:lnTo>
                    <a:pt x="1612" y="554"/>
                  </a:lnTo>
                  <a:lnTo>
                    <a:pt x="1700" y="465"/>
                  </a:lnTo>
                  <a:lnTo>
                    <a:pt x="1702" y="463"/>
                  </a:lnTo>
                  <a:lnTo>
                    <a:pt x="1703" y="460"/>
                  </a:lnTo>
                  <a:lnTo>
                    <a:pt x="1703" y="456"/>
                  </a:lnTo>
                  <a:lnTo>
                    <a:pt x="1702" y="453"/>
                  </a:lnTo>
                  <a:lnTo>
                    <a:pt x="1700" y="450"/>
                  </a:lnTo>
                  <a:lnTo>
                    <a:pt x="1604" y="353"/>
                  </a:lnTo>
                  <a:lnTo>
                    <a:pt x="1601" y="351"/>
                  </a:lnTo>
                  <a:lnTo>
                    <a:pt x="1599" y="350"/>
                  </a:lnTo>
                  <a:lnTo>
                    <a:pt x="1597" y="350"/>
                  </a:lnTo>
                  <a:lnTo>
                    <a:pt x="1594" y="350"/>
                  </a:lnTo>
                  <a:lnTo>
                    <a:pt x="1592" y="351"/>
                  </a:lnTo>
                  <a:lnTo>
                    <a:pt x="1589" y="353"/>
                  </a:lnTo>
                  <a:lnTo>
                    <a:pt x="1500" y="442"/>
                  </a:lnTo>
                  <a:lnTo>
                    <a:pt x="1485" y="454"/>
                  </a:lnTo>
                  <a:lnTo>
                    <a:pt x="1468" y="460"/>
                  </a:lnTo>
                  <a:lnTo>
                    <a:pt x="1450" y="463"/>
                  </a:lnTo>
                  <a:lnTo>
                    <a:pt x="1430" y="460"/>
                  </a:lnTo>
                  <a:lnTo>
                    <a:pt x="1411" y="450"/>
                  </a:lnTo>
                  <a:lnTo>
                    <a:pt x="1365" y="422"/>
                  </a:lnTo>
                  <a:lnTo>
                    <a:pt x="1316" y="398"/>
                  </a:lnTo>
                  <a:lnTo>
                    <a:pt x="1267" y="376"/>
                  </a:lnTo>
                  <a:lnTo>
                    <a:pt x="1215" y="360"/>
                  </a:lnTo>
                  <a:lnTo>
                    <a:pt x="1162" y="347"/>
                  </a:lnTo>
                  <a:lnTo>
                    <a:pt x="1143" y="341"/>
                  </a:lnTo>
                  <a:lnTo>
                    <a:pt x="1128" y="330"/>
                  </a:lnTo>
                  <a:lnTo>
                    <a:pt x="1116" y="315"/>
                  </a:lnTo>
                  <a:lnTo>
                    <a:pt x="1109" y="297"/>
                  </a:lnTo>
                  <a:lnTo>
                    <a:pt x="1106" y="278"/>
                  </a:lnTo>
                  <a:lnTo>
                    <a:pt x="1106" y="152"/>
                  </a:lnTo>
                  <a:lnTo>
                    <a:pt x="1106" y="149"/>
                  </a:lnTo>
                  <a:lnTo>
                    <a:pt x="1103" y="146"/>
                  </a:lnTo>
                  <a:lnTo>
                    <a:pt x="1101" y="143"/>
                  </a:lnTo>
                  <a:lnTo>
                    <a:pt x="1098" y="142"/>
                  </a:lnTo>
                  <a:lnTo>
                    <a:pt x="1094" y="141"/>
                  </a:lnTo>
                  <a:lnTo>
                    <a:pt x="958" y="141"/>
                  </a:lnTo>
                  <a:close/>
                  <a:moveTo>
                    <a:pt x="958" y="0"/>
                  </a:moveTo>
                  <a:lnTo>
                    <a:pt x="1095" y="0"/>
                  </a:lnTo>
                  <a:lnTo>
                    <a:pt x="1126" y="3"/>
                  </a:lnTo>
                  <a:lnTo>
                    <a:pt x="1154" y="13"/>
                  </a:lnTo>
                  <a:lnTo>
                    <a:pt x="1179" y="27"/>
                  </a:lnTo>
                  <a:lnTo>
                    <a:pt x="1201" y="45"/>
                  </a:lnTo>
                  <a:lnTo>
                    <a:pt x="1220" y="68"/>
                  </a:lnTo>
                  <a:lnTo>
                    <a:pt x="1234" y="93"/>
                  </a:lnTo>
                  <a:lnTo>
                    <a:pt x="1244" y="122"/>
                  </a:lnTo>
                  <a:lnTo>
                    <a:pt x="1247" y="152"/>
                  </a:lnTo>
                  <a:lnTo>
                    <a:pt x="1247" y="223"/>
                  </a:lnTo>
                  <a:lnTo>
                    <a:pt x="1297" y="238"/>
                  </a:lnTo>
                  <a:lnTo>
                    <a:pt x="1346" y="257"/>
                  </a:lnTo>
                  <a:lnTo>
                    <a:pt x="1394" y="278"/>
                  </a:lnTo>
                  <a:lnTo>
                    <a:pt x="1441" y="304"/>
                  </a:lnTo>
                  <a:lnTo>
                    <a:pt x="1490" y="254"/>
                  </a:lnTo>
                  <a:lnTo>
                    <a:pt x="1508" y="238"/>
                  </a:lnTo>
                  <a:lnTo>
                    <a:pt x="1528" y="225"/>
                  </a:lnTo>
                  <a:lnTo>
                    <a:pt x="1551" y="217"/>
                  </a:lnTo>
                  <a:lnTo>
                    <a:pt x="1574" y="212"/>
                  </a:lnTo>
                  <a:lnTo>
                    <a:pt x="1597" y="209"/>
                  </a:lnTo>
                  <a:lnTo>
                    <a:pt x="1628" y="213"/>
                  </a:lnTo>
                  <a:lnTo>
                    <a:pt x="1655" y="221"/>
                  </a:lnTo>
                  <a:lnTo>
                    <a:pt x="1681" y="235"/>
                  </a:lnTo>
                  <a:lnTo>
                    <a:pt x="1705" y="254"/>
                  </a:lnTo>
                  <a:lnTo>
                    <a:pt x="1800" y="350"/>
                  </a:lnTo>
                  <a:lnTo>
                    <a:pt x="1818" y="371"/>
                  </a:lnTo>
                  <a:lnTo>
                    <a:pt x="1831" y="394"/>
                  </a:lnTo>
                  <a:lnTo>
                    <a:pt x="1839" y="419"/>
                  </a:lnTo>
                  <a:lnTo>
                    <a:pt x="1844" y="445"/>
                  </a:lnTo>
                  <a:lnTo>
                    <a:pt x="1844" y="471"/>
                  </a:lnTo>
                  <a:lnTo>
                    <a:pt x="1839" y="496"/>
                  </a:lnTo>
                  <a:lnTo>
                    <a:pt x="1831" y="521"/>
                  </a:lnTo>
                  <a:lnTo>
                    <a:pt x="1818" y="544"/>
                  </a:lnTo>
                  <a:lnTo>
                    <a:pt x="1800" y="565"/>
                  </a:lnTo>
                  <a:lnTo>
                    <a:pt x="1751" y="614"/>
                  </a:lnTo>
                  <a:lnTo>
                    <a:pt x="1776" y="661"/>
                  </a:lnTo>
                  <a:lnTo>
                    <a:pt x="1797" y="709"/>
                  </a:lnTo>
                  <a:lnTo>
                    <a:pt x="1816" y="759"/>
                  </a:lnTo>
                  <a:lnTo>
                    <a:pt x="1832" y="809"/>
                  </a:lnTo>
                  <a:lnTo>
                    <a:pt x="1902" y="809"/>
                  </a:lnTo>
                  <a:lnTo>
                    <a:pt x="1932" y="812"/>
                  </a:lnTo>
                  <a:lnTo>
                    <a:pt x="1961" y="821"/>
                  </a:lnTo>
                  <a:lnTo>
                    <a:pt x="1987" y="835"/>
                  </a:lnTo>
                  <a:lnTo>
                    <a:pt x="2009" y="854"/>
                  </a:lnTo>
                  <a:lnTo>
                    <a:pt x="2027" y="876"/>
                  </a:lnTo>
                  <a:lnTo>
                    <a:pt x="2042" y="902"/>
                  </a:lnTo>
                  <a:lnTo>
                    <a:pt x="2050" y="930"/>
                  </a:lnTo>
                  <a:lnTo>
                    <a:pt x="2054" y="961"/>
                  </a:lnTo>
                  <a:lnTo>
                    <a:pt x="2054" y="1098"/>
                  </a:lnTo>
                  <a:lnTo>
                    <a:pt x="2050" y="1129"/>
                  </a:lnTo>
                  <a:lnTo>
                    <a:pt x="2042" y="1157"/>
                  </a:lnTo>
                  <a:lnTo>
                    <a:pt x="2027" y="1183"/>
                  </a:lnTo>
                  <a:lnTo>
                    <a:pt x="2009" y="1205"/>
                  </a:lnTo>
                  <a:lnTo>
                    <a:pt x="1987" y="1224"/>
                  </a:lnTo>
                  <a:lnTo>
                    <a:pt x="1961" y="1238"/>
                  </a:lnTo>
                  <a:lnTo>
                    <a:pt x="1932" y="1247"/>
                  </a:lnTo>
                  <a:lnTo>
                    <a:pt x="1902" y="1250"/>
                  </a:lnTo>
                  <a:lnTo>
                    <a:pt x="1832" y="1250"/>
                  </a:lnTo>
                  <a:lnTo>
                    <a:pt x="1816" y="1300"/>
                  </a:lnTo>
                  <a:lnTo>
                    <a:pt x="1797" y="1350"/>
                  </a:lnTo>
                  <a:lnTo>
                    <a:pt x="1776" y="1398"/>
                  </a:lnTo>
                  <a:lnTo>
                    <a:pt x="1751" y="1445"/>
                  </a:lnTo>
                  <a:lnTo>
                    <a:pt x="1800" y="1495"/>
                  </a:lnTo>
                  <a:lnTo>
                    <a:pt x="1818" y="1515"/>
                  </a:lnTo>
                  <a:lnTo>
                    <a:pt x="1831" y="1538"/>
                  </a:lnTo>
                  <a:lnTo>
                    <a:pt x="1839" y="1563"/>
                  </a:lnTo>
                  <a:lnTo>
                    <a:pt x="1844" y="1589"/>
                  </a:lnTo>
                  <a:lnTo>
                    <a:pt x="1844" y="1614"/>
                  </a:lnTo>
                  <a:lnTo>
                    <a:pt x="1839" y="1640"/>
                  </a:lnTo>
                  <a:lnTo>
                    <a:pt x="1831" y="1665"/>
                  </a:lnTo>
                  <a:lnTo>
                    <a:pt x="1818" y="1688"/>
                  </a:lnTo>
                  <a:lnTo>
                    <a:pt x="1800" y="1709"/>
                  </a:lnTo>
                  <a:lnTo>
                    <a:pt x="1705" y="1805"/>
                  </a:lnTo>
                  <a:lnTo>
                    <a:pt x="1687" y="1821"/>
                  </a:lnTo>
                  <a:lnTo>
                    <a:pt x="1665" y="1834"/>
                  </a:lnTo>
                  <a:lnTo>
                    <a:pt x="1644" y="1842"/>
                  </a:lnTo>
                  <a:lnTo>
                    <a:pt x="1621" y="1848"/>
                  </a:lnTo>
                  <a:lnTo>
                    <a:pt x="1597" y="1850"/>
                  </a:lnTo>
                  <a:lnTo>
                    <a:pt x="1567" y="1846"/>
                  </a:lnTo>
                  <a:lnTo>
                    <a:pt x="1539" y="1838"/>
                  </a:lnTo>
                  <a:lnTo>
                    <a:pt x="1514" y="1824"/>
                  </a:lnTo>
                  <a:lnTo>
                    <a:pt x="1490" y="1805"/>
                  </a:lnTo>
                  <a:lnTo>
                    <a:pt x="1441" y="1756"/>
                  </a:lnTo>
                  <a:lnTo>
                    <a:pt x="1394" y="1781"/>
                  </a:lnTo>
                  <a:lnTo>
                    <a:pt x="1346" y="1802"/>
                  </a:lnTo>
                  <a:lnTo>
                    <a:pt x="1297" y="1821"/>
                  </a:lnTo>
                  <a:lnTo>
                    <a:pt x="1247" y="1836"/>
                  </a:lnTo>
                  <a:lnTo>
                    <a:pt x="1247" y="1907"/>
                  </a:lnTo>
                  <a:lnTo>
                    <a:pt x="1244" y="1937"/>
                  </a:lnTo>
                  <a:lnTo>
                    <a:pt x="1235" y="1966"/>
                  </a:lnTo>
                  <a:lnTo>
                    <a:pt x="1220" y="1991"/>
                  </a:lnTo>
                  <a:lnTo>
                    <a:pt x="1203" y="2015"/>
                  </a:lnTo>
                  <a:lnTo>
                    <a:pt x="1179" y="2032"/>
                  </a:lnTo>
                  <a:lnTo>
                    <a:pt x="1154" y="2046"/>
                  </a:lnTo>
                  <a:lnTo>
                    <a:pt x="1126" y="2056"/>
                  </a:lnTo>
                  <a:lnTo>
                    <a:pt x="1095" y="2059"/>
                  </a:lnTo>
                  <a:lnTo>
                    <a:pt x="958" y="2059"/>
                  </a:lnTo>
                  <a:lnTo>
                    <a:pt x="927" y="2056"/>
                  </a:lnTo>
                  <a:lnTo>
                    <a:pt x="900" y="2046"/>
                  </a:lnTo>
                  <a:lnTo>
                    <a:pt x="874" y="2032"/>
                  </a:lnTo>
                  <a:lnTo>
                    <a:pt x="851" y="2015"/>
                  </a:lnTo>
                  <a:lnTo>
                    <a:pt x="832" y="1991"/>
                  </a:lnTo>
                  <a:lnTo>
                    <a:pt x="819" y="1966"/>
                  </a:lnTo>
                  <a:lnTo>
                    <a:pt x="810" y="1937"/>
                  </a:lnTo>
                  <a:lnTo>
                    <a:pt x="807" y="1907"/>
                  </a:lnTo>
                  <a:lnTo>
                    <a:pt x="807" y="1836"/>
                  </a:lnTo>
                  <a:lnTo>
                    <a:pt x="756" y="1821"/>
                  </a:lnTo>
                  <a:lnTo>
                    <a:pt x="707" y="1802"/>
                  </a:lnTo>
                  <a:lnTo>
                    <a:pt x="659" y="1781"/>
                  </a:lnTo>
                  <a:lnTo>
                    <a:pt x="613" y="1756"/>
                  </a:lnTo>
                  <a:lnTo>
                    <a:pt x="563" y="1805"/>
                  </a:lnTo>
                  <a:lnTo>
                    <a:pt x="545" y="1821"/>
                  </a:lnTo>
                  <a:lnTo>
                    <a:pt x="524" y="1834"/>
                  </a:lnTo>
                  <a:lnTo>
                    <a:pt x="503" y="1842"/>
                  </a:lnTo>
                  <a:lnTo>
                    <a:pt x="480" y="1848"/>
                  </a:lnTo>
                  <a:lnTo>
                    <a:pt x="456" y="1850"/>
                  </a:lnTo>
                  <a:lnTo>
                    <a:pt x="426" y="1846"/>
                  </a:lnTo>
                  <a:lnTo>
                    <a:pt x="398" y="1838"/>
                  </a:lnTo>
                  <a:lnTo>
                    <a:pt x="372" y="1824"/>
                  </a:lnTo>
                  <a:lnTo>
                    <a:pt x="349" y="1805"/>
                  </a:lnTo>
                  <a:lnTo>
                    <a:pt x="252" y="1709"/>
                  </a:lnTo>
                  <a:lnTo>
                    <a:pt x="237" y="1690"/>
                  </a:lnTo>
                  <a:lnTo>
                    <a:pt x="225" y="1670"/>
                  </a:lnTo>
                  <a:lnTo>
                    <a:pt x="215" y="1649"/>
                  </a:lnTo>
                  <a:lnTo>
                    <a:pt x="210" y="1626"/>
                  </a:lnTo>
                  <a:lnTo>
                    <a:pt x="208" y="1601"/>
                  </a:lnTo>
                  <a:lnTo>
                    <a:pt x="211" y="1572"/>
                  </a:lnTo>
                  <a:lnTo>
                    <a:pt x="220" y="1543"/>
                  </a:lnTo>
                  <a:lnTo>
                    <a:pt x="233" y="1517"/>
                  </a:lnTo>
                  <a:lnTo>
                    <a:pt x="252" y="1495"/>
                  </a:lnTo>
                  <a:lnTo>
                    <a:pt x="302" y="1445"/>
                  </a:lnTo>
                  <a:lnTo>
                    <a:pt x="278" y="1398"/>
                  </a:lnTo>
                  <a:lnTo>
                    <a:pt x="256" y="1350"/>
                  </a:lnTo>
                  <a:lnTo>
                    <a:pt x="237" y="1300"/>
                  </a:lnTo>
                  <a:lnTo>
                    <a:pt x="222" y="1250"/>
                  </a:lnTo>
                  <a:lnTo>
                    <a:pt x="151" y="1250"/>
                  </a:lnTo>
                  <a:lnTo>
                    <a:pt x="121" y="1247"/>
                  </a:lnTo>
                  <a:lnTo>
                    <a:pt x="92" y="1238"/>
                  </a:lnTo>
                  <a:lnTo>
                    <a:pt x="67" y="1224"/>
                  </a:lnTo>
                  <a:lnTo>
                    <a:pt x="45" y="1205"/>
                  </a:lnTo>
                  <a:lnTo>
                    <a:pt x="26" y="1183"/>
                  </a:lnTo>
                  <a:lnTo>
                    <a:pt x="12" y="1157"/>
                  </a:lnTo>
                  <a:lnTo>
                    <a:pt x="2" y="1129"/>
                  </a:lnTo>
                  <a:lnTo>
                    <a:pt x="0" y="1098"/>
                  </a:lnTo>
                  <a:lnTo>
                    <a:pt x="0" y="961"/>
                  </a:lnTo>
                  <a:lnTo>
                    <a:pt x="2" y="930"/>
                  </a:lnTo>
                  <a:lnTo>
                    <a:pt x="12" y="902"/>
                  </a:lnTo>
                  <a:lnTo>
                    <a:pt x="26" y="876"/>
                  </a:lnTo>
                  <a:lnTo>
                    <a:pt x="45" y="854"/>
                  </a:lnTo>
                  <a:lnTo>
                    <a:pt x="67" y="835"/>
                  </a:lnTo>
                  <a:lnTo>
                    <a:pt x="92" y="821"/>
                  </a:lnTo>
                  <a:lnTo>
                    <a:pt x="121" y="812"/>
                  </a:lnTo>
                  <a:lnTo>
                    <a:pt x="151" y="809"/>
                  </a:lnTo>
                  <a:lnTo>
                    <a:pt x="222" y="809"/>
                  </a:lnTo>
                  <a:lnTo>
                    <a:pt x="237" y="759"/>
                  </a:lnTo>
                  <a:lnTo>
                    <a:pt x="256" y="709"/>
                  </a:lnTo>
                  <a:lnTo>
                    <a:pt x="278" y="661"/>
                  </a:lnTo>
                  <a:lnTo>
                    <a:pt x="302" y="614"/>
                  </a:lnTo>
                  <a:lnTo>
                    <a:pt x="252" y="565"/>
                  </a:lnTo>
                  <a:lnTo>
                    <a:pt x="237" y="547"/>
                  </a:lnTo>
                  <a:lnTo>
                    <a:pt x="225" y="527"/>
                  </a:lnTo>
                  <a:lnTo>
                    <a:pt x="215" y="504"/>
                  </a:lnTo>
                  <a:lnTo>
                    <a:pt x="210" y="482"/>
                  </a:lnTo>
                  <a:lnTo>
                    <a:pt x="208" y="458"/>
                  </a:lnTo>
                  <a:lnTo>
                    <a:pt x="211" y="428"/>
                  </a:lnTo>
                  <a:lnTo>
                    <a:pt x="220" y="400"/>
                  </a:lnTo>
                  <a:lnTo>
                    <a:pt x="233" y="373"/>
                  </a:lnTo>
                  <a:lnTo>
                    <a:pt x="252" y="350"/>
                  </a:lnTo>
                  <a:lnTo>
                    <a:pt x="349" y="254"/>
                  </a:lnTo>
                  <a:lnTo>
                    <a:pt x="367" y="238"/>
                  </a:lnTo>
                  <a:lnTo>
                    <a:pt x="387" y="225"/>
                  </a:lnTo>
                  <a:lnTo>
                    <a:pt x="410" y="217"/>
                  </a:lnTo>
                  <a:lnTo>
                    <a:pt x="432" y="212"/>
                  </a:lnTo>
                  <a:lnTo>
                    <a:pt x="456" y="209"/>
                  </a:lnTo>
                  <a:lnTo>
                    <a:pt x="485" y="213"/>
                  </a:lnTo>
                  <a:lnTo>
                    <a:pt x="514" y="221"/>
                  </a:lnTo>
                  <a:lnTo>
                    <a:pt x="540" y="235"/>
                  </a:lnTo>
                  <a:lnTo>
                    <a:pt x="563" y="254"/>
                  </a:lnTo>
                  <a:lnTo>
                    <a:pt x="613" y="304"/>
                  </a:lnTo>
                  <a:lnTo>
                    <a:pt x="659" y="278"/>
                  </a:lnTo>
                  <a:lnTo>
                    <a:pt x="707" y="257"/>
                  </a:lnTo>
                  <a:lnTo>
                    <a:pt x="756" y="238"/>
                  </a:lnTo>
                  <a:lnTo>
                    <a:pt x="807" y="223"/>
                  </a:lnTo>
                  <a:lnTo>
                    <a:pt x="807" y="152"/>
                  </a:lnTo>
                  <a:lnTo>
                    <a:pt x="810" y="122"/>
                  </a:lnTo>
                  <a:lnTo>
                    <a:pt x="819" y="93"/>
                  </a:lnTo>
                  <a:lnTo>
                    <a:pt x="832" y="68"/>
                  </a:lnTo>
                  <a:lnTo>
                    <a:pt x="851" y="45"/>
                  </a:lnTo>
                  <a:lnTo>
                    <a:pt x="874" y="27"/>
                  </a:lnTo>
                  <a:lnTo>
                    <a:pt x="900" y="13"/>
                  </a:lnTo>
                  <a:lnTo>
                    <a:pt x="927" y="3"/>
                  </a:lnTo>
                  <a:lnTo>
                    <a:pt x="958" y="0"/>
                  </a:lnTo>
                  <a:close/>
                </a:path>
              </a:pathLst>
            </a:custGeom>
            <a:grpFill/>
            <a:ln w="0">
              <a:noFill/>
              <a:prstDash val="solid"/>
              <a:round/>
            </a:ln>
          </p:spPr>
          <p:txBody>
            <a:bodyPr vert="horz" wrap="square" lIns="91440" tIns="45720" rIns="91440" bIns="45720" numCol="1" anchor="t" anchorCtr="0" compatLnSpc="1"/>
            <a:lstStyle/>
            <a:p>
              <a:endParaRPr lang="en-US" sz="2000">
                <a:solidFill>
                  <a:schemeClr val="bg1"/>
                </a:solidFill>
                <a:cs typeface="+mn-ea"/>
                <a:sym typeface="+mn-lt"/>
              </a:endParaRPr>
            </a:p>
          </p:txBody>
        </p:sp>
        <p:sp>
          <p:nvSpPr>
            <p:cNvPr id="9" name="Freeform 253"/>
            <p:cNvSpPr>
              <a:spLocks noEditPoints="1"/>
            </p:cNvSpPr>
            <p:nvPr/>
          </p:nvSpPr>
          <p:spPr bwMode="auto">
            <a:xfrm>
              <a:off x="3733801" y="3562350"/>
              <a:ext cx="131763" cy="131763"/>
            </a:xfrm>
            <a:custGeom>
              <a:avLst/>
              <a:gdLst>
                <a:gd name="T0" fmla="*/ 374 w 833"/>
                <a:gd name="T1" fmla="*/ 144 h 835"/>
                <a:gd name="T2" fmla="*/ 299 w 833"/>
                <a:gd name="T3" fmla="*/ 166 h 835"/>
                <a:gd name="T4" fmla="*/ 234 w 833"/>
                <a:gd name="T5" fmla="*/ 208 h 835"/>
                <a:gd name="T6" fmla="*/ 183 w 833"/>
                <a:gd name="T7" fmla="*/ 266 h 835"/>
                <a:gd name="T8" fmla="*/ 151 w 833"/>
                <a:gd name="T9" fmla="*/ 337 h 835"/>
                <a:gd name="T10" fmla="*/ 139 w 833"/>
                <a:gd name="T11" fmla="*/ 418 h 835"/>
                <a:gd name="T12" fmla="*/ 151 w 833"/>
                <a:gd name="T13" fmla="*/ 498 h 835"/>
                <a:gd name="T14" fmla="*/ 183 w 833"/>
                <a:gd name="T15" fmla="*/ 569 h 835"/>
                <a:gd name="T16" fmla="*/ 234 w 833"/>
                <a:gd name="T17" fmla="*/ 627 h 835"/>
                <a:gd name="T18" fmla="*/ 299 w 833"/>
                <a:gd name="T19" fmla="*/ 669 h 835"/>
                <a:gd name="T20" fmla="*/ 374 w 833"/>
                <a:gd name="T21" fmla="*/ 691 h 835"/>
                <a:gd name="T22" fmla="*/ 457 w 833"/>
                <a:gd name="T23" fmla="*/ 691 h 835"/>
                <a:gd name="T24" fmla="*/ 531 w 833"/>
                <a:gd name="T25" fmla="*/ 669 h 835"/>
                <a:gd name="T26" fmla="*/ 597 w 833"/>
                <a:gd name="T27" fmla="*/ 627 h 835"/>
                <a:gd name="T28" fmla="*/ 647 w 833"/>
                <a:gd name="T29" fmla="*/ 569 h 835"/>
                <a:gd name="T30" fmla="*/ 680 w 833"/>
                <a:gd name="T31" fmla="*/ 498 h 835"/>
                <a:gd name="T32" fmla="*/ 692 w 833"/>
                <a:gd name="T33" fmla="*/ 418 h 835"/>
                <a:gd name="T34" fmla="*/ 680 w 833"/>
                <a:gd name="T35" fmla="*/ 338 h 835"/>
                <a:gd name="T36" fmla="*/ 647 w 833"/>
                <a:gd name="T37" fmla="*/ 267 h 835"/>
                <a:gd name="T38" fmla="*/ 597 w 833"/>
                <a:gd name="T39" fmla="*/ 209 h 835"/>
                <a:gd name="T40" fmla="*/ 531 w 833"/>
                <a:gd name="T41" fmla="*/ 167 h 835"/>
                <a:gd name="T42" fmla="*/ 457 w 833"/>
                <a:gd name="T43" fmla="*/ 144 h 835"/>
                <a:gd name="T44" fmla="*/ 416 w 833"/>
                <a:gd name="T45" fmla="*/ 0 h 835"/>
                <a:gd name="T46" fmla="*/ 519 w 833"/>
                <a:gd name="T47" fmla="*/ 13 h 835"/>
                <a:gd name="T48" fmla="*/ 612 w 833"/>
                <a:gd name="T49" fmla="*/ 49 h 835"/>
                <a:gd name="T50" fmla="*/ 693 w 833"/>
                <a:gd name="T51" fmla="*/ 106 h 835"/>
                <a:gd name="T52" fmla="*/ 758 w 833"/>
                <a:gd name="T53" fmla="*/ 180 h 835"/>
                <a:gd name="T54" fmla="*/ 805 w 833"/>
                <a:gd name="T55" fmla="*/ 266 h 835"/>
                <a:gd name="T56" fmla="*/ 829 w 833"/>
                <a:gd name="T57" fmla="*/ 366 h 835"/>
                <a:gd name="T58" fmla="*/ 829 w 833"/>
                <a:gd name="T59" fmla="*/ 469 h 835"/>
                <a:gd name="T60" fmla="*/ 805 w 833"/>
                <a:gd name="T61" fmla="*/ 569 h 835"/>
                <a:gd name="T62" fmla="*/ 758 w 833"/>
                <a:gd name="T63" fmla="*/ 655 h 835"/>
                <a:gd name="T64" fmla="*/ 693 w 833"/>
                <a:gd name="T65" fmla="*/ 729 h 835"/>
                <a:gd name="T66" fmla="*/ 612 w 833"/>
                <a:gd name="T67" fmla="*/ 786 h 835"/>
                <a:gd name="T68" fmla="*/ 519 w 833"/>
                <a:gd name="T69" fmla="*/ 822 h 835"/>
                <a:gd name="T70" fmla="*/ 416 w 833"/>
                <a:gd name="T71" fmla="*/ 835 h 835"/>
                <a:gd name="T72" fmla="*/ 313 w 833"/>
                <a:gd name="T73" fmla="*/ 822 h 835"/>
                <a:gd name="T74" fmla="*/ 220 w 833"/>
                <a:gd name="T75" fmla="*/ 786 h 835"/>
                <a:gd name="T76" fmla="*/ 139 w 833"/>
                <a:gd name="T77" fmla="*/ 729 h 835"/>
                <a:gd name="T78" fmla="*/ 74 w 833"/>
                <a:gd name="T79" fmla="*/ 655 h 835"/>
                <a:gd name="T80" fmla="*/ 27 w 833"/>
                <a:gd name="T81" fmla="*/ 569 h 835"/>
                <a:gd name="T82" fmla="*/ 3 w 833"/>
                <a:gd name="T83" fmla="*/ 469 h 835"/>
                <a:gd name="T84" fmla="*/ 3 w 833"/>
                <a:gd name="T85" fmla="*/ 366 h 835"/>
                <a:gd name="T86" fmla="*/ 27 w 833"/>
                <a:gd name="T87" fmla="*/ 266 h 835"/>
                <a:gd name="T88" fmla="*/ 74 w 833"/>
                <a:gd name="T89" fmla="*/ 180 h 835"/>
                <a:gd name="T90" fmla="*/ 139 w 833"/>
                <a:gd name="T91" fmla="*/ 106 h 835"/>
                <a:gd name="T92" fmla="*/ 220 w 833"/>
                <a:gd name="T93" fmla="*/ 49 h 835"/>
                <a:gd name="T94" fmla="*/ 313 w 833"/>
                <a:gd name="T95" fmla="*/ 13 h 835"/>
                <a:gd name="T96" fmla="*/ 416 w 833"/>
                <a:gd name="T97" fmla="*/ 0 h 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33" h="835">
                  <a:moveTo>
                    <a:pt x="415" y="141"/>
                  </a:moveTo>
                  <a:lnTo>
                    <a:pt x="374" y="144"/>
                  </a:lnTo>
                  <a:lnTo>
                    <a:pt x="335" y="152"/>
                  </a:lnTo>
                  <a:lnTo>
                    <a:pt x="299" y="166"/>
                  </a:lnTo>
                  <a:lnTo>
                    <a:pt x="265" y="185"/>
                  </a:lnTo>
                  <a:lnTo>
                    <a:pt x="234" y="208"/>
                  </a:lnTo>
                  <a:lnTo>
                    <a:pt x="207" y="236"/>
                  </a:lnTo>
                  <a:lnTo>
                    <a:pt x="183" y="266"/>
                  </a:lnTo>
                  <a:lnTo>
                    <a:pt x="164" y="301"/>
                  </a:lnTo>
                  <a:lnTo>
                    <a:pt x="151" y="337"/>
                  </a:lnTo>
                  <a:lnTo>
                    <a:pt x="142" y="376"/>
                  </a:lnTo>
                  <a:lnTo>
                    <a:pt x="139" y="418"/>
                  </a:lnTo>
                  <a:lnTo>
                    <a:pt x="142" y="459"/>
                  </a:lnTo>
                  <a:lnTo>
                    <a:pt x="151" y="498"/>
                  </a:lnTo>
                  <a:lnTo>
                    <a:pt x="164" y="534"/>
                  </a:lnTo>
                  <a:lnTo>
                    <a:pt x="183" y="569"/>
                  </a:lnTo>
                  <a:lnTo>
                    <a:pt x="207" y="599"/>
                  </a:lnTo>
                  <a:lnTo>
                    <a:pt x="234" y="627"/>
                  </a:lnTo>
                  <a:lnTo>
                    <a:pt x="265" y="650"/>
                  </a:lnTo>
                  <a:lnTo>
                    <a:pt x="299" y="669"/>
                  </a:lnTo>
                  <a:lnTo>
                    <a:pt x="335" y="683"/>
                  </a:lnTo>
                  <a:lnTo>
                    <a:pt x="374" y="691"/>
                  </a:lnTo>
                  <a:lnTo>
                    <a:pt x="415" y="694"/>
                  </a:lnTo>
                  <a:lnTo>
                    <a:pt x="457" y="691"/>
                  </a:lnTo>
                  <a:lnTo>
                    <a:pt x="495" y="683"/>
                  </a:lnTo>
                  <a:lnTo>
                    <a:pt x="531" y="669"/>
                  </a:lnTo>
                  <a:lnTo>
                    <a:pt x="565" y="650"/>
                  </a:lnTo>
                  <a:lnTo>
                    <a:pt x="597" y="627"/>
                  </a:lnTo>
                  <a:lnTo>
                    <a:pt x="624" y="599"/>
                  </a:lnTo>
                  <a:lnTo>
                    <a:pt x="647" y="569"/>
                  </a:lnTo>
                  <a:lnTo>
                    <a:pt x="665" y="534"/>
                  </a:lnTo>
                  <a:lnTo>
                    <a:pt x="680" y="498"/>
                  </a:lnTo>
                  <a:lnTo>
                    <a:pt x="689" y="459"/>
                  </a:lnTo>
                  <a:lnTo>
                    <a:pt x="692" y="418"/>
                  </a:lnTo>
                  <a:lnTo>
                    <a:pt x="689" y="376"/>
                  </a:lnTo>
                  <a:lnTo>
                    <a:pt x="680" y="338"/>
                  </a:lnTo>
                  <a:lnTo>
                    <a:pt x="665" y="301"/>
                  </a:lnTo>
                  <a:lnTo>
                    <a:pt x="647" y="267"/>
                  </a:lnTo>
                  <a:lnTo>
                    <a:pt x="624" y="236"/>
                  </a:lnTo>
                  <a:lnTo>
                    <a:pt x="597" y="209"/>
                  </a:lnTo>
                  <a:lnTo>
                    <a:pt x="565" y="185"/>
                  </a:lnTo>
                  <a:lnTo>
                    <a:pt x="531" y="167"/>
                  </a:lnTo>
                  <a:lnTo>
                    <a:pt x="495" y="152"/>
                  </a:lnTo>
                  <a:lnTo>
                    <a:pt x="457" y="144"/>
                  </a:lnTo>
                  <a:lnTo>
                    <a:pt x="415" y="141"/>
                  </a:lnTo>
                  <a:close/>
                  <a:moveTo>
                    <a:pt x="416" y="0"/>
                  </a:moveTo>
                  <a:lnTo>
                    <a:pt x="468" y="3"/>
                  </a:lnTo>
                  <a:lnTo>
                    <a:pt x="519" y="13"/>
                  </a:lnTo>
                  <a:lnTo>
                    <a:pt x="566" y="29"/>
                  </a:lnTo>
                  <a:lnTo>
                    <a:pt x="612" y="49"/>
                  </a:lnTo>
                  <a:lnTo>
                    <a:pt x="654" y="75"/>
                  </a:lnTo>
                  <a:lnTo>
                    <a:pt x="693" y="106"/>
                  </a:lnTo>
                  <a:lnTo>
                    <a:pt x="728" y="141"/>
                  </a:lnTo>
                  <a:lnTo>
                    <a:pt x="758" y="180"/>
                  </a:lnTo>
                  <a:lnTo>
                    <a:pt x="783" y="222"/>
                  </a:lnTo>
                  <a:lnTo>
                    <a:pt x="805" y="266"/>
                  </a:lnTo>
                  <a:lnTo>
                    <a:pt x="819" y="315"/>
                  </a:lnTo>
                  <a:lnTo>
                    <a:pt x="829" y="366"/>
                  </a:lnTo>
                  <a:lnTo>
                    <a:pt x="833" y="418"/>
                  </a:lnTo>
                  <a:lnTo>
                    <a:pt x="829" y="469"/>
                  </a:lnTo>
                  <a:lnTo>
                    <a:pt x="819" y="520"/>
                  </a:lnTo>
                  <a:lnTo>
                    <a:pt x="805" y="569"/>
                  </a:lnTo>
                  <a:lnTo>
                    <a:pt x="783" y="613"/>
                  </a:lnTo>
                  <a:lnTo>
                    <a:pt x="758" y="655"/>
                  </a:lnTo>
                  <a:lnTo>
                    <a:pt x="728" y="694"/>
                  </a:lnTo>
                  <a:lnTo>
                    <a:pt x="693" y="729"/>
                  </a:lnTo>
                  <a:lnTo>
                    <a:pt x="654" y="760"/>
                  </a:lnTo>
                  <a:lnTo>
                    <a:pt x="612" y="786"/>
                  </a:lnTo>
                  <a:lnTo>
                    <a:pt x="566" y="806"/>
                  </a:lnTo>
                  <a:lnTo>
                    <a:pt x="519" y="822"/>
                  </a:lnTo>
                  <a:lnTo>
                    <a:pt x="468" y="832"/>
                  </a:lnTo>
                  <a:lnTo>
                    <a:pt x="416" y="835"/>
                  </a:lnTo>
                  <a:lnTo>
                    <a:pt x="364" y="832"/>
                  </a:lnTo>
                  <a:lnTo>
                    <a:pt x="313" y="822"/>
                  </a:lnTo>
                  <a:lnTo>
                    <a:pt x="266" y="806"/>
                  </a:lnTo>
                  <a:lnTo>
                    <a:pt x="220" y="786"/>
                  </a:lnTo>
                  <a:lnTo>
                    <a:pt x="178" y="760"/>
                  </a:lnTo>
                  <a:lnTo>
                    <a:pt x="139" y="729"/>
                  </a:lnTo>
                  <a:lnTo>
                    <a:pt x="104" y="694"/>
                  </a:lnTo>
                  <a:lnTo>
                    <a:pt x="74" y="655"/>
                  </a:lnTo>
                  <a:lnTo>
                    <a:pt x="48" y="613"/>
                  </a:lnTo>
                  <a:lnTo>
                    <a:pt x="27" y="569"/>
                  </a:lnTo>
                  <a:lnTo>
                    <a:pt x="13" y="520"/>
                  </a:lnTo>
                  <a:lnTo>
                    <a:pt x="3" y="469"/>
                  </a:lnTo>
                  <a:lnTo>
                    <a:pt x="0" y="418"/>
                  </a:lnTo>
                  <a:lnTo>
                    <a:pt x="3" y="366"/>
                  </a:lnTo>
                  <a:lnTo>
                    <a:pt x="13" y="315"/>
                  </a:lnTo>
                  <a:lnTo>
                    <a:pt x="27" y="266"/>
                  </a:lnTo>
                  <a:lnTo>
                    <a:pt x="48" y="222"/>
                  </a:lnTo>
                  <a:lnTo>
                    <a:pt x="74" y="180"/>
                  </a:lnTo>
                  <a:lnTo>
                    <a:pt x="104" y="141"/>
                  </a:lnTo>
                  <a:lnTo>
                    <a:pt x="139" y="106"/>
                  </a:lnTo>
                  <a:lnTo>
                    <a:pt x="178" y="75"/>
                  </a:lnTo>
                  <a:lnTo>
                    <a:pt x="220" y="49"/>
                  </a:lnTo>
                  <a:lnTo>
                    <a:pt x="266" y="29"/>
                  </a:lnTo>
                  <a:lnTo>
                    <a:pt x="313" y="13"/>
                  </a:lnTo>
                  <a:lnTo>
                    <a:pt x="364" y="3"/>
                  </a:lnTo>
                  <a:lnTo>
                    <a:pt x="416" y="0"/>
                  </a:lnTo>
                  <a:close/>
                </a:path>
              </a:pathLst>
            </a:custGeom>
            <a:grpFill/>
            <a:ln w="0">
              <a:noFill/>
              <a:prstDash val="solid"/>
              <a:round/>
            </a:ln>
          </p:spPr>
          <p:txBody>
            <a:bodyPr vert="horz" wrap="square" lIns="91440" tIns="45720" rIns="91440" bIns="45720" numCol="1" anchor="t" anchorCtr="0" compatLnSpc="1"/>
            <a:lstStyle/>
            <a:p>
              <a:endParaRPr lang="en-US" sz="2000">
                <a:solidFill>
                  <a:schemeClr val="bg1"/>
                </a:solidFill>
                <a:cs typeface="+mn-ea"/>
                <a:sym typeface="+mn-lt"/>
              </a:endParaRPr>
            </a:p>
          </p:txBody>
        </p:sp>
      </p:grpSp>
      <p:grpSp>
        <p:nvGrpSpPr>
          <p:cNvPr id="10" name="Group 22"/>
          <p:cNvGrpSpPr/>
          <p:nvPr/>
        </p:nvGrpSpPr>
        <p:grpSpPr>
          <a:xfrm>
            <a:off x="1032588" y="1921502"/>
            <a:ext cx="554038" cy="550862"/>
            <a:chOff x="685800" y="4235450"/>
            <a:chExt cx="554038" cy="550862"/>
          </a:xfrm>
          <a:solidFill>
            <a:schemeClr val="bg1"/>
          </a:solidFill>
        </p:grpSpPr>
        <p:sp>
          <p:nvSpPr>
            <p:cNvPr id="11" name="Freeform 390"/>
            <p:cNvSpPr>
              <a:spLocks noEditPoints="1"/>
            </p:cNvSpPr>
            <p:nvPr/>
          </p:nvSpPr>
          <p:spPr bwMode="auto">
            <a:xfrm>
              <a:off x="996950" y="4235450"/>
              <a:ext cx="242888" cy="242887"/>
            </a:xfrm>
            <a:custGeom>
              <a:avLst/>
              <a:gdLst>
                <a:gd name="T0" fmla="*/ 141 w 1531"/>
                <a:gd name="T1" fmla="*/ 1394 h 1534"/>
                <a:gd name="T2" fmla="*/ 1382 w 1531"/>
                <a:gd name="T3" fmla="*/ 1312 h 1534"/>
                <a:gd name="T4" fmla="*/ 1354 w 1531"/>
                <a:gd name="T5" fmla="*/ 1154 h 1534"/>
                <a:gd name="T6" fmla="*/ 1307 w 1531"/>
                <a:gd name="T7" fmla="*/ 1000 h 1534"/>
                <a:gd name="T8" fmla="*/ 1242 w 1531"/>
                <a:gd name="T9" fmla="*/ 854 h 1534"/>
                <a:gd name="T10" fmla="*/ 1160 w 1531"/>
                <a:gd name="T11" fmla="*/ 716 h 1534"/>
                <a:gd name="T12" fmla="*/ 1060 w 1531"/>
                <a:gd name="T13" fmla="*/ 588 h 1534"/>
                <a:gd name="T14" fmla="*/ 934 w 1531"/>
                <a:gd name="T15" fmla="*/ 464 h 1534"/>
                <a:gd name="T16" fmla="*/ 796 w 1531"/>
                <a:gd name="T17" fmla="*/ 359 h 1534"/>
                <a:gd name="T18" fmla="*/ 644 w 1531"/>
                <a:gd name="T19" fmla="*/ 273 h 1534"/>
                <a:gd name="T20" fmla="*/ 484 w 1531"/>
                <a:gd name="T21" fmla="*/ 207 h 1534"/>
                <a:gd name="T22" fmla="*/ 314 w 1531"/>
                <a:gd name="T23" fmla="*/ 164 h 1534"/>
                <a:gd name="T24" fmla="*/ 141 w 1531"/>
                <a:gd name="T25" fmla="*/ 142 h 1534"/>
                <a:gd name="T26" fmla="*/ 160 w 1531"/>
                <a:gd name="T27" fmla="*/ 2 h 1534"/>
                <a:gd name="T28" fmla="*/ 335 w 1531"/>
                <a:gd name="T29" fmla="*/ 25 h 1534"/>
                <a:gd name="T30" fmla="*/ 507 w 1531"/>
                <a:gd name="T31" fmla="*/ 67 h 1534"/>
                <a:gd name="T32" fmla="*/ 671 w 1531"/>
                <a:gd name="T33" fmla="*/ 130 h 1534"/>
                <a:gd name="T34" fmla="*/ 826 w 1531"/>
                <a:gd name="T35" fmla="*/ 211 h 1534"/>
                <a:gd name="T36" fmla="*/ 971 w 1531"/>
                <a:gd name="T37" fmla="*/ 311 h 1534"/>
                <a:gd name="T38" fmla="*/ 1103 w 1531"/>
                <a:gd name="T39" fmla="*/ 429 h 1534"/>
                <a:gd name="T40" fmla="*/ 1222 w 1531"/>
                <a:gd name="T41" fmla="*/ 563 h 1534"/>
                <a:gd name="T42" fmla="*/ 1321 w 1531"/>
                <a:gd name="T43" fmla="*/ 709 h 1534"/>
                <a:gd name="T44" fmla="*/ 1403 w 1531"/>
                <a:gd name="T45" fmla="*/ 865 h 1534"/>
                <a:gd name="T46" fmla="*/ 1464 w 1531"/>
                <a:gd name="T47" fmla="*/ 1028 h 1534"/>
                <a:gd name="T48" fmla="*/ 1506 w 1531"/>
                <a:gd name="T49" fmla="*/ 1199 h 1534"/>
                <a:gd name="T50" fmla="*/ 1528 w 1531"/>
                <a:gd name="T51" fmla="*/ 1375 h 1534"/>
                <a:gd name="T52" fmla="*/ 1528 w 1531"/>
                <a:gd name="T53" fmla="*/ 1483 h 1534"/>
                <a:gd name="T54" fmla="*/ 1510 w 1531"/>
                <a:gd name="T55" fmla="*/ 1514 h 1534"/>
                <a:gd name="T56" fmla="*/ 1479 w 1531"/>
                <a:gd name="T57" fmla="*/ 1532 h 1534"/>
                <a:gd name="T58" fmla="*/ 70 w 1531"/>
                <a:gd name="T59" fmla="*/ 1534 h 1534"/>
                <a:gd name="T60" fmla="*/ 35 w 1531"/>
                <a:gd name="T61" fmla="*/ 1524 h 1534"/>
                <a:gd name="T62" fmla="*/ 10 w 1531"/>
                <a:gd name="T63" fmla="*/ 1499 h 1534"/>
                <a:gd name="T64" fmla="*/ 0 w 1531"/>
                <a:gd name="T65" fmla="*/ 1464 h 1534"/>
                <a:gd name="T66" fmla="*/ 2 w 1531"/>
                <a:gd name="T67" fmla="*/ 51 h 1534"/>
                <a:gd name="T68" fmla="*/ 20 w 1531"/>
                <a:gd name="T69" fmla="*/ 20 h 1534"/>
                <a:gd name="T70" fmla="*/ 52 w 1531"/>
                <a:gd name="T71" fmla="*/ 2 h 1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31" h="1534">
                  <a:moveTo>
                    <a:pt x="141" y="142"/>
                  </a:moveTo>
                  <a:lnTo>
                    <a:pt x="141" y="1394"/>
                  </a:lnTo>
                  <a:lnTo>
                    <a:pt x="1389" y="1394"/>
                  </a:lnTo>
                  <a:lnTo>
                    <a:pt x="1382" y="1312"/>
                  </a:lnTo>
                  <a:lnTo>
                    <a:pt x="1370" y="1233"/>
                  </a:lnTo>
                  <a:lnTo>
                    <a:pt x="1354" y="1154"/>
                  </a:lnTo>
                  <a:lnTo>
                    <a:pt x="1333" y="1077"/>
                  </a:lnTo>
                  <a:lnTo>
                    <a:pt x="1307" y="1000"/>
                  </a:lnTo>
                  <a:lnTo>
                    <a:pt x="1277" y="926"/>
                  </a:lnTo>
                  <a:lnTo>
                    <a:pt x="1242" y="854"/>
                  </a:lnTo>
                  <a:lnTo>
                    <a:pt x="1203" y="784"/>
                  </a:lnTo>
                  <a:lnTo>
                    <a:pt x="1160" y="716"/>
                  </a:lnTo>
                  <a:lnTo>
                    <a:pt x="1112" y="650"/>
                  </a:lnTo>
                  <a:lnTo>
                    <a:pt x="1060" y="588"/>
                  </a:lnTo>
                  <a:lnTo>
                    <a:pt x="999" y="524"/>
                  </a:lnTo>
                  <a:lnTo>
                    <a:pt x="934" y="464"/>
                  </a:lnTo>
                  <a:lnTo>
                    <a:pt x="866" y="409"/>
                  </a:lnTo>
                  <a:lnTo>
                    <a:pt x="796" y="359"/>
                  </a:lnTo>
                  <a:lnTo>
                    <a:pt x="720" y="313"/>
                  </a:lnTo>
                  <a:lnTo>
                    <a:pt x="644" y="273"/>
                  </a:lnTo>
                  <a:lnTo>
                    <a:pt x="565" y="238"/>
                  </a:lnTo>
                  <a:lnTo>
                    <a:pt x="484" y="207"/>
                  </a:lnTo>
                  <a:lnTo>
                    <a:pt x="400" y="183"/>
                  </a:lnTo>
                  <a:lnTo>
                    <a:pt x="314" y="164"/>
                  </a:lnTo>
                  <a:lnTo>
                    <a:pt x="227" y="150"/>
                  </a:lnTo>
                  <a:lnTo>
                    <a:pt x="141" y="142"/>
                  </a:lnTo>
                  <a:close/>
                  <a:moveTo>
                    <a:pt x="70" y="0"/>
                  </a:moveTo>
                  <a:lnTo>
                    <a:pt x="160" y="2"/>
                  </a:lnTo>
                  <a:lnTo>
                    <a:pt x="248" y="11"/>
                  </a:lnTo>
                  <a:lnTo>
                    <a:pt x="335" y="25"/>
                  </a:lnTo>
                  <a:lnTo>
                    <a:pt x="422" y="43"/>
                  </a:lnTo>
                  <a:lnTo>
                    <a:pt x="507" y="67"/>
                  </a:lnTo>
                  <a:lnTo>
                    <a:pt x="589" y="96"/>
                  </a:lnTo>
                  <a:lnTo>
                    <a:pt x="671" y="130"/>
                  </a:lnTo>
                  <a:lnTo>
                    <a:pt x="749" y="168"/>
                  </a:lnTo>
                  <a:lnTo>
                    <a:pt x="826" y="211"/>
                  </a:lnTo>
                  <a:lnTo>
                    <a:pt x="899" y="259"/>
                  </a:lnTo>
                  <a:lnTo>
                    <a:pt x="971" y="311"/>
                  </a:lnTo>
                  <a:lnTo>
                    <a:pt x="1039" y="368"/>
                  </a:lnTo>
                  <a:lnTo>
                    <a:pt x="1103" y="429"/>
                  </a:lnTo>
                  <a:lnTo>
                    <a:pt x="1165" y="494"/>
                  </a:lnTo>
                  <a:lnTo>
                    <a:pt x="1222" y="563"/>
                  </a:lnTo>
                  <a:lnTo>
                    <a:pt x="1274" y="634"/>
                  </a:lnTo>
                  <a:lnTo>
                    <a:pt x="1321" y="709"/>
                  </a:lnTo>
                  <a:lnTo>
                    <a:pt x="1365" y="785"/>
                  </a:lnTo>
                  <a:lnTo>
                    <a:pt x="1403" y="865"/>
                  </a:lnTo>
                  <a:lnTo>
                    <a:pt x="1436" y="945"/>
                  </a:lnTo>
                  <a:lnTo>
                    <a:pt x="1464" y="1028"/>
                  </a:lnTo>
                  <a:lnTo>
                    <a:pt x="1489" y="1113"/>
                  </a:lnTo>
                  <a:lnTo>
                    <a:pt x="1506" y="1199"/>
                  </a:lnTo>
                  <a:lnTo>
                    <a:pt x="1520" y="1287"/>
                  </a:lnTo>
                  <a:lnTo>
                    <a:pt x="1528" y="1375"/>
                  </a:lnTo>
                  <a:lnTo>
                    <a:pt x="1531" y="1464"/>
                  </a:lnTo>
                  <a:lnTo>
                    <a:pt x="1528" y="1483"/>
                  </a:lnTo>
                  <a:lnTo>
                    <a:pt x="1521" y="1499"/>
                  </a:lnTo>
                  <a:lnTo>
                    <a:pt x="1510" y="1514"/>
                  </a:lnTo>
                  <a:lnTo>
                    <a:pt x="1496" y="1524"/>
                  </a:lnTo>
                  <a:lnTo>
                    <a:pt x="1479" y="1532"/>
                  </a:lnTo>
                  <a:lnTo>
                    <a:pt x="1460" y="1534"/>
                  </a:lnTo>
                  <a:lnTo>
                    <a:pt x="70" y="1534"/>
                  </a:lnTo>
                  <a:lnTo>
                    <a:pt x="52" y="1532"/>
                  </a:lnTo>
                  <a:lnTo>
                    <a:pt x="35" y="1524"/>
                  </a:lnTo>
                  <a:lnTo>
                    <a:pt x="20" y="1514"/>
                  </a:lnTo>
                  <a:lnTo>
                    <a:pt x="10" y="1499"/>
                  </a:lnTo>
                  <a:lnTo>
                    <a:pt x="2" y="1483"/>
                  </a:lnTo>
                  <a:lnTo>
                    <a:pt x="0" y="1464"/>
                  </a:lnTo>
                  <a:lnTo>
                    <a:pt x="0" y="70"/>
                  </a:lnTo>
                  <a:lnTo>
                    <a:pt x="2" y="51"/>
                  </a:lnTo>
                  <a:lnTo>
                    <a:pt x="10" y="34"/>
                  </a:lnTo>
                  <a:lnTo>
                    <a:pt x="20" y="20"/>
                  </a:lnTo>
                  <a:lnTo>
                    <a:pt x="35" y="10"/>
                  </a:lnTo>
                  <a:lnTo>
                    <a:pt x="52" y="2"/>
                  </a:lnTo>
                  <a:lnTo>
                    <a:pt x="70" y="0"/>
                  </a:lnTo>
                  <a:close/>
                </a:path>
              </a:pathLst>
            </a:custGeom>
            <a:grpFill/>
            <a:ln w="0">
              <a:noFill/>
              <a:prstDash val="solid"/>
              <a:round/>
            </a:ln>
          </p:spPr>
          <p:txBody>
            <a:bodyPr vert="horz" wrap="square" lIns="91440" tIns="45720" rIns="91440" bIns="45720" numCol="1" anchor="t" anchorCtr="0" compatLnSpc="1"/>
            <a:lstStyle/>
            <a:p>
              <a:endParaRPr lang="en-US" sz="2000">
                <a:solidFill>
                  <a:schemeClr val="bg1"/>
                </a:solidFill>
                <a:cs typeface="+mn-ea"/>
                <a:sym typeface="+mn-lt"/>
              </a:endParaRPr>
            </a:p>
          </p:txBody>
        </p:sp>
        <p:sp>
          <p:nvSpPr>
            <p:cNvPr id="12" name="Freeform 391"/>
            <p:cNvSpPr>
              <a:spLocks noEditPoints="1"/>
            </p:cNvSpPr>
            <p:nvPr/>
          </p:nvSpPr>
          <p:spPr bwMode="auto">
            <a:xfrm>
              <a:off x="685800" y="4286250"/>
              <a:ext cx="498475" cy="500062"/>
            </a:xfrm>
            <a:custGeom>
              <a:avLst/>
              <a:gdLst>
                <a:gd name="T0" fmla="*/ 1309 w 3145"/>
                <a:gd name="T1" fmla="*/ 164 h 3152"/>
                <a:gd name="T2" fmla="*/ 1035 w 3145"/>
                <a:gd name="T3" fmla="*/ 245 h 3152"/>
                <a:gd name="T4" fmla="*/ 787 w 3145"/>
                <a:gd name="T5" fmla="*/ 376 h 3152"/>
                <a:gd name="T6" fmla="*/ 570 w 3145"/>
                <a:gd name="T7" fmla="*/ 551 h 3152"/>
                <a:gd name="T8" fmla="*/ 391 w 3145"/>
                <a:gd name="T9" fmla="*/ 765 h 3152"/>
                <a:gd name="T10" fmla="*/ 256 w 3145"/>
                <a:gd name="T11" fmla="*/ 1011 h 3152"/>
                <a:gd name="T12" fmla="*/ 170 w 3145"/>
                <a:gd name="T13" fmla="*/ 1284 h 3152"/>
                <a:gd name="T14" fmla="*/ 141 w 3145"/>
                <a:gd name="T15" fmla="*/ 1577 h 3152"/>
                <a:gd name="T16" fmla="*/ 169 w 3145"/>
                <a:gd name="T17" fmla="*/ 1865 h 3152"/>
                <a:gd name="T18" fmla="*/ 253 w 3145"/>
                <a:gd name="T19" fmla="*/ 2134 h 3152"/>
                <a:gd name="T20" fmla="*/ 385 w 3145"/>
                <a:gd name="T21" fmla="*/ 2378 h 3152"/>
                <a:gd name="T22" fmla="*/ 561 w 3145"/>
                <a:gd name="T23" fmla="*/ 2591 h 3152"/>
                <a:gd name="T24" fmla="*/ 772 w 3145"/>
                <a:gd name="T25" fmla="*/ 2766 h 3152"/>
                <a:gd name="T26" fmla="*/ 1016 w 3145"/>
                <a:gd name="T27" fmla="*/ 2899 h 3152"/>
                <a:gd name="T28" fmla="*/ 1284 w 3145"/>
                <a:gd name="T29" fmla="*/ 2983 h 3152"/>
                <a:gd name="T30" fmla="*/ 1573 w 3145"/>
                <a:gd name="T31" fmla="*/ 3012 h 3152"/>
                <a:gd name="T32" fmla="*/ 1865 w 3145"/>
                <a:gd name="T33" fmla="*/ 2983 h 3152"/>
                <a:gd name="T34" fmla="*/ 2136 w 3145"/>
                <a:gd name="T35" fmla="*/ 2897 h 3152"/>
                <a:gd name="T36" fmla="*/ 2381 w 3145"/>
                <a:gd name="T37" fmla="*/ 2761 h 3152"/>
                <a:gd name="T38" fmla="*/ 2595 w 3145"/>
                <a:gd name="T39" fmla="*/ 2581 h 3152"/>
                <a:gd name="T40" fmla="*/ 2770 w 3145"/>
                <a:gd name="T41" fmla="*/ 2363 h 3152"/>
                <a:gd name="T42" fmla="*/ 2901 w 3145"/>
                <a:gd name="T43" fmla="*/ 2115 h 3152"/>
                <a:gd name="T44" fmla="*/ 2981 w 3145"/>
                <a:gd name="T45" fmla="*/ 1841 h 3152"/>
                <a:gd name="T46" fmla="*/ 1573 w 3145"/>
                <a:gd name="T47" fmla="*/ 1646 h 3152"/>
                <a:gd name="T48" fmla="*/ 1523 w 3145"/>
                <a:gd name="T49" fmla="*/ 1625 h 3152"/>
                <a:gd name="T50" fmla="*/ 1503 w 3145"/>
                <a:gd name="T51" fmla="*/ 1576 h 3152"/>
                <a:gd name="T52" fmla="*/ 1592 w 3145"/>
                <a:gd name="T53" fmla="*/ 2 h 3152"/>
                <a:gd name="T54" fmla="*/ 1633 w 3145"/>
                <a:gd name="T55" fmla="*/ 35 h 3152"/>
                <a:gd name="T56" fmla="*/ 1643 w 3145"/>
                <a:gd name="T57" fmla="*/ 1506 h 3152"/>
                <a:gd name="T58" fmla="*/ 3110 w 3145"/>
                <a:gd name="T59" fmla="*/ 1515 h 3152"/>
                <a:gd name="T60" fmla="*/ 3143 w 3145"/>
                <a:gd name="T61" fmla="*/ 1558 h 3152"/>
                <a:gd name="T62" fmla="*/ 3131 w 3145"/>
                <a:gd name="T63" fmla="*/ 1781 h 3152"/>
                <a:gd name="T64" fmla="*/ 3065 w 3145"/>
                <a:gd name="T65" fmla="*/ 2074 h 3152"/>
                <a:gd name="T66" fmla="*/ 2946 w 3145"/>
                <a:gd name="T67" fmla="*/ 2343 h 3152"/>
                <a:gd name="T68" fmla="*/ 2782 w 3145"/>
                <a:gd name="T69" fmla="*/ 2583 h 3152"/>
                <a:gd name="T70" fmla="*/ 2577 w 3145"/>
                <a:gd name="T71" fmla="*/ 2789 h 3152"/>
                <a:gd name="T72" fmla="*/ 2338 w 3145"/>
                <a:gd name="T73" fmla="*/ 2953 h 3152"/>
                <a:gd name="T74" fmla="*/ 2069 w 3145"/>
                <a:gd name="T75" fmla="*/ 3072 h 3152"/>
                <a:gd name="T76" fmla="*/ 1777 w 3145"/>
                <a:gd name="T77" fmla="*/ 3140 h 3152"/>
                <a:gd name="T78" fmla="*/ 1469 w 3145"/>
                <a:gd name="T79" fmla="*/ 3149 h 3152"/>
                <a:gd name="T80" fmla="*/ 1171 w 3145"/>
                <a:gd name="T81" fmla="*/ 3100 h 3152"/>
                <a:gd name="T82" fmla="*/ 894 w 3145"/>
                <a:gd name="T83" fmla="*/ 2999 h 3152"/>
                <a:gd name="T84" fmla="*/ 644 w 3145"/>
                <a:gd name="T85" fmla="*/ 2848 h 3152"/>
                <a:gd name="T86" fmla="*/ 427 w 3145"/>
                <a:gd name="T87" fmla="*/ 2656 h 3152"/>
                <a:gd name="T88" fmla="*/ 249 w 3145"/>
                <a:gd name="T89" fmla="*/ 2426 h 3152"/>
                <a:gd name="T90" fmla="*/ 114 w 3145"/>
                <a:gd name="T91" fmla="*/ 2166 h 3152"/>
                <a:gd name="T92" fmla="*/ 30 w 3145"/>
                <a:gd name="T93" fmla="*/ 1881 h 3152"/>
                <a:gd name="T94" fmla="*/ 0 w 3145"/>
                <a:gd name="T95" fmla="*/ 1577 h 3152"/>
                <a:gd name="T96" fmla="*/ 30 w 3145"/>
                <a:gd name="T97" fmla="*/ 1271 h 3152"/>
                <a:gd name="T98" fmla="*/ 114 w 3145"/>
                <a:gd name="T99" fmla="*/ 986 h 3152"/>
                <a:gd name="T100" fmla="*/ 249 w 3145"/>
                <a:gd name="T101" fmla="*/ 725 h 3152"/>
                <a:gd name="T102" fmla="*/ 427 w 3145"/>
                <a:gd name="T103" fmla="*/ 496 h 3152"/>
                <a:gd name="T104" fmla="*/ 644 w 3145"/>
                <a:gd name="T105" fmla="*/ 304 h 3152"/>
                <a:gd name="T106" fmla="*/ 894 w 3145"/>
                <a:gd name="T107" fmla="*/ 153 h 3152"/>
                <a:gd name="T108" fmla="*/ 1171 w 3145"/>
                <a:gd name="T109" fmla="*/ 52 h 3152"/>
                <a:gd name="T110" fmla="*/ 1469 w 3145"/>
                <a:gd name="T111" fmla="*/ 3 h 3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45" h="3152">
                  <a:moveTo>
                    <a:pt x="1503" y="142"/>
                  </a:moveTo>
                  <a:lnTo>
                    <a:pt x="1405" y="149"/>
                  </a:lnTo>
                  <a:lnTo>
                    <a:pt x="1309" y="164"/>
                  </a:lnTo>
                  <a:lnTo>
                    <a:pt x="1215" y="185"/>
                  </a:lnTo>
                  <a:lnTo>
                    <a:pt x="1123" y="212"/>
                  </a:lnTo>
                  <a:lnTo>
                    <a:pt x="1035" y="245"/>
                  </a:lnTo>
                  <a:lnTo>
                    <a:pt x="949" y="284"/>
                  </a:lnTo>
                  <a:lnTo>
                    <a:pt x="866" y="327"/>
                  </a:lnTo>
                  <a:lnTo>
                    <a:pt x="787" y="376"/>
                  </a:lnTo>
                  <a:lnTo>
                    <a:pt x="711" y="430"/>
                  </a:lnTo>
                  <a:lnTo>
                    <a:pt x="638" y="489"/>
                  </a:lnTo>
                  <a:lnTo>
                    <a:pt x="570" y="551"/>
                  </a:lnTo>
                  <a:lnTo>
                    <a:pt x="506" y="619"/>
                  </a:lnTo>
                  <a:lnTo>
                    <a:pt x="446" y="690"/>
                  </a:lnTo>
                  <a:lnTo>
                    <a:pt x="391" y="765"/>
                  </a:lnTo>
                  <a:lnTo>
                    <a:pt x="341" y="844"/>
                  </a:lnTo>
                  <a:lnTo>
                    <a:pt x="295" y="927"/>
                  </a:lnTo>
                  <a:lnTo>
                    <a:pt x="256" y="1011"/>
                  </a:lnTo>
                  <a:lnTo>
                    <a:pt x="221" y="1099"/>
                  </a:lnTo>
                  <a:lnTo>
                    <a:pt x="192" y="1191"/>
                  </a:lnTo>
                  <a:lnTo>
                    <a:pt x="170" y="1284"/>
                  </a:lnTo>
                  <a:lnTo>
                    <a:pt x="153" y="1379"/>
                  </a:lnTo>
                  <a:lnTo>
                    <a:pt x="144" y="1477"/>
                  </a:lnTo>
                  <a:lnTo>
                    <a:pt x="141" y="1577"/>
                  </a:lnTo>
                  <a:lnTo>
                    <a:pt x="144" y="1674"/>
                  </a:lnTo>
                  <a:lnTo>
                    <a:pt x="153" y="1771"/>
                  </a:lnTo>
                  <a:lnTo>
                    <a:pt x="169" y="1865"/>
                  </a:lnTo>
                  <a:lnTo>
                    <a:pt x="191" y="1957"/>
                  </a:lnTo>
                  <a:lnTo>
                    <a:pt x="220" y="2047"/>
                  </a:lnTo>
                  <a:lnTo>
                    <a:pt x="253" y="2134"/>
                  </a:lnTo>
                  <a:lnTo>
                    <a:pt x="292" y="2219"/>
                  </a:lnTo>
                  <a:lnTo>
                    <a:pt x="336" y="2300"/>
                  </a:lnTo>
                  <a:lnTo>
                    <a:pt x="385" y="2378"/>
                  </a:lnTo>
                  <a:lnTo>
                    <a:pt x="439" y="2453"/>
                  </a:lnTo>
                  <a:lnTo>
                    <a:pt x="498" y="2524"/>
                  </a:lnTo>
                  <a:lnTo>
                    <a:pt x="561" y="2591"/>
                  </a:lnTo>
                  <a:lnTo>
                    <a:pt x="627" y="2654"/>
                  </a:lnTo>
                  <a:lnTo>
                    <a:pt x="698" y="2712"/>
                  </a:lnTo>
                  <a:lnTo>
                    <a:pt x="772" y="2766"/>
                  </a:lnTo>
                  <a:lnTo>
                    <a:pt x="850" y="2816"/>
                  </a:lnTo>
                  <a:lnTo>
                    <a:pt x="932" y="2860"/>
                  </a:lnTo>
                  <a:lnTo>
                    <a:pt x="1016" y="2899"/>
                  </a:lnTo>
                  <a:lnTo>
                    <a:pt x="1103" y="2933"/>
                  </a:lnTo>
                  <a:lnTo>
                    <a:pt x="1192" y="2961"/>
                  </a:lnTo>
                  <a:lnTo>
                    <a:pt x="1284" y="2983"/>
                  </a:lnTo>
                  <a:lnTo>
                    <a:pt x="1378" y="2999"/>
                  </a:lnTo>
                  <a:lnTo>
                    <a:pt x="1475" y="3009"/>
                  </a:lnTo>
                  <a:lnTo>
                    <a:pt x="1573" y="3012"/>
                  </a:lnTo>
                  <a:lnTo>
                    <a:pt x="1672" y="3009"/>
                  </a:lnTo>
                  <a:lnTo>
                    <a:pt x="1770" y="2999"/>
                  </a:lnTo>
                  <a:lnTo>
                    <a:pt x="1865" y="2983"/>
                  </a:lnTo>
                  <a:lnTo>
                    <a:pt x="1958" y="2959"/>
                  </a:lnTo>
                  <a:lnTo>
                    <a:pt x="2048" y="2931"/>
                  </a:lnTo>
                  <a:lnTo>
                    <a:pt x="2136" y="2897"/>
                  </a:lnTo>
                  <a:lnTo>
                    <a:pt x="2222" y="2857"/>
                  </a:lnTo>
                  <a:lnTo>
                    <a:pt x="2303" y="2811"/>
                  </a:lnTo>
                  <a:lnTo>
                    <a:pt x="2381" y="2761"/>
                  </a:lnTo>
                  <a:lnTo>
                    <a:pt x="2456" y="2705"/>
                  </a:lnTo>
                  <a:lnTo>
                    <a:pt x="2527" y="2646"/>
                  </a:lnTo>
                  <a:lnTo>
                    <a:pt x="2595" y="2581"/>
                  </a:lnTo>
                  <a:lnTo>
                    <a:pt x="2657" y="2513"/>
                  </a:lnTo>
                  <a:lnTo>
                    <a:pt x="2716" y="2440"/>
                  </a:lnTo>
                  <a:lnTo>
                    <a:pt x="2770" y="2363"/>
                  </a:lnTo>
                  <a:lnTo>
                    <a:pt x="2818" y="2284"/>
                  </a:lnTo>
                  <a:lnTo>
                    <a:pt x="2862" y="2201"/>
                  </a:lnTo>
                  <a:lnTo>
                    <a:pt x="2901" y="2115"/>
                  </a:lnTo>
                  <a:lnTo>
                    <a:pt x="2932" y="2026"/>
                  </a:lnTo>
                  <a:lnTo>
                    <a:pt x="2960" y="1934"/>
                  </a:lnTo>
                  <a:lnTo>
                    <a:pt x="2981" y="1841"/>
                  </a:lnTo>
                  <a:lnTo>
                    <a:pt x="2995" y="1744"/>
                  </a:lnTo>
                  <a:lnTo>
                    <a:pt x="3003" y="1646"/>
                  </a:lnTo>
                  <a:lnTo>
                    <a:pt x="1573" y="1646"/>
                  </a:lnTo>
                  <a:lnTo>
                    <a:pt x="1554" y="1643"/>
                  </a:lnTo>
                  <a:lnTo>
                    <a:pt x="1537" y="1636"/>
                  </a:lnTo>
                  <a:lnTo>
                    <a:pt x="1523" y="1625"/>
                  </a:lnTo>
                  <a:lnTo>
                    <a:pt x="1513" y="1612"/>
                  </a:lnTo>
                  <a:lnTo>
                    <a:pt x="1505" y="1595"/>
                  </a:lnTo>
                  <a:lnTo>
                    <a:pt x="1503" y="1576"/>
                  </a:lnTo>
                  <a:lnTo>
                    <a:pt x="1503" y="142"/>
                  </a:lnTo>
                  <a:close/>
                  <a:moveTo>
                    <a:pt x="1573" y="0"/>
                  </a:moveTo>
                  <a:lnTo>
                    <a:pt x="1592" y="2"/>
                  </a:lnTo>
                  <a:lnTo>
                    <a:pt x="1608" y="9"/>
                  </a:lnTo>
                  <a:lnTo>
                    <a:pt x="1623" y="20"/>
                  </a:lnTo>
                  <a:lnTo>
                    <a:pt x="1633" y="35"/>
                  </a:lnTo>
                  <a:lnTo>
                    <a:pt x="1641" y="51"/>
                  </a:lnTo>
                  <a:lnTo>
                    <a:pt x="1643" y="70"/>
                  </a:lnTo>
                  <a:lnTo>
                    <a:pt x="1643" y="1506"/>
                  </a:lnTo>
                  <a:lnTo>
                    <a:pt x="3075" y="1506"/>
                  </a:lnTo>
                  <a:lnTo>
                    <a:pt x="3093" y="1509"/>
                  </a:lnTo>
                  <a:lnTo>
                    <a:pt x="3110" y="1515"/>
                  </a:lnTo>
                  <a:lnTo>
                    <a:pt x="3125" y="1527"/>
                  </a:lnTo>
                  <a:lnTo>
                    <a:pt x="3136" y="1541"/>
                  </a:lnTo>
                  <a:lnTo>
                    <a:pt x="3143" y="1558"/>
                  </a:lnTo>
                  <a:lnTo>
                    <a:pt x="3145" y="1577"/>
                  </a:lnTo>
                  <a:lnTo>
                    <a:pt x="3142" y="1679"/>
                  </a:lnTo>
                  <a:lnTo>
                    <a:pt x="3131" y="1781"/>
                  </a:lnTo>
                  <a:lnTo>
                    <a:pt x="3115" y="1881"/>
                  </a:lnTo>
                  <a:lnTo>
                    <a:pt x="3093" y="1979"/>
                  </a:lnTo>
                  <a:lnTo>
                    <a:pt x="3065" y="2074"/>
                  </a:lnTo>
                  <a:lnTo>
                    <a:pt x="3031" y="2166"/>
                  </a:lnTo>
                  <a:lnTo>
                    <a:pt x="2992" y="2256"/>
                  </a:lnTo>
                  <a:lnTo>
                    <a:pt x="2946" y="2343"/>
                  </a:lnTo>
                  <a:lnTo>
                    <a:pt x="2896" y="2426"/>
                  </a:lnTo>
                  <a:lnTo>
                    <a:pt x="2841" y="2507"/>
                  </a:lnTo>
                  <a:lnTo>
                    <a:pt x="2782" y="2583"/>
                  </a:lnTo>
                  <a:lnTo>
                    <a:pt x="2718" y="2656"/>
                  </a:lnTo>
                  <a:lnTo>
                    <a:pt x="2650" y="2724"/>
                  </a:lnTo>
                  <a:lnTo>
                    <a:pt x="2577" y="2789"/>
                  </a:lnTo>
                  <a:lnTo>
                    <a:pt x="2501" y="2848"/>
                  </a:lnTo>
                  <a:lnTo>
                    <a:pt x="2421" y="2903"/>
                  </a:lnTo>
                  <a:lnTo>
                    <a:pt x="2338" y="2953"/>
                  </a:lnTo>
                  <a:lnTo>
                    <a:pt x="2251" y="2999"/>
                  </a:lnTo>
                  <a:lnTo>
                    <a:pt x="2162" y="3038"/>
                  </a:lnTo>
                  <a:lnTo>
                    <a:pt x="2069" y="3072"/>
                  </a:lnTo>
                  <a:lnTo>
                    <a:pt x="1975" y="3100"/>
                  </a:lnTo>
                  <a:lnTo>
                    <a:pt x="1878" y="3123"/>
                  </a:lnTo>
                  <a:lnTo>
                    <a:pt x="1777" y="3140"/>
                  </a:lnTo>
                  <a:lnTo>
                    <a:pt x="1676" y="3149"/>
                  </a:lnTo>
                  <a:lnTo>
                    <a:pt x="1573" y="3152"/>
                  </a:lnTo>
                  <a:lnTo>
                    <a:pt x="1469" y="3149"/>
                  </a:lnTo>
                  <a:lnTo>
                    <a:pt x="1368" y="3140"/>
                  </a:lnTo>
                  <a:lnTo>
                    <a:pt x="1268" y="3123"/>
                  </a:lnTo>
                  <a:lnTo>
                    <a:pt x="1171" y="3100"/>
                  </a:lnTo>
                  <a:lnTo>
                    <a:pt x="1076" y="3072"/>
                  </a:lnTo>
                  <a:lnTo>
                    <a:pt x="984" y="3038"/>
                  </a:lnTo>
                  <a:lnTo>
                    <a:pt x="894" y="2999"/>
                  </a:lnTo>
                  <a:lnTo>
                    <a:pt x="807" y="2953"/>
                  </a:lnTo>
                  <a:lnTo>
                    <a:pt x="725" y="2903"/>
                  </a:lnTo>
                  <a:lnTo>
                    <a:pt x="644" y="2848"/>
                  </a:lnTo>
                  <a:lnTo>
                    <a:pt x="568" y="2789"/>
                  </a:lnTo>
                  <a:lnTo>
                    <a:pt x="496" y="2724"/>
                  </a:lnTo>
                  <a:lnTo>
                    <a:pt x="427" y="2656"/>
                  </a:lnTo>
                  <a:lnTo>
                    <a:pt x="364" y="2583"/>
                  </a:lnTo>
                  <a:lnTo>
                    <a:pt x="304" y="2507"/>
                  </a:lnTo>
                  <a:lnTo>
                    <a:pt x="249" y="2426"/>
                  </a:lnTo>
                  <a:lnTo>
                    <a:pt x="199" y="2343"/>
                  </a:lnTo>
                  <a:lnTo>
                    <a:pt x="154" y="2256"/>
                  </a:lnTo>
                  <a:lnTo>
                    <a:pt x="114" y="2166"/>
                  </a:lnTo>
                  <a:lnTo>
                    <a:pt x="80" y="2074"/>
                  </a:lnTo>
                  <a:lnTo>
                    <a:pt x="52" y="1979"/>
                  </a:lnTo>
                  <a:lnTo>
                    <a:pt x="30" y="1881"/>
                  </a:lnTo>
                  <a:lnTo>
                    <a:pt x="14" y="1781"/>
                  </a:lnTo>
                  <a:lnTo>
                    <a:pt x="3" y="1679"/>
                  </a:lnTo>
                  <a:lnTo>
                    <a:pt x="0" y="1577"/>
                  </a:lnTo>
                  <a:lnTo>
                    <a:pt x="3" y="1473"/>
                  </a:lnTo>
                  <a:lnTo>
                    <a:pt x="14" y="1371"/>
                  </a:lnTo>
                  <a:lnTo>
                    <a:pt x="30" y="1271"/>
                  </a:lnTo>
                  <a:lnTo>
                    <a:pt x="52" y="1174"/>
                  </a:lnTo>
                  <a:lnTo>
                    <a:pt x="80" y="1078"/>
                  </a:lnTo>
                  <a:lnTo>
                    <a:pt x="114" y="986"/>
                  </a:lnTo>
                  <a:lnTo>
                    <a:pt x="154" y="896"/>
                  </a:lnTo>
                  <a:lnTo>
                    <a:pt x="199" y="809"/>
                  </a:lnTo>
                  <a:lnTo>
                    <a:pt x="249" y="725"/>
                  </a:lnTo>
                  <a:lnTo>
                    <a:pt x="304" y="646"/>
                  </a:lnTo>
                  <a:lnTo>
                    <a:pt x="364" y="569"/>
                  </a:lnTo>
                  <a:lnTo>
                    <a:pt x="427" y="496"/>
                  </a:lnTo>
                  <a:lnTo>
                    <a:pt x="496" y="428"/>
                  </a:lnTo>
                  <a:lnTo>
                    <a:pt x="568" y="363"/>
                  </a:lnTo>
                  <a:lnTo>
                    <a:pt x="644" y="304"/>
                  </a:lnTo>
                  <a:lnTo>
                    <a:pt x="725" y="249"/>
                  </a:lnTo>
                  <a:lnTo>
                    <a:pt x="807" y="199"/>
                  </a:lnTo>
                  <a:lnTo>
                    <a:pt x="894" y="153"/>
                  </a:lnTo>
                  <a:lnTo>
                    <a:pt x="984" y="114"/>
                  </a:lnTo>
                  <a:lnTo>
                    <a:pt x="1076" y="80"/>
                  </a:lnTo>
                  <a:lnTo>
                    <a:pt x="1171" y="52"/>
                  </a:lnTo>
                  <a:lnTo>
                    <a:pt x="1268" y="29"/>
                  </a:lnTo>
                  <a:lnTo>
                    <a:pt x="1368" y="12"/>
                  </a:lnTo>
                  <a:lnTo>
                    <a:pt x="1469" y="3"/>
                  </a:lnTo>
                  <a:lnTo>
                    <a:pt x="1573" y="0"/>
                  </a:lnTo>
                  <a:close/>
                </a:path>
              </a:pathLst>
            </a:custGeom>
            <a:grpFill/>
            <a:ln w="0">
              <a:noFill/>
              <a:prstDash val="solid"/>
              <a:round/>
            </a:ln>
          </p:spPr>
          <p:txBody>
            <a:bodyPr vert="horz" wrap="square" lIns="91440" tIns="45720" rIns="91440" bIns="45720" numCol="1" anchor="t" anchorCtr="0" compatLnSpc="1"/>
            <a:lstStyle/>
            <a:p>
              <a:endParaRPr lang="en-US" sz="2000">
                <a:solidFill>
                  <a:schemeClr val="bg1"/>
                </a:solidFill>
                <a:cs typeface="+mn-ea"/>
                <a:sym typeface="+mn-lt"/>
              </a:endParaRPr>
            </a:p>
          </p:txBody>
        </p:sp>
      </p:grpSp>
      <p:grpSp>
        <p:nvGrpSpPr>
          <p:cNvPr id="13" name="Group 25"/>
          <p:cNvGrpSpPr/>
          <p:nvPr/>
        </p:nvGrpSpPr>
        <p:grpSpPr>
          <a:xfrm>
            <a:off x="975438" y="5023588"/>
            <a:ext cx="555625" cy="519113"/>
            <a:chOff x="3521075" y="5022850"/>
            <a:chExt cx="555625" cy="519113"/>
          </a:xfrm>
          <a:solidFill>
            <a:schemeClr val="bg1"/>
          </a:solidFill>
        </p:grpSpPr>
        <p:sp>
          <p:nvSpPr>
            <p:cNvPr id="14" name="Freeform 454"/>
            <p:cNvSpPr>
              <a:spLocks noEditPoints="1"/>
            </p:cNvSpPr>
            <p:nvPr/>
          </p:nvSpPr>
          <p:spPr bwMode="auto">
            <a:xfrm>
              <a:off x="3521075" y="5022850"/>
              <a:ext cx="498475" cy="481013"/>
            </a:xfrm>
            <a:custGeom>
              <a:avLst/>
              <a:gdLst>
                <a:gd name="T0" fmla="*/ 151 w 3145"/>
                <a:gd name="T1" fmla="*/ 1322 h 3028"/>
                <a:gd name="T2" fmla="*/ 143 w 3145"/>
                <a:gd name="T3" fmla="*/ 2772 h 3028"/>
                <a:gd name="T4" fmla="*/ 189 w 3145"/>
                <a:gd name="T5" fmla="*/ 2805 h 3028"/>
                <a:gd name="T6" fmla="*/ 660 w 3145"/>
                <a:gd name="T7" fmla="*/ 2786 h 3028"/>
                <a:gd name="T8" fmla="*/ 667 w 3145"/>
                <a:gd name="T9" fmla="*/ 1335 h 3028"/>
                <a:gd name="T10" fmla="*/ 623 w 3145"/>
                <a:gd name="T11" fmla="*/ 1302 h 3028"/>
                <a:gd name="T12" fmla="*/ 1662 w 3145"/>
                <a:gd name="T13" fmla="*/ 6 h 3028"/>
                <a:gd name="T14" fmla="*/ 1812 w 3145"/>
                <a:gd name="T15" fmla="*/ 57 h 3028"/>
                <a:gd name="T16" fmla="*/ 1937 w 3145"/>
                <a:gd name="T17" fmla="*/ 174 h 3028"/>
                <a:gd name="T18" fmla="*/ 2008 w 3145"/>
                <a:gd name="T19" fmla="*/ 348 h 3028"/>
                <a:gd name="T20" fmla="*/ 2024 w 3145"/>
                <a:gd name="T21" fmla="*/ 1013 h 3028"/>
                <a:gd name="T22" fmla="*/ 2870 w 3145"/>
                <a:gd name="T23" fmla="*/ 1043 h 3028"/>
                <a:gd name="T24" fmla="*/ 3036 w 3145"/>
                <a:gd name="T25" fmla="*/ 1158 h 3028"/>
                <a:gd name="T26" fmla="*/ 3132 w 3145"/>
                <a:gd name="T27" fmla="*/ 1338 h 3028"/>
                <a:gd name="T28" fmla="*/ 3145 w 3145"/>
                <a:gd name="T29" fmla="*/ 1463 h 3028"/>
                <a:gd name="T30" fmla="*/ 3116 w 3145"/>
                <a:gd name="T31" fmla="*/ 1576 h 3028"/>
                <a:gd name="T32" fmla="*/ 3058 w 3145"/>
                <a:gd name="T33" fmla="*/ 1599 h 3028"/>
                <a:gd name="T34" fmla="*/ 3006 w 3145"/>
                <a:gd name="T35" fmla="*/ 1570 h 3028"/>
                <a:gd name="T36" fmla="*/ 3004 w 3145"/>
                <a:gd name="T37" fmla="*/ 1453 h 3028"/>
                <a:gd name="T38" fmla="*/ 2977 w 3145"/>
                <a:gd name="T39" fmla="*/ 1322 h 3028"/>
                <a:gd name="T40" fmla="*/ 2872 w 3145"/>
                <a:gd name="T41" fmla="*/ 1202 h 3028"/>
                <a:gd name="T42" fmla="*/ 2714 w 3145"/>
                <a:gd name="T43" fmla="*/ 1155 h 3028"/>
                <a:gd name="T44" fmla="*/ 1904 w 3145"/>
                <a:gd name="T45" fmla="*/ 1134 h 3028"/>
                <a:gd name="T46" fmla="*/ 1884 w 3145"/>
                <a:gd name="T47" fmla="*/ 517 h 3028"/>
                <a:gd name="T48" fmla="*/ 1853 w 3145"/>
                <a:gd name="T49" fmla="*/ 318 h 3028"/>
                <a:gd name="T50" fmla="*/ 1764 w 3145"/>
                <a:gd name="T51" fmla="*/ 193 h 3028"/>
                <a:gd name="T52" fmla="*/ 1635 w 3145"/>
                <a:gd name="T53" fmla="*/ 144 h 3028"/>
                <a:gd name="T54" fmla="*/ 1511 w 3145"/>
                <a:gd name="T55" fmla="*/ 145 h 3028"/>
                <a:gd name="T56" fmla="*/ 1477 w 3145"/>
                <a:gd name="T57" fmla="*/ 754 h 3028"/>
                <a:gd name="T58" fmla="*/ 1404 w 3145"/>
                <a:gd name="T59" fmla="*/ 948 h 3028"/>
                <a:gd name="T60" fmla="*/ 1283 w 3145"/>
                <a:gd name="T61" fmla="*/ 1104 h 3028"/>
                <a:gd name="T62" fmla="*/ 1135 w 3145"/>
                <a:gd name="T63" fmla="*/ 1226 h 3028"/>
                <a:gd name="T64" fmla="*/ 986 w 3145"/>
                <a:gd name="T65" fmla="*/ 1315 h 3028"/>
                <a:gd name="T66" fmla="*/ 858 w 3145"/>
                <a:gd name="T67" fmla="*/ 1373 h 3028"/>
                <a:gd name="T68" fmla="*/ 814 w 3145"/>
                <a:gd name="T69" fmla="*/ 2640 h 3028"/>
                <a:gd name="T70" fmla="*/ 882 w 3145"/>
                <a:gd name="T71" fmla="*/ 2788 h 3028"/>
                <a:gd name="T72" fmla="*/ 1017 w 3145"/>
                <a:gd name="T73" fmla="*/ 2875 h 3028"/>
                <a:gd name="T74" fmla="*/ 1982 w 3145"/>
                <a:gd name="T75" fmla="*/ 2889 h 3028"/>
                <a:gd name="T76" fmla="*/ 2032 w 3145"/>
                <a:gd name="T77" fmla="*/ 2939 h 3028"/>
                <a:gd name="T78" fmla="*/ 2014 w 3145"/>
                <a:gd name="T79" fmla="*/ 3007 h 3028"/>
                <a:gd name="T80" fmla="*/ 1101 w 3145"/>
                <a:gd name="T81" fmla="*/ 3028 h 3028"/>
                <a:gd name="T82" fmla="*/ 916 w 3145"/>
                <a:gd name="T83" fmla="*/ 2986 h 3028"/>
                <a:gd name="T84" fmla="*/ 770 w 3145"/>
                <a:gd name="T85" fmla="*/ 2874 h 3028"/>
                <a:gd name="T86" fmla="*/ 680 w 3145"/>
                <a:gd name="T87" fmla="*/ 2936 h 3028"/>
                <a:gd name="T88" fmla="*/ 155 w 3145"/>
                <a:gd name="T89" fmla="*/ 2942 h 3028"/>
                <a:gd name="T90" fmla="*/ 44 w 3145"/>
                <a:gd name="T91" fmla="*/ 2879 h 3028"/>
                <a:gd name="T92" fmla="*/ 0 w 3145"/>
                <a:gd name="T93" fmla="*/ 2757 h 3028"/>
                <a:gd name="T94" fmla="*/ 25 w 3145"/>
                <a:gd name="T95" fmla="*/ 1255 h 3028"/>
                <a:gd name="T96" fmla="*/ 123 w 3145"/>
                <a:gd name="T97" fmla="*/ 1174 h 3028"/>
                <a:gd name="T98" fmla="*/ 656 w 3145"/>
                <a:gd name="T99" fmla="*/ 1165 h 3028"/>
                <a:gd name="T100" fmla="*/ 764 w 3145"/>
                <a:gd name="T101" fmla="*/ 1226 h 3028"/>
                <a:gd name="T102" fmla="*/ 864 w 3145"/>
                <a:gd name="T103" fmla="*/ 1217 h 3028"/>
                <a:gd name="T104" fmla="*/ 998 w 3145"/>
                <a:gd name="T105" fmla="*/ 1146 h 3028"/>
                <a:gd name="T106" fmla="*/ 1140 w 3145"/>
                <a:gd name="T107" fmla="*/ 1043 h 3028"/>
                <a:gd name="T108" fmla="*/ 1261 w 3145"/>
                <a:gd name="T109" fmla="*/ 907 h 3028"/>
                <a:gd name="T110" fmla="*/ 1336 w 3145"/>
                <a:gd name="T111" fmla="*/ 739 h 3028"/>
                <a:gd name="T112" fmla="*/ 1348 w 3145"/>
                <a:gd name="T113" fmla="*/ 74 h 3028"/>
                <a:gd name="T114" fmla="*/ 1395 w 3145"/>
                <a:gd name="T115" fmla="*/ 26 h 3028"/>
                <a:gd name="T116" fmla="*/ 1444 w 3145"/>
                <a:gd name="T117" fmla="*/ 14 h 3028"/>
                <a:gd name="T118" fmla="*/ 1555 w 3145"/>
                <a:gd name="T119" fmla="*/ 0 h 30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45" h="3028">
                  <a:moveTo>
                    <a:pt x="189" y="1302"/>
                  </a:moveTo>
                  <a:lnTo>
                    <a:pt x="174" y="1304"/>
                  </a:lnTo>
                  <a:lnTo>
                    <a:pt x="160" y="1312"/>
                  </a:lnTo>
                  <a:lnTo>
                    <a:pt x="151" y="1322"/>
                  </a:lnTo>
                  <a:lnTo>
                    <a:pt x="143" y="1335"/>
                  </a:lnTo>
                  <a:lnTo>
                    <a:pt x="141" y="1350"/>
                  </a:lnTo>
                  <a:lnTo>
                    <a:pt x="141" y="2757"/>
                  </a:lnTo>
                  <a:lnTo>
                    <a:pt x="143" y="2772"/>
                  </a:lnTo>
                  <a:lnTo>
                    <a:pt x="151" y="2786"/>
                  </a:lnTo>
                  <a:lnTo>
                    <a:pt x="160" y="2795"/>
                  </a:lnTo>
                  <a:lnTo>
                    <a:pt x="174" y="2803"/>
                  </a:lnTo>
                  <a:lnTo>
                    <a:pt x="189" y="2805"/>
                  </a:lnTo>
                  <a:lnTo>
                    <a:pt x="622" y="2805"/>
                  </a:lnTo>
                  <a:lnTo>
                    <a:pt x="636" y="2803"/>
                  </a:lnTo>
                  <a:lnTo>
                    <a:pt x="650" y="2795"/>
                  </a:lnTo>
                  <a:lnTo>
                    <a:pt x="660" y="2786"/>
                  </a:lnTo>
                  <a:lnTo>
                    <a:pt x="667" y="2772"/>
                  </a:lnTo>
                  <a:lnTo>
                    <a:pt x="669" y="2757"/>
                  </a:lnTo>
                  <a:lnTo>
                    <a:pt x="669" y="1350"/>
                  </a:lnTo>
                  <a:lnTo>
                    <a:pt x="667" y="1335"/>
                  </a:lnTo>
                  <a:lnTo>
                    <a:pt x="660" y="1322"/>
                  </a:lnTo>
                  <a:lnTo>
                    <a:pt x="650" y="1312"/>
                  </a:lnTo>
                  <a:lnTo>
                    <a:pt x="638" y="1304"/>
                  </a:lnTo>
                  <a:lnTo>
                    <a:pt x="623" y="1302"/>
                  </a:lnTo>
                  <a:lnTo>
                    <a:pt x="189" y="1302"/>
                  </a:lnTo>
                  <a:close/>
                  <a:moveTo>
                    <a:pt x="1589" y="0"/>
                  </a:moveTo>
                  <a:lnTo>
                    <a:pt x="1625" y="2"/>
                  </a:lnTo>
                  <a:lnTo>
                    <a:pt x="1662" y="6"/>
                  </a:lnTo>
                  <a:lnTo>
                    <a:pt x="1700" y="14"/>
                  </a:lnTo>
                  <a:lnTo>
                    <a:pt x="1738" y="24"/>
                  </a:lnTo>
                  <a:lnTo>
                    <a:pt x="1775" y="38"/>
                  </a:lnTo>
                  <a:lnTo>
                    <a:pt x="1812" y="57"/>
                  </a:lnTo>
                  <a:lnTo>
                    <a:pt x="1847" y="81"/>
                  </a:lnTo>
                  <a:lnTo>
                    <a:pt x="1881" y="108"/>
                  </a:lnTo>
                  <a:lnTo>
                    <a:pt x="1911" y="139"/>
                  </a:lnTo>
                  <a:lnTo>
                    <a:pt x="1937" y="174"/>
                  </a:lnTo>
                  <a:lnTo>
                    <a:pt x="1961" y="212"/>
                  </a:lnTo>
                  <a:lnTo>
                    <a:pt x="1980" y="254"/>
                  </a:lnTo>
                  <a:lnTo>
                    <a:pt x="1996" y="300"/>
                  </a:lnTo>
                  <a:lnTo>
                    <a:pt x="2008" y="348"/>
                  </a:lnTo>
                  <a:lnTo>
                    <a:pt x="2018" y="401"/>
                  </a:lnTo>
                  <a:lnTo>
                    <a:pt x="2023" y="457"/>
                  </a:lnTo>
                  <a:lnTo>
                    <a:pt x="2024" y="517"/>
                  </a:lnTo>
                  <a:lnTo>
                    <a:pt x="2024" y="1013"/>
                  </a:lnTo>
                  <a:lnTo>
                    <a:pt x="2714" y="1013"/>
                  </a:lnTo>
                  <a:lnTo>
                    <a:pt x="2768" y="1018"/>
                  </a:lnTo>
                  <a:lnTo>
                    <a:pt x="2820" y="1027"/>
                  </a:lnTo>
                  <a:lnTo>
                    <a:pt x="2870" y="1043"/>
                  </a:lnTo>
                  <a:lnTo>
                    <a:pt x="2916" y="1064"/>
                  </a:lnTo>
                  <a:lnTo>
                    <a:pt x="2960" y="1091"/>
                  </a:lnTo>
                  <a:lnTo>
                    <a:pt x="3000" y="1122"/>
                  </a:lnTo>
                  <a:lnTo>
                    <a:pt x="3036" y="1158"/>
                  </a:lnTo>
                  <a:lnTo>
                    <a:pt x="3067" y="1199"/>
                  </a:lnTo>
                  <a:lnTo>
                    <a:pt x="3095" y="1242"/>
                  </a:lnTo>
                  <a:lnTo>
                    <a:pt x="3116" y="1289"/>
                  </a:lnTo>
                  <a:lnTo>
                    <a:pt x="3132" y="1338"/>
                  </a:lnTo>
                  <a:lnTo>
                    <a:pt x="3141" y="1390"/>
                  </a:lnTo>
                  <a:lnTo>
                    <a:pt x="3145" y="1444"/>
                  </a:lnTo>
                  <a:lnTo>
                    <a:pt x="3145" y="1458"/>
                  </a:lnTo>
                  <a:lnTo>
                    <a:pt x="3145" y="1463"/>
                  </a:lnTo>
                  <a:lnTo>
                    <a:pt x="3145" y="1470"/>
                  </a:lnTo>
                  <a:lnTo>
                    <a:pt x="3133" y="1541"/>
                  </a:lnTo>
                  <a:lnTo>
                    <a:pt x="3126" y="1560"/>
                  </a:lnTo>
                  <a:lnTo>
                    <a:pt x="3116" y="1576"/>
                  </a:lnTo>
                  <a:lnTo>
                    <a:pt x="3101" y="1588"/>
                  </a:lnTo>
                  <a:lnTo>
                    <a:pt x="3083" y="1596"/>
                  </a:lnTo>
                  <a:lnTo>
                    <a:pt x="3063" y="1599"/>
                  </a:lnTo>
                  <a:lnTo>
                    <a:pt x="3058" y="1599"/>
                  </a:lnTo>
                  <a:lnTo>
                    <a:pt x="3052" y="1598"/>
                  </a:lnTo>
                  <a:lnTo>
                    <a:pt x="3033" y="1594"/>
                  </a:lnTo>
                  <a:lnTo>
                    <a:pt x="3018" y="1584"/>
                  </a:lnTo>
                  <a:lnTo>
                    <a:pt x="3006" y="1570"/>
                  </a:lnTo>
                  <a:lnTo>
                    <a:pt x="2997" y="1554"/>
                  </a:lnTo>
                  <a:lnTo>
                    <a:pt x="2993" y="1537"/>
                  </a:lnTo>
                  <a:lnTo>
                    <a:pt x="2994" y="1518"/>
                  </a:lnTo>
                  <a:lnTo>
                    <a:pt x="3004" y="1453"/>
                  </a:lnTo>
                  <a:lnTo>
                    <a:pt x="3004" y="1445"/>
                  </a:lnTo>
                  <a:lnTo>
                    <a:pt x="3001" y="1402"/>
                  </a:lnTo>
                  <a:lnTo>
                    <a:pt x="2992" y="1362"/>
                  </a:lnTo>
                  <a:lnTo>
                    <a:pt x="2977" y="1322"/>
                  </a:lnTo>
                  <a:lnTo>
                    <a:pt x="2957" y="1286"/>
                  </a:lnTo>
                  <a:lnTo>
                    <a:pt x="2932" y="1255"/>
                  </a:lnTo>
                  <a:lnTo>
                    <a:pt x="2904" y="1226"/>
                  </a:lnTo>
                  <a:lnTo>
                    <a:pt x="2872" y="1202"/>
                  </a:lnTo>
                  <a:lnTo>
                    <a:pt x="2836" y="1182"/>
                  </a:lnTo>
                  <a:lnTo>
                    <a:pt x="2798" y="1167"/>
                  </a:lnTo>
                  <a:lnTo>
                    <a:pt x="2756" y="1158"/>
                  </a:lnTo>
                  <a:lnTo>
                    <a:pt x="2714" y="1155"/>
                  </a:lnTo>
                  <a:lnTo>
                    <a:pt x="1954" y="1155"/>
                  </a:lnTo>
                  <a:lnTo>
                    <a:pt x="1935" y="1152"/>
                  </a:lnTo>
                  <a:lnTo>
                    <a:pt x="1918" y="1146"/>
                  </a:lnTo>
                  <a:lnTo>
                    <a:pt x="1904" y="1134"/>
                  </a:lnTo>
                  <a:lnTo>
                    <a:pt x="1894" y="1120"/>
                  </a:lnTo>
                  <a:lnTo>
                    <a:pt x="1886" y="1103"/>
                  </a:lnTo>
                  <a:lnTo>
                    <a:pt x="1884" y="1084"/>
                  </a:lnTo>
                  <a:lnTo>
                    <a:pt x="1884" y="517"/>
                  </a:lnTo>
                  <a:lnTo>
                    <a:pt x="1882" y="460"/>
                  </a:lnTo>
                  <a:lnTo>
                    <a:pt x="1877" y="408"/>
                  </a:lnTo>
                  <a:lnTo>
                    <a:pt x="1867" y="360"/>
                  </a:lnTo>
                  <a:lnTo>
                    <a:pt x="1853" y="318"/>
                  </a:lnTo>
                  <a:lnTo>
                    <a:pt x="1836" y="280"/>
                  </a:lnTo>
                  <a:lnTo>
                    <a:pt x="1816" y="246"/>
                  </a:lnTo>
                  <a:lnTo>
                    <a:pt x="1792" y="217"/>
                  </a:lnTo>
                  <a:lnTo>
                    <a:pt x="1764" y="193"/>
                  </a:lnTo>
                  <a:lnTo>
                    <a:pt x="1733" y="174"/>
                  </a:lnTo>
                  <a:lnTo>
                    <a:pt x="1702" y="160"/>
                  </a:lnTo>
                  <a:lnTo>
                    <a:pt x="1668" y="150"/>
                  </a:lnTo>
                  <a:lnTo>
                    <a:pt x="1635" y="144"/>
                  </a:lnTo>
                  <a:lnTo>
                    <a:pt x="1601" y="141"/>
                  </a:lnTo>
                  <a:lnTo>
                    <a:pt x="1569" y="141"/>
                  </a:lnTo>
                  <a:lnTo>
                    <a:pt x="1538" y="142"/>
                  </a:lnTo>
                  <a:lnTo>
                    <a:pt x="1511" y="145"/>
                  </a:lnTo>
                  <a:lnTo>
                    <a:pt x="1486" y="148"/>
                  </a:lnTo>
                  <a:lnTo>
                    <a:pt x="1486" y="642"/>
                  </a:lnTo>
                  <a:lnTo>
                    <a:pt x="1484" y="699"/>
                  </a:lnTo>
                  <a:lnTo>
                    <a:pt x="1477" y="754"/>
                  </a:lnTo>
                  <a:lnTo>
                    <a:pt x="1464" y="806"/>
                  </a:lnTo>
                  <a:lnTo>
                    <a:pt x="1448" y="856"/>
                  </a:lnTo>
                  <a:lnTo>
                    <a:pt x="1428" y="903"/>
                  </a:lnTo>
                  <a:lnTo>
                    <a:pt x="1404" y="948"/>
                  </a:lnTo>
                  <a:lnTo>
                    <a:pt x="1377" y="991"/>
                  </a:lnTo>
                  <a:lnTo>
                    <a:pt x="1348" y="1031"/>
                  </a:lnTo>
                  <a:lnTo>
                    <a:pt x="1317" y="1069"/>
                  </a:lnTo>
                  <a:lnTo>
                    <a:pt x="1283" y="1104"/>
                  </a:lnTo>
                  <a:lnTo>
                    <a:pt x="1247" y="1138"/>
                  </a:lnTo>
                  <a:lnTo>
                    <a:pt x="1210" y="1170"/>
                  </a:lnTo>
                  <a:lnTo>
                    <a:pt x="1173" y="1200"/>
                  </a:lnTo>
                  <a:lnTo>
                    <a:pt x="1135" y="1226"/>
                  </a:lnTo>
                  <a:lnTo>
                    <a:pt x="1097" y="1252"/>
                  </a:lnTo>
                  <a:lnTo>
                    <a:pt x="1059" y="1275"/>
                  </a:lnTo>
                  <a:lnTo>
                    <a:pt x="1022" y="1296"/>
                  </a:lnTo>
                  <a:lnTo>
                    <a:pt x="986" y="1315"/>
                  </a:lnTo>
                  <a:lnTo>
                    <a:pt x="951" y="1333"/>
                  </a:lnTo>
                  <a:lnTo>
                    <a:pt x="918" y="1348"/>
                  </a:lnTo>
                  <a:lnTo>
                    <a:pt x="887" y="1362"/>
                  </a:lnTo>
                  <a:lnTo>
                    <a:pt x="858" y="1373"/>
                  </a:lnTo>
                  <a:lnTo>
                    <a:pt x="833" y="1384"/>
                  </a:lnTo>
                  <a:lnTo>
                    <a:pt x="810" y="1391"/>
                  </a:lnTo>
                  <a:lnTo>
                    <a:pt x="810" y="2597"/>
                  </a:lnTo>
                  <a:lnTo>
                    <a:pt x="814" y="2640"/>
                  </a:lnTo>
                  <a:lnTo>
                    <a:pt x="823" y="2681"/>
                  </a:lnTo>
                  <a:lnTo>
                    <a:pt x="837" y="2719"/>
                  </a:lnTo>
                  <a:lnTo>
                    <a:pt x="857" y="2755"/>
                  </a:lnTo>
                  <a:lnTo>
                    <a:pt x="882" y="2788"/>
                  </a:lnTo>
                  <a:lnTo>
                    <a:pt x="910" y="2816"/>
                  </a:lnTo>
                  <a:lnTo>
                    <a:pt x="943" y="2841"/>
                  </a:lnTo>
                  <a:lnTo>
                    <a:pt x="979" y="2861"/>
                  </a:lnTo>
                  <a:lnTo>
                    <a:pt x="1017" y="2875"/>
                  </a:lnTo>
                  <a:lnTo>
                    <a:pt x="1059" y="2884"/>
                  </a:lnTo>
                  <a:lnTo>
                    <a:pt x="1101" y="2887"/>
                  </a:lnTo>
                  <a:lnTo>
                    <a:pt x="1964" y="2887"/>
                  </a:lnTo>
                  <a:lnTo>
                    <a:pt x="1982" y="2889"/>
                  </a:lnTo>
                  <a:lnTo>
                    <a:pt x="1999" y="2897"/>
                  </a:lnTo>
                  <a:lnTo>
                    <a:pt x="2014" y="2907"/>
                  </a:lnTo>
                  <a:lnTo>
                    <a:pt x="2024" y="2922"/>
                  </a:lnTo>
                  <a:lnTo>
                    <a:pt x="2032" y="2939"/>
                  </a:lnTo>
                  <a:lnTo>
                    <a:pt x="2034" y="2957"/>
                  </a:lnTo>
                  <a:lnTo>
                    <a:pt x="2032" y="2976"/>
                  </a:lnTo>
                  <a:lnTo>
                    <a:pt x="2024" y="2993"/>
                  </a:lnTo>
                  <a:lnTo>
                    <a:pt x="2014" y="3007"/>
                  </a:lnTo>
                  <a:lnTo>
                    <a:pt x="1999" y="3019"/>
                  </a:lnTo>
                  <a:lnTo>
                    <a:pt x="1982" y="3025"/>
                  </a:lnTo>
                  <a:lnTo>
                    <a:pt x="1964" y="3028"/>
                  </a:lnTo>
                  <a:lnTo>
                    <a:pt x="1101" y="3028"/>
                  </a:lnTo>
                  <a:lnTo>
                    <a:pt x="1052" y="3025"/>
                  </a:lnTo>
                  <a:lnTo>
                    <a:pt x="1005" y="3016"/>
                  </a:lnTo>
                  <a:lnTo>
                    <a:pt x="959" y="3004"/>
                  </a:lnTo>
                  <a:lnTo>
                    <a:pt x="916" y="2986"/>
                  </a:lnTo>
                  <a:lnTo>
                    <a:pt x="875" y="2964"/>
                  </a:lnTo>
                  <a:lnTo>
                    <a:pt x="837" y="2937"/>
                  </a:lnTo>
                  <a:lnTo>
                    <a:pt x="802" y="2906"/>
                  </a:lnTo>
                  <a:lnTo>
                    <a:pt x="770" y="2874"/>
                  </a:lnTo>
                  <a:lnTo>
                    <a:pt x="752" y="2894"/>
                  </a:lnTo>
                  <a:lnTo>
                    <a:pt x="731" y="2912"/>
                  </a:lnTo>
                  <a:lnTo>
                    <a:pt x="707" y="2925"/>
                  </a:lnTo>
                  <a:lnTo>
                    <a:pt x="680" y="2936"/>
                  </a:lnTo>
                  <a:lnTo>
                    <a:pt x="652" y="2943"/>
                  </a:lnTo>
                  <a:lnTo>
                    <a:pt x="623" y="2946"/>
                  </a:lnTo>
                  <a:lnTo>
                    <a:pt x="189" y="2946"/>
                  </a:lnTo>
                  <a:lnTo>
                    <a:pt x="155" y="2942"/>
                  </a:lnTo>
                  <a:lnTo>
                    <a:pt x="123" y="2934"/>
                  </a:lnTo>
                  <a:lnTo>
                    <a:pt x="93" y="2920"/>
                  </a:lnTo>
                  <a:lnTo>
                    <a:pt x="67" y="2901"/>
                  </a:lnTo>
                  <a:lnTo>
                    <a:pt x="44" y="2879"/>
                  </a:lnTo>
                  <a:lnTo>
                    <a:pt x="25" y="2852"/>
                  </a:lnTo>
                  <a:lnTo>
                    <a:pt x="12" y="2823"/>
                  </a:lnTo>
                  <a:lnTo>
                    <a:pt x="3" y="2791"/>
                  </a:lnTo>
                  <a:lnTo>
                    <a:pt x="0" y="2757"/>
                  </a:lnTo>
                  <a:lnTo>
                    <a:pt x="0" y="1350"/>
                  </a:lnTo>
                  <a:lnTo>
                    <a:pt x="3" y="1316"/>
                  </a:lnTo>
                  <a:lnTo>
                    <a:pt x="12" y="1284"/>
                  </a:lnTo>
                  <a:lnTo>
                    <a:pt x="25" y="1255"/>
                  </a:lnTo>
                  <a:lnTo>
                    <a:pt x="44" y="1229"/>
                  </a:lnTo>
                  <a:lnTo>
                    <a:pt x="67" y="1206"/>
                  </a:lnTo>
                  <a:lnTo>
                    <a:pt x="93" y="1188"/>
                  </a:lnTo>
                  <a:lnTo>
                    <a:pt x="123" y="1174"/>
                  </a:lnTo>
                  <a:lnTo>
                    <a:pt x="155" y="1165"/>
                  </a:lnTo>
                  <a:lnTo>
                    <a:pt x="189" y="1162"/>
                  </a:lnTo>
                  <a:lnTo>
                    <a:pt x="623" y="1162"/>
                  </a:lnTo>
                  <a:lnTo>
                    <a:pt x="656" y="1165"/>
                  </a:lnTo>
                  <a:lnTo>
                    <a:pt x="686" y="1173"/>
                  </a:lnTo>
                  <a:lnTo>
                    <a:pt x="715" y="1187"/>
                  </a:lnTo>
                  <a:lnTo>
                    <a:pt x="742" y="1204"/>
                  </a:lnTo>
                  <a:lnTo>
                    <a:pt x="764" y="1226"/>
                  </a:lnTo>
                  <a:lnTo>
                    <a:pt x="783" y="1252"/>
                  </a:lnTo>
                  <a:lnTo>
                    <a:pt x="806" y="1242"/>
                  </a:lnTo>
                  <a:lnTo>
                    <a:pt x="834" y="1230"/>
                  </a:lnTo>
                  <a:lnTo>
                    <a:pt x="864" y="1217"/>
                  </a:lnTo>
                  <a:lnTo>
                    <a:pt x="895" y="1202"/>
                  </a:lnTo>
                  <a:lnTo>
                    <a:pt x="928" y="1185"/>
                  </a:lnTo>
                  <a:lnTo>
                    <a:pt x="963" y="1166"/>
                  </a:lnTo>
                  <a:lnTo>
                    <a:pt x="998" y="1146"/>
                  </a:lnTo>
                  <a:lnTo>
                    <a:pt x="1034" y="1122"/>
                  </a:lnTo>
                  <a:lnTo>
                    <a:pt x="1070" y="1098"/>
                  </a:lnTo>
                  <a:lnTo>
                    <a:pt x="1105" y="1072"/>
                  </a:lnTo>
                  <a:lnTo>
                    <a:pt x="1140" y="1043"/>
                  </a:lnTo>
                  <a:lnTo>
                    <a:pt x="1173" y="1012"/>
                  </a:lnTo>
                  <a:lnTo>
                    <a:pt x="1205" y="979"/>
                  </a:lnTo>
                  <a:lnTo>
                    <a:pt x="1235" y="945"/>
                  </a:lnTo>
                  <a:lnTo>
                    <a:pt x="1261" y="907"/>
                  </a:lnTo>
                  <a:lnTo>
                    <a:pt x="1286" y="869"/>
                  </a:lnTo>
                  <a:lnTo>
                    <a:pt x="1306" y="828"/>
                  </a:lnTo>
                  <a:lnTo>
                    <a:pt x="1323" y="785"/>
                  </a:lnTo>
                  <a:lnTo>
                    <a:pt x="1336" y="739"/>
                  </a:lnTo>
                  <a:lnTo>
                    <a:pt x="1343" y="691"/>
                  </a:lnTo>
                  <a:lnTo>
                    <a:pt x="1345" y="642"/>
                  </a:lnTo>
                  <a:lnTo>
                    <a:pt x="1345" y="92"/>
                  </a:lnTo>
                  <a:lnTo>
                    <a:pt x="1348" y="74"/>
                  </a:lnTo>
                  <a:lnTo>
                    <a:pt x="1355" y="58"/>
                  </a:lnTo>
                  <a:lnTo>
                    <a:pt x="1365" y="45"/>
                  </a:lnTo>
                  <a:lnTo>
                    <a:pt x="1378" y="33"/>
                  </a:lnTo>
                  <a:lnTo>
                    <a:pt x="1395" y="26"/>
                  </a:lnTo>
                  <a:lnTo>
                    <a:pt x="1399" y="24"/>
                  </a:lnTo>
                  <a:lnTo>
                    <a:pt x="1410" y="21"/>
                  </a:lnTo>
                  <a:lnTo>
                    <a:pt x="1425" y="17"/>
                  </a:lnTo>
                  <a:lnTo>
                    <a:pt x="1444" y="14"/>
                  </a:lnTo>
                  <a:lnTo>
                    <a:pt x="1467" y="10"/>
                  </a:lnTo>
                  <a:lnTo>
                    <a:pt x="1494" y="5"/>
                  </a:lnTo>
                  <a:lnTo>
                    <a:pt x="1523" y="2"/>
                  </a:lnTo>
                  <a:lnTo>
                    <a:pt x="1555" y="0"/>
                  </a:lnTo>
                  <a:lnTo>
                    <a:pt x="1589" y="0"/>
                  </a:lnTo>
                  <a:close/>
                </a:path>
              </a:pathLst>
            </a:custGeom>
            <a:grpFill/>
            <a:ln w="0">
              <a:noFill/>
              <a:prstDash val="solid"/>
              <a:round/>
            </a:ln>
          </p:spPr>
          <p:txBody>
            <a:bodyPr vert="horz" wrap="square" lIns="91440" tIns="45720" rIns="91440" bIns="45720" numCol="1" anchor="t" anchorCtr="0" compatLnSpc="1"/>
            <a:lstStyle/>
            <a:p>
              <a:endParaRPr lang="en-US" sz="2000">
                <a:solidFill>
                  <a:schemeClr val="bg1"/>
                </a:solidFill>
                <a:cs typeface="+mn-ea"/>
                <a:sym typeface="+mn-lt"/>
              </a:endParaRPr>
            </a:p>
          </p:txBody>
        </p:sp>
        <p:sp>
          <p:nvSpPr>
            <p:cNvPr id="15" name="Freeform 455"/>
            <p:cNvSpPr>
              <a:spLocks noEditPoints="1"/>
            </p:cNvSpPr>
            <p:nvPr/>
          </p:nvSpPr>
          <p:spPr bwMode="auto">
            <a:xfrm>
              <a:off x="3873500" y="5302250"/>
              <a:ext cx="203200" cy="239713"/>
            </a:xfrm>
            <a:custGeom>
              <a:avLst/>
              <a:gdLst>
                <a:gd name="T0" fmla="*/ 141 w 1277"/>
                <a:gd name="T1" fmla="*/ 1373 h 1513"/>
                <a:gd name="T2" fmla="*/ 1137 w 1277"/>
                <a:gd name="T3" fmla="*/ 781 h 1513"/>
                <a:gd name="T4" fmla="*/ 638 w 1277"/>
                <a:gd name="T5" fmla="*/ 140 h 1513"/>
                <a:gd name="T6" fmla="*/ 554 w 1277"/>
                <a:gd name="T7" fmla="*/ 153 h 1513"/>
                <a:gd name="T8" fmla="*/ 481 w 1277"/>
                <a:gd name="T9" fmla="*/ 187 h 1513"/>
                <a:gd name="T10" fmla="*/ 420 w 1277"/>
                <a:gd name="T11" fmla="*/ 240 h 1513"/>
                <a:gd name="T12" fmla="*/ 376 w 1277"/>
                <a:gd name="T13" fmla="*/ 308 h 1513"/>
                <a:gd name="T14" fmla="*/ 352 w 1277"/>
                <a:gd name="T15" fmla="*/ 387 h 1513"/>
                <a:gd name="T16" fmla="*/ 349 w 1277"/>
                <a:gd name="T17" fmla="*/ 641 h 1513"/>
                <a:gd name="T18" fmla="*/ 928 w 1277"/>
                <a:gd name="T19" fmla="*/ 429 h 1513"/>
                <a:gd name="T20" fmla="*/ 915 w 1277"/>
                <a:gd name="T21" fmla="*/ 346 h 1513"/>
                <a:gd name="T22" fmla="*/ 881 w 1277"/>
                <a:gd name="T23" fmla="*/ 273 h 1513"/>
                <a:gd name="T24" fmla="*/ 828 w 1277"/>
                <a:gd name="T25" fmla="*/ 211 h 1513"/>
                <a:gd name="T26" fmla="*/ 760 w 1277"/>
                <a:gd name="T27" fmla="*/ 168 h 1513"/>
                <a:gd name="T28" fmla="*/ 681 w 1277"/>
                <a:gd name="T29" fmla="*/ 144 h 1513"/>
                <a:gd name="T30" fmla="*/ 638 w 1277"/>
                <a:gd name="T31" fmla="*/ 0 h 1513"/>
                <a:gd name="T32" fmla="*/ 744 w 1277"/>
                <a:gd name="T33" fmla="*/ 12 h 1513"/>
                <a:gd name="T34" fmla="*/ 841 w 1277"/>
                <a:gd name="T35" fmla="*/ 50 h 1513"/>
                <a:gd name="T36" fmla="*/ 924 w 1277"/>
                <a:gd name="T37" fmla="*/ 109 h 1513"/>
                <a:gd name="T38" fmla="*/ 992 w 1277"/>
                <a:gd name="T39" fmla="*/ 184 h 1513"/>
                <a:gd name="T40" fmla="*/ 1040 w 1277"/>
                <a:gd name="T41" fmla="*/ 274 h 1513"/>
                <a:gd name="T42" fmla="*/ 1066 w 1277"/>
                <a:gd name="T43" fmla="*/ 375 h 1513"/>
                <a:gd name="T44" fmla="*/ 1069 w 1277"/>
                <a:gd name="T45" fmla="*/ 641 h 1513"/>
                <a:gd name="T46" fmla="*/ 1226 w 1277"/>
                <a:gd name="T47" fmla="*/ 643 h 1513"/>
                <a:gd name="T48" fmla="*/ 1257 w 1277"/>
                <a:gd name="T49" fmla="*/ 661 h 1513"/>
                <a:gd name="T50" fmla="*/ 1275 w 1277"/>
                <a:gd name="T51" fmla="*/ 692 h 1513"/>
                <a:gd name="T52" fmla="*/ 1277 w 1277"/>
                <a:gd name="T53" fmla="*/ 1443 h 1513"/>
                <a:gd name="T54" fmla="*/ 1267 w 1277"/>
                <a:gd name="T55" fmla="*/ 1478 h 1513"/>
                <a:gd name="T56" fmla="*/ 1243 w 1277"/>
                <a:gd name="T57" fmla="*/ 1503 h 1513"/>
                <a:gd name="T58" fmla="*/ 1207 w 1277"/>
                <a:gd name="T59" fmla="*/ 1513 h 1513"/>
                <a:gd name="T60" fmla="*/ 52 w 1277"/>
                <a:gd name="T61" fmla="*/ 1510 h 1513"/>
                <a:gd name="T62" fmla="*/ 21 w 1277"/>
                <a:gd name="T63" fmla="*/ 1492 h 1513"/>
                <a:gd name="T64" fmla="*/ 3 w 1277"/>
                <a:gd name="T65" fmla="*/ 1461 h 1513"/>
                <a:gd name="T66" fmla="*/ 0 w 1277"/>
                <a:gd name="T67" fmla="*/ 710 h 1513"/>
                <a:gd name="T68" fmla="*/ 9 w 1277"/>
                <a:gd name="T69" fmla="*/ 675 h 1513"/>
                <a:gd name="T70" fmla="*/ 35 w 1277"/>
                <a:gd name="T71" fmla="*/ 650 h 1513"/>
                <a:gd name="T72" fmla="*/ 71 w 1277"/>
                <a:gd name="T73" fmla="*/ 640 h 1513"/>
                <a:gd name="T74" fmla="*/ 209 w 1277"/>
                <a:gd name="T75" fmla="*/ 428 h 1513"/>
                <a:gd name="T76" fmla="*/ 221 w 1277"/>
                <a:gd name="T77" fmla="*/ 324 h 1513"/>
                <a:gd name="T78" fmla="*/ 258 w 1277"/>
                <a:gd name="T79" fmla="*/ 227 h 1513"/>
                <a:gd name="T80" fmla="*/ 317 w 1277"/>
                <a:gd name="T81" fmla="*/ 144 h 1513"/>
                <a:gd name="T82" fmla="*/ 392 w 1277"/>
                <a:gd name="T83" fmla="*/ 77 h 1513"/>
                <a:gd name="T84" fmla="*/ 482 w 1277"/>
                <a:gd name="T85" fmla="*/ 28 h 1513"/>
                <a:gd name="T86" fmla="*/ 584 w 1277"/>
                <a:gd name="T87" fmla="*/ 3 h 1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77" h="1513">
                  <a:moveTo>
                    <a:pt x="141" y="781"/>
                  </a:moveTo>
                  <a:lnTo>
                    <a:pt x="141" y="1373"/>
                  </a:lnTo>
                  <a:lnTo>
                    <a:pt x="1137" y="1373"/>
                  </a:lnTo>
                  <a:lnTo>
                    <a:pt x="1137" y="781"/>
                  </a:lnTo>
                  <a:lnTo>
                    <a:pt x="141" y="781"/>
                  </a:lnTo>
                  <a:close/>
                  <a:moveTo>
                    <a:pt x="638" y="140"/>
                  </a:moveTo>
                  <a:lnTo>
                    <a:pt x="596" y="144"/>
                  </a:lnTo>
                  <a:lnTo>
                    <a:pt x="554" y="153"/>
                  </a:lnTo>
                  <a:lnTo>
                    <a:pt x="516" y="168"/>
                  </a:lnTo>
                  <a:lnTo>
                    <a:pt x="481" y="187"/>
                  </a:lnTo>
                  <a:lnTo>
                    <a:pt x="448" y="211"/>
                  </a:lnTo>
                  <a:lnTo>
                    <a:pt x="420" y="240"/>
                  </a:lnTo>
                  <a:lnTo>
                    <a:pt x="395" y="272"/>
                  </a:lnTo>
                  <a:lnTo>
                    <a:pt x="376" y="308"/>
                  </a:lnTo>
                  <a:lnTo>
                    <a:pt x="361" y="346"/>
                  </a:lnTo>
                  <a:lnTo>
                    <a:pt x="352" y="387"/>
                  </a:lnTo>
                  <a:lnTo>
                    <a:pt x="349" y="429"/>
                  </a:lnTo>
                  <a:lnTo>
                    <a:pt x="349" y="641"/>
                  </a:lnTo>
                  <a:lnTo>
                    <a:pt x="928" y="641"/>
                  </a:lnTo>
                  <a:lnTo>
                    <a:pt x="928" y="429"/>
                  </a:lnTo>
                  <a:lnTo>
                    <a:pt x="925" y="387"/>
                  </a:lnTo>
                  <a:lnTo>
                    <a:pt x="915" y="346"/>
                  </a:lnTo>
                  <a:lnTo>
                    <a:pt x="900" y="308"/>
                  </a:lnTo>
                  <a:lnTo>
                    <a:pt x="881" y="273"/>
                  </a:lnTo>
                  <a:lnTo>
                    <a:pt x="857" y="240"/>
                  </a:lnTo>
                  <a:lnTo>
                    <a:pt x="828" y="211"/>
                  </a:lnTo>
                  <a:lnTo>
                    <a:pt x="795" y="187"/>
                  </a:lnTo>
                  <a:lnTo>
                    <a:pt x="760" y="168"/>
                  </a:lnTo>
                  <a:lnTo>
                    <a:pt x="722" y="153"/>
                  </a:lnTo>
                  <a:lnTo>
                    <a:pt x="681" y="144"/>
                  </a:lnTo>
                  <a:lnTo>
                    <a:pt x="638" y="140"/>
                  </a:lnTo>
                  <a:close/>
                  <a:moveTo>
                    <a:pt x="638" y="0"/>
                  </a:moveTo>
                  <a:lnTo>
                    <a:pt x="692" y="3"/>
                  </a:lnTo>
                  <a:lnTo>
                    <a:pt x="744" y="12"/>
                  </a:lnTo>
                  <a:lnTo>
                    <a:pt x="794" y="28"/>
                  </a:lnTo>
                  <a:lnTo>
                    <a:pt x="841" y="50"/>
                  </a:lnTo>
                  <a:lnTo>
                    <a:pt x="884" y="77"/>
                  </a:lnTo>
                  <a:lnTo>
                    <a:pt x="924" y="109"/>
                  </a:lnTo>
                  <a:lnTo>
                    <a:pt x="960" y="144"/>
                  </a:lnTo>
                  <a:lnTo>
                    <a:pt x="992" y="184"/>
                  </a:lnTo>
                  <a:lnTo>
                    <a:pt x="1018" y="227"/>
                  </a:lnTo>
                  <a:lnTo>
                    <a:pt x="1040" y="274"/>
                  </a:lnTo>
                  <a:lnTo>
                    <a:pt x="1056" y="324"/>
                  </a:lnTo>
                  <a:lnTo>
                    <a:pt x="1066" y="375"/>
                  </a:lnTo>
                  <a:lnTo>
                    <a:pt x="1069" y="429"/>
                  </a:lnTo>
                  <a:lnTo>
                    <a:pt x="1069" y="641"/>
                  </a:lnTo>
                  <a:lnTo>
                    <a:pt x="1207" y="641"/>
                  </a:lnTo>
                  <a:lnTo>
                    <a:pt x="1226" y="643"/>
                  </a:lnTo>
                  <a:lnTo>
                    <a:pt x="1243" y="651"/>
                  </a:lnTo>
                  <a:lnTo>
                    <a:pt x="1257" y="661"/>
                  </a:lnTo>
                  <a:lnTo>
                    <a:pt x="1267" y="675"/>
                  </a:lnTo>
                  <a:lnTo>
                    <a:pt x="1275" y="692"/>
                  </a:lnTo>
                  <a:lnTo>
                    <a:pt x="1277" y="711"/>
                  </a:lnTo>
                  <a:lnTo>
                    <a:pt x="1277" y="1443"/>
                  </a:lnTo>
                  <a:lnTo>
                    <a:pt x="1275" y="1461"/>
                  </a:lnTo>
                  <a:lnTo>
                    <a:pt x="1267" y="1478"/>
                  </a:lnTo>
                  <a:lnTo>
                    <a:pt x="1257" y="1492"/>
                  </a:lnTo>
                  <a:lnTo>
                    <a:pt x="1243" y="1503"/>
                  </a:lnTo>
                  <a:lnTo>
                    <a:pt x="1226" y="1510"/>
                  </a:lnTo>
                  <a:lnTo>
                    <a:pt x="1207" y="1513"/>
                  </a:lnTo>
                  <a:lnTo>
                    <a:pt x="71" y="1513"/>
                  </a:lnTo>
                  <a:lnTo>
                    <a:pt x="52" y="1510"/>
                  </a:lnTo>
                  <a:lnTo>
                    <a:pt x="35" y="1503"/>
                  </a:lnTo>
                  <a:lnTo>
                    <a:pt x="21" y="1492"/>
                  </a:lnTo>
                  <a:lnTo>
                    <a:pt x="9" y="1478"/>
                  </a:lnTo>
                  <a:lnTo>
                    <a:pt x="3" y="1461"/>
                  </a:lnTo>
                  <a:lnTo>
                    <a:pt x="0" y="1443"/>
                  </a:lnTo>
                  <a:lnTo>
                    <a:pt x="0" y="710"/>
                  </a:lnTo>
                  <a:lnTo>
                    <a:pt x="3" y="692"/>
                  </a:lnTo>
                  <a:lnTo>
                    <a:pt x="9" y="675"/>
                  </a:lnTo>
                  <a:lnTo>
                    <a:pt x="21" y="660"/>
                  </a:lnTo>
                  <a:lnTo>
                    <a:pt x="35" y="650"/>
                  </a:lnTo>
                  <a:lnTo>
                    <a:pt x="52" y="642"/>
                  </a:lnTo>
                  <a:lnTo>
                    <a:pt x="71" y="640"/>
                  </a:lnTo>
                  <a:lnTo>
                    <a:pt x="209" y="640"/>
                  </a:lnTo>
                  <a:lnTo>
                    <a:pt x="209" y="428"/>
                  </a:lnTo>
                  <a:lnTo>
                    <a:pt x="212" y="375"/>
                  </a:lnTo>
                  <a:lnTo>
                    <a:pt x="221" y="324"/>
                  </a:lnTo>
                  <a:lnTo>
                    <a:pt x="237" y="274"/>
                  </a:lnTo>
                  <a:lnTo>
                    <a:pt x="258" y="227"/>
                  </a:lnTo>
                  <a:lnTo>
                    <a:pt x="285" y="184"/>
                  </a:lnTo>
                  <a:lnTo>
                    <a:pt x="317" y="144"/>
                  </a:lnTo>
                  <a:lnTo>
                    <a:pt x="353" y="108"/>
                  </a:lnTo>
                  <a:lnTo>
                    <a:pt x="392" y="77"/>
                  </a:lnTo>
                  <a:lnTo>
                    <a:pt x="436" y="50"/>
                  </a:lnTo>
                  <a:lnTo>
                    <a:pt x="482" y="28"/>
                  </a:lnTo>
                  <a:lnTo>
                    <a:pt x="532" y="12"/>
                  </a:lnTo>
                  <a:lnTo>
                    <a:pt x="584" y="3"/>
                  </a:lnTo>
                  <a:lnTo>
                    <a:pt x="638" y="0"/>
                  </a:lnTo>
                  <a:close/>
                </a:path>
              </a:pathLst>
            </a:custGeom>
            <a:grpFill/>
            <a:ln w="0">
              <a:noFill/>
              <a:prstDash val="solid"/>
              <a:round/>
            </a:ln>
          </p:spPr>
          <p:txBody>
            <a:bodyPr vert="horz" wrap="square" lIns="91440" tIns="45720" rIns="91440" bIns="45720" numCol="1" anchor="t" anchorCtr="0" compatLnSpc="1"/>
            <a:lstStyle/>
            <a:p>
              <a:endParaRPr lang="en-US" sz="2000">
                <a:solidFill>
                  <a:schemeClr val="bg1"/>
                </a:solidFill>
                <a:cs typeface="+mn-ea"/>
                <a:sym typeface="+mn-lt"/>
              </a:endParaRPr>
            </a:p>
          </p:txBody>
        </p:sp>
      </p:grpSp>
      <p:sp>
        <p:nvSpPr>
          <p:cNvPr id="16" name="Inhaltsplatzhalter 4"/>
          <p:cNvSpPr txBox="1"/>
          <p:nvPr/>
        </p:nvSpPr>
        <p:spPr>
          <a:xfrm>
            <a:off x="1860874" y="1687335"/>
            <a:ext cx="4235126" cy="1107996"/>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50000"/>
              </a:lnSpc>
              <a:spcAft>
                <a:spcPts val="1200"/>
              </a:spcAft>
              <a:buNone/>
            </a:pPr>
            <a:r>
              <a:rPr lang="zh-CN" altLang="en-US" sz="2400" b="1" dirty="0">
                <a:latin typeface="+mn-lt"/>
                <a:cs typeface="+mn-ea"/>
                <a:sym typeface="+mn-lt"/>
              </a:rPr>
              <a:t>输入标题</a:t>
            </a:r>
            <a:br>
              <a:rPr lang="en-US" sz="1400" b="1" dirty="0">
                <a:latin typeface="+mn-lt"/>
                <a:cs typeface="+mn-ea"/>
                <a:sym typeface="+mn-lt"/>
              </a:rPr>
            </a:br>
            <a:r>
              <a:rPr lang="zh-CN" altLang="en-US" sz="1200" dirty="0">
                <a:latin typeface="+mn-lt"/>
                <a:cs typeface="+mn-ea"/>
                <a:sym typeface="+mn-lt"/>
              </a:rPr>
              <a:t>点击添加主要文字内容点击添加主要文点击添点击添加主要文字内容点击添加主要文点击添加主要文字内容加主要文字内容</a:t>
            </a:r>
            <a:endParaRPr lang="en-US" sz="1100" dirty="0">
              <a:latin typeface="+mn-lt"/>
              <a:cs typeface="+mn-ea"/>
              <a:sym typeface="+mn-lt"/>
            </a:endParaRPr>
          </a:p>
        </p:txBody>
      </p:sp>
      <p:sp>
        <p:nvSpPr>
          <p:cNvPr id="17" name="Inhaltsplatzhalter 4"/>
          <p:cNvSpPr txBox="1"/>
          <p:nvPr/>
        </p:nvSpPr>
        <p:spPr>
          <a:xfrm>
            <a:off x="1860874" y="3201087"/>
            <a:ext cx="4235126" cy="1107996"/>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50000"/>
              </a:lnSpc>
              <a:spcAft>
                <a:spcPts val="1200"/>
              </a:spcAft>
              <a:buNone/>
            </a:pPr>
            <a:r>
              <a:rPr lang="zh-CN" altLang="en-US" sz="2400" b="1" dirty="0">
                <a:latin typeface="+mn-lt"/>
                <a:cs typeface="+mn-ea"/>
                <a:sym typeface="+mn-lt"/>
              </a:rPr>
              <a:t>输入标题</a:t>
            </a:r>
            <a:br>
              <a:rPr lang="en-US" sz="1400" b="1" dirty="0">
                <a:latin typeface="+mn-lt"/>
                <a:cs typeface="+mn-ea"/>
                <a:sym typeface="+mn-lt"/>
              </a:rPr>
            </a:br>
            <a:r>
              <a:rPr lang="zh-CN" altLang="en-US" sz="1200" dirty="0">
                <a:latin typeface="+mn-lt"/>
                <a:cs typeface="+mn-ea"/>
                <a:sym typeface="+mn-lt"/>
              </a:rPr>
              <a:t>点击添加主要文字内容点击添加主要文点击添点击添加主要文字内容点击添加主要文点击添加主要文字内容加主要文字内容</a:t>
            </a:r>
            <a:endParaRPr lang="en-US" sz="1100" dirty="0">
              <a:latin typeface="+mn-lt"/>
              <a:cs typeface="+mn-ea"/>
              <a:sym typeface="+mn-lt"/>
            </a:endParaRPr>
          </a:p>
        </p:txBody>
      </p:sp>
      <p:sp>
        <p:nvSpPr>
          <p:cNvPr id="18" name="Inhaltsplatzhalter 4"/>
          <p:cNvSpPr txBox="1"/>
          <p:nvPr/>
        </p:nvSpPr>
        <p:spPr>
          <a:xfrm>
            <a:off x="1860874" y="4825934"/>
            <a:ext cx="4235126" cy="1107996"/>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50000"/>
              </a:lnSpc>
              <a:spcAft>
                <a:spcPts val="1200"/>
              </a:spcAft>
              <a:buNone/>
            </a:pPr>
            <a:r>
              <a:rPr lang="zh-CN" altLang="en-US" sz="2400" b="1" dirty="0">
                <a:latin typeface="+mn-lt"/>
                <a:cs typeface="+mn-ea"/>
                <a:sym typeface="+mn-lt"/>
              </a:rPr>
              <a:t>输入标题</a:t>
            </a:r>
            <a:br>
              <a:rPr lang="en-US" sz="1400" b="1" dirty="0">
                <a:latin typeface="+mn-lt"/>
                <a:cs typeface="+mn-ea"/>
                <a:sym typeface="+mn-lt"/>
              </a:rPr>
            </a:br>
            <a:r>
              <a:rPr lang="zh-CN" altLang="en-US" sz="1200" dirty="0">
                <a:latin typeface="+mn-lt"/>
                <a:cs typeface="+mn-ea"/>
                <a:sym typeface="+mn-lt"/>
              </a:rPr>
              <a:t>点击添加主要文字内容点击添加主要文点击添点击添加主要文字内容点击添加主要文点击添加主要文字内容加主要文字内容</a:t>
            </a:r>
            <a:endParaRPr lang="en-US" sz="1100" dirty="0">
              <a:latin typeface="+mn-lt"/>
              <a:cs typeface="+mn-ea"/>
              <a:sym typeface="+mn-lt"/>
            </a:endParaRPr>
          </a:p>
        </p:txBody>
      </p:sp>
      <p:pic>
        <p:nvPicPr>
          <p:cNvPr id="19" name="图片 18"/>
          <p:cNvPicPr>
            <a:picLocks noChangeAspect="1"/>
          </p:cNvPicPr>
          <p:nvPr/>
        </p:nvPicPr>
        <p:blipFill rotWithShape="1">
          <a:blip r:embed="rId1" cstate="screen"/>
          <a:srcRect/>
          <a:stretch>
            <a:fillRect/>
          </a:stretch>
        </p:blipFill>
        <p:spPr>
          <a:xfrm>
            <a:off x="6816475" y="1871024"/>
            <a:ext cx="4342937" cy="421748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advTm="0">
        <p14:gallery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4"/>
                                        </p:tgtEl>
                                        <p:attrNameLst>
                                          <p:attrName>ppt_y</p:attrName>
                                        </p:attrNameLst>
                                      </p:cBhvr>
                                      <p:tavLst>
                                        <p:tav tm="0">
                                          <p:val>
                                            <p:strVal val="#ppt_y"/>
                                          </p:val>
                                        </p:tav>
                                        <p:tav tm="100000">
                                          <p:val>
                                            <p:strVal val="#ppt_y"/>
                                          </p:val>
                                        </p:tav>
                                      </p:tavLst>
                                    </p:anim>
                                    <p:anim calcmode="lin" valueType="num">
                                      <p:cBhvr>
                                        <p:cTn id="13"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4"/>
                                        </p:tgtEl>
                                      </p:cBhvr>
                                    </p:animEffect>
                                  </p:childTnLst>
                                </p:cTn>
                              </p:par>
                              <p:par>
                                <p:cTn id="16" presetID="53" presetClass="entr" presetSubtype="16"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par>
                                <p:cTn id="21" presetID="53" presetClass="entr" presetSubtype="16"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ppt_w</p:attrName>
                                        </p:attrNameLst>
                                      </p:cBhvr>
                                      <p:tavLst>
                                        <p:tav tm="0">
                                          <p:val>
                                            <p:fltVal val="0"/>
                                          </p:val>
                                        </p:tav>
                                        <p:tav tm="100000">
                                          <p:val>
                                            <p:strVal val="#ppt_w"/>
                                          </p:val>
                                        </p:tav>
                                      </p:tavLst>
                                    </p:anim>
                                    <p:anim calcmode="lin" valueType="num">
                                      <p:cBhvr>
                                        <p:cTn id="24" dur="500" fill="hold"/>
                                        <p:tgtEl>
                                          <p:spTgt spid="13"/>
                                        </p:tgtEl>
                                        <p:attrNameLst>
                                          <p:attrName>ppt_h</p:attrName>
                                        </p:attrNameLst>
                                      </p:cBhvr>
                                      <p:tavLst>
                                        <p:tav tm="0">
                                          <p:val>
                                            <p:fltVal val="0"/>
                                          </p:val>
                                        </p:tav>
                                        <p:tav tm="100000">
                                          <p:val>
                                            <p:strVal val="#ppt_h"/>
                                          </p:val>
                                        </p:tav>
                                      </p:tavLst>
                                    </p:anim>
                                    <p:animEffect transition="in" filter="fade">
                                      <p:cBhvr>
                                        <p:cTn id="25" dur="500"/>
                                        <p:tgtEl>
                                          <p:spTgt spid="13"/>
                                        </p:tgtEl>
                                      </p:cBhvr>
                                    </p:animEffect>
                                  </p:childTnLst>
                                </p:cTn>
                              </p:par>
                              <p:par>
                                <p:cTn id="26" presetID="53" presetClass="entr" presetSubtype="16"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ppt_w</p:attrName>
                                        </p:attrNameLst>
                                      </p:cBhvr>
                                      <p:tavLst>
                                        <p:tav tm="0">
                                          <p:val>
                                            <p:fltVal val="0"/>
                                          </p:val>
                                        </p:tav>
                                        <p:tav tm="100000">
                                          <p:val>
                                            <p:strVal val="#ppt_w"/>
                                          </p:val>
                                        </p:tav>
                                      </p:tavLst>
                                    </p:anim>
                                    <p:anim calcmode="lin" valueType="num">
                                      <p:cBhvr>
                                        <p:cTn id="29" dur="500" fill="hold"/>
                                        <p:tgtEl>
                                          <p:spTgt spid="5"/>
                                        </p:tgtEl>
                                        <p:attrNameLst>
                                          <p:attrName>ppt_h</p:attrName>
                                        </p:attrNameLst>
                                      </p:cBhvr>
                                      <p:tavLst>
                                        <p:tav tm="0">
                                          <p:val>
                                            <p:fltVal val="0"/>
                                          </p:val>
                                        </p:tav>
                                        <p:tav tm="100000">
                                          <p:val>
                                            <p:strVal val="#ppt_h"/>
                                          </p:val>
                                        </p:tav>
                                      </p:tavLst>
                                    </p:anim>
                                    <p:animEffect transition="in" filter="fade">
                                      <p:cBhvr>
                                        <p:cTn id="30" dur="500"/>
                                        <p:tgtEl>
                                          <p:spTgt spid="5"/>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wipe(left)">
                                      <p:cBhvr>
                                        <p:cTn id="36" dur="500"/>
                                        <p:tgtEl>
                                          <p:spTgt spid="17"/>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bldLvl="0"/>
      <p:bldP spid="16" grpId="0"/>
      <p:bldP spid="17" grpId="0"/>
      <p:bldP spid="1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03200" y="145143"/>
            <a:ext cx="11785600" cy="656771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259"/>
          <p:cNvSpPr>
            <a:spLocks noChangeArrowheads="1"/>
          </p:cNvSpPr>
          <p:nvPr/>
        </p:nvSpPr>
        <p:spPr bwMode="auto">
          <a:xfrm>
            <a:off x="5179483" y="469211"/>
            <a:ext cx="1833034"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dist">
              <a:buNone/>
            </a:pPr>
            <a:r>
              <a:rPr lang="zh-CN" altLang="en-US" dirty="0">
                <a:solidFill>
                  <a:schemeClr val="bg1"/>
                </a:solidFill>
                <a:latin typeface="+mn-lt"/>
                <a:ea typeface="+mn-ea"/>
                <a:cs typeface="+mn-ea"/>
                <a:sym typeface="+mn-lt"/>
              </a:rPr>
              <a:t>预计成果</a:t>
            </a:r>
            <a:endParaRPr lang="en-US" altLang="zh-CN" dirty="0">
              <a:solidFill>
                <a:schemeClr val="bg1"/>
              </a:solidFill>
              <a:latin typeface="+mn-lt"/>
              <a:ea typeface="+mn-ea"/>
              <a:cs typeface="+mn-ea"/>
              <a:sym typeface="+mn-lt"/>
            </a:endParaRPr>
          </a:p>
        </p:txBody>
      </p:sp>
      <p:grpSp>
        <p:nvGrpSpPr>
          <p:cNvPr id="5" name="Group 61"/>
          <p:cNvGrpSpPr/>
          <p:nvPr/>
        </p:nvGrpSpPr>
        <p:grpSpPr>
          <a:xfrm>
            <a:off x="2183931" y="2095927"/>
            <a:ext cx="2133303" cy="3775075"/>
            <a:chOff x="508001" y="2224043"/>
            <a:chExt cx="2133303" cy="3775075"/>
          </a:xfrm>
        </p:grpSpPr>
        <p:sp>
          <p:nvSpPr>
            <p:cNvPr id="6" name="Freeform 6"/>
            <p:cNvSpPr/>
            <p:nvPr/>
          </p:nvSpPr>
          <p:spPr bwMode="auto">
            <a:xfrm>
              <a:off x="558012" y="2224043"/>
              <a:ext cx="2083292" cy="3775075"/>
            </a:xfrm>
            <a:custGeom>
              <a:avLst/>
              <a:gdLst>
                <a:gd name="T0" fmla="*/ 353 w 615"/>
                <a:gd name="T1" fmla="*/ 1115 h 1115"/>
                <a:gd name="T2" fmla="*/ 0 w 615"/>
                <a:gd name="T3" fmla="*/ 1115 h 1115"/>
                <a:gd name="T4" fmla="*/ 0 w 615"/>
                <a:gd name="T5" fmla="*/ 262 h 1115"/>
                <a:gd name="T6" fmla="*/ 262 w 615"/>
                <a:gd name="T7" fmla="*/ 0 h 1115"/>
                <a:gd name="T8" fmla="*/ 615 w 615"/>
                <a:gd name="T9" fmla="*/ 0 h 1115"/>
                <a:gd name="T10" fmla="*/ 615 w 615"/>
                <a:gd name="T11" fmla="*/ 853 h 1115"/>
                <a:gd name="T12" fmla="*/ 353 w 615"/>
                <a:gd name="T13" fmla="*/ 1115 h 1115"/>
              </a:gdLst>
              <a:ahLst/>
              <a:cxnLst>
                <a:cxn ang="0">
                  <a:pos x="T0" y="T1"/>
                </a:cxn>
                <a:cxn ang="0">
                  <a:pos x="T2" y="T3"/>
                </a:cxn>
                <a:cxn ang="0">
                  <a:pos x="T4" y="T5"/>
                </a:cxn>
                <a:cxn ang="0">
                  <a:pos x="T6" y="T7"/>
                </a:cxn>
                <a:cxn ang="0">
                  <a:pos x="T8" y="T9"/>
                </a:cxn>
                <a:cxn ang="0">
                  <a:pos x="T10" y="T11"/>
                </a:cxn>
                <a:cxn ang="0">
                  <a:pos x="T12" y="T13"/>
                </a:cxn>
              </a:cxnLst>
              <a:rect l="0" t="0" r="r" b="b"/>
              <a:pathLst>
                <a:path w="615" h="1115">
                  <a:moveTo>
                    <a:pt x="353" y="1115"/>
                  </a:moveTo>
                  <a:cubicBezTo>
                    <a:pt x="0" y="1115"/>
                    <a:pt x="0" y="1115"/>
                    <a:pt x="0" y="1115"/>
                  </a:cubicBezTo>
                  <a:cubicBezTo>
                    <a:pt x="0" y="262"/>
                    <a:pt x="0" y="262"/>
                    <a:pt x="0" y="262"/>
                  </a:cubicBezTo>
                  <a:cubicBezTo>
                    <a:pt x="0" y="117"/>
                    <a:pt x="117" y="0"/>
                    <a:pt x="262" y="0"/>
                  </a:cubicBezTo>
                  <a:cubicBezTo>
                    <a:pt x="615" y="0"/>
                    <a:pt x="615" y="0"/>
                    <a:pt x="615" y="0"/>
                  </a:cubicBezTo>
                  <a:cubicBezTo>
                    <a:pt x="615" y="853"/>
                    <a:pt x="615" y="853"/>
                    <a:pt x="615" y="853"/>
                  </a:cubicBezTo>
                  <a:cubicBezTo>
                    <a:pt x="615" y="998"/>
                    <a:pt x="498" y="1115"/>
                    <a:pt x="353" y="1115"/>
                  </a:cubicBezTo>
                  <a:close/>
                </a:path>
              </a:pathLst>
            </a:custGeom>
            <a:solidFill>
              <a:schemeClr val="accent1">
                <a:lumMod val="20000"/>
                <a:lumOff val="80000"/>
              </a:schemeClr>
            </a:solidFill>
            <a:ln>
              <a:noFill/>
            </a:ln>
          </p:spPr>
          <p:txBody>
            <a:bodyPr vert="horz" wrap="square" lIns="91440" tIns="45720" rIns="91440" bIns="45720" numCol="1" anchor="t" anchorCtr="0" compatLnSpc="1"/>
            <a:lstStyle/>
            <a:p>
              <a:endParaRPr lang="en-US" sz="2000">
                <a:cs typeface="+mn-ea"/>
                <a:sym typeface="+mn-lt"/>
              </a:endParaRPr>
            </a:p>
          </p:txBody>
        </p:sp>
        <p:sp>
          <p:nvSpPr>
            <p:cNvPr id="7" name="Freeform 7"/>
            <p:cNvSpPr/>
            <p:nvPr/>
          </p:nvSpPr>
          <p:spPr bwMode="auto">
            <a:xfrm>
              <a:off x="508001" y="2224043"/>
              <a:ext cx="2081864" cy="3775075"/>
            </a:xfrm>
            <a:custGeom>
              <a:avLst/>
              <a:gdLst>
                <a:gd name="T0" fmla="*/ 353 w 615"/>
                <a:gd name="T1" fmla="*/ 1115 h 1115"/>
                <a:gd name="T2" fmla="*/ 0 w 615"/>
                <a:gd name="T3" fmla="*/ 1115 h 1115"/>
                <a:gd name="T4" fmla="*/ 0 w 615"/>
                <a:gd name="T5" fmla="*/ 262 h 1115"/>
                <a:gd name="T6" fmla="*/ 262 w 615"/>
                <a:gd name="T7" fmla="*/ 0 h 1115"/>
                <a:gd name="T8" fmla="*/ 615 w 615"/>
                <a:gd name="T9" fmla="*/ 0 h 1115"/>
                <a:gd name="T10" fmla="*/ 615 w 615"/>
                <a:gd name="T11" fmla="*/ 853 h 1115"/>
                <a:gd name="T12" fmla="*/ 353 w 615"/>
                <a:gd name="T13" fmla="*/ 1115 h 1115"/>
              </a:gdLst>
              <a:ahLst/>
              <a:cxnLst>
                <a:cxn ang="0">
                  <a:pos x="T0" y="T1"/>
                </a:cxn>
                <a:cxn ang="0">
                  <a:pos x="T2" y="T3"/>
                </a:cxn>
                <a:cxn ang="0">
                  <a:pos x="T4" y="T5"/>
                </a:cxn>
                <a:cxn ang="0">
                  <a:pos x="T6" y="T7"/>
                </a:cxn>
                <a:cxn ang="0">
                  <a:pos x="T8" y="T9"/>
                </a:cxn>
                <a:cxn ang="0">
                  <a:pos x="T10" y="T11"/>
                </a:cxn>
                <a:cxn ang="0">
                  <a:pos x="T12" y="T13"/>
                </a:cxn>
              </a:cxnLst>
              <a:rect l="0" t="0" r="r" b="b"/>
              <a:pathLst>
                <a:path w="615" h="1115">
                  <a:moveTo>
                    <a:pt x="353" y="1115"/>
                  </a:moveTo>
                  <a:cubicBezTo>
                    <a:pt x="0" y="1115"/>
                    <a:pt x="0" y="1115"/>
                    <a:pt x="0" y="1115"/>
                  </a:cubicBezTo>
                  <a:cubicBezTo>
                    <a:pt x="0" y="262"/>
                    <a:pt x="0" y="262"/>
                    <a:pt x="0" y="262"/>
                  </a:cubicBezTo>
                  <a:cubicBezTo>
                    <a:pt x="0" y="117"/>
                    <a:pt x="117" y="0"/>
                    <a:pt x="262" y="0"/>
                  </a:cubicBezTo>
                  <a:cubicBezTo>
                    <a:pt x="615" y="0"/>
                    <a:pt x="615" y="0"/>
                    <a:pt x="615" y="0"/>
                  </a:cubicBezTo>
                  <a:cubicBezTo>
                    <a:pt x="615" y="853"/>
                    <a:pt x="615" y="853"/>
                    <a:pt x="615" y="853"/>
                  </a:cubicBezTo>
                  <a:cubicBezTo>
                    <a:pt x="615" y="998"/>
                    <a:pt x="498" y="1115"/>
                    <a:pt x="353" y="1115"/>
                  </a:cubicBezTo>
                  <a:close/>
                </a:path>
              </a:pathLst>
            </a:custGeom>
            <a:solidFill>
              <a:schemeClr val="bg1"/>
            </a:solidFill>
            <a:ln>
              <a:noFill/>
            </a:ln>
          </p:spPr>
          <p:txBody>
            <a:bodyPr vert="horz" wrap="square" lIns="91440" tIns="45720" rIns="91440" bIns="45720" numCol="1" anchor="t" anchorCtr="0" compatLnSpc="1"/>
            <a:lstStyle/>
            <a:p>
              <a:endParaRPr lang="en-US" sz="2000">
                <a:cs typeface="+mn-ea"/>
                <a:sym typeface="+mn-lt"/>
              </a:endParaRPr>
            </a:p>
          </p:txBody>
        </p:sp>
      </p:grpSp>
      <p:grpSp>
        <p:nvGrpSpPr>
          <p:cNvPr id="8" name="Group 62"/>
          <p:cNvGrpSpPr/>
          <p:nvPr/>
        </p:nvGrpSpPr>
        <p:grpSpPr>
          <a:xfrm>
            <a:off x="5029348" y="2095927"/>
            <a:ext cx="2133303" cy="3775075"/>
            <a:chOff x="3353418" y="2224043"/>
            <a:chExt cx="2133303" cy="3775075"/>
          </a:xfrm>
        </p:grpSpPr>
        <p:sp>
          <p:nvSpPr>
            <p:cNvPr id="9" name="Freeform 6"/>
            <p:cNvSpPr/>
            <p:nvPr/>
          </p:nvSpPr>
          <p:spPr bwMode="auto">
            <a:xfrm>
              <a:off x="3403429" y="2224043"/>
              <a:ext cx="2083292" cy="3775075"/>
            </a:xfrm>
            <a:custGeom>
              <a:avLst/>
              <a:gdLst>
                <a:gd name="T0" fmla="*/ 353 w 615"/>
                <a:gd name="T1" fmla="*/ 1115 h 1115"/>
                <a:gd name="T2" fmla="*/ 0 w 615"/>
                <a:gd name="T3" fmla="*/ 1115 h 1115"/>
                <a:gd name="T4" fmla="*/ 0 w 615"/>
                <a:gd name="T5" fmla="*/ 262 h 1115"/>
                <a:gd name="T6" fmla="*/ 262 w 615"/>
                <a:gd name="T7" fmla="*/ 0 h 1115"/>
                <a:gd name="T8" fmla="*/ 615 w 615"/>
                <a:gd name="T9" fmla="*/ 0 h 1115"/>
                <a:gd name="T10" fmla="*/ 615 w 615"/>
                <a:gd name="T11" fmla="*/ 853 h 1115"/>
                <a:gd name="T12" fmla="*/ 353 w 615"/>
                <a:gd name="T13" fmla="*/ 1115 h 1115"/>
              </a:gdLst>
              <a:ahLst/>
              <a:cxnLst>
                <a:cxn ang="0">
                  <a:pos x="T0" y="T1"/>
                </a:cxn>
                <a:cxn ang="0">
                  <a:pos x="T2" y="T3"/>
                </a:cxn>
                <a:cxn ang="0">
                  <a:pos x="T4" y="T5"/>
                </a:cxn>
                <a:cxn ang="0">
                  <a:pos x="T6" y="T7"/>
                </a:cxn>
                <a:cxn ang="0">
                  <a:pos x="T8" y="T9"/>
                </a:cxn>
                <a:cxn ang="0">
                  <a:pos x="T10" y="T11"/>
                </a:cxn>
                <a:cxn ang="0">
                  <a:pos x="T12" y="T13"/>
                </a:cxn>
              </a:cxnLst>
              <a:rect l="0" t="0" r="r" b="b"/>
              <a:pathLst>
                <a:path w="615" h="1115">
                  <a:moveTo>
                    <a:pt x="353" y="1115"/>
                  </a:moveTo>
                  <a:cubicBezTo>
                    <a:pt x="0" y="1115"/>
                    <a:pt x="0" y="1115"/>
                    <a:pt x="0" y="1115"/>
                  </a:cubicBezTo>
                  <a:cubicBezTo>
                    <a:pt x="0" y="262"/>
                    <a:pt x="0" y="262"/>
                    <a:pt x="0" y="262"/>
                  </a:cubicBezTo>
                  <a:cubicBezTo>
                    <a:pt x="0" y="117"/>
                    <a:pt x="117" y="0"/>
                    <a:pt x="262" y="0"/>
                  </a:cubicBezTo>
                  <a:cubicBezTo>
                    <a:pt x="615" y="0"/>
                    <a:pt x="615" y="0"/>
                    <a:pt x="615" y="0"/>
                  </a:cubicBezTo>
                  <a:cubicBezTo>
                    <a:pt x="615" y="853"/>
                    <a:pt x="615" y="853"/>
                    <a:pt x="615" y="853"/>
                  </a:cubicBezTo>
                  <a:cubicBezTo>
                    <a:pt x="615" y="998"/>
                    <a:pt x="498" y="1115"/>
                    <a:pt x="353" y="1115"/>
                  </a:cubicBezTo>
                  <a:close/>
                </a:path>
              </a:pathLst>
            </a:custGeom>
            <a:solidFill>
              <a:schemeClr val="accent2">
                <a:lumMod val="20000"/>
                <a:lumOff val="80000"/>
              </a:schemeClr>
            </a:solidFill>
            <a:ln>
              <a:noFill/>
            </a:ln>
          </p:spPr>
          <p:txBody>
            <a:bodyPr vert="horz" wrap="square" lIns="91440" tIns="45720" rIns="91440" bIns="45720" numCol="1" anchor="t" anchorCtr="0" compatLnSpc="1"/>
            <a:lstStyle/>
            <a:p>
              <a:endParaRPr lang="en-US" sz="2000">
                <a:cs typeface="+mn-ea"/>
                <a:sym typeface="+mn-lt"/>
              </a:endParaRPr>
            </a:p>
          </p:txBody>
        </p:sp>
        <p:sp>
          <p:nvSpPr>
            <p:cNvPr id="10" name="Freeform 7"/>
            <p:cNvSpPr/>
            <p:nvPr/>
          </p:nvSpPr>
          <p:spPr bwMode="auto">
            <a:xfrm>
              <a:off x="3353418" y="2224043"/>
              <a:ext cx="2081864" cy="3775075"/>
            </a:xfrm>
            <a:custGeom>
              <a:avLst/>
              <a:gdLst>
                <a:gd name="T0" fmla="*/ 353 w 615"/>
                <a:gd name="T1" fmla="*/ 1115 h 1115"/>
                <a:gd name="T2" fmla="*/ 0 w 615"/>
                <a:gd name="T3" fmla="*/ 1115 h 1115"/>
                <a:gd name="T4" fmla="*/ 0 w 615"/>
                <a:gd name="T5" fmla="*/ 262 h 1115"/>
                <a:gd name="T6" fmla="*/ 262 w 615"/>
                <a:gd name="T7" fmla="*/ 0 h 1115"/>
                <a:gd name="T8" fmla="*/ 615 w 615"/>
                <a:gd name="T9" fmla="*/ 0 h 1115"/>
                <a:gd name="T10" fmla="*/ 615 w 615"/>
                <a:gd name="T11" fmla="*/ 853 h 1115"/>
                <a:gd name="T12" fmla="*/ 353 w 615"/>
                <a:gd name="T13" fmla="*/ 1115 h 1115"/>
              </a:gdLst>
              <a:ahLst/>
              <a:cxnLst>
                <a:cxn ang="0">
                  <a:pos x="T0" y="T1"/>
                </a:cxn>
                <a:cxn ang="0">
                  <a:pos x="T2" y="T3"/>
                </a:cxn>
                <a:cxn ang="0">
                  <a:pos x="T4" y="T5"/>
                </a:cxn>
                <a:cxn ang="0">
                  <a:pos x="T6" y="T7"/>
                </a:cxn>
                <a:cxn ang="0">
                  <a:pos x="T8" y="T9"/>
                </a:cxn>
                <a:cxn ang="0">
                  <a:pos x="T10" y="T11"/>
                </a:cxn>
                <a:cxn ang="0">
                  <a:pos x="T12" y="T13"/>
                </a:cxn>
              </a:cxnLst>
              <a:rect l="0" t="0" r="r" b="b"/>
              <a:pathLst>
                <a:path w="615" h="1115">
                  <a:moveTo>
                    <a:pt x="353" y="1115"/>
                  </a:moveTo>
                  <a:cubicBezTo>
                    <a:pt x="0" y="1115"/>
                    <a:pt x="0" y="1115"/>
                    <a:pt x="0" y="1115"/>
                  </a:cubicBezTo>
                  <a:cubicBezTo>
                    <a:pt x="0" y="262"/>
                    <a:pt x="0" y="262"/>
                    <a:pt x="0" y="262"/>
                  </a:cubicBezTo>
                  <a:cubicBezTo>
                    <a:pt x="0" y="117"/>
                    <a:pt x="117" y="0"/>
                    <a:pt x="262" y="0"/>
                  </a:cubicBezTo>
                  <a:cubicBezTo>
                    <a:pt x="615" y="0"/>
                    <a:pt x="615" y="0"/>
                    <a:pt x="615" y="0"/>
                  </a:cubicBezTo>
                  <a:cubicBezTo>
                    <a:pt x="615" y="853"/>
                    <a:pt x="615" y="853"/>
                    <a:pt x="615" y="853"/>
                  </a:cubicBezTo>
                  <a:cubicBezTo>
                    <a:pt x="615" y="998"/>
                    <a:pt x="498" y="1115"/>
                    <a:pt x="353" y="1115"/>
                  </a:cubicBezTo>
                  <a:close/>
                </a:path>
              </a:pathLst>
            </a:custGeom>
            <a:solidFill>
              <a:schemeClr val="bg1"/>
            </a:solidFill>
            <a:ln>
              <a:noFill/>
            </a:ln>
          </p:spPr>
          <p:txBody>
            <a:bodyPr vert="horz" wrap="square" lIns="91440" tIns="45720" rIns="91440" bIns="45720" numCol="1" anchor="t" anchorCtr="0" compatLnSpc="1"/>
            <a:lstStyle/>
            <a:p>
              <a:endParaRPr lang="en-US" sz="2000" dirty="0">
                <a:cs typeface="+mn-ea"/>
                <a:sym typeface="+mn-lt"/>
              </a:endParaRPr>
            </a:p>
          </p:txBody>
        </p:sp>
      </p:grpSp>
      <p:grpSp>
        <p:nvGrpSpPr>
          <p:cNvPr id="11" name="Group 63"/>
          <p:cNvGrpSpPr/>
          <p:nvPr/>
        </p:nvGrpSpPr>
        <p:grpSpPr>
          <a:xfrm>
            <a:off x="7874765" y="2095927"/>
            <a:ext cx="2133303" cy="3775075"/>
            <a:chOff x="6198835" y="2224043"/>
            <a:chExt cx="2133303" cy="3775075"/>
          </a:xfrm>
        </p:grpSpPr>
        <p:sp>
          <p:nvSpPr>
            <p:cNvPr id="12" name="Freeform 6"/>
            <p:cNvSpPr/>
            <p:nvPr/>
          </p:nvSpPr>
          <p:spPr bwMode="auto">
            <a:xfrm>
              <a:off x="6248846" y="2224043"/>
              <a:ext cx="2083292" cy="3775075"/>
            </a:xfrm>
            <a:custGeom>
              <a:avLst/>
              <a:gdLst>
                <a:gd name="T0" fmla="*/ 353 w 615"/>
                <a:gd name="T1" fmla="*/ 1115 h 1115"/>
                <a:gd name="T2" fmla="*/ 0 w 615"/>
                <a:gd name="T3" fmla="*/ 1115 h 1115"/>
                <a:gd name="T4" fmla="*/ 0 w 615"/>
                <a:gd name="T5" fmla="*/ 262 h 1115"/>
                <a:gd name="T6" fmla="*/ 262 w 615"/>
                <a:gd name="T7" fmla="*/ 0 h 1115"/>
                <a:gd name="T8" fmla="*/ 615 w 615"/>
                <a:gd name="T9" fmla="*/ 0 h 1115"/>
                <a:gd name="T10" fmla="*/ 615 w 615"/>
                <a:gd name="T11" fmla="*/ 853 h 1115"/>
                <a:gd name="T12" fmla="*/ 353 w 615"/>
                <a:gd name="T13" fmla="*/ 1115 h 1115"/>
              </a:gdLst>
              <a:ahLst/>
              <a:cxnLst>
                <a:cxn ang="0">
                  <a:pos x="T0" y="T1"/>
                </a:cxn>
                <a:cxn ang="0">
                  <a:pos x="T2" y="T3"/>
                </a:cxn>
                <a:cxn ang="0">
                  <a:pos x="T4" y="T5"/>
                </a:cxn>
                <a:cxn ang="0">
                  <a:pos x="T6" y="T7"/>
                </a:cxn>
                <a:cxn ang="0">
                  <a:pos x="T8" y="T9"/>
                </a:cxn>
                <a:cxn ang="0">
                  <a:pos x="T10" y="T11"/>
                </a:cxn>
                <a:cxn ang="0">
                  <a:pos x="T12" y="T13"/>
                </a:cxn>
              </a:cxnLst>
              <a:rect l="0" t="0" r="r" b="b"/>
              <a:pathLst>
                <a:path w="615" h="1115">
                  <a:moveTo>
                    <a:pt x="353" y="1115"/>
                  </a:moveTo>
                  <a:cubicBezTo>
                    <a:pt x="0" y="1115"/>
                    <a:pt x="0" y="1115"/>
                    <a:pt x="0" y="1115"/>
                  </a:cubicBezTo>
                  <a:cubicBezTo>
                    <a:pt x="0" y="262"/>
                    <a:pt x="0" y="262"/>
                    <a:pt x="0" y="262"/>
                  </a:cubicBezTo>
                  <a:cubicBezTo>
                    <a:pt x="0" y="117"/>
                    <a:pt x="117" y="0"/>
                    <a:pt x="262" y="0"/>
                  </a:cubicBezTo>
                  <a:cubicBezTo>
                    <a:pt x="615" y="0"/>
                    <a:pt x="615" y="0"/>
                    <a:pt x="615" y="0"/>
                  </a:cubicBezTo>
                  <a:cubicBezTo>
                    <a:pt x="615" y="853"/>
                    <a:pt x="615" y="853"/>
                    <a:pt x="615" y="853"/>
                  </a:cubicBezTo>
                  <a:cubicBezTo>
                    <a:pt x="615" y="998"/>
                    <a:pt x="498" y="1115"/>
                    <a:pt x="353" y="1115"/>
                  </a:cubicBezTo>
                  <a:close/>
                </a:path>
              </a:pathLst>
            </a:custGeom>
            <a:solidFill>
              <a:schemeClr val="accent3">
                <a:lumMod val="20000"/>
                <a:lumOff val="80000"/>
              </a:schemeClr>
            </a:solidFill>
            <a:ln>
              <a:noFill/>
            </a:ln>
          </p:spPr>
          <p:txBody>
            <a:bodyPr vert="horz" wrap="square" lIns="91440" tIns="45720" rIns="91440" bIns="45720" numCol="1" anchor="t" anchorCtr="0" compatLnSpc="1"/>
            <a:lstStyle/>
            <a:p>
              <a:endParaRPr lang="en-US" sz="2000">
                <a:cs typeface="+mn-ea"/>
                <a:sym typeface="+mn-lt"/>
              </a:endParaRPr>
            </a:p>
          </p:txBody>
        </p:sp>
        <p:sp>
          <p:nvSpPr>
            <p:cNvPr id="13" name="Freeform 7"/>
            <p:cNvSpPr/>
            <p:nvPr/>
          </p:nvSpPr>
          <p:spPr bwMode="auto">
            <a:xfrm>
              <a:off x="6198835" y="2224043"/>
              <a:ext cx="2081864" cy="3775075"/>
            </a:xfrm>
            <a:custGeom>
              <a:avLst/>
              <a:gdLst>
                <a:gd name="T0" fmla="*/ 353 w 615"/>
                <a:gd name="T1" fmla="*/ 1115 h 1115"/>
                <a:gd name="T2" fmla="*/ 0 w 615"/>
                <a:gd name="T3" fmla="*/ 1115 h 1115"/>
                <a:gd name="T4" fmla="*/ 0 w 615"/>
                <a:gd name="T5" fmla="*/ 262 h 1115"/>
                <a:gd name="T6" fmla="*/ 262 w 615"/>
                <a:gd name="T7" fmla="*/ 0 h 1115"/>
                <a:gd name="T8" fmla="*/ 615 w 615"/>
                <a:gd name="T9" fmla="*/ 0 h 1115"/>
                <a:gd name="T10" fmla="*/ 615 w 615"/>
                <a:gd name="T11" fmla="*/ 853 h 1115"/>
                <a:gd name="T12" fmla="*/ 353 w 615"/>
                <a:gd name="T13" fmla="*/ 1115 h 1115"/>
              </a:gdLst>
              <a:ahLst/>
              <a:cxnLst>
                <a:cxn ang="0">
                  <a:pos x="T0" y="T1"/>
                </a:cxn>
                <a:cxn ang="0">
                  <a:pos x="T2" y="T3"/>
                </a:cxn>
                <a:cxn ang="0">
                  <a:pos x="T4" y="T5"/>
                </a:cxn>
                <a:cxn ang="0">
                  <a:pos x="T6" y="T7"/>
                </a:cxn>
                <a:cxn ang="0">
                  <a:pos x="T8" y="T9"/>
                </a:cxn>
                <a:cxn ang="0">
                  <a:pos x="T10" y="T11"/>
                </a:cxn>
                <a:cxn ang="0">
                  <a:pos x="T12" y="T13"/>
                </a:cxn>
              </a:cxnLst>
              <a:rect l="0" t="0" r="r" b="b"/>
              <a:pathLst>
                <a:path w="615" h="1115">
                  <a:moveTo>
                    <a:pt x="353" y="1115"/>
                  </a:moveTo>
                  <a:cubicBezTo>
                    <a:pt x="0" y="1115"/>
                    <a:pt x="0" y="1115"/>
                    <a:pt x="0" y="1115"/>
                  </a:cubicBezTo>
                  <a:cubicBezTo>
                    <a:pt x="0" y="262"/>
                    <a:pt x="0" y="262"/>
                    <a:pt x="0" y="262"/>
                  </a:cubicBezTo>
                  <a:cubicBezTo>
                    <a:pt x="0" y="117"/>
                    <a:pt x="117" y="0"/>
                    <a:pt x="262" y="0"/>
                  </a:cubicBezTo>
                  <a:cubicBezTo>
                    <a:pt x="615" y="0"/>
                    <a:pt x="615" y="0"/>
                    <a:pt x="615" y="0"/>
                  </a:cubicBezTo>
                  <a:cubicBezTo>
                    <a:pt x="615" y="853"/>
                    <a:pt x="615" y="853"/>
                    <a:pt x="615" y="853"/>
                  </a:cubicBezTo>
                  <a:cubicBezTo>
                    <a:pt x="615" y="998"/>
                    <a:pt x="498" y="1115"/>
                    <a:pt x="353" y="1115"/>
                  </a:cubicBezTo>
                  <a:close/>
                </a:path>
              </a:pathLst>
            </a:custGeom>
            <a:solidFill>
              <a:schemeClr val="bg1"/>
            </a:solidFill>
            <a:ln>
              <a:noFill/>
            </a:ln>
          </p:spPr>
          <p:txBody>
            <a:bodyPr vert="horz" wrap="square" lIns="91440" tIns="45720" rIns="91440" bIns="45720" numCol="1" anchor="t" anchorCtr="0" compatLnSpc="1"/>
            <a:lstStyle/>
            <a:p>
              <a:endParaRPr lang="en-US" sz="2000" dirty="0">
                <a:cs typeface="+mn-ea"/>
                <a:sym typeface="+mn-lt"/>
              </a:endParaRPr>
            </a:p>
          </p:txBody>
        </p:sp>
      </p:grpSp>
      <p:sp>
        <p:nvSpPr>
          <p:cNvPr id="14" name="Rectangle 23"/>
          <p:cNvSpPr/>
          <p:nvPr/>
        </p:nvSpPr>
        <p:spPr>
          <a:xfrm>
            <a:off x="2475215" y="3518437"/>
            <a:ext cx="1499296" cy="45719"/>
          </a:xfrm>
          <a:prstGeom prst="rect">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cs typeface="+mn-ea"/>
              <a:sym typeface="+mn-lt"/>
            </a:endParaRPr>
          </a:p>
        </p:txBody>
      </p:sp>
      <p:grpSp>
        <p:nvGrpSpPr>
          <p:cNvPr id="15" name="Group 24"/>
          <p:cNvGrpSpPr/>
          <p:nvPr/>
        </p:nvGrpSpPr>
        <p:grpSpPr>
          <a:xfrm>
            <a:off x="2880074" y="2744011"/>
            <a:ext cx="689578" cy="637154"/>
            <a:chOff x="2554288" y="1943100"/>
            <a:chExt cx="542925" cy="501650"/>
          </a:xfrm>
          <a:solidFill>
            <a:srgbClr val="333F50"/>
          </a:solidFill>
        </p:grpSpPr>
        <p:sp>
          <p:nvSpPr>
            <p:cNvPr id="16" name="Freeform 58"/>
            <p:cNvSpPr/>
            <p:nvPr/>
          </p:nvSpPr>
          <p:spPr bwMode="auto">
            <a:xfrm>
              <a:off x="2554288" y="1943100"/>
              <a:ext cx="542925" cy="403225"/>
            </a:xfrm>
            <a:custGeom>
              <a:avLst/>
              <a:gdLst>
                <a:gd name="T0" fmla="*/ 2095 w 3422"/>
                <a:gd name="T1" fmla="*/ 44 h 2536"/>
                <a:gd name="T2" fmla="*/ 2418 w 3422"/>
                <a:gd name="T3" fmla="*/ 212 h 2536"/>
                <a:gd name="T4" fmla="*/ 2659 w 3422"/>
                <a:gd name="T5" fmla="*/ 486 h 2536"/>
                <a:gd name="T6" fmla="*/ 2782 w 3422"/>
                <a:gd name="T7" fmla="*/ 825 h 2536"/>
                <a:gd name="T8" fmla="*/ 3094 w 3422"/>
                <a:gd name="T9" fmla="*/ 984 h 2536"/>
                <a:gd name="T10" fmla="*/ 3317 w 3422"/>
                <a:gd name="T11" fmla="*/ 1253 h 2536"/>
                <a:gd name="T12" fmla="*/ 3419 w 3422"/>
                <a:gd name="T13" fmla="*/ 1593 h 2536"/>
                <a:gd name="T14" fmla="*/ 3383 w 3422"/>
                <a:gd name="T15" fmla="*/ 1921 h 2536"/>
                <a:gd name="T16" fmla="*/ 3235 w 3422"/>
                <a:gd name="T17" fmla="*/ 2207 h 2536"/>
                <a:gd name="T18" fmla="*/ 2991 w 3422"/>
                <a:gd name="T19" fmla="*/ 2422 h 2536"/>
                <a:gd name="T20" fmla="*/ 2692 w 3422"/>
                <a:gd name="T21" fmla="*/ 2529 h 2536"/>
                <a:gd name="T22" fmla="*/ 2039 w 3422"/>
                <a:gd name="T23" fmla="*/ 2514 h 2536"/>
                <a:gd name="T24" fmla="*/ 2006 w 3422"/>
                <a:gd name="T25" fmla="*/ 2419 h 2536"/>
                <a:gd name="T26" fmla="*/ 2077 w 3422"/>
                <a:gd name="T27" fmla="*/ 2348 h 2536"/>
                <a:gd name="T28" fmla="*/ 2800 w 3422"/>
                <a:gd name="T29" fmla="*/ 2303 h 2536"/>
                <a:gd name="T30" fmla="*/ 3052 w 3422"/>
                <a:gd name="T31" fmla="*/ 2127 h 2536"/>
                <a:gd name="T32" fmla="*/ 3204 w 3422"/>
                <a:gd name="T33" fmla="*/ 1857 h 2536"/>
                <a:gd name="T34" fmla="*/ 3221 w 3422"/>
                <a:gd name="T35" fmla="*/ 1546 h 2536"/>
                <a:gd name="T36" fmla="*/ 3109 w 3422"/>
                <a:gd name="T37" fmla="*/ 1274 h 2536"/>
                <a:gd name="T38" fmla="*/ 2900 w 3422"/>
                <a:gd name="T39" fmla="*/ 1077 h 2536"/>
                <a:gd name="T40" fmla="*/ 2662 w 3422"/>
                <a:gd name="T41" fmla="*/ 989 h 2536"/>
                <a:gd name="T42" fmla="*/ 2604 w 3422"/>
                <a:gd name="T43" fmla="*/ 910 h 2536"/>
                <a:gd name="T44" fmla="*/ 2505 w 3422"/>
                <a:gd name="T45" fmla="*/ 596 h 2536"/>
                <a:gd name="T46" fmla="*/ 2296 w 3422"/>
                <a:gd name="T47" fmla="*/ 354 h 2536"/>
                <a:gd name="T48" fmla="*/ 2007 w 3422"/>
                <a:gd name="T49" fmla="*/ 214 h 2536"/>
                <a:gd name="T50" fmla="*/ 1676 w 3422"/>
                <a:gd name="T51" fmla="*/ 199 h 2536"/>
                <a:gd name="T52" fmla="*/ 1377 w 3422"/>
                <a:gd name="T53" fmla="*/ 314 h 2536"/>
                <a:gd name="T54" fmla="*/ 1146 w 3422"/>
                <a:gd name="T55" fmla="*/ 534 h 2536"/>
                <a:gd name="T56" fmla="*/ 1040 w 3422"/>
                <a:gd name="T57" fmla="*/ 690 h 2536"/>
                <a:gd name="T58" fmla="*/ 924 w 3422"/>
                <a:gd name="T59" fmla="*/ 684 h 2536"/>
                <a:gd name="T60" fmla="*/ 705 w 3422"/>
                <a:gd name="T61" fmla="*/ 703 h 2536"/>
                <a:gd name="T62" fmla="*/ 538 w 3422"/>
                <a:gd name="T63" fmla="*/ 849 h 2536"/>
                <a:gd name="T64" fmla="*/ 492 w 3422"/>
                <a:gd name="T65" fmla="*/ 1068 h 2536"/>
                <a:gd name="T66" fmla="*/ 511 w 3422"/>
                <a:gd name="T67" fmla="*/ 1212 h 2536"/>
                <a:gd name="T68" fmla="*/ 382 w 3422"/>
                <a:gd name="T69" fmla="*/ 1326 h 2536"/>
                <a:gd name="T70" fmla="*/ 231 w 3422"/>
                <a:gd name="T71" fmla="*/ 1539 h 2536"/>
                <a:gd name="T72" fmla="*/ 193 w 3422"/>
                <a:gd name="T73" fmla="*/ 1808 h 2536"/>
                <a:gd name="T74" fmla="*/ 293 w 3422"/>
                <a:gd name="T75" fmla="*/ 2086 h 2536"/>
                <a:gd name="T76" fmla="*/ 503 w 3422"/>
                <a:gd name="T77" fmla="*/ 2282 h 2536"/>
                <a:gd name="T78" fmla="*/ 1322 w 3422"/>
                <a:gd name="T79" fmla="*/ 2346 h 2536"/>
                <a:gd name="T80" fmla="*/ 1407 w 3422"/>
                <a:gd name="T81" fmla="*/ 2399 h 2536"/>
                <a:gd name="T82" fmla="*/ 1396 w 3422"/>
                <a:gd name="T83" fmla="*/ 2501 h 2536"/>
                <a:gd name="T84" fmla="*/ 711 w 3422"/>
                <a:gd name="T85" fmla="*/ 2536 h 2536"/>
                <a:gd name="T86" fmla="*/ 408 w 3422"/>
                <a:gd name="T87" fmla="*/ 2448 h 2536"/>
                <a:gd name="T88" fmla="*/ 163 w 3422"/>
                <a:gd name="T89" fmla="*/ 2231 h 2536"/>
                <a:gd name="T90" fmla="*/ 24 w 3422"/>
                <a:gd name="T91" fmla="*/ 1940 h 2536"/>
                <a:gd name="T92" fmla="*/ 11 w 3422"/>
                <a:gd name="T93" fmla="*/ 1618 h 2536"/>
                <a:gd name="T94" fmla="*/ 132 w 3422"/>
                <a:gd name="T95" fmla="*/ 1325 h 2536"/>
                <a:gd name="T96" fmla="*/ 305 w 3422"/>
                <a:gd name="T97" fmla="*/ 1103 h 2536"/>
                <a:gd name="T98" fmla="*/ 327 w 3422"/>
                <a:gd name="T99" fmla="*/ 857 h 2536"/>
                <a:gd name="T100" fmla="*/ 479 w 3422"/>
                <a:gd name="T101" fmla="*/ 626 h 2536"/>
                <a:gd name="T102" fmla="*/ 725 w 3422"/>
                <a:gd name="T103" fmla="*/ 499 h 2536"/>
                <a:gd name="T104" fmla="*/ 982 w 3422"/>
                <a:gd name="T105" fmla="*/ 439 h 2536"/>
                <a:gd name="T106" fmla="*/ 1212 w 3422"/>
                <a:gd name="T107" fmla="*/ 197 h 2536"/>
                <a:gd name="T108" fmla="*/ 1525 w 3422"/>
                <a:gd name="T109" fmla="*/ 41 h 2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422" h="2536">
                  <a:moveTo>
                    <a:pt x="1805" y="0"/>
                  </a:moveTo>
                  <a:lnTo>
                    <a:pt x="1879" y="3"/>
                  </a:lnTo>
                  <a:lnTo>
                    <a:pt x="1952" y="12"/>
                  </a:lnTo>
                  <a:lnTo>
                    <a:pt x="2025" y="25"/>
                  </a:lnTo>
                  <a:lnTo>
                    <a:pt x="2095" y="44"/>
                  </a:lnTo>
                  <a:lnTo>
                    <a:pt x="2164" y="68"/>
                  </a:lnTo>
                  <a:lnTo>
                    <a:pt x="2231" y="96"/>
                  </a:lnTo>
                  <a:lnTo>
                    <a:pt x="2296" y="130"/>
                  </a:lnTo>
                  <a:lnTo>
                    <a:pt x="2357" y="168"/>
                  </a:lnTo>
                  <a:lnTo>
                    <a:pt x="2418" y="212"/>
                  </a:lnTo>
                  <a:lnTo>
                    <a:pt x="2474" y="260"/>
                  </a:lnTo>
                  <a:lnTo>
                    <a:pt x="2527" y="312"/>
                  </a:lnTo>
                  <a:lnTo>
                    <a:pt x="2575" y="367"/>
                  </a:lnTo>
                  <a:lnTo>
                    <a:pt x="2619" y="425"/>
                  </a:lnTo>
                  <a:lnTo>
                    <a:pt x="2659" y="486"/>
                  </a:lnTo>
                  <a:lnTo>
                    <a:pt x="2693" y="549"/>
                  </a:lnTo>
                  <a:lnTo>
                    <a:pt x="2723" y="616"/>
                  </a:lnTo>
                  <a:lnTo>
                    <a:pt x="2748" y="683"/>
                  </a:lnTo>
                  <a:lnTo>
                    <a:pt x="2768" y="754"/>
                  </a:lnTo>
                  <a:lnTo>
                    <a:pt x="2782" y="825"/>
                  </a:lnTo>
                  <a:lnTo>
                    <a:pt x="2851" y="846"/>
                  </a:lnTo>
                  <a:lnTo>
                    <a:pt x="2916" y="873"/>
                  </a:lnTo>
                  <a:lnTo>
                    <a:pt x="2979" y="905"/>
                  </a:lnTo>
                  <a:lnTo>
                    <a:pt x="3038" y="943"/>
                  </a:lnTo>
                  <a:lnTo>
                    <a:pt x="3094" y="984"/>
                  </a:lnTo>
                  <a:lnTo>
                    <a:pt x="3146" y="1030"/>
                  </a:lnTo>
                  <a:lnTo>
                    <a:pt x="3195" y="1081"/>
                  </a:lnTo>
                  <a:lnTo>
                    <a:pt x="3240" y="1135"/>
                  </a:lnTo>
                  <a:lnTo>
                    <a:pt x="3280" y="1192"/>
                  </a:lnTo>
                  <a:lnTo>
                    <a:pt x="3317" y="1253"/>
                  </a:lnTo>
                  <a:lnTo>
                    <a:pt x="3347" y="1316"/>
                  </a:lnTo>
                  <a:lnTo>
                    <a:pt x="3373" y="1383"/>
                  </a:lnTo>
                  <a:lnTo>
                    <a:pt x="3394" y="1451"/>
                  </a:lnTo>
                  <a:lnTo>
                    <a:pt x="3409" y="1522"/>
                  </a:lnTo>
                  <a:lnTo>
                    <a:pt x="3419" y="1593"/>
                  </a:lnTo>
                  <a:lnTo>
                    <a:pt x="3422" y="1667"/>
                  </a:lnTo>
                  <a:lnTo>
                    <a:pt x="3420" y="1731"/>
                  </a:lnTo>
                  <a:lnTo>
                    <a:pt x="3412" y="1796"/>
                  </a:lnTo>
                  <a:lnTo>
                    <a:pt x="3400" y="1859"/>
                  </a:lnTo>
                  <a:lnTo>
                    <a:pt x="3383" y="1921"/>
                  </a:lnTo>
                  <a:lnTo>
                    <a:pt x="3362" y="1983"/>
                  </a:lnTo>
                  <a:lnTo>
                    <a:pt x="3337" y="2042"/>
                  </a:lnTo>
                  <a:lnTo>
                    <a:pt x="3307" y="2099"/>
                  </a:lnTo>
                  <a:lnTo>
                    <a:pt x="3273" y="2154"/>
                  </a:lnTo>
                  <a:lnTo>
                    <a:pt x="3235" y="2207"/>
                  </a:lnTo>
                  <a:lnTo>
                    <a:pt x="3192" y="2257"/>
                  </a:lnTo>
                  <a:lnTo>
                    <a:pt x="3146" y="2304"/>
                  </a:lnTo>
                  <a:lnTo>
                    <a:pt x="3096" y="2348"/>
                  </a:lnTo>
                  <a:lnTo>
                    <a:pt x="3045" y="2386"/>
                  </a:lnTo>
                  <a:lnTo>
                    <a:pt x="2991" y="2422"/>
                  </a:lnTo>
                  <a:lnTo>
                    <a:pt x="2934" y="2452"/>
                  </a:lnTo>
                  <a:lnTo>
                    <a:pt x="2876" y="2478"/>
                  </a:lnTo>
                  <a:lnTo>
                    <a:pt x="2816" y="2500"/>
                  </a:lnTo>
                  <a:lnTo>
                    <a:pt x="2754" y="2516"/>
                  </a:lnTo>
                  <a:lnTo>
                    <a:pt x="2692" y="2529"/>
                  </a:lnTo>
                  <a:lnTo>
                    <a:pt x="2628" y="2535"/>
                  </a:lnTo>
                  <a:lnTo>
                    <a:pt x="2099" y="2535"/>
                  </a:lnTo>
                  <a:lnTo>
                    <a:pt x="2077" y="2533"/>
                  </a:lnTo>
                  <a:lnTo>
                    <a:pt x="2057" y="2526"/>
                  </a:lnTo>
                  <a:lnTo>
                    <a:pt x="2039" y="2514"/>
                  </a:lnTo>
                  <a:lnTo>
                    <a:pt x="2025" y="2500"/>
                  </a:lnTo>
                  <a:lnTo>
                    <a:pt x="2013" y="2482"/>
                  </a:lnTo>
                  <a:lnTo>
                    <a:pt x="2006" y="2462"/>
                  </a:lnTo>
                  <a:lnTo>
                    <a:pt x="2004" y="2440"/>
                  </a:lnTo>
                  <a:lnTo>
                    <a:pt x="2006" y="2419"/>
                  </a:lnTo>
                  <a:lnTo>
                    <a:pt x="2013" y="2399"/>
                  </a:lnTo>
                  <a:lnTo>
                    <a:pt x="2025" y="2381"/>
                  </a:lnTo>
                  <a:lnTo>
                    <a:pt x="2039" y="2367"/>
                  </a:lnTo>
                  <a:lnTo>
                    <a:pt x="2057" y="2355"/>
                  </a:lnTo>
                  <a:lnTo>
                    <a:pt x="2077" y="2348"/>
                  </a:lnTo>
                  <a:lnTo>
                    <a:pt x="2099" y="2346"/>
                  </a:lnTo>
                  <a:lnTo>
                    <a:pt x="2617" y="2346"/>
                  </a:lnTo>
                  <a:lnTo>
                    <a:pt x="2681" y="2338"/>
                  </a:lnTo>
                  <a:lnTo>
                    <a:pt x="2741" y="2323"/>
                  </a:lnTo>
                  <a:lnTo>
                    <a:pt x="2800" y="2303"/>
                  </a:lnTo>
                  <a:lnTo>
                    <a:pt x="2856" y="2277"/>
                  </a:lnTo>
                  <a:lnTo>
                    <a:pt x="2910" y="2247"/>
                  </a:lnTo>
                  <a:lnTo>
                    <a:pt x="2961" y="2211"/>
                  </a:lnTo>
                  <a:lnTo>
                    <a:pt x="3008" y="2172"/>
                  </a:lnTo>
                  <a:lnTo>
                    <a:pt x="3052" y="2127"/>
                  </a:lnTo>
                  <a:lnTo>
                    <a:pt x="3091" y="2079"/>
                  </a:lnTo>
                  <a:lnTo>
                    <a:pt x="3126" y="2028"/>
                  </a:lnTo>
                  <a:lnTo>
                    <a:pt x="3158" y="1973"/>
                  </a:lnTo>
                  <a:lnTo>
                    <a:pt x="3184" y="1916"/>
                  </a:lnTo>
                  <a:lnTo>
                    <a:pt x="3204" y="1857"/>
                  </a:lnTo>
                  <a:lnTo>
                    <a:pt x="3219" y="1795"/>
                  </a:lnTo>
                  <a:lnTo>
                    <a:pt x="3228" y="1731"/>
                  </a:lnTo>
                  <a:lnTo>
                    <a:pt x="3231" y="1667"/>
                  </a:lnTo>
                  <a:lnTo>
                    <a:pt x="3228" y="1606"/>
                  </a:lnTo>
                  <a:lnTo>
                    <a:pt x="3221" y="1546"/>
                  </a:lnTo>
                  <a:lnTo>
                    <a:pt x="3208" y="1488"/>
                  </a:lnTo>
                  <a:lnTo>
                    <a:pt x="3190" y="1430"/>
                  </a:lnTo>
                  <a:lnTo>
                    <a:pt x="3167" y="1375"/>
                  </a:lnTo>
                  <a:lnTo>
                    <a:pt x="3140" y="1324"/>
                  </a:lnTo>
                  <a:lnTo>
                    <a:pt x="3109" y="1274"/>
                  </a:lnTo>
                  <a:lnTo>
                    <a:pt x="3075" y="1227"/>
                  </a:lnTo>
                  <a:lnTo>
                    <a:pt x="3036" y="1184"/>
                  </a:lnTo>
                  <a:lnTo>
                    <a:pt x="2993" y="1144"/>
                  </a:lnTo>
                  <a:lnTo>
                    <a:pt x="2949" y="1109"/>
                  </a:lnTo>
                  <a:lnTo>
                    <a:pt x="2900" y="1077"/>
                  </a:lnTo>
                  <a:lnTo>
                    <a:pt x="2849" y="1048"/>
                  </a:lnTo>
                  <a:lnTo>
                    <a:pt x="2796" y="1026"/>
                  </a:lnTo>
                  <a:lnTo>
                    <a:pt x="2740" y="1008"/>
                  </a:lnTo>
                  <a:lnTo>
                    <a:pt x="2682" y="996"/>
                  </a:lnTo>
                  <a:lnTo>
                    <a:pt x="2662" y="989"/>
                  </a:lnTo>
                  <a:lnTo>
                    <a:pt x="2644" y="980"/>
                  </a:lnTo>
                  <a:lnTo>
                    <a:pt x="2629" y="966"/>
                  </a:lnTo>
                  <a:lnTo>
                    <a:pt x="2616" y="950"/>
                  </a:lnTo>
                  <a:lnTo>
                    <a:pt x="2608" y="931"/>
                  </a:lnTo>
                  <a:lnTo>
                    <a:pt x="2604" y="910"/>
                  </a:lnTo>
                  <a:lnTo>
                    <a:pt x="2594" y="843"/>
                  </a:lnTo>
                  <a:lnTo>
                    <a:pt x="2579" y="778"/>
                  </a:lnTo>
                  <a:lnTo>
                    <a:pt x="2559" y="714"/>
                  </a:lnTo>
                  <a:lnTo>
                    <a:pt x="2535" y="654"/>
                  </a:lnTo>
                  <a:lnTo>
                    <a:pt x="2505" y="596"/>
                  </a:lnTo>
                  <a:lnTo>
                    <a:pt x="2472" y="541"/>
                  </a:lnTo>
                  <a:lnTo>
                    <a:pt x="2433" y="489"/>
                  </a:lnTo>
                  <a:lnTo>
                    <a:pt x="2392" y="440"/>
                  </a:lnTo>
                  <a:lnTo>
                    <a:pt x="2346" y="396"/>
                  </a:lnTo>
                  <a:lnTo>
                    <a:pt x="2296" y="354"/>
                  </a:lnTo>
                  <a:lnTo>
                    <a:pt x="2244" y="317"/>
                  </a:lnTo>
                  <a:lnTo>
                    <a:pt x="2189" y="285"/>
                  </a:lnTo>
                  <a:lnTo>
                    <a:pt x="2131" y="255"/>
                  </a:lnTo>
                  <a:lnTo>
                    <a:pt x="2069" y="233"/>
                  </a:lnTo>
                  <a:lnTo>
                    <a:pt x="2007" y="214"/>
                  </a:lnTo>
                  <a:lnTo>
                    <a:pt x="1942" y="199"/>
                  </a:lnTo>
                  <a:lnTo>
                    <a:pt x="1875" y="191"/>
                  </a:lnTo>
                  <a:lnTo>
                    <a:pt x="1806" y="189"/>
                  </a:lnTo>
                  <a:lnTo>
                    <a:pt x="1740" y="191"/>
                  </a:lnTo>
                  <a:lnTo>
                    <a:pt x="1676" y="199"/>
                  </a:lnTo>
                  <a:lnTo>
                    <a:pt x="1612" y="213"/>
                  </a:lnTo>
                  <a:lnTo>
                    <a:pt x="1551" y="231"/>
                  </a:lnTo>
                  <a:lnTo>
                    <a:pt x="1490" y="253"/>
                  </a:lnTo>
                  <a:lnTo>
                    <a:pt x="1432" y="281"/>
                  </a:lnTo>
                  <a:lnTo>
                    <a:pt x="1377" y="314"/>
                  </a:lnTo>
                  <a:lnTo>
                    <a:pt x="1324" y="350"/>
                  </a:lnTo>
                  <a:lnTo>
                    <a:pt x="1275" y="390"/>
                  </a:lnTo>
                  <a:lnTo>
                    <a:pt x="1229" y="434"/>
                  </a:lnTo>
                  <a:lnTo>
                    <a:pt x="1186" y="483"/>
                  </a:lnTo>
                  <a:lnTo>
                    <a:pt x="1146" y="534"/>
                  </a:lnTo>
                  <a:lnTo>
                    <a:pt x="1112" y="589"/>
                  </a:lnTo>
                  <a:lnTo>
                    <a:pt x="1081" y="648"/>
                  </a:lnTo>
                  <a:lnTo>
                    <a:pt x="1071" y="664"/>
                  </a:lnTo>
                  <a:lnTo>
                    <a:pt x="1057" y="679"/>
                  </a:lnTo>
                  <a:lnTo>
                    <a:pt x="1040" y="690"/>
                  </a:lnTo>
                  <a:lnTo>
                    <a:pt x="1022" y="698"/>
                  </a:lnTo>
                  <a:lnTo>
                    <a:pt x="1003" y="702"/>
                  </a:lnTo>
                  <a:lnTo>
                    <a:pt x="982" y="701"/>
                  </a:lnTo>
                  <a:lnTo>
                    <a:pt x="962" y="696"/>
                  </a:lnTo>
                  <a:lnTo>
                    <a:pt x="924" y="684"/>
                  </a:lnTo>
                  <a:lnTo>
                    <a:pt x="883" y="677"/>
                  </a:lnTo>
                  <a:lnTo>
                    <a:pt x="842" y="675"/>
                  </a:lnTo>
                  <a:lnTo>
                    <a:pt x="794" y="678"/>
                  </a:lnTo>
                  <a:lnTo>
                    <a:pt x="748" y="687"/>
                  </a:lnTo>
                  <a:lnTo>
                    <a:pt x="705" y="703"/>
                  </a:lnTo>
                  <a:lnTo>
                    <a:pt x="664" y="723"/>
                  </a:lnTo>
                  <a:lnTo>
                    <a:pt x="627" y="748"/>
                  </a:lnTo>
                  <a:lnTo>
                    <a:pt x="593" y="778"/>
                  </a:lnTo>
                  <a:lnTo>
                    <a:pt x="563" y="812"/>
                  </a:lnTo>
                  <a:lnTo>
                    <a:pt x="538" y="849"/>
                  </a:lnTo>
                  <a:lnTo>
                    <a:pt x="518" y="890"/>
                  </a:lnTo>
                  <a:lnTo>
                    <a:pt x="502" y="933"/>
                  </a:lnTo>
                  <a:lnTo>
                    <a:pt x="493" y="979"/>
                  </a:lnTo>
                  <a:lnTo>
                    <a:pt x="490" y="1027"/>
                  </a:lnTo>
                  <a:lnTo>
                    <a:pt x="492" y="1068"/>
                  </a:lnTo>
                  <a:lnTo>
                    <a:pt x="499" y="1109"/>
                  </a:lnTo>
                  <a:lnTo>
                    <a:pt x="510" y="1148"/>
                  </a:lnTo>
                  <a:lnTo>
                    <a:pt x="516" y="1170"/>
                  </a:lnTo>
                  <a:lnTo>
                    <a:pt x="516" y="1192"/>
                  </a:lnTo>
                  <a:lnTo>
                    <a:pt x="511" y="1212"/>
                  </a:lnTo>
                  <a:lnTo>
                    <a:pt x="501" y="1232"/>
                  </a:lnTo>
                  <a:lnTo>
                    <a:pt x="487" y="1249"/>
                  </a:lnTo>
                  <a:lnTo>
                    <a:pt x="469" y="1263"/>
                  </a:lnTo>
                  <a:lnTo>
                    <a:pt x="424" y="1292"/>
                  </a:lnTo>
                  <a:lnTo>
                    <a:pt x="382" y="1326"/>
                  </a:lnTo>
                  <a:lnTo>
                    <a:pt x="344" y="1363"/>
                  </a:lnTo>
                  <a:lnTo>
                    <a:pt x="309" y="1402"/>
                  </a:lnTo>
                  <a:lnTo>
                    <a:pt x="279" y="1446"/>
                  </a:lnTo>
                  <a:lnTo>
                    <a:pt x="253" y="1492"/>
                  </a:lnTo>
                  <a:lnTo>
                    <a:pt x="231" y="1539"/>
                  </a:lnTo>
                  <a:lnTo>
                    <a:pt x="213" y="1589"/>
                  </a:lnTo>
                  <a:lnTo>
                    <a:pt x="201" y="1641"/>
                  </a:lnTo>
                  <a:lnTo>
                    <a:pt x="192" y="1694"/>
                  </a:lnTo>
                  <a:lnTo>
                    <a:pt x="190" y="1748"/>
                  </a:lnTo>
                  <a:lnTo>
                    <a:pt x="193" y="1808"/>
                  </a:lnTo>
                  <a:lnTo>
                    <a:pt x="203" y="1868"/>
                  </a:lnTo>
                  <a:lnTo>
                    <a:pt x="217" y="1927"/>
                  </a:lnTo>
                  <a:lnTo>
                    <a:pt x="238" y="1983"/>
                  </a:lnTo>
                  <a:lnTo>
                    <a:pt x="263" y="2036"/>
                  </a:lnTo>
                  <a:lnTo>
                    <a:pt x="293" y="2086"/>
                  </a:lnTo>
                  <a:lnTo>
                    <a:pt x="328" y="2133"/>
                  </a:lnTo>
                  <a:lnTo>
                    <a:pt x="367" y="2177"/>
                  </a:lnTo>
                  <a:lnTo>
                    <a:pt x="408" y="2216"/>
                  </a:lnTo>
                  <a:lnTo>
                    <a:pt x="454" y="2251"/>
                  </a:lnTo>
                  <a:lnTo>
                    <a:pt x="503" y="2282"/>
                  </a:lnTo>
                  <a:lnTo>
                    <a:pt x="554" y="2307"/>
                  </a:lnTo>
                  <a:lnTo>
                    <a:pt x="608" y="2326"/>
                  </a:lnTo>
                  <a:lnTo>
                    <a:pt x="663" y="2340"/>
                  </a:lnTo>
                  <a:lnTo>
                    <a:pt x="719" y="2346"/>
                  </a:lnTo>
                  <a:lnTo>
                    <a:pt x="1322" y="2346"/>
                  </a:lnTo>
                  <a:lnTo>
                    <a:pt x="1344" y="2349"/>
                  </a:lnTo>
                  <a:lnTo>
                    <a:pt x="1364" y="2356"/>
                  </a:lnTo>
                  <a:lnTo>
                    <a:pt x="1381" y="2367"/>
                  </a:lnTo>
                  <a:lnTo>
                    <a:pt x="1396" y="2381"/>
                  </a:lnTo>
                  <a:lnTo>
                    <a:pt x="1407" y="2399"/>
                  </a:lnTo>
                  <a:lnTo>
                    <a:pt x="1415" y="2420"/>
                  </a:lnTo>
                  <a:lnTo>
                    <a:pt x="1417" y="2441"/>
                  </a:lnTo>
                  <a:lnTo>
                    <a:pt x="1415" y="2463"/>
                  </a:lnTo>
                  <a:lnTo>
                    <a:pt x="1407" y="2483"/>
                  </a:lnTo>
                  <a:lnTo>
                    <a:pt x="1396" y="2501"/>
                  </a:lnTo>
                  <a:lnTo>
                    <a:pt x="1381" y="2515"/>
                  </a:lnTo>
                  <a:lnTo>
                    <a:pt x="1364" y="2527"/>
                  </a:lnTo>
                  <a:lnTo>
                    <a:pt x="1344" y="2534"/>
                  </a:lnTo>
                  <a:lnTo>
                    <a:pt x="1322" y="2536"/>
                  </a:lnTo>
                  <a:lnTo>
                    <a:pt x="711" y="2536"/>
                  </a:lnTo>
                  <a:lnTo>
                    <a:pt x="648" y="2530"/>
                  </a:lnTo>
                  <a:lnTo>
                    <a:pt x="586" y="2517"/>
                  </a:lnTo>
                  <a:lnTo>
                    <a:pt x="525" y="2500"/>
                  </a:lnTo>
                  <a:lnTo>
                    <a:pt x="466" y="2476"/>
                  </a:lnTo>
                  <a:lnTo>
                    <a:pt x="408" y="2448"/>
                  </a:lnTo>
                  <a:lnTo>
                    <a:pt x="353" y="2413"/>
                  </a:lnTo>
                  <a:lnTo>
                    <a:pt x="301" y="2374"/>
                  </a:lnTo>
                  <a:lnTo>
                    <a:pt x="252" y="2330"/>
                  </a:lnTo>
                  <a:lnTo>
                    <a:pt x="205" y="2282"/>
                  </a:lnTo>
                  <a:lnTo>
                    <a:pt x="163" y="2231"/>
                  </a:lnTo>
                  <a:lnTo>
                    <a:pt x="126" y="2177"/>
                  </a:lnTo>
                  <a:lnTo>
                    <a:pt x="93" y="2120"/>
                  </a:lnTo>
                  <a:lnTo>
                    <a:pt x="64" y="2062"/>
                  </a:lnTo>
                  <a:lnTo>
                    <a:pt x="42" y="2001"/>
                  </a:lnTo>
                  <a:lnTo>
                    <a:pt x="24" y="1940"/>
                  </a:lnTo>
                  <a:lnTo>
                    <a:pt x="10" y="1877"/>
                  </a:lnTo>
                  <a:lnTo>
                    <a:pt x="3" y="1813"/>
                  </a:lnTo>
                  <a:lnTo>
                    <a:pt x="0" y="1748"/>
                  </a:lnTo>
                  <a:lnTo>
                    <a:pt x="3" y="1683"/>
                  </a:lnTo>
                  <a:lnTo>
                    <a:pt x="11" y="1618"/>
                  </a:lnTo>
                  <a:lnTo>
                    <a:pt x="25" y="1556"/>
                  </a:lnTo>
                  <a:lnTo>
                    <a:pt x="45" y="1495"/>
                  </a:lnTo>
                  <a:lnTo>
                    <a:pt x="69" y="1436"/>
                  </a:lnTo>
                  <a:lnTo>
                    <a:pt x="98" y="1379"/>
                  </a:lnTo>
                  <a:lnTo>
                    <a:pt x="132" y="1325"/>
                  </a:lnTo>
                  <a:lnTo>
                    <a:pt x="170" y="1274"/>
                  </a:lnTo>
                  <a:lnTo>
                    <a:pt x="213" y="1225"/>
                  </a:lnTo>
                  <a:lnTo>
                    <a:pt x="260" y="1181"/>
                  </a:lnTo>
                  <a:lnTo>
                    <a:pt x="311" y="1141"/>
                  </a:lnTo>
                  <a:lnTo>
                    <a:pt x="305" y="1103"/>
                  </a:lnTo>
                  <a:lnTo>
                    <a:pt x="301" y="1066"/>
                  </a:lnTo>
                  <a:lnTo>
                    <a:pt x="299" y="1028"/>
                  </a:lnTo>
                  <a:lnTo>
                    <a:pt x="302" y="970"/>
                  </a:lnTo>
                  <a:lnTo>
                    <a:pt x="312" y="913"/>
                  </a:lnTo>
                  <a:lnTo>
                    <a:pt x="327" y="857"/>
                  </a:lnTo>
                  <a:lnTo>
                    <a:pt x="348" y="805"/>
                  </a:lnTo>
                  <a:lnTo>
                    <a:pt x="374" y="755"/>
                  </a:lnTo>
                  <a:lnTo>
                    <a:pt x="404" y="708"/>
                  </a:lnTo>
                  <a:lnTo>
                    <a:pt x="440" y="665"/>
                  </a:lnTo>
                  <a:lnTo>
                    <a:pt x="479" y="626"/>
                  </a:lnTo>
                  <a:lnTo>
                    <a:pt x="522" y="591"/>
                  </a:lnTo>
                  <a:lnTo>
                    <a:pt x="569" y="561"/>
                  </a:lnTo>
                  <a:lnTo>
                    <a:pt x="618" y="535"/>
                  </a:lnTo>
                  <a:lnTo>
                    <a:pt x="671" y="514"/>
                  </a:lnTo>
                  <a:lnTo>
                    <a:pt x="725" y="499"/>
                  </a:lnTo>
                  <a:lnTo>
                    <a:pt x="784" y="490"/>
                  </a:lnTo>
                  <a:lnTo>
                    <a:pt x="842" y="486"/>
                  </a:lnTo>
                  <a:lnTo>
                    <a:pt x="895" y="489"/>
                  </a:lnTo>
                  <a:lnTo>
                    <a:pt x="946" y="496"/>
                  </a:lnTo>
                  <a:lnTo>
                    <a:pt x="982" y="439"/>
                  </a:lnTo>
                  <a:lnTo>
                    <a:pt x="1021" y="384"/>
                  </a:lnTo>
                  <a:lnTo>
                    <a:pt x="1063" y="333"/>
                  </a:lnTo>
                  <a:lnTo>
                    <a:pt x="1110" y="285"/>
                  </a:lnTo>
                  <a:lnTo>
                    <a:pt x="1160" y="239"/>
                  </a:lnTo>
                  <a:lnTo>
                    <a:pt x="1212" y="197"/>
                  </a:lnTo>
                  <a:lnTo>
                    <a:pt x="1268" y="158"/>
                  </a:lnTo>
                  <a:lnTo>
                    <a:pt x="1329" y="122"/>
                  </a:lnTo>
                  <a:lnTo>
                    <a:pt x="1393" y="90"/>
                  </a:lnTo>
                  <a:lnTo>
                    <a:pt x="1457" y="62"/>
                  </a:lnTo>
                  <a:lnTo>
                    <a:pt x="1525" y="41"/>
                  </a:lnTo>
                  <a:lnTo>
                    <a:pt x="1593" y="23"/>
                  </a:lnTo>
                  <a:lnTo>
                    <a:pt x="1663" y="10"/>
                  </a:lnTo>
                  <a:lnTo>
                    <a:pt x="1734" y="3"/>
                  </a:lnTo>
                  <a:lnTo>
                    <a:pt x="1805" y="0"/>
                  </a:lnTo>
                  <a:close/>
                </a:path>
              </a:pathLst>
            </a:custGeom>
            <a:grpFill/>
            <a:ln w="0">
              <a:noFill/>
              <a:prstDash val="solid"/>
              <a:round/>
            </a:ln>
          </p:spPr>
          <p:txBody>
            <a:bodyPr vert="horz" wrap="square" lIns="91440" tIns="45720" rIns="91440" bIns="45720" numCol="1" anchor="t" anchorCtr="0" compatLnSpc="1"/>
            <a:lstStyle/>
            <a:p>
              <a:endParaRPr lang="en-US" sz="2000">
                <a:cs typeface="+mn-ea"/>
                <a:sym typeface="+mn-lt"/>
              </a:endParaRPr>
            </a:p>
          </p:txBody>
        </p:sp>
        <p:sp>
          <p:nvSpPr>
            <p:cNvPr id="17" name="Freeform 59"/>
            <p:cNvSpPr/>
            <p:nvPr/>
          </p:nvSpPr>
          <p:spPr bwMode="auto">
            <a:xfrm>
              <a:off x="2730500" y="2130425"/>
              <a:ext cx="190500" cy="314325"/>
            </a:xfrm>
            <a:custGeom>
              <a:avLst/>
              <a:gdLst>
                <a:gd name="T0" fmla="*/ 597 w 1194"/>
                <a:gd name="T1" fmla="*/ 0 h 1985"/>
                <a:gd name="T2" fmla="*/ 616 w 1194"/>
                <a:gd name="T3" fmla="*/ 1 h 1985"/>
                <a:gd name="T4" fmla="*/ 633 w 1194"/>
                <a:gd name="T5" fmla="*/ 7 h 1985"/>
                <a:gd name="T6" fmla="*/ 650 w 1194"/>
                <a:gd name="T7" fmla="*/ 16 h 1985"/>
                <a:gd name="T8" fmla="*/ 664 w 1194"/>
                <a:gd name="T9" fmla="*/ 28 h 1985"/>
                <a:gd name="T10" fmla="*/ 1167 w 1194"/>
                <a:gd name="T11" fmla="*/ 530 h 1985"/>
                <a:gd name="T12" fmla="*/ 1181 w 1194"/>
                <a:gd name="T13" fmla="*/ 547 h 1985"/>
                <a:gd name="T14" fmla="*/ 1190 w 1194"/>
                <a:gd name="T15" fmla="*/ 567 h 1985"/>
                <a:gd name="T16" fmla="*/ 1194 w 1194"/>
                <a:gd name="T17" fmla="*/ 587 h 1985"/>
                <a:gd name="T18" fmla="*/ 1194 w 1194"/>
                <a:gd name="T19" fmla="*/ 607 h 1985"/>
                <a:gd name="T20" fmla="*/ 1190 w 1194"/>
                <a:gd name="T21" fmla="*/ 628 h 1985"/>
                <a:gd name="T22" fmla="*/ 1181 w 1194"/>
                <a:gd name="T23" fmla="*/ 647 h 1985"/>
                <a:gd name="T24" fmla="*/ 1167 w 1194"/>
                <a:gd name="T25" fmla="*/ 664 h 1985"/>
                <a:gd name="T26" fmla="*/ 1150 w 1194"/>
                <a:gd name="T27" fmla="*/ 678 h 1985"/>
                <a:gd name="T28" fmla="*/ 1131 w 1194"/>
                <a:gd name="T29" fmla="*/ 687 h 1985"/>
                <a:gd name="T30" fmla="*/ 1110 w 1194"/>
                <a:gd name="T31" fmla="*/ 691 h 1985"/>
                <a:gd name="T32" fmla="*/ 1090 w 1194"/>
                <a:gd name="T33" fmla="*/ 691 h 1985"/>
                <a:gd name="T34" fmla="*/ 1070 w 1194"/>
                <a:gd name="T35" fmla="*/ 687 h 1985"/>
                <a:gd name="T36" fmla="*/ 1050 w 1194"/>
                <a:gd name="T37" fmla="*/ 678 h 1985"/>
                <a:gd name="T38" fmla="*/ 1033 w 1194"/>
                <a:gd name="T39" fmla="*/ 664 h 1985"/>
                <a:gd name="T40" fmla="*/ 692 w 1194"/>
                <a:gd name="T41" fmla="*/ 324 h 1985"/>
                <a:gd name="T42" fmla="*/ 692 w 1194"/>
                <a:gd name="T43" fmla="*/ 1889 h 1985"/>
                <a:gd name="T44" fmla="*/ 689 w 1194"/>
                <a:gd name="T45" fmla="*/ 1912 h 1985"/>
                <a:gd name="T46" fmla="*/ 682 w 1194"/>
                <a:gd name="T47" fmla="*/ 1932 h 1985"/>
                <a:gd name="T48" fmla="*/ 672 w 1194"/>
                <a:gd name="T49" fmla="*/ 1949 h 1985"/>
                <a:gd name="T50" fmla="*/ 657 w 1194"/>
                <a:gd name="T51" fmla="*/ 1964 h 1985"/>
                <a:gd name="T52" fmla="*/ 639 w 1194"/>
                <a:gd name="T53" fmla="*/ 1975 h 1985"/>
                <a:gd name="T54" fmla="*/ 619 w 1194"/>
                <a:gd name="T55" fmla="*/ 1982 h 1985"/>
                <a:gd name="T56" fmla="*/ 597 w 1194"/>
                <a:gd name="T57" fmla="*/ 1985 h 1985"/>
                <a:gd name="T58" fmla="*/ 575 w 1194"/>
                <a:gd name="T59" fmla="*/ 1982 h 1985"/>
                <a:gd name="T60" fmla="*/ 555 w 1194"/>
                <a:gd name="T61" fmla="*/ 1975 h 1985"/>
                <a:gd name="T62" fmla="*/ 538 w 1194"/>
                <a:gd name="T63" fmla="*/ 1964 h 1985"/>
                <a:gd name="T64" fmla="*/ 523 w 1194"/>
                <a:gd name="T65" fmla="*/ 1949 h 1985"/>
                <a:gd name="T66" fmla="*/ 512 w 1194"/>
                <a:gd name="T67" fmla="*/ 1932 h 1985"/>
                <a:gd name="T68" fmla="*/ 504 w 1194"/>
                <a:gd name="T69" fmla="*/ 1912 h 1985"/>
                <a:gd name="T70" fmla="*/ 502 w 1194"/>
                <a:gd name="T71" fmla="*/ 1889 h 1985"/>
                <a:gd name="T72" fmla="*/ 502 w 1194"/>
                <a:gd name="T73" fmla="*/ 324 h 1985"/>
                <a:gd name="T74" fmla="*/ 161 w 1194"/>
                <a:gd name="T75" fmla="*/ 664 h 1985"/>
                <a:gd name="T76" fmla="*/ 146 w 1194"/>
                <a:gd name="T77" fmla="*/ 677 h 1985"/>
                <a:gd name="T78" fmla="*/ 129 w 1194"/>
                <a:gd name="T79" fmla="*/ 685 h 1985"/>
                <a:gd name="T80" fmla="*/ 112 w 1194"/>
                <a:gd name="T81" fmla="*/ 690 h 1985"/>
                <a:gd name="T82" fmla="*/ 94 w 1194"/>
                <a:gd name="T83" fmla="*/ 692 h 1985"/>
                <a:gd name="T84" fmla="*/ 76 w 1194"/>
                <a:gd name="T85" fmla="*/ 690 h 1985"/>
                <a:gd name="T86" fmla="*/ 58 w 1194"/>
                <a:gd name="T87" fmla="*/ 685 h 1985"/>
                <a:gd name="T88" fmla="*/ 42 w 1194"/>
                <a:gd name="T89" fmla="*/ 677 h 1985"/>
                <a:gd name="T90" fmla="*/ 27 w 1194"/>
                <a:gd name="T91" fmla="*/ 664 h 1985"/>
                <a:gd name="T92" fmla="*/ 14 w 1194"/>
                <a:gd name="T93" fmla="*/ 647 h 1985"/>
                <a:gd name="T94" fmla="*/ 4 w 1194"/>
                <a:gd name="T95" fmla="*/ 628 h 1985"/>
                <a:gd name="T96" fmla="*/ 0 w 1194"/>
                <a:gd name="T97" fmla="*/ 607 h 1985"/>
                <a:gd name="T98" fmla="*/ 0 w 1194"/>
                <a:gd name="T99" fmla="*/ 587 h 1985"/>
                <a:gd name="T100" fmla="*/ 4 w 1194"/>
                <a:gd name="T101" fmla="*/ 567 h 1985"/>
                <a:gd name="T102" fmla="*/ 14 w 1194"/>
                <a:gd name="T103" fmla="*/ 547 h 1985"/>
                <a:gd name="T104" fmla="*/ 27 w 1194"/>
                <a:gd name="T105" fmla="*/ 530 h 1985"/>
                <a:gd name="T106" fmla="*/ 530 w 1194"/>
                <a:gd name="T107" fmla="*/ 28 h 1985"/>
                <a:gd name="T108" fmla="*/ 545 w 1194"/>
                <a:gd name="T109" fmla="*/ 16 h 1985"/>
                <a:gd name="T110" fmla="*/ 562 w 1194"/>
                <a:gd name="T111" fmla="*/ 6 h 1985"/>
                <a:gd name="T112" fmla="*/ 579 w 1194"/>
                <a:gd name="T113" fmla="*/ 1 h 1985"/>
                <a:gd name="T114" fmla="*/ 597 w 1194"/>
                <a:gd name="T115" fmla="*/ 0 h 19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94" h="1985">
                  <a:moveTo>
                    <a:pt x="597" y="0"/>
                  </a:moveTo>
                  <a:lnTo>
                    <a:pt x="616" y="1"/>
                  </a:lnTo>
                  <a:lnTo>
                    <a:pt x="633" y="7"/>
                  </a:lnTo>
                  <a:lnTo>
                    <a:pt x="650" y="16"/>
                  </a:lnTo>
                  <a:lnTo>
                    <a:pt x="664" y="28"/>
                  </a:lnTo>
                  <a:lnTo>
                    <a:pt x="1167" y="530"/>
                  </a:lnTo>
                  <a:lnTo>
                    <a:pt x="1181" y="547"/>
                  </a:lnTo>
                  <a:lnTo>
                    <a:pt x="1190" y="567"/>
                  </a:lnTo>
                  <a:lnTo>
                    <a:pt x="1194" y="587"/>
                  </a:lnTo>
                  <a:lnTo>
                    <a:pt x="1194" y="607"/>
                  </a:lnTo>
                  <a:lnTo>
                    <a:pt x="1190" y="628"/>
                  </a:lnTo>
                  <a:lnTo>
                    <a:pt x="1181" y="647"/>
                  </a:lnTo>
                  <a:lnTo>
                    <a:pt x="1167" y="664"/>
                  </a:lnTo>
                  <a:lnTo>
                    <a:pt x="1150" y="678"/>
                  </a:lnTo>
                  <a:lnTo>
                    <a:pt x="1131" y="687"/>
                  </a:lnTo>
                  <a:lnTo>
                    <a:pt x="1110" y="691"/>
                  </a:lnTo>
                  <a:lnTo>
                    <a:pt x="1090" y="691"/>
                  </a:lnTo>
                  <a:lnTo>
                    <a:pt x="1070" y="687"/>
                  </a:lnTo>
                  <a:lnTo>
                    <a:pt x="1050" y="678"/>
                  </a:lnTo>
                  <a:lnTo>
                    <a:pt x="1033" y="664"/>
                  </a:lnTo>
                  <a:lnTo>
                    <a:pt x="692" y="324"/>
                  </a:lnTo>
                  <a:lnTo>
                    <a:pt x="692" y="1889"/>
                  </a:lnTo>
                  <a:lnTo>
                    <a:pt x="689" y="1912"/>
                  </a:lnTo>
                  <a:lnTo>
                    <a:pt x="682" y="1932"/>
                  </a:lnTo>
                  <a:lnTo>
                    <a:pt x="672" y="1949"/>
                  </a:lnTo>
                  <a:lnTo>
                    <a:pt x="657" y="1964"/>
                  </a:lnTo>
                  <a:lnTo>
                    <a:pt x="639" y="1975"/>
                  </a:lnTo>
                  <a:lnTo>
                    <a:pt x="619" y="1982"/>
                  </a:lnTo>
                  <a:lnTo>
                    <a:pt x="597" y="1985"/>
                  </a:lnTo>
                  <a:lnTo>
                    <a:pt x="575" y="1982"/>
                  </a:lnTo>
                  <a:lnTo>
                    <a:pt x="555" y="1975"/>
                  </a:lnTo>
                  <a:lnTo>
                    <a:pt x="538" y="1964"/>
                  </a:lnTo>
                  <a:lnTo>
                    <a:pt x="523" y="1949"/>
                  </a:lnTo>
                  <a:lnTo>
                    <a:pt x="512" y="1932"/>
                  </a:lnTo>
                  <a:lnTo>
                    <a:pt x="504" y="1912"/>
                  </a:lnTo>
                  <a:lnTo>
                    <a:pt x="502" y="1889"/>
                  </a:lnTo>
                  <a:lnTo>
                    <a:pt x="502" y="324"/>
                  </a:lnTo>
                  <a:lnTo>
                    <a:pt x="161" y="664"/>
                  </a:lnTo>
                  <a:lnTo>
                    <a:pt x="146" y="677"/>
                  </a:lnTo>
                  <a:lnTo>
                    <a:pt x="129" y="685"/>
                  </a:lnTo>
                  <a:lnTo>
                    <a:pt x="112" y="690"/>
                  </a:lnTo>
                  <a:lnTo>
                    <a:pt x="94" y="692"/>
                  </a:lnTo>
                  <a:lnTo>
                    <a:pt x="76" y="690"/>
                  </a:lnTo>
                  <a:lnTo>
                    <a:pt x="58" y="685"/>
                  </a:lnTo>
                  <a:lnTo>
                    <a:pt x="42" y="677"/>
                  </a:lnTo>
                  <a:lnTo>
                    <a:pt x="27" y="664"/>
                  </a:lnTo>
                  <a:lnTo>
                    <a:pt x="14" y="647"/>
                  </a:lnTo>
                  <a:lnTo>
                    <a:pt x="4" y="628"/>
                  </a:lnTo>
                  <a:lnTo>
                    <a:pt x="0" y="607"/>
                  </a:lnTo>
                  <a:lnTo>
                    <a:pt x="0" y="587"/>
                  </a:lnTo>
                  <a:lnTo>
                    <a:pt x="4" y="567"/>
                  </a:lnTo>
                  <a:lnTo>
                    <a:pt x="14" y="547"/>
                  </a:lnTo>
                  <a:lnTo>
                    <a:pt x="27" y="530"/>
                  </a:lnTo>
                  <a:lnTo>
                    <a:pt x="530" y="28"/>
                  </a:lnTo>
                  <a:lnTo>
                    <a:pt x="545" y="16"/>
                  </a:lnTo>
                  <a:lnTo>
                    <a:pt x="562" y="6"/>
                  </a:lnTo>
                  <a:lnTo>
                    <a:pt x="579" y="1"/>
                  </a:lnTo>
                  <a:lnTo>
                    <a:pt x="597" y="0"/>
                  </a:lnTo>
                  <a:close/>
                </a:path>
              </a:pathLst>
            </a:custGeom>
            <a:grpFill/>
            <a:ln w="0">
              <a:noFill/>
              <a:prstDash val="solid"/>
              <a:round/>
            </a:ln>
          </p:spPr>
          <p:txBody>
            <a:bodyPr vert="horz" wrap="square" lIns="91440" tIns="45720" rIns="91440" bIns="45720" numCol="1" anchor="t" anchorCtr="0" compatLnSpc="1"/>
            <a:lstStyle/>
            <a:p>
              <a:endParaRPr lang="en-US" sz="2000">
                <a:cs typeface="+mn-ea"/>
                <a:sym typeface="+mn-lt"/>
              </a:endParaRPr>
            </a:p>
          </p:txBody>
        </p:sp>
      </p:grpSp>
      <p:sp>
        <p:nvSpPr>
          <p:cNvPr id="19" name="Rectangle 37"/>
          <p:cNvSpPr/>
          <p:nvPr/>
        </p:nvSpPr>
        <p:spPr>
          <a:xfrm>
            <a:off x="5320632" y="3518437"/>
            <a:ext cx="1499296" cy="45719"/>
          </a:xfrm>
          <a:prstGeom prst="rect">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cs typeface="+mn-ea"/>
              <a:sym typeface="+mn-lt"/>
            </a:endParaRPr>
          </a:p>
        </p:txBody>
      </p:sp>
      <p:sp>
        <p:nvSpPr>
          <p:cNvPr id="21" name="Rectangle 43"/>
          <p:cNvSpPr/>
          <p:nvPr/>
        </p:nvSpPr>
        <p:spPr>
          <a:xfrm>
            <a:off x="8168908" y="3518437"/>
            <a:ext cx="1499296" cy="45719"/>
          </a:xfrm>
          <a:prstGeom prst="rect">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cs typeface="+mn-ea"/>
              <a:sym typeface="+mn-lt"/>
            </a:endParaRPr>
          </a:p>
        </p:txBody>
      </p:sp>
      <p:grpSp>
        <p:nvGrpSpPr>
          <p:cNvPr id="23" name="Group 54"/>
          <p:cNvGrpSpPr/>
          <p:nvPr/>
        </p:nvGrpSpPr>
        <p:grpSpPr>
          <a:xfrm>
            <a:off x="5799086" y="2686515"/>
            <a:ext cx="542388" cy="677480"/>
            <a:chOff x="2611438" y="2698750"/>
            <a:chExt cx="427038" cy="533400"/>
          </a:xfrm>
          <a:solidFill>
            <a:srgbClr val="333F50"/>
          </a:solidFill>
        </p:grpSpPr>
        <p:sp>
          <p:nvSpPr>
            <p:cNvPr id="24" name="Freeform 126"/>
            <p:cNvSpPr>
              <a:spLocks noEditPoints="1"/>
            </p:cNvSpPr>
            <p:nvPr/>
          </p:nvSpPr>
          <p:spPr bwMode="auto">
            <a:xfrm>
              <a:off x="2611438" y="2698750"/>
              <a:ext cx="427038" cy="533400"/>
            </a:xfrm>
            <a:custGeom>
              <a:avLst/>
              <a:gdLst>
                <a:gd name="T0" fmla="*/ 1093 w 2693"/>
                <a:gd name="T1" fmla="*/ 218 h 3358"/>
                <a:gd name="T2" fmla="*/ 787 w 2693"/>
                <a:gd name="T3" fmla="*/ 335 h 3358"/>
                <a:gd name="T4" fmla="*/ 530 w 2693"/>
                <a:gd name="T5" fmla="*/ 529 h 3358"/>
                <a:gd name="T6" fmla="*/ 335 w 2693"/>
                <a:gd name="T7" fmla="*/ 786 h 3358"/>
                <a:gd name="T8" fmla="*/ 218 w 2693"/>
                <a:gd name="T9" fmla="*/ 1093 h 3358"/>
                <a:gd name="T10" fmla="*/ 193 w 2693"/>
                <a:gd name="T11" fmla="*/ 1420 h 3358"/>
                <a:gd name="T12" fmla="*/ 212 w 2693"/>
                <a:gd name="T13" fmla="*/ 1569 h 3358"/>
                <a:gd name="T14" fmla="*/ 218 w 2693"/>
                <a:gd name="T15" fmla="*/ 1600 h 3358"/>
                <a:gd name="T16" fmla="*/ 297 w 2693"/>
                <a:gd name="T17" fmla="*/ 1831 h 3358"/>
                <a:gd name="T18" fmla="*/ 323 w 2693"/>
                <a:gd name="T19" fmla="*/ 1891 h 3358"/>
                <a:gd name="T20" fmla="*/ 459 w 2693"/>
                <a:gd name="T21" fmla="*/ 2149 h 3358"/>
                <a:gd name="T22" fmla="*/ 666 w 2693"/>
                <a:gd name="T23" fmla="*/ 2449 h 3358"/>
                <a:gd name="T24" fmla="*/ 956 w 2693"/>
                <a:gd name="T25" fmla="*/ 2783 h 3358"/>
                <a:gd name="T26" fmla="*/ 1345 w 2693"/>
                <a:gd name="T27" fmla="*/ 3140 h 3358"/>
                <a:gd name="T28" fmla="*/ 1735 w 2693"/>
                <a:gd name="T29" fmla="*/ 2783 h 3358"/>
                <a:gd name="T30" fmla="*/ 2025 w 2693"/>
                <a:gd name="T31" fmla="*/ 2449 h 3358"/>
                <a:gd name="T32" fmla="*/ 2232 w 2693"/>
                <a:gd name="T33" fmla="*/ 2149 h 3358"/>
                <a:gd name="T34" fmla="*/ 2368 w 2693"/>
                <a:gd name="T35" fmla="*/ 1891 h 3358"/>
                <a:gd name="T36" fmla="*/ 2395 w 2693"/>
                <a:gd name="T37" fmla="*/ 1831 h 3358"/>
                <a:gd name="T38" fmla="*/ 2473 w 2693"/>
                <a:gd name="T39" fmla="*/ 1600 h 3358"/>
                <a:gd name="T40" fmla="*/ 2479 w 2693"/>
                <a:gd name="T41" fmla="*/ 1568 h 3358"/>
                <a:gd name="T42" fmla="*/ 2501 w 2693"/>
                <a:gd name="T43" fmla="*/ 1346 h 3358"/>
                <a:gd name="T44" fmla="*/ 2452 w 2693"/>
                <a:gd name="T45" fmla="*/ 1012 h 3358"/>
                <a:gd name="T46" fmla="*/ 2315 w 2693"/>
                <a:gd name="T47" fmla="*/ 717 h 3358"/>
                <a:gd name="T48" fmla="*/ 2103 w 2693"/>
                <a:gd name="T49" fmla="*/ 474 h 3358"/>
                <a:gd name="T50" fmla="*/ 1832 w 2693"/>
                <a:gd name="T51" fmla="*/ 297 h 3358"/>
                <a:gd name="T52" fmla="*/ 1516 w 2693"/>
                <a:gd name="T53" fmla="*/ 202 h 3358"/>
                <a:gd name="T54" fmla="*/ 1437 w 2693"/>
                <a:gd name="T55" fmla="*/ 3 h 3358"/>
                <a:gd name="T56" fmla="*/ 1787 w 2693"/>
                <a:gd name="T57" fmla="*/ 75 h 3358"/>
                <a:gd name="T58" fmla="*/ 2098 w 2693"/>
                <a:gd name="T59" fmla="*/ 231 h 3358"/>
                <a:gd name="T60" fmla="*/ 2356 w 2693"/>
                <a:gd name="T61" fmla="*/ 458 h 3358"/>
                <a:gd name="T62" fmla="*/ 2549 w 2693"/>
                <a:gd name="T63" fmla="*/ 744 h 3358"/>
                <a:gd name="T64" fmla="*/ 2664 w 2693"/>
                <a:gd name="T65" fmla="*/ 1075 h 3358"/>
                <a:gd name="T66" fmla="*/ 2690 w 2693"/>
                <a:gd name="T67" fmla="*/ 1431 h 3358"/>
                <a:gd name="T68" fmla="*/ 2666 w 2693"/>
                <a:gd name="T69" fmla="*/ 1614 h 3358"/>
                <a:gd name="T70" fmla="*/ 2621 w 2693"/>
                <a:gd name="T71" fmla="*/ 1779 h 3358"/>
                <a:gd name="T72" fmla="*/ 2514 w 2693"/>
                <a:gd name="T73" fmla="*/ 2030 h 3358"/>
                <a:gd name="T74" fmla="*/ 2359 w 2693"/>
                <a:gd name="T75" fmla="*/ 2307 h 3358"/>
                <a:gd name="T76" fmla="*/ 2131 w 2693"/>
                <a:gd name="T77" fmla="*/ 2623 h 3358"/>
                <a:gd name="T78" fmla="*/ 1818 w 2693"/>
                <a:gd name="T79" fmla="*/ 2970 h 3358"/>
                <a:gd name="T80" fmla="*/ 1407 w 2693"/>
                <a:gd name="T81" fmla="*/ 3337 h 3358"/>
                <a:gd name="T82" fmla="*/ 1325 w 2693"/>
                <a:gd name="T83" fmla="*/ 3356 h 3358"/>
                <a:gd name="T84" fmla="*/ 1068 w 2693"/>
                <a:gd name="T85" fmla="*/ 3152 h 3358"/>
                <a:gd name="T86" fmla="*/ 706 w 2693"/>
                <a:gd name="T87" fmla="*/ 2793 h 3358"/>
                <a:gd name="T88" fmla="*/ 438 w 2693"/>
                <a:gd name="T89" fmla="*/ 2460 h 3358"/>
                <a:gd name="T90" fmla="*/ 248 w 2693"/>
                <a:gd name="T91" fmla="*/ 2163 h 3358"/>
                <a:gd name="T92" fmla="*/ 123 w 2693"/>
                <a:gd name="T93" fmla="*/ 1910 h 3358"/>
                <a:gd name="T94" fmla="*/ 34 w 2693"/>
                <a:gd name="T95" fmla="*/ 1644 h 3358"/>
                <a:gd name="T96" fmla="*/ 24 w 2693"/>
                <a:gd name="T97" fmla="*/ 1599 h 3358"/>
                <a:gd name="T98" fmla="*/ 3 w 2693"/>
                <a:gd name="T99" fmla="*/ 1254 h 3358"/>
                <a:gd name="T100" fmla="*/ 74 w 2693"/>
                <a:gd name="T101" fmla="*/ 905 h 3358"/>
                <a:gd name="T102" fmla="*/ 231 w 2693"/>
                <a:gd name="T103" fmla="*/ 594 h 3358"/>
                <a:gd name="T104" fmla="*/ 457 w 2693"/>
                <a:gd name="T105" fmla="*/ 336 h 3358"/>
                <a:gd name="T106" fmla="*/ 743 w 2693"/>
                <a:gd name="T107" fmla="*/ 143 h 3358"/>
                <a:gd name="T108" fmla="*/ 1075 w 2693"/>
                <a:gd name="T109" fmla="*/ 28 h 3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693" h="3358">
                  <a:moveTo>
                    <a:pt x="1345" y="190"/>
                  </a:moveTo>
                  <a:lnTo>
                    <a:pt x="1260" y="193"/>
                  </a:lnTo>
                  <a:lnTo>
                    <a:pt x="1175" y="202"/>
                  </a:lnTo>
                  <a:lnTo>
                    <a:pt x="1093" y="218"/>
                  </a:lnTo>
                  <a:lnTo>
                    <a:pt x="1013" y="239"/>
                  </a:lnTo>
                  <a:lnTo>
                    <a:pt x="935" y="266"/>
                  </a:lnTo>
                  <a:lnTo>
                    <a:pt x="859" y="297"/>
                  </a:lnTo>
                  <a:lnTo>
                    <a:pt x="787" y="335"/>
                  </a:lnTo>
                  <a:lnTo>
                    <a:pt x="718" y="377"/>
                  </a:lnTo>
                  <a:lnTo>
                    <a:pt x="651" y="423"/>
                  </a:lnTo>
                  <a:lnTo>
                    <a:pt x="588" y="474"/>
                  </a:lnTo>
                  <a:lnTo>
                    <a:pt x="530" y="529"/>
                  </a:lnTo>
                  <a:lnTo>
                    <a:pt x="475" y="588"/>
                  </a:lnTo>
                  <a:lnTo>
                    <a:pt x="424" y="651"/>
                  </a:lnTo>
                  <a:lnTo>
                    <a:pt x="377" y="717"/>
                  </a:lnTo>
                  <a:lnTo>
                    <a:pt x="335" y="786"/>
                  </a:lnTo>
                  <a:lnTo>
                    <a:pt x="298" y="859"/>
                  </a:lnTo>
                  <a:lnTo>
                    <a:pt x="266" y="934"/>
                  </a:lnTo>
                  <a:lnTo>
                    <a:pt x="240" y="1012"/>
                  </a:lnTo>
                  <a:lnTo>
                    <a:pt x="218" y="1093"/>
                  </a:lnTo>
                  <a:lnTo>
                    <a:pt x="203" y="1175"/>
                  </a:lnTo>
                  <a:lnTo>
                    <a:pt x="194" y="1259"/>
                  </a:lnTo>
                  <a:lnTo>
                    <a:pt x="191" y="1346"/>
                  </a:lnTo>
                  <a:lnTo>
                    <a:pt x="193" y="1420"/>
                  </a:lnTo>
                  <a:lnTo>
                    <a:pt x="200" y="1493"/>
                  </a:lnTo>
                  <a:lnTo>
                    <a:pt x="211" y="1566"/>
                  </a:lnTo>
                  <a:lnTo>
                    <a:pt x="211" y="1568"/>
                  </a:lnTo>
                  <a:lnTo>
                    <a:pt x="212" y="1569"/>
                  </a:lnTo>
                  <a:lnTo>
                    <a:pt x="212" y="1571"/>
                  </a:lnTo>
                  <a:lnTo>
                    <a:pt x="213" y="1576"/>
                  </a:lnTo>
                  <a:lnTo>
                    <a:pt x="215" y="1586"/>
                  </a:lnTo>
                  <a:lnTo>
                    <a:pt x="218" y="1600"/>
                  </a:lnTo>
                  <a:lnTo>
                    <a:pt x="218" y="1602"/>
                  </a:lnTo>
                  <a:lnTo>
                    <a:pt x="240" y="1680"/>
                  </a:lnTo>
                  <a:lnTo>
                    <a:pt x="265" y="1757"/>
                  </a:lnTo>
                  <a:lnTo>
                    <a:pt x="297" y="1831"/>
                  </a:lnTo>
                  <a:lnTo>
                    <a:pt x="297" y="1832"/>
                  </a:lnTo>
                  <a:lnTo>
                    <a:pt x="297" y="1833"/>
                  </a:lnTo>
                  <a:lnTo>
                    <a:pt x="298" y="1834"/>
                  </a:lnTo>
                  <a:lnTo>
                    <a:pt x="323" y="1891"/>
                  </a:lnTo>
                  <a:lnTo>
                    <a:pt x="351" y="1951"/>
                  </a:lnTo>
                  <a:lnTo>
                    <a:pt x="384" y="2014"/>
                  </a:lnTo>
                  <a:lnTo>
                    <a:pt x="420" y="2080"/>
                  </a:lnTo>
                  <a:lnTo>
                    <a:pt x="459" y="2149"/>
                  </a:lnTo>
                  <a:lnTo>
                    <a:pt x="504" y="2220"/>
                  </a:lnTo>
                  <a:lnTo>
                    <a:pt x="553" y="2295"/>
                  </a:lnTo>
                  <a:lnTo>
                    <a:pt x="607" y="2371"/>
                  </a:lnTo>
                  <a:lnTo>
                    <a:pt x="666" y="2449"/>
                  </a:lnTo>
                  <a:lnTo>
                    <a:pt x="730" y="2531"/>
                  </a:lnTo>
                  <a:lnTo>
                    <a:pt x="800" y="2612"/>
                  </a:lnTo>
                  <a:lnTo>
                    <a:pt x="876" y="2697"/>
                  </a:lnTo>
                  <a:lnTo>
                    <a:pt x="956" y="2783"/>
                  </a:lnTo>
                  <a:lnTo>
                    <a:pt x="1044" y="2871"/>
                  </a:lnTo>
                  <a:lnTo>
                    <a:pt x="1138" y="2960"/>
                  </a:lnTo>
                  <a:lnTo>
                    <a:pt x="1238" y="3049"/>
                  </a:lnTo>
                  <a:lnTo>
                    <a:pt x="1345" y="3140"/>
                  </a:lnTo>
                  <a:lnTo>
                    <a:pt x="1453" y="3049"/>
                  </a:lnTo>
                  <a:lnTo>
                    <a:pt x="1554" y="2960"/>
                  </a:lnTo>
                  <a:lnTo>
                    <a:pt x="1648" y="2871"/>
                  </a:lnTo>
                  <a:lnTo>
                    <a:pt x="1735" y="2783"/>
                  </a:lnTo>
                  <a:lnTo>
                    <a:pt x="1816" y="2697"/>
                  </a:lnTo>
                  <a:lnTo>
                    <a:pt x="1892" y="2612"/>
                  </a:lnTo>
                  <a:lnTo>
                    <a:pt x="1961" y="2531"/>
                  </a:lnTo>
                  <a:lnTo>
                    <a:pt x="2025" y="2449"/>
                  </a:lnTo>
                  <a:lnTo>
                    <a:pt x="2084" y="2371"/>
                  </a:lnTo>
                  <a:lnTo>
                    <a:pt x="2139" y="2295"/>
                  </a:lnTo>
                  <a:lnTo>
                    <a:pt x="2188" y="2220"/>
                  </a:lnTo>
                  <a:lnTo>
                    <a:pt x="2232" y="2149"/>
                  </a:lnTo>
                  <a:lnTo>
                    <a:pt x="2272" y="2080"/>
                  </a:lnTo>
                  <a:lnTo>
                    <a:pt x="2308" y="2014"/>
                  </a:lnTo>
                  <a:lnTo>
                    <a:pt x="2341" y="1951"/>
                  </a:lnTo>
                  <a:lnTo>
                    <a:pt x="2368" y="1891"/>
                  </a:lnTo>
                  <a:lnTo>
                    <a:pt x="2394" y="1834"/>
                  </a:lnTo>
                  <a:lnTo>
                    <a:pt x="2394" y="1833"/>
                  </a:lnTo>
                  <a:lnTo>
                    <a:pt x="2395" y="1832"/>
                  </a:lnTo>
                  <a:lnTo>
                    <a:pt x="2395" y="1831"/>
                  </a:lnTo>
                  <a:lnTo>
                    <a:pt x="2426" y="1757"/>
                  </a:lnTo>
                  <a:lnTo>
                    <a:pt x="2453" y="1680"/>
                  </a:lnTo>
                  <a:lnTo>
                    <a:pt x="2473" y="1602"/>
                  </a:lnTo>
                  <a:lnTo>
                    <a:pt x="2473" y="1600"/>
                  </a:lnTo>
                  <a:lnTo>
                    <a:pt x="2476" y="1586"/>
                  </a:lnTo>
                  <a:lnTo>
                    <a:pt x="2478" y="1576"/>
                  </a:lnTo>
                  <a:lnTo>
                    <a:pt x="2479" y="1571"/>
                  </a:lnTo>
                  <a:lnTo>
                    <a:pt x="2479" y="1568"/>
                  </a:lnTo>
                  <a:lnTo>
                    <a:pt x="2481" y="1566"/>
                  </a:lnTo>
                  <a:lnTo>
                    <a:pt x="2492" y="1494"/>
                  </a:lnTo>
                  <a:lnTo>
                    <a:pt x="2499" y="1420"/>
                  </a:lnTo>
                  <a:lnTo>
                    <a:pt x="2501" y="1346"/>
                  </a:lnTo>
                  <a:lnTo>
                    <a:pt x="2498" y="1259"/>
                  </a:lnTo>
                  <a:lnTo>
                    <a:pt x="2489" y="1175"/>
                  </a:lnTo>
                  <a:lnTo>
                    <a:pt x="2473" y="1093"/>
                  </a:lnTo>
                  <a:lnTo>
                    <a:pt x="2452" y="1012"/>
                  </a:lnTo>
                  <a:lnTo>
                    <a:pt x="2425" y="934"/>
                  </a:lnTo>
                  <a:lnTo>
                    <a:pt x="2394" y="859"/>
                  </a:lnTo>
                  <a:lnTo>
                    <a:pt x="2357" y="786"/>
                  </a:lnTo>
                  <a:lnTo>
                    <a:pt x="2315" y="717"/>
                  </a:lnTo>
                  <a:lnTo>
                    <a:pt x="2268" y="651"/>
                  </a:lnTo>
                  <a:lnTo>
                    <a:pt x="2217" y="588"/>
                  </a:lnTo>
                  <a:lnTo>
                    <a:pt x="2162" y="529"/>
                  </a:lnTo>
                  <a:lnTo>
                    <a:pt x="2103" y="474"/>
                  </a:lnTo>
                  <a:lnTo>
                    <a:pt x="2041" y="423"/>
                  </a:lnTo>
                  <a:lnTo>
                    <a:pt x="1974" y="377"/>
                  </a:lnTo>
                  <a:lnTo>
                    <a:pt x="1905" y="335"/>
                  </a:lnTo>
                  <a:lnTo>
                    <a:pt x="1832" y="297"/>
                  </a:lnTo>
                  <a:lnTo>
                    <a:pt x="1757" y="266"/>
                  </a:lnTo>
                  <a:lnTo>
                    <a:pt x="1679" y="239"/>
                  </a:lnTo>
                  <a:lnTo>
                    <a:pt x="1599" y="218"/>
                  </a:lnTo>
                  <a:lnTo>
                    <a:pt x="1516" y="202"/>
                  </a:lnTo>
                  <a:lnTo>
                    <a:pt x="1432" y="193"/>
                  </a:lnTo>
                  <a:lnTo>
                    <a:pt x="1345" y="190"/>
                  </a:lnTo>
                  <a:close/>
                  <a:moveTo>
                    <a:pt x="1345" y="0"/>
                  </a:moveTo>
                  <a:lnTo>
                    <a:pt x="1437" y="3"/>
                  </a:lnTo>
                  <a:lnTo>
                    <a:pt x="1528" y="13"/>
                  </a:lnTo>
                  <a:lnTo>
                    <a:pt x="1617" y="28"/>
                  </a:lnTo>
                  <a:lnTo>
                    <a:pt x="1703" y="49"/>
                  </a:lnTo>
                  <a:lnTo>
                    <a:pt x="1787" y="75"/>
                  </a:lnTo>
                  <a:lnTo>
                    <a:pt x="1869" y="106"/>
                  </a:lnTo>
                  <a:lnTo>
                    <a:pt x="1948" y="143"/>
                  </a:lnTo>
                  <a:lnTo>
                    <a:pt x="2024" y="185"/>
                  </a:lnTo>
                  <a:lnTo>
                    <a:pt x="2098" y="231"/>
                  </a:lnTo>
                  <a:lnTo>
                    <a:pt x="2167" y="281"/>
                  </a:lnTo>
                  <a:lnTo>
                    <a:pt x="2233" y="336"/>
                  </a:lnTo>
                  <a:lnTo>
                    <a:pt x="2297" y="395"/>
                  </a:lnTo>
                  <a:lnTo>
                    <a:pt x="2356" y="458"/>
                  </a:lnTo>
                  <a:lnTo>
                    <a:pt x="2411" y="525"/>
                  </a:lnTo>
                  <a:lnTo>
                    <a:pt x="2461" y="594"/>
                  </a:lnTo>
                  <a:lnTo>
                    <a:pt x="2507" y="668"/>
                  </a:lnTo>
                  <a:lnTo>
                    <a:pt x="2549" y="744"/>
                  </a:lnTo>
                  <a:lnTo>
                    <a:pt x="2586" y="823"/>
                  </a:lnTo>
                  <a:lnTo>
                    <a:pt x="2617" y="905"/>
                  </a:lnTo>
                  <a:lnTo>
                    <a:pt x="2644" y="989"/>
                  </a:lnTo>
                  <a:lnTo>
                    <a:pt x="2664" y="1075"/>
                  </a:lnTo>
                  <a:lnTo>
                    <a:pt x="2680" y="1164"/>
                  </a:lnTo>
                  <a:lnTo>
                    <a:pt x="2689" y="1254"/>
                  </a:lnTo>
                  <a:lnTo>
                    <a:pt x="2693" y="1346"/>
                  </a:lnTo>
                  <a:lnTo>
                    <a:pt x="2690" y="1431"/>
                  </a:lnTo>
                  <a:lnTo>
                    <a:pt x="2682" y="1516"/>
                  </a:lnTo>
                  <a:lnTo>
                    <a:pt x="2668" y="1599"/>
                  </a:lnTo>
                  <a:lnTo>
                    <a:pt x="2667" y="1604"/>
                  </a:lnTo>
                  <a:lnTo>
                    <a:pt x="2666" y="1614"/>
                  </a:lnTo>
                  <a:lnTo>
                    <a:pt x="2663" y="1627"/>
                  </a:lnTo>
                  <a:lnTo>
                    <a:pt x="2659" y="1644"/>
                  </a:lnTo>
                  <a:lnTo>
                    <a:pt x="2642" y="1713"/>
                  </a:lnTo>
                  <a:lnTo>
                    <a:pt x="2621" y="1779"/>
                  </a:lnTo>
                  <a:lnTo>
                    <a:pt x="2597" y="1845"/>
                  </a:lnTo>
                  <a:lnTo>
                    <a:pt x="2569" y="1910"/>
                  </a:lnTo>
                  <a:lnTo>
                    <a:pt x="2544" y="1968"/>
                  </a:lnTo>
                  <a:lnTo>
                    <a:pt x="2514" y="2030"/>
                  </a:lnTo>
                  <a:lnTo>
                    <a:pt x="2482" y="2095"/>
                  </a:lnTo>
                  <a:lnTo>
                    <a:pt x="2445" y="2163"/>
                  </a:lnTo>
                  <a:lnTo>
                    <a:pt x="2404" y="2233"/>
                  </a:lnTo>
                  <a:lnTo>
                    <a:pt x="2359" y="2307"/>
                  </a:lnTo>
                  <a:lnTo>
                    <a:pt x="2309" y="2383"/>
                  </a:lnTo>
                  <a:lnTo>
                    <a:pt x="2255" y="2460"/>
                  </a:lnTo>
                  <a:lnTo>
                    <a:pt x="2196" y="2541"/>
                  </a:lnTo>
                  <a:lnTo>
                    <a:pt x="2131" y="2623"/>
                  </a:lnTo>
                  <a:lnTo>
                    <a:pt x="2061" y="2707"/>
                  </a:lnTo>
                  <a:lnTo>
                    <a:pt x="1986" y="2793"/>
                  </a:lnTo>
                  <a:lnTo>
                    <a:pt x="1905" y="2881"/>
                  </a:lnTo>
                  <a:lnTo>
                    <a:pt x="1818" y="2970"/>
                  </a:lnTo>
                  <a:lnTo>
                    <a:pt x="1725" y="3060"/>
                  </a:lnTo>
                  <a:lnTo>
                    <a:pt x="1625" y="3152"/>
                  </a:lnTo>
                  <a:lnTo>
                    <a:pt x="1519" y="3243"/>
                  </a:lnTo>
                  <a:lnTo>
                    <a:pt x="1407" y="3337"/>
                  </a:lnTo>
                  <a:lnTo>
                    <a:pt x="1387" y="3349"/>
                  </a:lnTo>
                  <a:lnTo>
                    <a:pt x="1368" y="3356"/>
                  </a:lnTo>
                  <a:lnTo>
                    <a:pt x="1346" y="3358"/>
                  </a:lnTo>
                  <a:lnTo>
                    <a:pt x="1325" y="3356"/>
                  </a:lnTo>
                  <a:lnTo>
                    <a:pt x="1306" y="3349"/>
                  </a:lnTo>
                  <a:lnTo>
                    <a:pt x="1286" y="3337"/>
                  </a:lnTo>
                  <a:lnTo>
                    <a:pt x="1174" y="3243"/>
                  </a:lnTo>
                  <a:lnTo>
                    <a:pt x="1068" y="3152"/>
                  </a:lnTo>
                  <a:lnTo>
                    <a:pt x="968" y="3060"/>
                  </a:lnTo>
                  <a:lnTo>
                    <a:pt x="875" y="2970"/>
                  </a:lnTo>
                  <a:lnTo>
                    <a:pt x="787" y="2881"/>
                  </a:lnTo>
                  <a:lnTo>
                    <a:pt x="706" y="2793"/>
                  </a:lnTo>
                  <a:lnTo>
                    <a:pt x="631" y="2707"/>
                  </a:lnTo>
                  <a:lnTo>
                    <a:pt x="561" y="2623"/>
                  </a:lnTo>
                  <a:lnTo>
                    <a:pt x="497" y="2541"/>
                  </a:lnTo>
                  <a:lnTo>
                    <a:pt x="438" y="2460"/>
                  </a:lnTo>
                  <a:lnTo>
                    <a:pt x="384" y="2383"/>
                  </a:lnTo>
                  <a:lnTo>
                    <a:pt x="334" y="2307"/>
                  </a:lnTo>
                  <a:lnTo>
                    <a:pt x="289" y="2233"/>
                  </a:lnTo>
                  <a:lnTo>
                    <a:pt x="248" y="2163"/>
                  </a:lnTo>
                  <a:lnTo>
                    <a:pt x="211" y="2095"/>
                  </a:lnTo>
                  <a:lnTo>
                    <a:pt x="179" y="2030"/>
                  </a:lnTo>
                  <a:lnTo>
                    <a:pt x="149" y="1968"/>
                  </a:lnTo>
                  <a:lnTo>
                    <a:pt x="123" y="1910"/>
                  </a:lnTo>
                  <a:lnTo>
                    <a:pt x="96" y="1845"/>
                  </a:lnTo>
                  <a:lnTo>
                    <a:pt x="71" y="1779"/>
                  </a:lnTo>
                  <a:lnTo>
                    <a:pt x="51" y="1712"/>
                  </a:lnTo>
                  <a:lnTo>
                    <a:pt x="34" y="1644"/>
                  </a:lnTo>
                  <a:lnTo>
                    <a:pt x="30" y="1627"/>
                  </a:lnTo>
                  <a:lnTo>
                    <a:pt x="28" y="1614"/>
                  </a:lnTo>
                  <a:lnTo>
                    <a:pt x="25" y="1604"/>
                  </a:lnTo>
                  <a:lnTo>
                    <a:pt x="24" y="1599"/>
                  </a:lnTo>
                  <a:lnTo>
                    <a:pt x="11" y="1516"/>
                  </a:lnTo>
                  <a:lnTo>
                    <a:pt x="3" y="1431"/>
                  </a:lnTo>
                  <a:lnTo>
                    <a:pt x="0" y="1346"/>
                  </a:lnTo>
                  <a:lnTo>
                    <a:pt x="3" y="1254"/>
                  </a:lnTo>
                  <a:lnTo>
                    <a:pt x="12" y="1164"/>
                  </a:lnTo>
                  <a:lnTo>
                    <a:pt x="28" y="1075"/>
                  </a:lnTo>
                  <a:lnTo>
                    <a:pt x="49" y="989"/>
                  </a:lnTo>
                  <a:lnTo>
                    <a:pt x="74" y="905"/>
                  </a:lnTo>
                  <a:lnTo>
                    <a:pt x="106" y="823"/>
                  </a:lnTo>
                  <a:lnTo>
                    <a:pt x="143" y="744"/>
                  </a:lnTo>
                  <a:lnTo>
                    <a:pt x="185" y="668"/>
                  </a:lnTo>
                  <a:lnTo>
                    <a:pt x="231" y="594"/>
                  </a:lnTo>
                  <a:lnTo>
                    <a:pt x="281" y="525"/>
                  </a:lnTo>
                  <a:lnTo>
                    <a:pt x="336" y="458"/>
                  </a:lnTo>
                  <a:lnTo>
                    <a:pt x="395" y="395"/>
                  </a:lnTo>
                  <a:lnTo>
                    <a:pt x="457" y="336"/>
                  </a:lnTo>
                  <a:lnTo>
                    <a:pt x="525" y="281"/>
                  </a:lnTo>
                  <a:lnTo>
                    <a:pt x="594" y="231"/>
                  </a:lnTo>
                  <a:lnTo>
                    <a:pt x="668" y="185"/>
                  </a:lnTo>
                  <a:lnTo>
                    <a:pt x="743" y="143"/>
                  </a:lnTo>
                  <a:lnTo>
                    <a:pt x="823" y="106"/>
                  </a:lnTo>
                  <a:lnTo>
                    <a:pt x="904" y="75"/>
                  </a:lnTo>
                  <a:lnTo>
                    <a:pt x="988" y="49"/>
                  </a:lnTo>
                  <a:lnTo>
                    <a:pt x="1075" y="28"/>
                  </a:lnTo>
                  <a:lnTo>
                    <a:pt x="1164" y="13"/>
                  </a:lnTo>
                  <a:lnTo>
                    <a:pt x="1254" y="3"/>
                  </a:lnTo>
                  <a:lnTo>
                    <a:pt x="1345" y="0"/>
                  </a:lnTo>
                  <a:close/>
                </a:path>
              </a:pathLst>
            </a:custGeom>
            <a:grpFill/>
            <a:ln w="0">
              <a:noFill/>
              <a:prstDash val="solid"/>
              <a:round/>
            </a:ln>
          </p:spPr>
          <p:txBody>
            <a:bodyPr vert="horz" wrap="square" lIns="91440" tIns="45720" rIns="91440" bIns="45720" numCol="1" anchor="t" anchorCtr="0" compatLnSpc="1"/>
            <a:lstStyle/>
            <a:p>
              <a:endParaRPr lang="en-US" sz="2000">
                <a:cs typeface="+mn-ea"/>
                <a:sym typeface="+mn-lt"/>
              </a:endParaRPr>
            </a:p>
          </p:txBody>
        </p:sp>
        <p:sp>
          <p:nvSpPr>
            <p:cNvPr id="25" name="Freeform 127"/>
            <p:cNvSpPr>
              <a:spLocks noEditPoints="1"/>
            </p:cNvSpPr>
            <p:nvPr/>
          </p:nvSpPr>
          <p:spPr bwMode="auto">
            <a:xfrm>
              <a:off x="2689226" y="2779713"/>
              <a:ext cx="271463" cy="271463"/>
            </a:xfrm>
            <a:custGeom>
              <a:avLst/>
              <a:gdLst>
                <a:gd name="T0" fmla="*/ 728 w 1708"/>
                <a:gd name="T1" fmla="*/ 202 h 1709"/>
                <a:gd name="T2" fmla="*/ 554 w 1708"/>
                <a:gd name="T3" fmla="*/ 261 h 1709"/>
                <a:gd name="T4" fmla="*/ 406 w 1708"/>
                <a:gd name="T5" fmla="*/ 364 h 1709"/>
                <a:gd name="T6" fmla="*/ 291 w 1708"/>
                <a:gd name="T7" fmla="*/ 502 h 1709"/>
                <a:gd name="T8" fmla="*/ 216 w 1708"/>
                <a:gd name="T9" fmla="*/ 668 h 1709"/>
                <a:gd name="T10" fmla="*/ 190 w 1708"/>
                <a:gd name="T11" fmla="*/ 854 h 1709"/>
                <a:gd name="T12" fmla="*/ 216 w 1708"/>
                <a:gd name="T13" fmla="*/ 1040 h 1709"/>
                <a:gd name="T14" fmla="*/ 291 w 1708"/>
                <a:gd name="T15" fmla="*/ 1207 h 1709"/>
                <a:gd name="T16" fmla="*/ 406 w 1708"/>
                <a:gd name="T17" fmla="*/ 1345 h 1709"/>
                <a:gd name="T18" fmla="*/ 554 w 1708"/>
                <a:gd name="T19" fmla="*/ 1447 h 1709"/>
                <a:gd name="T20" fmla="*/ 728 w 1708"/>
                <a:gd name="T21" fmla="*/ 1507 h 1709"/>
                <a:gd name="T22" fmla="*/ 918 w 1708"/>
                <a:gd name="T23" fmla="*/ 1516 h 1709"/>
                <a:gd name="T24" fmla="*/ 1098 w 1708"/>
                <a:gd name="T25" fmla="*/ 1472 h 1709"/>
                <a:gd name="T26" fmla="*/ 1256 w 1708"/>
                <a:gd name="T27" fmla="*/ 1383 h 1709"/>
                <a:gd name="T28" fmla="*/ 1382 w 1708"/>
                <a:gd name="T29" fmla="*/ 1256 h 1709"/>
                <a:gd name="T30" fmla="*/ 1472 w 1708"/>
                <a:gd name="T31" fmla="*/ 1098 h 1709"/>
                <a:gd name="T32" fmla="*/ 1515 w 1708"/>
                <a:gd name="T33" fmla="*/ 918 h 1709"/>
                <a:gd name="T34" fmla="*/ 1506 w 1708"/>
                <a:gd name="T35" fmla="*/ 728 h 1709"/>
                <a:gd name="T36" fmla="*/ 1446 w 1708"/>
                <a:gd name="T37" fmla="*/ 555 h 1709"/>
                <a:gd name="T38" fmla="*/ 1343 w 1708"/>
                <a:gd name="T39" fmla="*/ 406 h 1709"/>
                <a:gd name="T40" fmla="*/ 1206 w 1708"/>
                <a:gd name="T41" fmla="*/ 291 h 1709"/>
                <a:gd name="T42" fmla="*/ 1040 w 1708"/>
                <a:gd name="T43" fmla="*/ 216 h 1709"/>
                <a:gd name="T44" fmla="*/ 853 w 1708"/>
                <a:gd name="T45" fmla="*/ 190 h 1709"/>
                <a:gd name="T46" fmla="*/ 999 w 1708"/>
                <a:gd name="T47" fmla="*/ 12 h 1709"/>
                <a:gd name="T48" fmla="*/ 1201 w 1708"/>
                <a:gd name="T49" fmla="*/ 74 h 1709"/>
                <a:gd name="T50" fmla="*/ 1380 w 1708"/>
                <a:gd name="T51" fmla="*/ 181 h 1709"/>
                <a:gd name="T52" fmla="*/ 1526 w 1708"/>
                <a:gd name="T53" fmla="*/ 327 h 1709"/>
                <a:gd name="T54" fmla="*/ 1633 w 1708"/>
                <a:gd name="T55" fmla="*/ 506 h 1709"/>
                <a:gd name="T56" fmla="*/ 1696 w 1708"/>
                <a:gd name="T57" fmla="*/ 708 h 1709"/>
                <a:gd name="T58" fmla="*/ 1705 w 1708"/>
                <a:gd name="T59" fmla="*/ 928 h 1709"/>
                <a:gd name="T60" fmla="*/ 1660 w 1708"/>
                <a:gd name="T61" fmla="*/ 1137 h 1709"/>
                <a:gd name="T62" fmla="*/ 1567 w 1708"/>
                <a:gd name="T63" fmla="*/ 1324 h 1709"/>
                <a:gd name="T64" fmla="*/ 1432 w 1708"/>
                <a:gd name="T65" fmla="*/ 1482 h 1709"/>
                <a:gd name="T66" fmla="*/ 1265 w 1708"/>
                <a:gd name="T67" fmla="*/ 1603 h 1709"/>
                <a:gd name="T68" fmla="*/ 1069 w 1708"/>
                <a:gd name="T69" fmla="*/ 1682 h 1709"/>
                <a:gd name="T70" fmla="*/ 853 w 1708"/>
                <a:gd name="T71" fmla="*/ 1709 h 1709"/>
                <a:gd name="T72" fmla="*/ 638 w 1708"/>
                <a:gd name="T73" fmla="*/ 1682 h 1709"/>
                <a:gd name="T74" fmla="*/ 443 w 1708"/>
                <a:gd name="T75" fmla="*/ 1603 h 1709"/>
                <a:gd name="T76" fmla="*/ 275 w 1708"/>
                <a:gd name="T77" fmla="*/ 1482 h 1709"/>
                <a:gd name="T78" fmla="*/ 141 w 1708"/>
                <a:gd name="T79" fmla="*/ 1324 h 1709"/>
                <a:gd name="T80" fmla="*/ 48 w 1708"/>
                <a:gd name="T81" fmla="*/ 1137 h 1709"/>
                <a:gd name="T82" fmla="*/ 3 w 1708"/>
                <a:gd name="T83" fmla="*/ 928 h 1709"/>
                <a:gd name="T84" fmla="*/ 12 w 1708"/>
                <a:gd name="T85" fmla="*/ 708 h 1709"/>
                <a:gd name="T86" fmla="*/ 73 w 1708"/>
                <a:gd name="T87" fmla="*/ 506 h 1709"/>
                <a:gd name="T88" fmla="*/ 182 w 1708"/>
                <a:gd name="T89" fmla="*/ 327 h 1709"/>
                <a:gd name="T90" fmla="*/ 328 w 1708"/>
                <a:gd name="T91" fmla="*/ 181 h 1709"/>
                <a:gd name="T92" fmla="*/ 505 w 1708"/>
                <a:gd name="T93" fmla="*/ 74 h 1709"/>
                <a:gd name="T94" fmla="*/ 708 w 1708"/>
                <a:gd name="T95" fmla="*/ 12 h 1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08" h="1709">
                  <a:moveTo>
                    <a:pt x="853" y="190"/>
                  </a:moveTo>
                  <a:lnTo>
                    <a:pt x="790" y="193"/>
                  </a:lnTo>
                  <a:lnTo>
                    <a:pt x="728" y="202"/>
                  </a:lnTo>
                  <a:lnTo>
                    <a:pt x="668" y="216"/>
                  </a:lnTo>
                  <a:lnTo>
                    <a:pt x="609" y="237"/>
                  </a:lnTo>
                  <a:lnTo>
                    <a:pt x="554" y="261"/>
                  </a:lnTo>
                  <a:lnTo>
                    <a:pt x="501" y="291"/>
                  </a:lnTo>
                  <a:lnTo>
                    <a:pt x="452" y="325"/>
                  </a:lnTo>
                  <a:lnTo>
                    <a:pt x="406" y="364"/>
                  </a:lnTo>
                  <a:lnTo>
                    <a:pt x="363" y="406"/>
                  </a:lnTo>
                  <a:lnTo>
                    <a:pt x="326" y="453"/>
                  </a:lnTo>
                  <a:lnTo>
                    <a:pt x="291" y="502"/>
                  </a:lnTo>
                  <a:lnTo>
                    <a:pt x="261" y="555"/>
                  </a:lnTo>
                  <a:lnTo>
                    <a:pt x="236" y="610"/>
                  </a:lnTo>
                  <a:lnTo>
                    <a:pt x="216" y="668"/>
                  </a:lnTo>
                  <a:lnTo>
                    <a:pt x="201" y="728"/>
                  </a:lnTo>
                  <a:lnTo>
                    <a:pt x="193" y="790"/>
                  </a:lnTo>
                  <a:lnTo>
                    <a:pt x="190" y="854"/>
                  </a:lnTo>
                  <a:lnTo>
                    <a:pt x="193" y="918"/>
                  </a:lnTo>
                  <a:lnTo>
                    <a:pt x="201" y="980"/>
                  </a:lnTo>
                  <a:lnTo>
                    <a:pt x="216" y="1040"/>
                  </a:lnTo>
                  <a:lnTo>
                    <a:pt x="236" y="1098"/>
                  </a:lnTo>
                  <a:lnTo>
                    <a:pt x="261" y="1154"/>
                  </a:lnTo>
                  <a:lnTo>
                    <a:pt x="291" y="1207"/>
                  </a:lnTo>
                  <a:lnTo>
                    <a:pt x="325" y="1256"/>
                  </a:lnTo>
                  <a:lnTo>
                    <a:pt x="363" y="1302"/>
                  </a:lnTo>
                  <a:lnTo>
                    <a:pt x="406" y="1345"/>
                  </a:lnTo>
                  <a:lnTo>
                    <a:pt x="452" y="1383"/>
                  </a:lnTo>
                  <a:lnTo>
                    <a:pt x="501" y="1417"/>
                  </a:lnTo>
                  <a:lnTo>
                    <a:pt x="554" y="1447"/>
                  </a:lnTo>
                  <a:lnTo>
                    <a:pt x="609" y="1472"/>
                  </a:lnTo>
                  <a:lnTo>
                    <a:pt x="668" y="1492"/>
                  </a:lnTo>
                  <a:lnTo>
                    <a:pt x="728" y="1507"/>
                  </a:lnTo>
                  <a:lnTo>
                    <a:pt x="790" y="1516"/>
                  </a:lnTo>
                  <a:lnTo>
                    <a:pt x="853" y="1519"/>
                  </a:lnTo>
                  <a:lnTo>
                    <a:pt x="918" y="1516"/>
                  </a:lnTo>
                  <a:lnTo>
                    <a:pt x="980" y="1507"/>
                  </a:lnTo>
                  <a:lnTo>
                    <a:pt x="1040" y="1492"/>
                  </a:lnTo>
                  <a:lnTo>
                    <a:pt x="1098" y="1472"/>
                  </a:lnTo>
                  <a:lnTo>
                    <a:pt x="1153" y="1447"/>
                  </a:lnTo>
                  <a:lnTo>
                    <a:pt x="1207" y="1417"/>
                  </a:lnTo>
                  <a:lnTo>
                    <a:pt x="1256" y="1383"/>
                  </a:lnTo>
                  <a:lnTo>
                    <a:pt x="1302" y="1345"/>
                  </a:lnTo>
                  <a:lnTo>
                    <a:pt x="1344" y="1302"/>
                  </a:lnTo>
                  <a:lnTo>
                    <a:pt x="1382" y="1256"/>
                  </a:lnTo>
                  <a:lnTo>
                    <a:pt x="1417" y="1207"/>
                  </a:lnTo>
                  <a:lnTo>
                    <a:pt x="1446" y="1154"/>
                  </a:lnTo>
                  <a:lnTo>
                    <a:pt x="1472" y="1098"/>
                  </a:lnTo>
                  <a:lnTo>
                    <a:pt x="1491" y="1040"/>
                  </a:lnTo>
                  <a:lnTo>
                    <a:pt x="1506" y="980"/>
                  </a:lnTo>
                  <a:lnTo>
                    <a:pt x="1515" y="918"/>
                  </a:lnTo>
                  <a:lnTo>
                    <a:pt x="1518" y="854"/>
                  </a:lnTo>
                  <a:lnTo>
                    <a:pt x="1515" y="790"/>
                  </a:lnTo>
                  <a:lnTo>
                    <a:pt x="1506" y="728"/>
                  </a:lnTo>
                  <a:lnTo>
                    <a:pt x="1491" y="668"/>
                  </a:lnTo>
                  <a:lnTo>
                    <a:pt x="1471" y="610"/>
                  </a:lnTo>
                  <a:lnTo>
                    <a:pt x="1446" y="555"/>
                  </a:lnTo>
                  <a:lnTo>
                    <a:pt x="1417" y="502"/>
                  </a:lnTo>
                  <a:lnTo>
                    <a:pt x="1382" y="453"/>
                  </a:lnTo>
                  <a:lnTo>
                    <a:pt x="1343" y="406"/>
                  </a:lnTo>
                  <a:lnTo>
                    <a:pt x="1302" y="364"/>
                  </a:lnTo>
                  <a:lnTo>
                    <a:pt x="1256" y="325"/>
                  </a:lnTo>
                  <a:lnTo>
                    <a:pt x="1206" y="291"/>
                  </a:lnTo>
                  <a:lnTo>
                    <a:pt x="1153" y="261"/>
                  </a:lnTo>
                  <a:lnTo>
                    <a:pt x="1097" y="237"/>
                  </a:lnTo>
                  <a:lnTo>
                    <a:pt x="1040" y="216"/>
                  </a:lnTo>
                  <a:lnTo>
                    <a:pt x="980" y="202"/>
                  </a:lnTo>
                  <a:lnTo>
                    <a:pt x="918" y="193"/>
                  </a:lnTo>
                  <a:lnTo>
                    <a:pt x="853" y="190"/>
                  </a:lnTo>
                  <a:close/>
                  <a:moveTo>
                    <a:pt x="853" y="0"/>
                  </a:moveTo>
                  <a:lnTo>
                    <a:pt x="927" y="3"/>
                  </a:lnTo>
                  <a:lnTo>
                    <a:pt x="999" y="12"/>
                  </a:lnTo>
                  <a:lnTo>
                    <a:pt x="1069" y="27"/>
                  </a:lnTo>
                  <a:lnTo>
                    <a:pt x="1137" y="48"/>
                  </a:lnTo>
                  <a:lnTo>
                    <a:pt x="1201" y="74"/>
                  </a:lnTo>
                  <a:lnTo>
                    <a:pt x="1265" y="105"/>
                  </a:lnTo>
                  <a:lnTo>
                    <a:pt x="1324" y="142"/>
                  </a:lnTo>
                  <a:lnTo>
                    <a:pt x="1380" y="181"/>
                  </a:lnTo>
                  <a:lnTo>
                    <a:pt x="1432" y="226"/>
                  </a:lnTo>
                  <a:lnTo>
                    <a:pt x="1481" y="275"/>
                  </a:lnTo>
                  <a:lnTo>
                    <a:pt x="1526" y="327"/>
                  </a:lnTo>
                  <a:lnTo>
                    <a:pt x="1567" y="384"/>
                  </a:lnTo>
                  <a:lnTo>
                    <a:pt x="1603" y="444"/>
                  </a:lnTo>
                  <a:lnTo>
                    <a:pt x="1633" y="506"/>
                  </a:lnTo>
                  <a:lnTo>
                    <a:pt x="1660" y="571"/>
                  </a:lnTo>
                  <a:lnTo>
                    <a:pt x="1680" y="639"/>
                  </a:lnTo>
                  <a:lnTo>
                    <a:pt x="1696" y="708"/>
                  </a:lnTo>
                  <a:lnTo>
                    <a:pt x="1705" y="781"/>
                  </a:lnTo>
                  <a:lnTo>
                    <a:pt x="1708" y="854"/>
                  </a:lnTo>
                  <a:lnTo>
                    <a:pt x="1705" y="928"/>
                  </a:lnTo>
                  <a:lnTo>
                    <a:pt x="1696" y="999"/>
                  </a:lnTo>
                  <a:lnTo>
                    <a:pt x="1680" y="1070"/>
                  </a:lnTo>
                  <a:lnTo>
                    <a:pt x="1660" y="1137"/>
                  </a:lnTo>
                  <a:lnTo>
                    <a:pt x="1633" y="1203"/>
                  </a:lnTo>
                  <a:lnTo>
                    <a:pt x="1603" y="1265"/>
                  </a:lnTo>
                  <a:lnTo>
                    <a:pt x="1567" y="1324"/>
                  </a:lnTo>
                  <a:lnTo>
                    <a:pt x="1526" y="1380"/>
                  </a:lnTo>
                  <a:lnTo>
                    <a:pt x="1481" y="1433"/>
                  </a:lnTo>
                  <a:lnTo>
                    <a:pt x="1432" y="1482"/>
                  </a:lnTo>
                  <a:lnTo>
                    <a:pt x="1380" y="1527"/>
                  </a:lnTo>
                  <a:lnTo>
                    <a:pt x="1324" y="1567"/>
                  </a:lnTo>
                  <a:lnTo>
                    <a:pt x="1265" y="1603"/>
                  </a:lnTo>
                  <a:lnTo>
                    <a:pt x="1201" y="1635"/>
                  </a:lnTo>
                  <a:lnTo>
                    <a:pt x="1137" y="1660"/>
                  </a:lnTo>
                  <a:lnTo>
                    <a:pt x="1069" y="1682"/>
                  </a:lnTo>
                  <a:lnTo>
                    <a:pt x="999" y="1697"/>
                  </a:lnTo>
                  <a:lnTo>
                    <a:pt x="927" y="1706"/>
                  </a:lnTo>
                  <a:lnTo>
                    <a:pt x="853" y="1709"/>
                  </a:lnTo>
                  <a:lnTo>
                    <a:pt x="780" y="1706"/>
                  </a:lnTo>
                  <a:lnTo>
                    <a:pt x="708" y="1697"/>
                  </a:lnTo>
                  <a:lnTo>
                    <a:pt x="638" y="1682"/>
                  </a:lnTo>
                  <a:lnTo>
                    <a:pt x="571" y="1660"/>
                  </a:lnTo>
                  <a:lnTo>
                    <a:pt x="505" y="1635"/>
                  </a:lnTo>
                  <a:lnTo>
                    <a:pt x="443" y="1603"/>
                  </a:lnTo>
                  <a:lnTo>
                    <a:pt x="384" y="1567"/>
                  </a:lnTo>
                  <a:lnTo>
                    <a:pt x="328" y="1527"/>
                  </a:lnTo>
                  <a:lnTo>
                    <a:pt x="275" y="1482"/>
                  </a:lnTo>
                  <a:lnTo>
                    <a:pt x="227" y="1433"/>
                  </a:lnTo>
                  <a:lnTo>
                    <a:pt x="182" y="1380"/>
                  </a:lnTo>
                  <a:lnTo>
                    <a:pt x="141" y="1324"/>
                  </a:lnTo>
                  <a:lnTo>
                    <a:pt x="105" y="1265"/>
                  </a:lnTo>
                  <a:lnTo>
                    <a:pt x="73" y="1203"/>
                  </a:lnTo>
                  <a:lnTo>
                    <a:pt x="48" y="1137"/>
                  </a:lnTo>
                  <a:lnTo>
                    <a:pt x="27" y="1070"/>
                  </a:lnTo>
                  <a:lnTo>
                    <a:pt x="12" y="999"/>
                  </a:lnTo>
                  <a:lnTo>
                    <a:pt x="3" y="928"/>
                  </a:lnTo>
                  <a:lnTo>
                    <a:pt x="0" y="854"/>
                  </a:lnTo>
                  <a:lnTo>
                    <a:pt x="3" y="781"/>
                  </a:lnTo>
                  <a:lnTo>
                    <a:pt x="12" y="708"/>
                  </a:lnTo>
                  <a:lnTo>
                    <a:pt x="27" y="639"/>
                  </a:lnTo>
                  <a:lnTo>
                    <a:pt x="48" y="571"/>
                  </a:lnTo>
                  <a:lnTo>
                    <a:pt x="73" y="506"/>
                  </a:lnTo>
                  <a:lnTo>
                    <a:pt x="105" y="444"/>
                  </a:lnTo>
                  <a:lnTo>
                    <a:pt x="141" y="384"/>
                  </a:lnTo>
                  <a:lnTo>
                    <a:pt x="182" y="327"/>
                  </a:lnTo>
                  <a:lnTo>
                    <a:pt x="227" y="275"/>
                  </a:lnTo>
                  <a:lnTo>
                    <a:pt x="275" y="226"/>
                  </a:lnTo>
                  <a:lnTo>
                    <a:pt x="328" y="181"/>
                  </a:lnTo>
                  <a:lnTo>
                    <a:pt x="384" y="142"/>
                  </a:lnTo>
                  <a:lnTo>
                    <a:pt x="443" y="105"/>
                  </a:lnTo>
                  <a:lnTo>
                    <a:pt x="505" y="74"/>
                  </a:lnTo>
                  <a:lnTo>
                    <a:pt x="571" y="48"/>
                  </a:lnTo>
                  <a:lnTo>
                    <a:pt x="638" y="27"/>
                  </a:lnTo>
                  <a:lnTo>
                    <a:pt x="708" y="12"/>
                  </a:lnTo>
                  <a:lnTo>
                    <a:pt x="780" y="3"/>
                  </a:lnTo>
                  <a:lnTo>
                    <a:pt x="853" y="0"/>
                  </a:lnTo>
                  <a:close/>
                </a:path>
              </a:pathLst>
            </a:custGeom>
            <a:grpFill/>
            <a:ln w="0">
              <a:noFill/>
              <a:prstDash val="solid"/>
              <a:round/>
            </a:ln>
          </p:spPr>
          <p:txBody>
            <a:bodyPr vert="horz" wrap="square" lIns="91440" tIns="45720" rIns="91440" bIns="45720" numCol="1" anchor="t" anchorCtr="0" compatLnSpc="1"/>
            <a:lstStyle/>
            <a:p>
              <a:endParaRPr lang="en-US" sz="2000">
                <a:cs typeface="+mn-ea"/>
                <a:sym typeface="+mn-lt"/>
              </a:endParaRPr>
            </a:p>
          </p:txBody>
        </p:sp>
      </p:grpSp>
      <p:sp>
        <p:nvSpPr>
          <p:cNvPr id="26" name="Freeform 29"/>
          <p:cNvSpPr>
            <a:spLocks noEditPoints="1"/>
          </p:cNvSpPr>
          <p:nvPr/>
        </p:nvSpPr>
        <p:spPr bwMode="auto">
          <a:xfrm>
            <a:off x="8596954" y="2680466"/>
            <a:ext cx="643204" cy="689578"/>
          </a:xfrm>
          <a:custGeom>
            <a:avLst/>
            <a:gdLst>
              <a:gd name="T0" fmla="*/ 2558 w 3187"/>
              <a:gd name="T1" fmla="*/ 2917 h 3426"/>
              <a:gd name="T2" fmla="*/ 2525 w 3187"/>
              <a:gd name="T3" fmla="*/ 3108 h 3426"/>
              <a:gd name="T4" fmla="*/ 2672 w 3187"/>
              <a:gd name="T5" fmla="*/ 3232 h 3426"/>
              <a:gd name="T6" fmla="*/ 2855 w 3187"/>
              <a:gd name="T7" fmla="*/ 3166 h 3426"/>
              <a:gd name="T8" fmla="*/ 2888 w 3187"/>
              <a:gd name="T9" fmla="*/ 2973 h 3426"/>
              <a:gd name="T10" fmla="*/ 2741 w 3187"/>
              <a:gd name="T11" fmla="*/ 2850 h 3426"/>
              <a:gd name="T12" fmla="*/ 1063 w 3187"/>
              <a:gd name="T13" fmla="*/ 2893 h 3426"/>
              <a:gd name="T14" fmla="*/ 997 w 3187"/>
              <a:gd name="T15" fmla="*/ 3075 h 3426"/>
              <a:gd name="T16" fmla="*/ 1120 w 3187"/>
              <a:gd name="T17" fmla="*/ 3222 h 3426"/>
              <a:gd name="T18" fmla="*/ 1313 w 3187"/>
              <a:gd name="T19" fmla="*/ 3189 h 3426"/>
              <a:gd name="T20" fmla="*/ 1378 w 3187"/>
              <a:gd name="T21" fmla="*/ 3006 h 3426"/>
              <a:gd name="T22" fmla="*/ 1255 w 3187"/>
              <a:gd name="T23" fmla="*/ 2860 h 3426"/>
              <a:gd name="T24" fmla="*/ 722 w 3187"/>
              <a:gd name="T25" fmla="*/ 1936 h 3426"/>
              <a:gd name="T26" fmla="*/ 872 w 3187"/>
              <a:gd name="T27" fmla="*/ 2062 h 3426"/>
              <a:gd name="T28" fmla="*/ 2926 w 3187"/>
              <a:gd name="T29" fmla="*/ 2018 h 3426"/>
              <a:gd name="T30" fmla="*/ 2997 w 3187"/>
              <a:gd name="T31" fmla="*/ 1154 h 3426"/>
              <a:gd name="T32" fmla="*/ 656 w 3187"/>
              <a:gd name="T33" fmla="*/ 229 h 3426"/>
              <a:gd name="T34" fmla="*/ 668 w 3187"/>
              <a:gd name="T35" fmla="*/ 236 h 3426"/>
              <a:gd name="T36" fmla="*/ 680 w 3187"/>
              <a:gd name="T37" fmla="*/ 245 h 3426"/>
              <a:gd name="T38" fmla="*/ 694 w 3187"/>
              <a:gd name="T39" fmla="*/ 263 h 3426"/>
              <a:gd name="T40" fmla="*/ 700 w 3187"/>
              <a:gd name="T41" fmla="*/ 272 h 3426"/>
              <a:gd name="T42" fmla="*/ 704 w 3187"/>
              <a:gd name="T43" fmla="*/ 281 h 3426"/>
              <a:gd name="T44" fmla="*/ 707 w 3187"/>
              <a:gd name="T45" fmla="*/ 294 h 3426"/>
              <a:gd name="T46" fmla="*/ 710 w 3187"/>
              <a:gd name="T47" fmla="*/ 308 h 3426"/>
              <a:gd name="T48" fmla="*/ 3109 w 3187"/>
              <a:gd name="T49" fmla="*/ 979 h 3426"/>
              <a:gd name="T50" fmla="*/ 3119 w 3187"/>
              <a:gd name="T51" fmla="*/ 981 h 3426"/>
              <a:gd name="T52" fmla="*/ 3139 w 3187"/>
              <a:gd name="T53" fmla="*/ 990 h 3426"/>
              <a:gd name="T54" fmla="*/ 3151 w 3187"/>
              <a:gd name="T55" fmla="*/ 998 h 3426"/>
              <a:gd name="T56" fmla="*/ 3161 w 3187"/>
              <a:gd name="T57" fmla="*/ 1005 h 3426"/>
              <a:gd name="T58" fmla="*/ 3166 w 3187"/>
              <a:gd name="T59" fmla="*/ 1012 h 3426"/>
              <a:gd name="T60" fmla="*/ 3172 w 3187"/>
              <a:gd name="T61" fmla="*/ 1022 h 3426"/>
              <a:gd name="T62" fmla="*/ 3180 w 3187"/>
              <a:gd name="T63" fmla="*/ 1035 h 3426"/>
              <a:gd name="T64" fmla="*/ 3185 w 3187"/>
              <a:gd name="T65" fmla="*/ 1049 h 3426"/>
              <a:gd name="T66" fmla="*/ 3187 w 3187"/>
              <a:gd name="T67" fmla="*/ 1060 h 3426"/>
              <a:gd name="T68" fmla="*/ 3161 w 3187"/>
              <a:gd name="T69" fmla="*/ 2007 h 3426"/>
              <a:gd name="T70" fmla="*/ 2981 w 3187"/>
              <a:gd name="T71" fmla="*/ 2210 h 3426"/>
              <a:gd name="T72" fmla="*/ 865 w 3187"/>
              <a:gd name="T73" fmla="*/ 2253 h 3426"/>
              <a:gd name="T74" fmla="*/ 712 w 3187"/>
              <a:gd name="T75" fmla="*/ 2495 h 3426"/>
              <a:gd name="T76" fmla="*/ 838 w 3187"/>
              <a:gd name="T77" fmla="*/ 2646 h 3426"/>
              <a:gd name="T78" fmla="*/ 2844 w 3187"/>
              <a:gd name="T79" fmla="*/ 2683 h 3426"/>
              <a:gd name="T80" fmla="*/ 3045 w 3187"/>
              <a:gd name="T81" fmla="*/ 2862 h 3426"/>
              <a:gd name="T82" fmla="*/ 3078 w 3187"/>
              <a:gd name="T83" fmla="*/ 3136 h 3426"/>
              <a:gd name="T84" fmla="*/ 2925 w 3187"/>
              <a:gd name="T85" fmla="*/ 3356 h 3426"/>
              <a:gd name="T86" fmla="*/ 2657 w 3187"/>
              <a:gd name="T87" fmla="*/ 3423 h 3426"/>
              <a:gd name="T88" fmla="*/ 2418 w 3187"/>
              <a:gd name="T89" fmla="*/ 3296 h 3426"/>
              <a:gd name="T90" fmla="*/ 2321 w 3187"/>
              <a:gd name="T91" fmla="*/ 3042 h 3426"/>
              <a:gd name="T92" fmla="*/ 1518 w 3187"/>
              <a:gd name="T93" fmla="*/ 2848 h 3426"/>
              <a:gd name="T94" fmla="*/ 1568 w 3187"/>
              <a:gd name="T95" fmla="*/ 3090 h 3426"/>
              <a:gd name="T96" fmla="*/ 1442 w 3187"/>
              <a:gd name="T97" fmla="*/ 3328 h 3426"/>
              <a:gd name="T98" fmla="*/ 1187 w 3187"/>
              <a:gd name="T99" fmla="*/ 3426 h 3426"/>
              <a:gd name="T100" fmla="*/ 932 w 3187"/>
              <a:gd name="T101" fmla="*/ 3329 h 3426"/>
              <a:gd name="T102" fmla="*/ 806 w 3187"/>
              <a:gd name="T103" fmla="*/ 3090 h 3426"/>
              <a:gd name="T104" fmla="*/ 858 w 3187"/>
              <a:gd name="T105" fmla="*/ 2845 h 3426"/>
              <a:gd name="T106" fmla="*/ 617 w 3187"/>
              <a:gd name="T107" fmla="*/ 2717 h 3426"/>
              <a:gd name="T108" fmla="*/ 519 w 3187"/>
              <a:gd name="T109" fmla="*/ 2459 h 3426"/>
              <a:gd name="T110" fmla="*/ 3 w 3187"/>
              <a:gd name="T111" fmla="*/ 122 h 3426"/>
              <a:gd name="T112" fmla="*/ 49 w 3187"/>
              <a:gd name="T113" fmla="*/ 12 h 3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187" h="3426">
                <a:moveTo>
                  <a:pt x="2707" y="2847"/>
                </a:moveTo>
                <a:lnTo>
                  <a:pt x="2672" y="2850"/>
                </a:lnTo>
                <a:lnTo>
                  <a:pt x="2639" y="2860"/>
                </a:lnTo>
                <a:lnTo>
                  <a:pt x="2608" y="2874"/>
                </a:lnTo>
                <a:lnTo>
                  <a:pt x="2582" y="2893"/>
                </a:lnTo>
                <a:lnTo>
                  <a:pt x="2558" y="2917"/>
                </a:lnTo>
                <a:lnTo>
                  <a:pt x="2539" y="2943"/>
                </a:lnTo>
                <a:lnTo>
                  <a:pt x="2525" y="2973"/>
                </a:lnTo>
                <a:lnTo>
                  <a:pt x="2515" y="3007"/>
                </a:lnTo>
                <a:lnTo>
                  <a:pt x="2512" y="3041"/>
                </a:lnTo>
                <a:lnTo>
                  <a:pt x="2515" y="3075"/>
                </a:lnTo>
                <a:lnTo>
                  <a:pt x="2525" y="3108"/>
                </a:lnTo>
                <a:lnTo>
                  <a:pt x="2539" y="3138"/>
                </a:lnTo>
                <a:lnTo>
                  <a:pt x="2558" y="3165"/>
                </a:lnTo>
                <a:lnTo>
                  <a:pt x="2582" y="3189"/>
                </a:lnTo>
                <a:lnTo>
                  <a:pt x="2608" y="3208"/>
                </a:lnTo>
                <a:lnTo>
                  <a:pt x="2639" y="3222"/>
                </a:lnTo>
                <a:lnTo>
                  <a:pt x="2672" y="3232"/>
                </a:lnTo>
                <a:lnTo>
                  <a:pt x="2707" y="3235"/>
                </a:lnTo>
                <a:lnTo>
                  <a:pt x="2741" y="3232"/>
                </a:lnTo>
                <a:lnTo>
                  <a:pt x="2773" y="3222"/>
                </a:lnTo>
                <a:lnTo>
                  <a:pt x="2804" y="3208"/>
                </a:lnTo>
                <a:lnTo>
                  <a:pt x="2831" y="3189"/>
                </a:lnTo>
                <a:lnTo>
                  <a:pt x="2855" y="3166"/>
                </a:lnTo>
                <a:lnTo>
                  <a:pt x="2874" y="3139"/>
                </a:lnTo>
                <a:lnTo>
                  <a:pt x="2888" y="3109"/>
                </a:lnTo>
                <a:lnTo>
                  <a:pt x="2898" y="3075"/>
                </a:lnTo>
                <a:lnTo>
                  <a:pt x="2901" y="3041"/>
                </a:lnTo>
                <a:lnTo>
                  <a:pt x="2898" y="3006"/>
                </a:lnTo>
                <a:lnTo>
                  <a:pt x="2888" y="2973"/>
                </a:lnTo>
                <a:lnTo>
                  <a:pt x="2874" y="2943"/>
                </a:lnTo>
                <a:lnTo>
                  <a:pt x="2855" y="2916"/>
                </a:lnTo>
                <a:lnTo>
                  <a:pt x="2831" y="2893"/>
                </a:lnTo>
                <a:lnTo>
                  <a:pt x="2804" y="2874"/>
                </a:lnTo>
                <a:lnTo>
                  <a:pt x="2773" y="2860"/>
                </a:lnTo>
                <a:lnTo>
                  <a:pt x="2741" y="2850"/>
                </a:lnTo>
                <a:lnTo>
                  <a:pt x="2707" y="2847"/>
                </a:lnTo>
                <a:close/>
                <a:moveTo>
                  <a:pt x="1188" y="2847"/>
                </a:moveTo>
                <a:lnTo>
                  <a:pt x="1153" y="2850"/>
                </a:lnTo>
                <a:lnTo>
                  <a:pt x="1120" y="2860"/>
                </a:lnTo>
                <a:lnTo>
                  <a:pt x="1090" y="2874"/>
                </a:lnTo>
                <a:lnTo>
                  <a:pt x="1063" y="2893"/>
                </a:lnTo>
                <a:lnTo>
                  <a:pt x="1040" y="2917"/>
                </a:lnTo>
                <a:lnTo>
                  <a:pt x="1020" y="2943"/>
                </a:lnTo>
                <a:lnTo>
                  <a:pt x="1007" y="2973"/>
                </a:lnTo>
                <a:lnTo>
                  <a:pt x="997" y="3007"/>
                </a:lnTo>
                <a:lnTo>
                  <a:pt x="994" y="3041"/>
                </a:lnTo>
                <a:lnTo>
                  <a:pt x="997" y="3075"/>
                </a:lnTo>
                <a:lnTo>
                  <a:pt x="1007" y="3108"/>
                </a:lnTo>
                <a:lnTo>
                  <a:pt x="1020" y="3138"/>
                </a:lnTo>
                <a:lnTo>
                  <a:pt x="1040" y="3165"/>
                </a:lnTo>
                <a:lnTo>
                  <a:pt x="1063" y="3189"/>
                </a:lnTo>
                <a:lnTo>
                  <a:pt x="1090" y="3208"/>
                </a:lnTo>
                <a:lnTo>
                  <a:pt x="1120" y="3222"/>
                </a:lnTo>
                <a:lnTo>
                  <a:pt x="1153" y="3232"/>
                </a:lnTo>
                <a:lnTo>
                  <a:pt x="1188" y="3235"/>
                </a:lnTo>
                <a:lnTo>
                  <a:pt x="1223" y="3232"/>
                </a:lnTo>
                <a:lnTo>
                  <a:pt x="1255" y="3222"/>
                </a:lnTo>
                <a:lnTo>
                  <a:pt x="1285" y="3208"/>
                </a:lnTo>
                <a:lnTo>
                  <a:pt x="1313" y="3189"/>
                </a:lnTo>
                <a:lnTo>
                  <a:pt x="1336" y="3166"/>
                </a:lnTo>
                <a:lnTo>
                  <a:pt x="1355" y="3139"/>
                </a:lnTo>
                <a:lnTo>
                  <a:pt x="1370" y="3109"/>
                </a:lnTo>
                <a:lnTo>
                  <a:pt x="1378" y="3075"/>
                </a:lnTo>
                <a:lnTo>
                  <a:pt x="1381" y="3041"/>
                </a:lnTo>
                <a:lnTo>
                  <a:pt x="1378" y="3006"/>
                </a:lnTo>
                <a:lnTo>
                  <a:pt x="1370" y="2973"/>
                </a:lnTo>
                <a:lnTo>
                  <a:pt x="1355" y="2943"/>
                </a:lnTo>
                <a:lnTo>
                  <a:pt x="1336" y="2916"/>
                </a:lnTo>
                <a:lnTo>
                  <a:pt x="1313" y="2893"/>
                </a:lnTo>
                <a:lnTo>
                  <a:pt x="1285" y="2874"/>
                </a:lnTo>
                <a:lnTo>
                  <a:pt x="1255" y="2860"/>
                </a:lnTo>
                <a:lnTo>
                  <a:pt x="1223" y="2850"/>
                </a:lnTo>
                <a:lnTo>
                  <a:pt x="1188" y="2847"/>
                </a:lnTo>
                <a:close/>
                <a:moveTo>
                  <a:pt x="709" y="840"/>
                </a:moveTo>
                <a:lnTo>
                  <a:pt x="709" y="1867"/>
                </a:lnTo>
                <a:lnTo>
                  <a:pt x="712" y="1903"/>
                </a:lnTo>
                <a:lnTo>
                  <a:pt x="722" y="1936"/>
                </a:lnTo>
                <a:lnTo>
                  <a:pt x="736" y="1967"/>
                </a:lnTo>
                <a:lnTo>
                  <a:pt x="756" y="1994"/>
                </a:lnTo>
                <a:lnTo>
                  <a:pt x="780" y="2018"/>
                </a:lnTo>
                <a:lnTo>
                  <a:pt x="807" y="2038"/>
                </a:lnTo>
                <a:lnTo>
                  <a:pt x="838" y="2053"/>
                </a:lnTo>
                <a:lnTo>
                  <a:pt x="872" y="2062"/>
                </a:lnTo>
                <a:lnTo>
                  <a:pt x="907" y="2065"/>
                </a:lnTo>
                <a:lnTo>
                  <a:pt x="2798" y="2065"/>
                </a:lnTo>
                <a:lnTo>
                  <a:pt x="2834" y="2062"/>
                </a:lnTo>
                <a:lnTo>
                  <a:pt x="2867" y="2053"/>
                </a:lnTo>
                <a:lnTo>
                  <a:pt x="2899" y="2038"/>
                </a:lnTo>
                <a:lnTo>
                  <a:pt x="2926" y="2018"/>
                </a:lnTo>
                <a:lnTo>
                  <a:pt x="2950" y="1994"/>
                </a:lnTo>
                <a:lnTo>
                  <a:pt x="2970" y="1967"/>
                </a:lnTo>
                <a:lnTo>
                  <a:pt x="2984" y="1936"/>
                </a:lnTo>
                <a:lnTo>
                  <a:pt x="2994" y="1902"/>
                </a:lnTo>
                <a:lnTo>
                  <a:pt x="2997" y="1866"/>
                </a:lnTo>
                <a:lnTo>
                  <a:pt x="2997" y="1154"/>
                </a:lnTo>
                <a:lnTo>
                  <a:pt x="709" y="840"/>
                </a:lnTo>
                <a:close/>
                <a:moveTo>
                  <a:pt x="89" y="0"/>
                </a:moveTo>
                <a:lnTo>
                  <a:pt x="111" y="2"/>
                </a:lnTo>
                <a:lnTo>
                  <a:pt x="132" y="9"/>
                </a:lnTo>
                <a:lnTo>
                  <a:pt x="652" y="226"/>
                </a:lnTo>
                <a:lnTo>
                  <a:pt x="656" y="229"/>
                </a:lnTo>
                <a:lnTo>
                  <a:pt x="661" y="231"/>
                </a:lnTo>
                <a:lnTo>
                  <a:pt x="662" y="232"/>
                </a:lnTo>
                <a:lnTo>
                  <a:pt x="663" y="232"/>
                </a:lnTo>
                <a:lnTo>
                  <a:pt x="664" y="233"/>
                </a:lnTo>
                <a:lnTo>
                  <a:pt x="666" y="234"/>
                </a:lnTo>
                <a:lnTo>
                  <a:pt x="668" y="236"/>
                </a:lnTo>
                <a:lnTo>
                  <a:pt x="670" y="237"/>
                </a:lnTo>
                <a:lnTo>
                  <a:pt x="672" y="239"/>
                </a:lnTo>
                <a:lnTo>
                  <a:pt x="674" y="240"/>
                </a:lnTo>
                <a:lnTo>
                  <a:pt x="676" y="241"/>
                </a:lnTo>
                <a:lnTo>
                  <a:pt x="678" y="243"/>
                </a:lnTo>
                <a:lnTo>
                  <a:pt x="680" y="245"/>
                </a:lnTo>
                <a:lnTo>
                  <a:pt x="682" y="247"/>
                </a:lnTo>
                <a:lnTo>
                  <a:pt x="689" y="254"/>
                </a:lnTo>
                <a:lnTo>
                  <a:pt x="690" y="256"/>
                </a:lnTo>
                <a:lnTo>
                  <a:pt x="691" y="258"/>
                </a:lnTo>
                <a:lnTo>
                  <a:pt x="693" y="262"/>
                </a:lnTo>
                <a:lnTo>
                  <a:pt x="694" y="263"/>
                </a:lnTo>
                <a:lnTo>
                  <a:pt x="695" y="265"/>
                </a:lnTo>
                <a:lnTo>
                  <a:pt x="698" y="267"/>
                </a:lnTo>
                <a:lnTo>
                  <a:pt x="699" y="269"/>
                </a:lnTo>
                <a:lnTo>
                  <a:pt x="699" y="270"/>
                </a:lnTo>
                <a:lnTo>
                  <a:pt x="700" y="271"/>
                </a:lnTo>
                <a:lnTo>
                  <a:pt x="700" y="272"/>
                </a:lnTo>
                <a:lnTo>
                  <a:pt x="701" y="274"/>
                </a:lnTo>
                <a:lnTo>
                  <a:pt x="702" y="275"/>
                </a:lnTo>
                <a:lnTo>
                  <a:pt x="703" y="278"/>
                </a:lnTo>
                <a:lnTo>
                  <a:pt x="703" y="279"/>
                </a:lnTo>
                <a:lnTo>
                  <a:pt x="704" y="280"/>
                </a:lnTo>
                <a:lnTo>
                  <a:pt x="704" y="281"/>
                </a:lnTo>
                <a:lnTo>
                  <a:pt x="706" y="287"/>
                </a:lnTo>
                <a:lnTo>
                  <a:pt x="706" y="288"/>
                </a:lnTo>
                <a:lnTo>
                  <a:pt x="706" y="289"/>
                </a:lnTo>
                <a:lnTo>
                  <a:pt x="706" y="290"/>
                </a:lnTo>
                <a:lnTo>
                  <a:pt x="707" y="292"/>
                </a:lnTo>
                <a:lnTo>
                  <a:pt x="707" y="294"/>
                </a:lnTo>
                <a:lnTo>
                  <a:pt x="708" y="296"/>
                </a:lnTo>
                <a:lnTo>
                  <a:pt x="708" y="299"/>
                </a:lnTo>
                <a:lnTo>
                  <a:pt x="708" y="303"/>
                </a:lnTo>
                <a:lnTo>
                  <a:pt x="709" y="304"/>
                </a:lnTo>
                <a:lnTo>
                  <a:pt x="709" y="305"/>
                </a:lnTo>
                <a:lnTo>
                  <a:pt x="710" y="308"/>
                </a:lnTo>
                <a:lnTo>
                  <a:pt x="710" y="312"/>
                </a:lnTo>
                <a:lnTo>
                  <a:pt x="710" y="315"/>
                </a:lnTo>
                <a:lnTo>
                  <a:pt x="710" y="649"/>
                </a:lnTo>
                <a:lnTo>
                  <a:pt x="3105" y="979"/>
                </a:lnTo>
                <a:lnTo>
                  <a:pt x="3108" y="979"/>
                </a:lnTo>
                <a:lnTo>
                  <a:pt x="3109" y="979"/>
                </a:lnTo>
                <a:lnTo>
                  <a:pt x="3111" y="979"/>
                </a:lnTo>
                <a:lnTo>
                  <a:pt x="3112" y="979"/>
                </a:lnTo>
                <a:lnTo>
                  <a:pt x="3114" y="980"/>
                </a:lnTo>
                <a:lnTo>
                  <a:pt x="3116" y="980"/>
                </a:lnTo>
                <a:lnTo>
                  <a:pt x="3118" y="981"/>
                </a:lnTo>
                <a:lnTo>
                  <a:pt x="3119" y="981"/>
                </a:lnTo>
                <a:lnTo>
                  <a:pt x="3121" y="981"/>
                </a:lnTo>
                <a:lnTo>
                  <a:pt x="3122" y="982"/>
                </a:lnTo>
                <a:lnTo>
                  <a:pt x="3124" y="983"/>
                </a:lnTo>
                <a:lnTo>
                  <a:pt x="3126" y="983"/>
                </a:lnTo>
                <a:lnTo>
                  <a:pt x="3130" y="985"/>
                </a:lnTo>
                <a:lnTo>
                  <a:pt x="3139" y="990"/>
                </a:lnTo>
                <a:lnTo>
                  <a:pt x="3141" y="992"/>
                </a:lnTo>
                <a:lnTo>
                  <a:pt x="3144" y="993"/>
                </a:lnTo>
                <a:lnTo>
                  <a:pt x="3145" y="994"/>
                </a:lnTo>
                <a:lnTo>
                  <a:pt x="3147" y="995"/>
                </a:lnTo>
                <a:lnTo>
                  <a:pt x="3149" y="996"/>
                </a:lnTo>
                <a:lnTo>
                  <a:pt x="3151" y="998"/>
                </a:lnTo>
                <a:lnTo>
                  <a:pt x="3152" y="999"/>
                </a:lnTo>
                <a:lnTo>
                  <a:pt x="3153" y="1000"/>
                </a:lnTo>
                <a:lnTo>
                  <a:pt x="3154" y="1001"/>
                </a:lnTo>
                <a:lnTo>
                  <a:pt x="3159" y="1004"/>
                </a:lnTo>
                <a:lnTo>
                  <a:pt x="3160" y="1005"/>
                </a:lnTo>
                <a:lnTo>
                  <a:pt x="3161" y="1005"/>
                </a:lnTo>
                <a:lnTo>
                  <a:pt x="3161" y="1007"/>
                </a:lnTo>
                <a:lnTo>
                  <a:pt x="3162" y="1008"/>
                </a:lnTo>
                <a:lnTo>
                  <a:pt x="3163" y="1009"/>
                </a:lnTo>
                <a:lnTo>
                  <a:pt x="3164" y="1010"/>
                </a:lnTo>
                <a:lnTo>
                  <a:pt x="3165" y="1011"/>
                </a:lnTo>
                <a:lnTo>
                  <a:pt x="3166" y="1012"/>
                </a:lnTo>
                <a:lnTo>
                  <a:pt x="3167" y="1013"/>
                </a:lnTo>
                <a:lnTo>
                  <a:pt x="3168" y="1016"/>
                </a:lnTo>
                <a:lnTo>
                  <a:pt x="3169" y="1017"/>
                </a:lnTo>
                <a:lnTo>
                  <a:pt x="3169" y="1018"/>
                </a:lnTo>
                <a:lnTo>
                  <a:pt x="3171" y="1020"/>
                </a:lnTo>
                <a:lnTo>
                  <a:pt x="3172" y="1022"/>
                </a:lnTo>
                <a:lnTo>
                  <a:pt x="3173" y="1023"/>
                </a:lnTo>
                <a:lnTo>
                  <a:pt x="3174" y="1025"/>
                </a:lnTo>
                <a:lnTo>
                  <a:pt x="3176" y="1029"/>
                </a:lnTo>
                <a:lnTo>
                  <a:pt x="3177" y="1031"/>
                </a:lnTo>
                <a:lnTo>
                  <a:pt x="3179" y="1033"/>
                </a:lnTo>
                <a:lnTo>
                  <a:pt x="3180" y="1035"/>
                </a:lnTo>
                <a:lnTo>
                  <a:pt x="3181" y="1037"/>
                </a:lnTo>
                <a:lnTo>
                  <a:pt x="3182" y="1040"/>
                </a:lnTo>
                <a:lnTo>
                  <a:pt x="3183" y="1042"/>
                </a:lnTo>
                <a:lnTo>
                  <a:pt x="3183" y="1044"/>
                </a:lnTo>
                <a:lnTo>
                  <a:pt x="3184" y="1046"/>
                </a:lnTo>
                <a:lnTo>
                  <a:pt x="3185" y="1049"/>
                </a:lnTo>
                <a:lnTo>
                  <a:pt x="3185" y="1051"/>
                </a:lnTo>
                <a:lnTo>
                  <a:pt x="3186" y="1053"/>
                </a:lnTo>
                <a:lnTo>
                  <a:pt x="3186" y="1055"/>
                </a:lnTo>
                <a:lnTo>
                  <a:pt x="3186" y="1057"/>
                </a:lnTo>
                <a:lnTo>
                  <a:pt x="3187" y="1058"/>
                </a:lnTo>
                <a:lnTo>
                  <a:pt x="3187" y="1060"/>
                </a:lnTo>
                <a:lnTo>
                  <a:pt x="3187" y="1062"/>
                </a:lnTo>
                <a:lnTo>
                  <a:pt x="3187" y="1065"/>
                </a:lnTo>
                <a:lnTo>
                  <a:pt x="3187" y="1867"/>
                </a:lnTo>
                <a:lnTo>
                  <a:pt x="3184" y="1915"/>
                </a:lnTo>
                <a:lnTo>
                  <a:pt x="3175" y="1962"/>
                </a:lnTo>
                <a:lnTo>
                  <a:pt x="3161" y="2007"/>
                </a:lnTo>
                <a:lnTo>
                  <a:pt x="3142" y="2050"/>
                </a:lnTo>
                <a:lnTo>
                  <a:pt x="3117" y="2088"/>
                </a:lnTo>
                <a:lnTo>
                  <a:pt x="3089" y="2125"/>
                </a:lnTo>
                <a:lnTo>
                  <a:pt x="3056" y="2157"/>
                </a:lnTo>
                <a:lnTo>
                  <a:pt x="3020" y="2185"/>
                </a:lnTo>
                <a:lnTo>
                  <a:pt x="2981" y="2210"/>
                </a:lnTo>
                <a:lnTo>
                  <a:pt x="2938" y="2229"/>
                </a:lnTo>
                <a:lnTo>
                  <a:pt x="2893" y="2244"/>
                </a:lnTo>
                <a:lnTo>
                  <a:pt x="2846" y="2252"/>
                </a:lnTo>
                <a:lnTo>
                  <a:pt x="2798" y="2255"/>
                </a:lnTo>
                <a:lnTo>
                  <a:pt x="907" y="2255"/>
                </a:lnTo>
                <a:lnTo>
                  <a:pt x="865" y="2253"/>
                </a:lnTo>
                <a:lnTo>
                  <a:pt x="823" y="2247"/>
                </a:lnTo>
                <a:lnTo>
                  <a:pt x="783" y="2235"/>
                </a:lnTo>
                <a:lnTo>
                  <a:pt x="745" y="2221"/>
                </a:lnTo>
                <a:lnTo>
                  <a:pt x="709" y="2202"/>
                </a:lnTo>
                <a:lnTo>
                  <a:pt x="709" y="2459"/>
                </a:lnTo>
                <a:lnTo>
                  <a:pt x="712" y="2495"/>
                </a:lnTo>
                <a:lnTo>
                  <a:pt x="722" y="2528"/>
                </a:lnTo>
                <a:lnTo>
                  <a:pt x="736" y="2559"/>
                </a:lnTo>
                <a:lnTo>
                  <a:pt x="756" y="2588"/>
                </a:lnTo>
                <a:lnTo>
                  <a:pt x="780" y="2612"/>
                </a:lnTo>
                <a:lnTo>
                  <a:pt x="807" y="2630"/>
                </a:lnTo>
                <a:lnTo>
                  <a:pt x="838" y="2646"/>
                </a:lnTo>
                <a:lnTo>
                  <a:pt x="872" y="2655"/>
                </a:lnTo>
                <a:lnTo>
                  <a:pt x="907" y="2658"/>
                </a:lnTo>
                <a:lnTo>
                  <a:pt x="2705" y="2658"/>
                </a:lnTo>
                <a:lnTo>
                  <a:pt x="2754" y="2661"/>
                </a:lnTo>
                <a:lnTo>
                  <a:pt x="2801" y="2670"/>
                </a:lnTo>
                <a:lnTo>
                  <a:pt x="2844" y="2683"/>
                </a:lnTo>
                <a:lnTo>
                  <a:pt x="2886" y="2703"/>
                </a:lnTo>
                <a:lnTo>
                  <a:pt x="2925" y="2727"/>
                </a:lnTo>
                <a:lnTo>
                  <a:pt x="2960" y="2755"/>
                </a:lnTo>
                <a:lnTo>
                  <a:pt x="2993" y="2787"/>
                </a:lnTo>
                <a:lnTo>
                  <a:pt x="3021" y="2823"/>
                </a:lnTo>
                <a:lnTo>
                  <a:pt x="3045" y="2862"/>
                </a:lnTo>
                <a:lnTo>
                  <a:pt x="3064" y="2903"/>
                </a:lnTo>
                <a:lnTo>
                  <a:pt x="3078" y="2947"/>
                </a:lnTo>
                <a:lnTo>
                  <a:pt x="3087" y="2994"/>
                </a:lnTo>
                <a:lnTo>
                  <a:pt x="3090" y="3042"/>
                </a:lnTo>
                <a:lnTo>
                  <a:pt x="3087" y="3090"/>
                </a:lnTo>
                <a:lnTo>
                  <a:pt x="3078" y="3136"/>
                </a:lnTo>
                <a:lnTo>
                  <a:pt x="3064" y="3180"/>
                </a:lnTo>
                <a:lnTo>
                  <a:pt x="3045" y="3221"/>
                </a:lnTo>
                <a:lnTo>
                  <a:pt x="3021" y="3261"/>
                </a:lnTo>
                <a:lnTo>
                  <a:pt x="2993" y="3296"/>
                </a:lnTo>
                <a:lnTo>
                  <a:pt x="2960" y="3328"/>
                </a:lnTo>
                <a:lnTo>
                  <a:pt x="2925" y="3356"/>
                </a:lnTo>
                <a:lnTo>
                  <a:pt x="2886" y="3380"/>
                </a:lnTo>
                <a:lnTo>
                  <a:pt x="2844" y="3400"/>
                </a:lnTo>
                <a:lnTo>
                  <a:pt x="2801" y="3413"/>
                </a:lnTo>
                <a:lnTo>
                  <a:pt x="2754" y="3423"/>
                </a:lnTo>
                <a:lnTo>
                  <a:pt x="2705" y="3426"/>
                </a:lnTo>
                <a:lnTo>
                  <a:pt x="2657" y="3423"/>
                </a:lnTo>
                <a:lnTo>
                  <a:pt x="2612" y="3413"/>
                </a:lnTo>
                <a:lnTo>
                  <a:pt x="2568" y="3400"/>
                </a:lnTo>
                <a:lnTo>
                  <a:pt x="2526" y="3380"/>
                </a:lnTo>
                <a:lnTo>
                  <a:pt x="2486" y="3357"/>
                </a:lnTo>
                <a:lnTo>
                  <a:pt x="2451" y="3329"/>
                </a:lnTo>
                <a:lnTo>
                  <a:pt x="2418" y="3296"/>
                </a:lnTo>
                <a:lnTo>
                  <a:pt x="2390" y="3261"/>
                </a:lnTo>
                <a:lnTo>
                  <a:pt x="2367" y="3222"/>
                </a:lnTo>
                <a:lnTo>
                  <a:pt x="2347" y="3181"/>
                </a:lnTo>
                <a:lnTo>
                  <a:pt x="2334" y="3136"/>
                </a:lnTo>
                <a:lnTo>
                  <a:pt x="2324" y="3090"/>
                </a:lnTo>
                <a:lnTo>
                  <a:pt x="2321" y="3042"/>
                </a:lnTo>
                <a:lnTo>
                  <a:pt x="2323" y="3000"/>
                </a:lnTo>
                <a:lnTo>
                  <a:pt x="2331" y="2960"/>
                </a:lnTo>
                <a:lnTo>
                  <a:pt x="2341" y="2920"/>
                </a:lnTo>
                <a:lnTo>
                  <a:pt x="2356" y="2884"/>
                </a:lnTo>
                <a:lnTo>
                  <a:pt x="2374" y="2848"/>
                </a:lnTo>
                <a:lnTo>
                  <a:pt x="1518" y="2848"/>
                </a:lnTo>
                <a:lnTo>
                  <a:pt x="1537" y="2883"/>
                </a:lnTo>
                <a:lnTo>
                  <a:pt x="1552" y="2920"/>
                </a:lnTo>
                <a:lnTo>
                  <a:pt x="1562" y="2960"/>
                </a:lnTo>
                <a:lnTo>
                  <a:pt x="1569" y="3000"/>
                </a:lnTo>
                <a:lnTo>
                  <a:pt x="1572" y="3042"/>
                </a:lnTo>
                <a:lnTo>
                  <a:pt x="1568" y="3090"/>
                </a:lnTo>
                <a:lnTo>
                  <a:pt x="1560" y="3136"/>
                </a:lnTo>
                <a:lnTo>
                  <a:pt x="1545" y="3180"/>
                </a:lnTo>
                <a:lnTo>
                  <a:pt x="1527" y="3221"/>
                </a:lnTo>
                <a:lnTo>
                  <a:pt x="1503" y="3261"/>
                </a:lnTo>
                <a:lnTo>
                  <a:pt x="1474" y="3296"/>
                </a:lnTo>
                <a:lnTo>
                  <a:pt x="1442" y="3328"/>
                </a:lnTo>
                <a:lnTo>
                  <a:pt x="1407" y="3356"/>
                </a:lnTo>
                <a:lnTo>
                  <a:pt x="1368" y="3380"/>
                </a:lnTo>
                <a:lnTo>
                  <a:pt x="1326" y="3400"/>
                </a:lnTo>
                <a:lnTo>
                  <a:pt x="1281" y="3413"/>
                </a:lnTo>
                <a:lnTo>
                  <a:pt x="1235" y="3423"/>
                </a:lnTo>
                <a:lnTo>
                  <a:pt x="1187" y="3426"/>
                </a:lnTo>
                <a:lnTo>
                  <a:pt x="1139" y="3423"/>
                </a:lnTo>
                <a:lnTo>
                  <a:pt x="1092" y="3413"/>
                </a:lnTo>
                <a:lnTo>
                  <a:pt x="1048" y="3400"/>
                </a:lnTo>
                <a:lnTo>
                  <a:pt x="1007" y="3380"/>
                </a:lnTo>
                <a:lnTo>
                  <a:pt x="968" y="3357"/>
                </a:lnTo>
                <a:lnTo>
                  <a:pt x="932" y="3329"/>
                </a:lnTo>
                <a:lnTo>
                  <a:pt x="900" y="3296"/>
                </a:lnTo>
                <a:lnTo>
                  <a:pt x="872" y="3261"/>
                </a:lnTo>
                <a:lnTo>
                  <a:pt x="848" y="3222"/>
                </a:lnTo>
                <a:lnTo>
                  <a:pt x="829" y="3181"/>
                </a:lnTo>
                <a:lnTo>
                  <a:pt x="814" y="3136"/>
                </a:lnTo>
                <a:lnTo>
                  <a:pt x="806" y="3090"/>
                </a:lnTo>
                <a:lnTo>
                  <a:pt x="803" y="3042"/>
                </a:lnTo>
                <a:lnTo>
                  <a:pt x="805" y="2999"/>
                </a:lnTo>
                <a:lnTo>
                  <a:pt x="812" y="2958"/>
                </a:lnTo>
                <a:lnTo>
                  <a:pt x="824" y="2918"/>
                </a:lnTo>
                <a:lnTo>
                  <a:pt x="838" y="2880"/>
                </a:lnTo>
                <a:lnTo>
                  <a:pt x="858" y="2845"/>
                </a:lnTo>
                <a:lnTo>
                  <a:pt x="811" y="2836"/>
                </a:lnTo>
                <a:lnTo>
                  <a:pt x="766" y="2821"/>
                </a:lnTo>
                <a:lnTo>
                  <a:pt x="725" y="2801"/>
                </a:lnTo>
                <a:lnTo>
                  <a:pt x="685" y="2777"/>
                </a:lnTo>
                <a:lnTo>
                  <a:pt x="649" y="2749"/>
                </a:lnTo>
                <a:lnTo>
                  <a:pt x="617" y="2717"/>
                </a:lnTo>
                <a:lnTo>
                  <a:pt x="588" y="2680"/>
                </a:lnTo>
                <a:lnTo>
                  <a:pt x="564" y="2642"/>
                </a:lnTo>
                <a:lnTo>
                  <a:pt x="545" y="2599"/>
                </a:lnTo>
                <a:lnTo>
                  <a:pt x="530" y="2555"/>
                </a:lnTo>
                <a:lnTo>
                  <a:pt x="522" y="2508"/>
                </a:lnTo>
                <a:lnTo>
                  <a:pt x="519" y="2459"/>
                </a:lnTo>
                <a:lnTo>
                  <a:pt x="519" y="378"/>
                </a:lnTo>
                <a:lnTo>
                  <a:pt x="57" y="184"/>
                </a:lnTo>
                <a:lnTo>
                  <a:pt x="39" y="172"/>
                </a:lnTo>
                <a:lnTo>
                  <a:pt x="23" y="159"/>
                </a:lnTo>
                <a:lnTo>
                  <a:pt x="10" y="141"/>
                </a:lnTo>
                <a:lnTo>
                  <a:pt x="3" y="122"/>
                </a:lnTo>
                <a:lnTo>
                  <a:pt x="0" y="101"/>
                </a:lnTo>
                <a:lnTo>
                  <a:pt x="1" y="79"/>
                </a:lnTo>
                <a:lnTo>
                  <a:pt x="7" y="59"/>
                </a:lnTo>
                <a:lnTo>
                  <a:pt x="18" y="40"/>
                </a:lnTo>
                <a:lnTo>
                  <a:pt x="32" y="24"/>
                </a:lnTo>
                <a:lnTo>
                  <a:pt x="49" y="12"/>
                </a:lnTo>
                <a:lnTo>
                  <a:pt x="69" y="4"/>
                </a:lnTo>
                <a:lnTo>
                  <a:pt x="89" y="0"/>
                </a:lnTo>
                <a:close/>
              </a:path>
            </a:pathLst>
          </a:custGeom>
          <a:solidFill>
            <a:srgbClr val="333F50"/>
          </a:solidFill>
          <a:ln w="0">
            <a:noFill/>
            <a:prstDash val="solid"/>
            <a:round/>
          </a:ln>
        </p:spPr>
        <p:txBody>
          <a:bodyPr vert="horz" wrap="square" lIns="91440" tIns="45720" rIns="91440" bIns="45720" numCol="1" anchor="t" anchorCtr="0" compatLnSpc="1"/>
          <a:lstStyle/>
          <a:p>
            <a:endParaRPr lang="en-US" sz="2000">
              <a:cs typeface="+mn-ea"/>
              <a:sym typeface="+mn-lt"/>
            </a:endParaRPr>
          </a:p>
        </p:txBody>
      </p:sp>
      <p:sp>
        <p:nvSpPr>
          <p:cNvPr id="27" name="文本框 26"/>
          <p:cNvSpPr txBox="1"/>
          <p:nvPr/>
        </p:nvSpPr>
        <p:spPr>
          <a:xfrm>
            <a:off x="2284742" y="4249984"/>
            <a:ext cx="1865755" cy="1477328"/>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95000"/>
                    <a:lumOff val="5000"/>
                  </a:schemeClr>
                </a:solidFill>
                <a:cs typeface="+mn-ea"/>
                <a:sym typeface="+mn-lt"/>
              </a:rPr>
              <a:t>Please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here</a:t>
            </a:r>
            <a:endParaRPr lang="en-US" sz="1200" dirty="0">
              <a:solidFill>
                <a:schemeClr val="tx1">
                  <a:lumMod val="95000"/>
                  <a:lumOff val="5000"/>
                </a:schemeClr>
              </a:solidFill>
              <a:cs typeface="+mn-ea"/>
              <a:sym typeface="+mn-lt"/>
            </a:endParaRPr>
          </a:p>
        </p:txBody>
      </p:sp>
      <p:sp>
        <p:nvSpPr>
          <p:cNvPr id="28" name="文本框 27"/>
          <p:cNvSpPr txBox="1"/>
          <p:nvPr/>
        </p:nvSpPr>
        <p:spPr>
          <a:xfrm>
            <a:off x="2443376" y="3826439"/>
            <a:ext cx="153113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dirty="0">
                <a:solidFill>
                  <a:schemeClr val="tx1">
                    <a:lumMod val="95000"/>
                    <a:lumOff val="5000"/>
                  </a:schemeClr>
                </a:solidFill>
                <a:cs typeface="+mn-ea"/>
                <a:sym typeface="+mn-lt"/>
              </a:rPr>
              <a:t>输入标题</a:t>
            </a:r>
            <a:endParaRPr lang="zh-CN" altLang="en-US" sz="2400" dirty="0">
              <a:solidFill>
                <a:schemeClr val="tx1">
                  <a:lumMod val="95000"/>
                  <a:lumOff val="5000"/>
                </a:schemeClr>
              </a:solidFill>
              <a:cs typeface="+mn-ea"/>
              <a:sym typeface="+mn-lt"/>
            </a:endParaRPr>
          </a:p>
        </p:txBody>
      </p:sp>
      <p:sp>
        <p:nvSpPr>
          <p:cNvPr id="29" name="文本框 28"/>
          <p:cNvSpPr txBox="1"/>
          <p:nvPr/>
        </p:nvSpPr>
        <p:spPr>
          <a:xfrm>
            <a:off x="5155560" y="4249984"/>
            <a:ext cx="1854616" cy="1477328"/>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95000"/>
                    <a:lumOff val="5000"/>
                  </a:schemeClr>
                </a:solidFill>
                <a:cs typeface="+mn-ea"/>
                <a:sym typeface="+mn-lt"/>
              </a:rPr>
              <a:t>Please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here</a:t>
            </a:r>
            <a:endParaRPr lang="en-US" sz="1200" dirty="0">
              <a:solidFill>
                <a:schemeClr val="tx1">
                  <a:lumMod val="95000"/>
                  <a:lumOff val="5000"/>
                </a:schemeClr>
              </a:solidFill>
              <a:cs typeface="+mn-ea"/>
              <a:sym typeface="+mn-lt"/>
            </a:endParaRPr>
          </a:p>
        </p:txBody>
      </p:sp>
      <p:sp>
        <p:nvSpPr>
          <p:cNvPr id="30" name="文本框 29"/>
          <p:cNvSpPr txBox="1"/>
          <p:nvPr/>
        </p:nvSpPr>
        <p:spPr>
          <a:xfrm>
            <a:off x="5277654" y="3826439"/>
            <a:ext cx="153113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dirty="0">
                <a:solidFill>
                  <a:schemeClr val="tx1">
                    <a:lumMod val="95000"/>
                    <a:lumOff val="5000"/>
                  </a:schemeClr>
                </a:solidFill>
                <a:cs typeface="+mn-ea"/>
                <a:sym typeface="+mn-lt"/>
              </a:rPr>
              <a:t>输入标题</a:t>
            </a:r>
            <a:endParaRPr lang="zh-CN" altLang="en-US" sz="2400" dirty="0">
              <a:solidFill>
                <a:schemeClr val="tx1">
                  <a:lumMod val="95000"/>
                  <a:lumOff val="5000"/>
                </a:schemeClr>
              </a:solidFill>
              <a:cs typeface="+mn-ea"/>
              <a:sym typeface="+mn-lt"/>
            </a:endParaRPr>
          </a:p>
        </p:txBody>
      </p:sp>
      <p:sp>
        <p:nvSpPr>
          <p:cNvPr id="31" name="文本框 30"/>
          <p:cNvSpPr txBox="1"/>
          <p:nvPr/>
        </p:nvSpPr>
        <p:spPr>
          <a:xfrm>
            <a:off x="8000976" y="4249984"/>
            <a:ext cx="1859863" cy="1477328"/>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95000"/>
                    <a:lumOff val="5000"/>
                  </a:schemeClr>
                </a:solidFill>
                <a:cs typeface="+mn-ea"/>
                <a:sym typeface="+mn-lt"/>
              </a:rPr>
              <a:t>Please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here</a:t>
            </a:r>
            <a:endParaRPr lang="en-US" sz="1200" dirty="0">
              <a:solidFill>
                <a:schemeClr val="tx1">
                  <a:lumMod val="95000"/>
                  <a:lumOff val="5000"/>
                </a:schemeClr>
              </a:solidFill>
              <a:cs typeface="+mn-ea"/>
              <a:sym typeface="+mn-lt"/>
            </a:endParaRPr>
          </a:p>
        </p:txBody>
      </p:sp>
      <p:sp>
        <p:nvSpPr>
          <p:cNvPr id="32" name="文本框 31"/>
          <p:cNvSpPr txBox="1"/>
          <p:nvPr/>
        </p:nvSpPr>
        <p:spPr>
          <a:xfrm>
            <a:off x="8128318" y="3826439"/>
            <a:ext cx="153113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dirty="0">
                <a:solidFill>
                  <a:schemeClr val="tx1">
                    <a:lumMod val="95000"/>
                    <a:lumOff val="5000"/>
                  </a:schemeClr>
                </a:solidFill>
                <a:cs typeface="+mn-ea"/>
                <a:sym typeface="+mn-lt"/>
              </a:rPr>
              <a:t>输入标题</a:t>
            </a:r>
            <a:endParaRPr lang="zh-CN" altLang="en-US" sz="2400" dirty="0">
              <a:solidFill>
                <a:schemeClr val="tx1">
                  <a:lumMod val="95000"/>
                  <a:lumOff val="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14:gallery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4"/>
                                        </p:tgtEl>
                                        <p:attrNameLst>
                                          <p:attrName>ppt_y</p:attrName>
                                        </p:attrNameLst>
                                      </p:cBhvr>
                                      <p:tavLst>
                                        <p:tav tm="0">
                                          <p:val>
                                            <p:strVal val="#ppt_y"/>
                                          </p:val>
                                        </p:tav>
                                        <p:tav tm="100000">
                                          <p:val>
                                            <p:strVal val="#ppt_y"/>
                                          </p:val>
                                        </p:tav>
                                      </p:tavLst>
                                    </p:anim>
                                    <p:anim calcmode="lin" valueType="num">
                                      <p:cBhvr>
                                        <p:cTn id="13"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4"/>
                                        </p:tgtEl>
                                      </p:cBhvr>
                                    </p:animEffect>
                                  </p:childTnLst>
                                </p:cTn>
                              </p:par>
                            </p:childTnLst>
                          </p:cTn>
                        </p:par>
                        <p:par>
                          <p:cTn id="16" fill="hold">
                            <p:stCondLst>
                              <p:cond delay="649"/>
                            </p:stCondLst>
                            <p:childTnLst>
                              <p:par>
                                <p:cTn id="17" presetID="2" presetClass="entr" presetSubtype="4" accel="20000" decel="8000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par>
                          <p:cTn id="21" fill="hold">
                            <p:stCondLst>
                              <p:cond delay="1149"/>
                            </p:stCondLst>
                            <p:childTnLst>
                              <p:par>
                                <p:cTn id="22" presetID="49" presetClass="entr" presetSubtype="0" decel="100000" fill="hold"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 calcmode="lin" valueType="num">
                                      <p:cBhvr>
                                        <p:cTn id="26" dur="500" fill="hold"/>
                                        <p:tgtEl>
                                          <p:spTgt spid="15"/>
                                        </p:tgtEl>
                                        <p:attrNameLst>
                                          <p:attrName>style.rotation</p:attrName>
                                        </p:attrNameLst>
                                      </p:cBhvr>
                                      <p:tavLst>
                                        <p:tav tm="0">
                                          <p:val>
                                            <p:fltVal val="360"/>
                                          </p:val>
                                        </p:tav>
                                        <p:tav tm="100000">
                                          <p:val>
                                            <p:fltVal val="0"/>
                                          </p:val>
                                        </p:tav>
                                      </p:tavLst>
                                    </p:anim>
                                    <p:animEffect transition="in" filter="fade">
                                      <p:cBhvr>
                                        <p:cTn id="27" dur="500"/>
                                        <p:tgtEl>
                                          <p:spTgt spid="15"/>
                                        </p:tgtEl>
                                      </p:cBhvr>
                                    </p:animEffect>
                                  </p:childTnLst>
                                </p:cTn>
                              </p:par>
                            </p:childTnLst>
                          </p:cTn>
                        </p:par>
                        <p:par>
                          <p:cTn id="28" fill="hold">
                            <p:stCondLst>
                              <p:cond delay="1649"/>
                            </p:stCondLst>
                            <p:childTnLst>
                              <p:par>
                                <p:cTn id="29" presetID="16" presetClass="entr" presetSubtype="37"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barn(outVertical)">
                                      <p:cBhvr>
                                        <p:cTn id="31" dur="500"/>
                                        <p:tgtEl>
                                          <p:spTgt spid="14"/>
                                        </p:tgtEl>
                                      </p:cBhvr>
                                    </p:animEffect>
                                  </p:childTnLst>
                                </p:cTn>
                              </p:par>
                            </p:childTnLst>
                          </p:cTn>
                        </p:par>
                        <p:par>
                          <p:cTn id="32" fill="hold">
                            <p:stCondLst>
                              <p:cond delay="2149"/>
                            </p:stCondLst>
                            <p:childTnLst>
                              <p:par>
                                <p:cTn id="33" presetID="2" presetClass="entr" presetSubtype="4" accel="20000" decel="80000"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fill="hold"/>
                                        <p:tgtEl>
                                          <p:spTgt spid="8"/>
                                        </p:tgtEl>
                                        <p:attrNameLst>
                                          <p:attrName>ppt_x</p:attrName>
                                        </p:attrNameLst>
                                      </p:cBhvr>
                                      <p:tavLst>
                                        <p:tav tm="0">
                                          <p:val>
                                            <p:strVal val="#ppt_x"/>
                                          </p:val>
                                        </p:tav>
                                        <p:tav tm="100000">
                                          <p:val>
                                            <p:strVal val="#ppt_x"/>
                                          </p:val>
                                        </p:tav>
                                      </p:tavLst>
                                    </p:anim>
                                    <p:anim calcmode="lin" valueType="num">
                                      <p:cBhvr additive="base">
                                        <p:cTn id="36" dur="500" fill="hold"/>
                                        <p:tgtEl>
                                          <p:spTgt spid="8"/>
                                        </p:tgtEl>
                                        <p:attrNameLst>
                                          <p:attrName>ppt_y</p:attrName>
                                        </p:attrNameLst>
                                      </p:cBhvr>
                                      <p:tavLst>
                                        <p:tav tm="0">
                                          <p:val>
                                            <p:strVal val="1+#ppt_h/2"/>
                                          </p:val>
                                        </p:tav>
                                        <p:tav tm="100000">
                                          <p:val>
                                            <p:strVal val="#ppt_y"/>
                                          </p:val>
                                        </p:tav>
                                      </p:tavLst>
                                    </p:anim>
                                  </p:childTnLst>
                                </p:cTn>
                              </p:par>
                            </p:childTnLst>
                          </p:cTn>
                        </p:par>
                        <p:par>
                          <p:cTn id="37" fill="hold">
                            <p:stCondLst>
                              <p:cond delay="2649"/>
                            </p:stCondLst>
                            <p:childTnLst>
                              <p:par>
                                <p:cTn id="38" presetID="49" presetClass="entr" presetSubtype="0" decel="100000" fill="hold" nodeType="afterEffect">
                                  <p:stCondLst>
                                    <p:cond delay="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 calcmode="lin" valueType="num">
                                      <p:cBhvr>
                                        <p:cTn id="42" dur="500" fill="hold"/>
                                        <p:tgtEl>
                                          <p:spTgt spid="23"/>
                                        </p:tgtEl>
                                        <p:attrNameLst>
                                          <p:attrName>style.rotation</p:attrName>
                                        </p:attrNameLst>
                                      </p:cBhvr>
                                      <p:tavLst>
                                        <p:tav tm="0">
                                          <p:val>
                                            <p:fltVal val="360"/>
                                          </p:val>
                                        </p:tav>
                                        <p:tav tm="100000">
                                          <p:val>
                                            <p:fltVal val="0"/>
                                          </p:val>
                                        </p:tav>
                                      </p:tavLst>
                                    </p:anim>
                                    <p:animEffect transition="in" filter="fade">
                                      <p:cBhvr>
                                        <p:cTn id="43" dur="500"/>
                                        <p:tgtEl>
                                          <p:spTgt spid="23"/>
                                        </p:tgtEl>
                                      </p:cBhvr>
                                    </p:animEffect>
                                  </p:childTnLst>
                                </p:cTn>
                              </p:par>
                            </p:childTnLst>
                          </p:cTn>
                        </p:par>
                        <p:par>
                          <p:cTn id="44" fill="hold">
                            <p:stCondLst>
                              <p:cond delay="3149"/>
                            </p:stCondLst>
                            <p:childTnLst>
                              <p:par>
                                <p:cTn id="45" presetID="16" presetClass="entr" presetSubtype="37" fill="hold" grpId="0"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barn(outVertical)">
                                      <p:cBhvr>
                                        <p:cTn id="47" dur="500"/>
                                        <p:tgtEl>
                                          <p:spTgt spid="19"/>
                                        </p:tgtEl>
                                      </p:cBhvr>
                                    </p:animEffect>
                                  </p:childTnLst>
                                </p:cTn>
                              </p:par>
                            </p:childTnLst>
                          </p:cTn>
                        </p:par>
                        <p:par>
                          <p:cTn id="48" fill="hold">
                            <p:stCondLst>
                              <p:cond delay="3649"/>
                            </p:stCondLst>
                            <p:childTnLst>
                              <p:par>
                                <p:cTn id="49" presetID="2" presetClass="entr" presetSubtype="4" accel="20000" decel="80000" fill="hold" nodeType="after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additive="base">
                                        <p:cTn id="51" dur="500" fill="hold"/>
                                        <p:tgtEl>
                                          <p:spTgt spid="11"/>
                                        </p:tgtEl>
                                        <p:attrNameLst>
                                          <p:attrName>ppt_x</p:attrName>
                                        </p:attrNameLst>
                                      </p:cBhvr>
                                      <p:tavLst>
                                        <p:tav tm="0">
                                          <p:val>
                                            <p:strVal val="#ppt_x"/>
                                          </p:val>
                                        </p:tav>
                                        <p:tav tm="100000">
                                          <p:val>
                                            <p:strVal val="#ppt_x"/>
                                          </p:val>
                                        </p:tav>
                                      </p:tavLst>
                                    </p:anim>
                                    <p:anim calcmode="lin" valueType="num">
                                      <p:cBhvr additive="base">
                                        <p:cTn id="52" dur="500" fill="hold"/>
                                        <p:tgtEl>
                                          <p:spTgt spid="11"/>
                                        </p:tgtEl>
                                        <p:attrNameLst>
                                          <p:attrName>ppt_y</p:attrName>
                                        </p:attrNameLst>
                                      </p:cBhvr>
                                      <p:tavLst>
                                        <p:tav tm="0">
                                          <p:val>
                                            <p:strVal val="1+#ppt_h/2"/>
                                          </p:val>
                                        </p:tav>
                                        <p:tav tm="100000">
                                          <p:val>
                                            <p:strVal val="#ppt_y"/>
                                          </p:val>
                                        </p:tav>
                                      </p:tavLst>
                                    </p:anim>
                                  </p:childTnLst>
                                </p:cTn>
                              </p:par>
                            </p:childTnLst>
                          </p:cTn>
                        </p:par>
                        <p:par>
                          <p:cTn id="53" fill="hold">
                            <p:stCondLst>
                              <p:cond delay="4149"/>
                            </p:stCondLst>
                            <p:childTnLst>
                              <p:par>
                                <p:cTn id="54" presetID="49" presetClass="entr" presetSubtype="0" decel="100000" fill="hold" grpId="0" nodeType="afterEffect">
                                  <p:stCondLst>
                                    <p:cond delay="0"/>
                                  </p:stCondLst>
                                  <p:childTnLst>
                                    <p:set>
                                      <p:cBhvr>
                                        <p:cTn id="55" dur="1" fill="hold">
                                          <p:stCondLst>
                                            <p:cond delay="0"/>
                                          </p:stCondLst>
                                        </p:cTn>
                                        <p:tgtEl>
                                          <p:spTgt spid="26"/>
                                        </p:tgtEl>
                                        <p:attrNameLst>
                                          <p:attrName>style.visibility</p:attrName>
                                        </p:attrNameLst>
                                      </p:cBhvr>
                                      <p:to>
                                        <p:strVal val="visible"/>
                                      </p:to>
                                    </p:set>
                                    <p:anim calcmode="lin" valueType="num">
                                      <p:cBhvr>
                                        <p:cTn id="56" dur="500" fill="hold"/>
                                        <p:tgtEl>
                                          <p:spTgt spid="26"/>
                                        </p:tgtEl>
                                        <p:attrNameLst>
                                          <p:attrName>ppt_w</p:attrName>
                                        </p:attrNameLst>
                                      </p:cBhvr>
                                      <p:tavLst>
                                        <p:tav tm="0">
                                          <p:val>
                                            <p:fltVal val="0"/>
                                          </p:val>
                                        </p:tav>
                                        <p:tav tm="100000">
                                          <p:val>
                                            <p:strVal val="#ppt_w"/>
                                          </p:val>
                                        </p:tav>
                                      </p:tavLst>
                                    </p:anim>
                                    <p:anim calcmode="lin" valueType="num">
                                      <p:cBhvr>
                                        <p:cTn id="57" dur="500" fill="hold"/>
                                        <p:tgtEl>
                                          <p:spTgt spid="26"/>
                                        </p:tgtEl>
                                        <p:attrNameLst>
                                          <p:attrName>ppt_h</p:attrName>
                                        </p:attrNameLst>
                                      </p:cBhvr>
                                      <p:tavLst>
                                        <p:tav tm="0">
                                          <p:val>
                                            <p:fltVal val="0"/>
                                          </p:val>
                                        </p:tav>
                                        <p:tav tm="100000">
                                          <p:val>
                                            <p:strVal val="#ppt_h"/>
                                          </p:val>
                                        </p:tav>
                                      </p:tavLst>
                                    </p:anim>
                                    <p:anim calcmode="lin" valueType="num">
                                      <p:cBhvr>
                                        <p:cTn id="58" dur="500" fill="hold"/>
                                        <p:tgtEl>
                                          <p:spTgt spid="26"/>
                                        </p:tgtEl>
                                        <p:attrNameLst>
                                          <p:attrName>style.rotation</p:attrName>
                                        </p:attrNameLst>
                                      </p:cBhvr>
                                      <p:tavLst>
                                        <p:tav tm="0">
                                          <p:val>
                                            <p:fltVal val="360"/>
                                          </p:val>
                                        </p:tav>
                                        <p:tav tm="100000">
                                          <p:val>
                                            <p:fltVal val="0"/>
                                          </p:val>
                                        </p:tav>
                                      </p:tavLst>
                                    </p:anim>
                                    <p:animEffect transition="in" filter="fade">
                                      <p:cBhvr>
                                        <p:cTn id="59" dur="500"/>
                                        <p:tgtEl>
                                          <p:spTgt spid="26"/>
                                        </p:tgtEl>
                                      </p:cBhvr>
                                    </p:animEffect>
                                  </p:childTnLst>
                                </p:cTn>
                              </p:par>
                            </p:childTnLst>
                          </p:cTn>
                        </p:par>
                        <p:par>
                          <p:cTn id="60" fill="hold">
                            <p:stCondLst>
                              <p:cond delay="4649"/>
                            </p:stCondLst>
                            <p:childTnLst>
                              <p:par>
                                <p:cTn id="61" presetID="16" presetClass="entr" presetSubtype="37" fill="hold" grpId="0" nodeType="after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barn(outVertical)">
                                      <p:cBhvr>
                                        <p:cTn id="63" dur="500"/>
                                        <p:tgtEl>
                                          <p:spTgt spid="21"/>
                                        </p:tgtEl>
                                      </p:cBhvr>
                                    </p:animEffect>
                                  </p:childTnLst>
                                </p:cTn>
                              </p:par>
                            </p:childTnLst>
                          </p:cTn>
                        </p:par>
                        <p:par>
                          <p:cTn id="64" fill="hold">
                            <p:stCondLst>
                              <p:cond delay="5149"/>
                            </p:stCondLst>
                            <p:childTnLst>
                              <p:par>
                                <p:cTn id="65" presetID="12" presetClass="entr" presetSubtype="4"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 calcmode="lin" valueType="num">
                                      <p:cBhvr additive="base">
                                        <p:cTn id="67" dur="500"/>
                                        <p:tgtEl>
                                          <p:spTgt spid="27"/>
                                        </p:tgtEl>
                                        <p:attrNameLst>
                                          <p:attrName>ppt_y</p:attrName>
                                        </p:attrNameLst>
                                      </p:cBhvr>
                                      <p:tavLst>
                                        <p:tav tm="0">
                                          <p:val>
                                            <p:strVal val="#ppt_y+#ppt_h*1.125000"/>
                                          </p:val>
                                        </p:tav>
                                        <p:tav tm="100000">
                                          <p:val>
                                            <p:strVal val="#ppt_y"/>
                                          </p:val>
                                        </p:tav>
                                      </p:tavLst>
                                    </p:anim>
                                    <p:animEffect transition="in" filter="wipe(up)">
                                      <p:cBhvr>
                                        <p:cTn id="68" dur="500"/>
                                        <p:tgtEl>
                                          <p:spTgt spid="27"/>
                                        </p:tgtEl>
                                      </p:cBhvr>
                                    </p:animEffect>
                                  </p:childTnLst>
                                </p:cTn>
                              </p:par>
                            </p:childTnLst>
                          </p:cTn>
                        </p:par>
                        <p:par>
                          <p:cTn id="69" fill="hold">
                            <p:stCondLst>
                              <p:cond delay="5649"/>
                            </p:stCondLst>
                            <p:childTnLst>
                              <p:par>
                                <p:cTn id="70" presetID="12" presetClass="entr" presetSubtype="4" fill="hold" grpId="0" nodeType="afterEffect">
                                  <p:stCondLst>
                                    <p:cond delay="0"/>
                                  </p:stCondLst>
                                  <p:childTnLst>
                                    <p:set>
                                      <p:cBhvr>
                                        <p:cTn id="71" dur="1" fill="hold">
                                          <p:stCondLst>
                                            <p:cond delay="0"/>
                                          </p:stCondLst>
                                        </p:cTn>
                                        <p:tgtEl>
                                          <p:spTgt spid="28"/>
                                        </p:tgtEl>
                                        <p:attrNameLst>
                                          <p:attrName>style.visibility</p:attrName>
                                        </p:attrNameLst>
                                      </p:cBhvr>
                                      <p:to>
                                        <p:strVal val="visible"/>
                                      </p:to>
                                    </p:set>
                                    <p:anim calcmode="lin" valueType="num">
                                      <p:cBhvr additive="base">
                                        <p:cTn id="72" dur="500"/>
                                        <p:tgtEl>
                                          <p:spTgt spid="28"/>
                                        </p:tgtEl>
                                        <p:attrNameLst>
                                          <p:attrName>ppt_y</p:attrName>
                                        </p:attrNameLst>
                                      </p:cBhvr>
                                      <p:tavLst>
                                        <p:tav tm="0">
                                          <p:val>
                                            <p:strVal val="#ppt_y+#ppt_h*1.125000"/>
                                          </p:val>
                                        </p:tav>
                                        <p:tav tm="100000">
                                          <p:val>
                                            <p:strVal val="#ppt_y"/>
                                          </p:val>
                                        </p:tav>
                                      </p:tavLst>
                                    </p:anim>
                                    <p:animEffect transition="in" filter="wipe(up)">
                                      <p:cBhvr>
                                        <p:cTn id="73" dur="500"/>
                                        <p:tgtEl>
                                          <p:spTgt spid="28"/>
                                        </p:tgtEl>
                                      </p:cBhvr>
                                    </p:animEffect>
                                  </p:childTnLst>
                                </p:cTn>
                              </p:par>
                            </p:childTnLst>
                          </p:cTn>
                        </p:par>
                        <p:par>
                          <p:cTn id="74" fill="hold">
                            <p:stCondLst>
                              <p:cond delay="6149"/>
                            </p:stCondLst>
                            <p:childTnLst>
                              <p:par>
                                <p:cTn id="75" presetID="12" presetClass="entr" presetSubtype="4" fill="hold" grpId="0" nodeType="afterEffect">
                                  <p:stCondLst>
                                    <p:cond delay="0"/>
                                  </p:stCondLst>
                                  <p:childTnLst>
                                    <p:set>
                                      <p:cBhvr>
                                        <p:cTn id="76" dur="1" fill="hold">
                                          <p:stCondLst>
                                            <p:cond delay="0"/>
                                          </p:stCondLst>
                                        </p:cTn>
                                        <p:tgtEl>
                                          <p:spTgt spid="29"/>
                                        </p:tgtEl>
                                        <p:attrNameLst>
                                          <p:attrName>style.visibility</p:attrName>
                                        </p:attrNameLst>
                                      </p:cBhvr>
                                      <p:to>
                                        <p:strVal val="visible"/>
                                      </p:to>
                                    </p:set>
                                    <p:anim calcmode="lin" valueType="num">
                                      <p:cBhvr additive="base">
                                        <p:cTn id="77" dur="500"/>
                                        <p:tgtEl>
                                          <p:spTgt spid="29"/>
                                        </p:tgtEl>
                                        <p:attrNameLst>
                                          <p:attrName>ppt_y</p:attrName>
                                        </p:attrNameLst>
                                      </p:cBhvr>
                                      <p:tavLst>
                                        <p:tav tm="0">
                                          <p:val>
                                            <p:strVal val="#ppt_y+#ppt_h*1.125000"/>
                                          </p:val>
                                        </p:tav>
                                        <p:tav tm="100000">
                                          <p:val>
                                            <p:strVal val="#ppt_y"/>
                                          </p:val>
                                        </p:tav>
                                      </p:tavLst>
                                    </p:anim>
                                    <p:animEffect transition="in" filter="wipe(up)">
                                      <p:cBhvr>
                                        <p:cTn id="78" dur="500"/>
                                        <p:tgtEl>
                                          <p:spTgt spid="29"/>
                                        </p:tgtEl>
                                      </p:cBhvr>
                                    </p:animEffect>
                                  </p:childTnLst>
                                </p:cTn>
                              </p:par>
                            </p:childTnLst>
                          </p:cTn>
                        </p:par>
                        <p:par>
                          <p:cTn id="79" fill="hold">
                            <p:stCondLst>
                              <p:cond delay="6649"/>
                            </p:stCondLst>
                            <p:childTnLst>
                              <p:par>
                                <p:cTn id="80" presetID="12" presetClass="entr" presetSubtype="4" fill="hold" grpId="0" nodeType="afterEffect">
                                  <p:stCondLst>
                                    <p:cond delay="0"/>
                                  </p:stCondLst>
                                  <p:childTnLst>
                                    <p:set>
                                      <p:cBhvr>
                                        <p:cTn id="81" dur="1" fill="hold">
                                          <p:stCondLst>
                                            <p:cond delay="0"/>
                                          </p:stCondLst>
                                        </p:cTn>
                                        <p:tgtEl>
                                          <p:spTgt spid="30"/>
                                        </p:tgtEl>
                                        <p:attrNameLst>
                                          <p:attrName>style.visibility</p:attrName>
                                        </p:attrNameLst>
                                      </p:cBhvr>
                                      <p:to>
                                        <p:strVal val="visible"/>
                                      </p:to>
                                    </p:set>
                                    <p:anim calcmode="lin" valueType="num">
                                      <p:cBhvr additive="base">
                                        <p:cTn id="82" dur="500"/>
                                        <p:tgtEl>
                                          <p:spTgt spid="30"/>
                                        </p:tgtEl>
                                        <p:attrNameLst>
                                          <p:attrName>ppt_y</p:attrName>
                                        </p:attrNameLst>
                                      </p:cBhvr>
                                      <p:tavLst>
                                        <p:tav tm="0">
                                          <p:val>
                                            <p:strVal val="#ppt_y+#ppt_h*1.125000"/>
                                          </p:val>
                                        </p:tav>
                                        <p:tav tm="100000">
                                          <p:val>
                                            <p:strVal val="#ppt_y"/>
                                          </p:val>
                                        </p:tav>
                                      </p:tavLst>
                                    </p:anim>
                                    <p:animEffect transition="in" filter="wipe(up)">
                                      <p:cBhvr>
                                        <p:cTn id="83" dur="500"/>
                                        <p:tgtEl>
                                          <p:spTgt spid="30"/>
                                        </p:tgtEl>
                                      </p:cBhvr>
                                    </p:animEffect>
                                  </p:childTnLst>
                                </p:cTn>
                              </p:par>
                            </p:childTnLst>
                          </p:cTn>
                        </p:par>
                        <p:par>
                          <p:cTn id="84" fill="hold">
                            <p:stCondLst>
                              <p:cond delay="7149"/>
                            </p:stCondLst>
                            <p:childTnLst>
                              <p:par>
                                <p:cTn id="85" presetID="12" presetClass="entr" presetSubtype="4" fill="hold" grpId="0" nodeType="afterEffect">
                                  <p:stCondLst>
                                    <p:cond delay="0"/>
                                  </p:stCondLst>
                                  <p:childTnLst>
                                    <p:set>
                                      <p:cBhvr>
                                        <p:cTn id="86" dur="1" fill="hold">
                                          <p:stCondLst>
                                            <p:cond delay="0"/>
                                          </p:stCondLst>
                                        </p:cTn>
                                        <p:tgtEl>
                                          <p:spTgt spid="31"/>
                                        </p:tgtEl>
                                        <p:attrNameLst>
                                          <p:attrName>style.visibility</p:attrName>
                                        </p:attrNameLst>
                                      </p:cBhvr>
                                      <p:to>
                                        <p:strVal val="visible"/>
                                      </p:to>
                                    </p:set>
                                    <p:anim calcmode="lin" valueType="num">
                                      <p:cBhvr additive="base">
                                        <p:cTn id="87" dur="500"/>
                                        <p:tgtEl>
                                          <p:spTgt spid="31"/>
                                        </p:tgtEl>
                                        <p:attrNameLst>
                                          <p:attrName>ppt_y</p:attrName>
                                        </p:attrNameLst>
                                      </p:cBhvr>
                                      <p:tavLst>
                                        <p:tav tm="0">
                                          <p:val>
                                            <p:strVal val="#ppt_y+#ppt_h*1.125000"/>
                                          </p:val>
                                        </p:tav>
                                        <p:tav tm="100000">
                                          <p:val>
                                            <p:strVal val="#ppt_y"/>
                                          </p:val>
                                        </p:tav>
                                      </p:tavLst>
                                    </p:anim>
                                    <p:animEffect transition="in" filter="wipe(up)">
                                      <p:cBhvr>
                                        <p:cTn id="88" dur="500"/>
                                        <p:tgtEl>
                                          <p:spTgt spid="31"/>
                                        </p:tgtEl>
                                      </p:cBhvr>
                                    </p:animEffect>
                                  </p:childTnLst>
                                </p:cTn>
                              </p:par>
                            </p:childTnLst>
                          </p:cTn>
                        </p:par>
                        <p:par>
                          <p:cTn id="89" fill="hold">
                            <p:stCondLst>
                              <p:cond delay="7649"/>
                            </p:stCondLst>
                            <p:childTnLst>
                              <p:par>
                                <p:cTn id="90" presetID="12" presetClass="entr" presetSubtype="4" fill="hold" grpId="0" nodeType="afterEffect">
                                  <p:stCondLst>
                                    <p:cond delay="0"/>
                                  </p:stCondLst>
                                  <p:childTnLst>
                                    <p:set>
                                      <p:cBhvr>
                                        <p:cTn id="91" dur="1" fill="hold">
                                          <p:stCondLst>
                                            <p:cond delay="0"/>
                                          </p:stCondLst>
                                        </p:cTn>
                                        <p:tgtEl>
                                          <p:spTgt spid="32"/>
                                        </p:tgtEl>
                                        <p:attrNameLst>
                                          <p:attrName>style.visibility</p:attrName>
                                        </p:attrNameLst>
                                      </p:cBhvr>
                                      <p:to>
                                        <p:strVal val="visible"/>
                                      </p:to>
                                    </p:set>
                                    <p:anim calcmode="lin" valueType="num">
                                      <p:cBhvr additive="base">
                                        <p:cTn id="92" dur="500"/>
                                        <p:tgtEl>
                                          <p:spTgt spid="32"/>
                                        </p:tgtEl>
                                        <p:attrNameLst>
                                          <p:attrName>ppt_y</p:attrName>
                                        </p:attrNameLst>
                                      </p:cBhvr>
                                      <p:tavLst>
                                        <p:tav tm="0">
                                          <p:val>
                                            <p:strVal val="#ppt_y+#ppt_h*1.125000"/>
                                          </p:val>
                                        </p:tav>
                                        <p:tav tm="100000">
                                          <p:val>
                                            <p:strVal val="#ppt_y"/>
                                          </p:val>
                                        </p:tav>
                                      </p:tavLst>
                                    </p:anim>
                                    <p:animEffect transition="in" filter="wipe(up)">
                                      <p:cBhvr>
                                        <p:cTn id="9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bldLvl="0"/>
      <p:bldP spid="14" grpId="0" bldLvl="0" animBg="1"/>
      <p:bldP spid="19" grpId="0" bldLvl="0" animBg="1"/>
      <p:bldP spid="21" grpId="0" bldLvl="0" animBg="1"/>
      <p:bldP spid="26" grpId="0" bldLvl="0" animBg="1"/>
      <p:bldP spid="27" grpId="0" bldLvl="0" animBg="1"/>
      <p:bldP spid="28" grpId="0" bldLvl="0" animBg="1"/>
      <p:bldP spid="29" grpId="0" bldLvl="0" animBg="1"/>
      <p:bldP spid="30" grpId="0" bldLvl="0" animBg="1"/>
      <p:bldP spid="31" grpId="0" bldLvl="0" animBg="1"/>
      <p:bldP spid="32"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03200" y="145143"/>
            <a:ext cx="11785600" cy="656771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259"/>
          <p:cNvSpPr>
            <a:spLocks noChangeArrowheads="1"/>
          </p:cNvSpPr>
          <p:nvPr/>
        </p:nvSpPr>
        <p:spPr bwMode="auto">
          <a:xfrm>
            <a:off x="5179483" y="469211"/>
            <a:ext cx="1833034"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dist">
              <a:buNone/>
            </a:pPr>
            <a:r>
              <a:rPr lang="zh-CN" altLang="en-US" dirty="0">
                <a:solidFill>
                  <a:schemeClr val="bg1"/>
                </a:solidFill>
                <a:latin typeface="+mn-lt"/>
                <a:ea typeface="+mn-ea"/>
                <a:cs typeface="+mn-ea"/>
                <a:sym typeface="+mn-lt"/>
              </a:rPr>
              <a:t>预计成果</a:t>
            </a:r>
            <a:endParaRPr lang="en-US" altLang="zh-CN" dirty="0">
              <a:solidFill>
                <a:schemeClr val="bg1"/>
              </a:solidFill>
              <a:latin typeface="+mn-lt"/>
              <a:ea typeface="+mn-ea"/>
              <a:cs typeface="+mn-ea"/>
              <a:sym typeface="+mn-lt"/>
            </a:endParaRPr>
          </a:p>
        </p:txBody>
      </p:sp>
      <p:sp>
        <p:nvSpPr>
          <p:cNvPr id="5" name="Freeform 6"/>
          <p:cNvSpPr>
            <a:spLocks noEditPoints="1"/>
          </p:cNvSpPr>
          <p:nvPr/>
        </p:nvSpPr>
        <p:spPr bwMode="auto">
          <a:xfrm>
            <a:off x="923336" y="1469820"/>
            <a:ext cx="5089525" cy="2287588"/>
          </a:xfrm>
          <a:custGeom>
            <a:avLst/>
            <a:gdLst/>
            <a:ahLst/>
            <a:cxnLst>
              <a:cxn ang="0">
                <a:pos x="61" y="579"/>
              </a:cxn>
              <a:cxn ang="0">
                <a:pos x="30" y="547"/>
              </a:cxn>
              <a:cxn ang="0">
                <a:pos x="30" y="59"/>
              </a:cxn>
              <a:cxn ang="0">
                <a:pos x="61" y="28"/>
              </a:cxn>
              <a:cxn ang="0">
                <a:pos x="1296" y="28"/>
              </a:cxn>
              <a:cxn ang="0">
                <a:pos x="1327" y="59"/>
              </a:cxn>
              <a:cxn ang="0">
                <a:pos x="1327" y="547"/>
              </a:cxn>
              <a:cxn ang="0">
                <a:pos x="1296" y="579"/>
              </a:cxn>
              <a:cxn ang="0">
                <a:pos x="61" y="579"/>
              </a:cxn>
              <a:cxn ang="0">
                <a:pos x="61" y="610"/>
              </a:cxn>
              <a:cxn ang="0">
                <a:pos x="1296" y="610"/>
              </a:cxn>
              <a:cxn ang="0">
                <a:pos x="1296" y="610"/>
              </a:cxn>
              <a:cxn ang="0">
                <a:pos x="1357" y="549"/>
              </a:cxn>
              <a:cxn ang="0">
                <a:pos x="1357" y="61"/>
              </a:cxn>
              <a:cxn ang="0">
                <a:pos x="1357" y="61"/>
              </a:cxn>
              <a:cxn ang="0">
                <a:pos x="1296" y="0"/>
              </a:cxn>
              <a:cxn ang="0">
                <a:pos x="61" y="0"/>
              </a:cxn>
              <a:cxn ang="0">
                <a:pos x="61" y="0"/>
              </a:cxn>
              <a:cxn ang="0">
                <a:pos x="0" y="61"/>
              </a:cxn>
              <a:cxn ang="0">
                <a:pos x="0" y="549"/>
              </a:cxn>
              <a:cxn ang="0">
                <a:pos x="0" y="549"/>
              </a:cxn>
              <a:cxn ang="0">
                <a:pos x="61" y="610"/>
              </a:cxn>
            </a:cxnLst>
            <a:rect l="0" t="0" r="r" b="b"/>
            <a:pathLst>
              <a:path w="1357" h="610">
                <a:moveTo>
                  <a:pt x="61" y="579"/>
                </a:moveTo>
                <a:cubicBezTo>
                  <a:pt x="44" y="579"/>
                  <a:pt x="30" y="565"/>
                  <a:pt x="30" y="547"/>
                </a:cubicBezTo>
                <a:cubicBezTo>
                  <a:pt x="30" y="59"/>
                  <a:pt x="30" y="59"/>
                  <a:pt x="30" y="59"/>
                </a:cubicBezTo>
                <a:cubicBezTo>
                  <a:pt x="30" y="42"/>
                  <a:pt x="44" y="28"/>
                  <a:pt x="61" y="28"/>
                </a:cubicBezTo>
                <a:cubicBezTo>
                  <a:pt x="1296" y="28"/>
                  <a:pt x="1296" y="28"/>
                  <a:pt x="1296" y="28"/>
                </a:cubicBezTo>
                <a:cubicBezTo>
                  <a:pt x="1313" y="28"/>
                  <a:pt x="1327" y="42"/>
                  <a:pt x="1327" y="59"/>
                </a:cubicBezTo>
                <a:cubicBezTo>
                  <a:pt x="1327" y="547"/>
                  <a:pt x="1327" y="547"/>
                  <a:pt x="1327" y="547"/>
                </a:cubicBezTo>
                <a:cubicBezTo>
                  <a:pt x="1327" y="565"/>
                  <a:pt x="1313" y="579"/>
                  <a:pt x="1296" y="579"/>
                </a:cubicBezTo>
                <a:lnTo>
                  <a:pt x="61" y="579"/>
                </a:lnTo>
                <a:close/>
                <a:moveTo>
                  <a:pt x="61" y="610"/>
                </a:moveTo>
                <a:cubicBezTo>
                  <a:pt x="1296" y="610"/>
                  <a:pt x="1296" y="610"/>
                  <a:pt x="1296" y="610"/>
                </a:cubicBezTo>
                <a:cubicBezTo>
                  <a:pt x="1296" y="610"/>
                  <a:pt x="1296" y="610"/>
                  <a:pt x="1296" y="610"/>
                </a:cubicBezTo>
                <a:cubicBezTo>
                  <a:pt x="1330" y="610"/>
                  <a:pt x="1357" y="583"/>
                  <a:pt x="1357" y="549"/>
                </a:cubicBezTo>
                <a:cubicBezTo>
                  <a:pt x="1357" y="61"/>
                  <a:pt x="1357" y="61"/>
                  <a:pt x="1357" y="61"/>
                </a:cubicBezTo>
                <a:cubicBezTo>
                  <a:pt x="1357" y="61"/>
                  <a:pt x="1357" y="61"/>
                  <a:pt x="1357" y="61"/>
                </a:cubicBezTo>
                <a:cubicBezTo>
                  <a:pt x="1357" y="27"/>
                  <a:pt x="1330" y="0"/>
                  <a:pt x="1296" y="0"/>
                </a:cubicBezTo>
                <a:cubicBezTo>
                  <a:pt x="61" y="0"/>
                  <a:pt x="61" y="0"/>
                  <a:pt x="61" y="0"/>
                </a:cubicBezTo>
                <a:cubicBezTo>
                  <a:pt x="61" y="0"/>
                  <a:pt x="61" y="0"/>
                  <a:pt x="61" y="0"/>
                </a:cubicBezTo>
                <a:cubicBezTo>
                  <a:pt x="27" y="0"/>
                  <a:pt x="0" y="27"/>
                  <a:pt x="0" y="61"/>
                </a:cubicBezTo>
                <a:cubicBezTo>
                  <a:pt x="0" y="549"/>
                  <a:pt x="0" y="549"/>
                  <a:pt x="0" y="549"/>
                </a:cubicBezTo>
                <a:cubicBezTo>
                  <a:pt x="0" y="549"/>
                  <a:pt x="0" y="549"/>
                  <a:pt x="0" y="549"/>
                </a:cubicBezTo>
                <a:cubicBezTo>
                  <a:pt x="0" y="583"/>
                  <a:pt x="27" y="610"/>
                  <a:pt x="61" y="610"/>
                </a:cubicBezTo>
                <a:close/>
              </a:path>
            </a:pathLst>
          </a:custGeom>
          <a:solidFill>
            <a:schemeClr val="bg1"/>
          </a:solidFill>
          <a:ln w="9525">
            <a:noFill/>
            <a:round/>
          </a:ln>
        </p:spPr>
        <p:txBody>
          <a:bodyPr vert="horz" wrap="square" lIns="91440" tIns="45720" rIns="91440" bIns="45720" numCol="1" anchor="t" anchorCtr="0" compatLnSpc="1"/>
          <a:lstStyle/>
          <a:p>
            <a:endParaRPr lang="zh-CN" altLang="en-US">
              <a:solidFill>
                <a:schemeClr val="bg1"/>
              </a:solidFill>
              <a:cs typeface="+mn-ea"/>
              <a:sym typeface="+mn-lt"/>
            </a:endParaRPr>
          </a:p>
        </p:txBody>
      </p:sp>
      <p:sp>
        <p:nvSpPr>
          <p:cNvPr id="6" name="Freeform 8"/>
          <p:cNvSpPr/>
          <p:nvPr/>
        </p:nvSpPr>
        <p:spPr bwMode="auto">
          <a:xfrm>
            <a:off x="1036048" y="1574595"/>
            <a:ext cx="1703387" cy="2066925"/>
          </a:xfrm>
          <a:custGeom>
            <a:avLst/>
            <a:gdLst/>
            <a:ahLst/>
            <a:cxnLst>
              <a:cxn ang="0">
                <a:pos x="223" y="551"/>
              </a:cxn>
              <a:cxn ang="0">
                <a:pos x="240" y="542"/>
              </a:cxn>
              <a:cxn ang="0">
                <a:pos x="450" y="288"/>
              </a:cxn>
              <a:cxn ang="0">
                <a:pos x="454" y="275"/>
              </a:cxn>
              <a:cxn ang="0">
                <a:pos x="449" y="262"/>
              </a:cxn>
              <a:cxn ang="0">
                <a:pos x="240" y="8"/>
              </a:cxn>
              <a:cxn ang="0">
                <a:pos x="223" y="0"/>
              </a:cxn>
              <a:cxn ang="0">
                <a:pos x="31" y="0"/>
              </a:cxn>
              <a:cxn ang="0">
                <a:pos x="0" y="31"/>
              </a:cxn>
              <a:cxn ang="0">
                <a:pos x="0" y="519"/>
              </a:cxn>
              <a:cxn ang="0">
                <a:pos x="31" y="551"/>
              </a:cxn>
              <a:cxn ang="0">
                <a:pos x="223" y="551"/>
              </a:cxn>
            </a:cxnLst>
            <a:rect l="0" t="0" r="r" b="b"/>
            <a:pathLst>
              <a:path w="454" h="551">
                <a:moveTo>
                  <a:pt x="223" y="551"/>
                </a:moveTo>
                <a:cubicBezTo>
                  <a:pt x="230" y="551"/>
                  <a:pt x="237" y="547"/>
                  <a:pt x="240" y="542"/>
                </a:cubicBezTo>
                <a:cubicBezTo>
                  <a:pt x="450" y="288"/>
                  <a:pt x="450" y="288"/>
                  <a:pt x="450" y="288"/>
                </a:cubicBezTo>
                <a:cubicBezTo>
                  <a:pt x="452" y="284"/>
                  <a:pt x="454" y="280"/>
                  <a:pt x="454" y="275"/>
                </a:cubicBezTo>
                <a:cubicBezTo>
                  <a:pt x="454" y="270"/>
                  <a:pt x="452" y="265"/>
                  <a:pt x="449" y="262"/>
                </a:cubicBezTo>
                <a:cubicBezTo>
                  <a:pt x="240" y="8"/>
                  <a:pt x="240" y="8"/>
                  <a:pt x="240" y="8"/>
                </a:cubicBezTo>
                <a:cubicBezTo>
                  <a:pt x="237" y="3"/>
                  <a:pt x="230" y="0"/>
                  <a:pt x="223" y="0"/>
                </a:cubicBezTo>
                <a:cubicBezTo>
                  <a:pt x="31" y="0"/>
                  <a:pt x="31" y="0"/>
                  <a:pt x="31" y="0"/>
                </a:cubicBezTo>
                <a:cubicBezTo>
                  <a:pt x="14" y="0"/>
                  <a:pt x="0" y="14"/>
                  <a:pt x="0" y="31"/>
                </a:cubicBezTo>
                <a:cubicBezTo>
                  <a:pt x="0" y="519"/>
                  <a:pt x="0" y="519"/>
                  <a:pt x="0" y="519"/>
                </a:cubicBezTo>
                <a:cubicBezTo>
                  <a:pt x="0" y="537"/>
                  <a:pt x="14" y="551"/>
                  <a:pt x="31" y="551"/>
                </a:cubicBezTo>
                <a:lnTo>
                  <a:pt x="223" y="551"/>
                </a:lnTo>
                <a:close/>
              </a:path>
            </a:pathLst>
          </a:custGeom>
          <a:solidFill>
            <a:schemeClr val="bg1"/>
          </a:solidFill>
          <a:ln w="9525">
            <a:noFill/>
            <a:round/>
          </a:ln>
        </p:spPr>
        <p:txBody>
          <a:bodyPr vert="horz" wrap="square" lIns="91440" tIns="45720" rIns="91440" bIns="45720" numCol="1" anchor="t" anchorCtr="0" compatLnSpc="1"/>
          <a:lstStyle/>
          <a:p>
            <a:endParaRPr lang="zh-CN" altLang="en-US">
              <a:solidFill>
                <a:schemeClr val="bg1"/>
              </a:solidFill>
              <a:cs typeface="+mn-ea"/>
              <a:sym typeface="+mn-lt"/>
            </a:endParaRPr>
          </a:p>
        </p:txBody>
      </p:sp>
      <p:sp>
        <p:nvSpPr>
          <p:cNvPr id="7" name="Freeform 9"/>
          <p:cNvSpPr>
            <a:spLocks noEditPoints="1"/>
          </p:cNvSpPr>
          <p:nvPr/>
        </p:nvSpPr>
        <p:spPr bwMode="auto">
          <a:xfrm>
            <a:off x="6213962" y="1469820"/>
            <a:ext cx="5092700" cy="2287588"/>
          </a:xfrm>
          <a:custGeom>
            <a:avLst/>
            <a:gdLst/>
            <a:ahLst/>
            <a:cxnLst>
              <a:cxn ang="0">
                <a:pos x="62" y="579"/>
              </a:cxn>
              <a:cxn ang="0">
                <a:pos x="30" y="547"/>
              </a:cxn>
              <a:cxn ang="0">
                <a:pos x="30" y="59"/>
              </a:cxn>
              <a:cxn ang="0">
                <a:pos x="62" y="28"/>
              </a:cxn>
              <a:cxn ang="0">
                <a:pos x="1297" y="28"/>
              </a:cxn>
              <a:cxn ang="0">
                <a:pos x="1328" y="59"/>
              </a:cxn>
              <a:cxn ang="0">
                <a:pos x="1328" y="547"/>
              </a:cxn>
              <a:cxn ang="0">
                <a:pos x="1297" y="579"/>
              </a:cxn>
              <a:cxn ang="0">
                <a:pos x="62" y="579"/>
              </a:cxn>
              <a:cxn ang="0">
                <a:pos x="62" y="610"/>
              </a:cxn>
              <a:cxn ang="0">
                <a:pos x="1297" y="610"/>
              </a:cxn>
              <a:cxn ang="0">
                <a:pos x="1297" y="610"/>
              </a:cxn>
              <a:cxn ang="0">
                <a:pos x="1358" y="549"/>
              </a:cxn>
              <a:cxn ang="0">
                <a:pos x="1358" y="61"/>
              </a:cxn>
              <a:cxn ang="0">
                <a:pos x="1358" y="61"/>
              </a:cxn>
              <a:cxn ang="0">
                <a:pos x="1297" y="0"/>
              </a:cxn>
              <a:cxn ang="0">
                <a:pos x="62" y="0"/>
              </a:cxn>
              <a:cxn ang="0">
                <a:pos x="62" y="0"/>
              </a:cxn>
              <a:cxn ang="0">
                <a:pos x="0" y="61"/>
              </a:cxn>
              <a:cxn ang="0">
                <a:pos x="0" y="549"/>
              </a:cxn>
              <a:cxn ang="0">
                <a:pos x="0" y="549"/>
              </a:cxn>
              <a:cxn ang="0">
                <a:pos x="62" y="610"/>
              </a:cxn>
            </a:cxnLst>
            <a:rect l="0" t="0" r="r" b="b"/>
            <a:pathLst>
              <a:path w="1358" h="610">
                <a:moveTo>
                  <a:pt x="62" y="579"/>
                </a:moveTo>
                <a:cubicBezTo>
                  <a:pt x="44" y="579"/>
                  <a:pt x="30" y="565"/>
                  <a:pt x="30" y="547"/>
                </a:cubicBezTo>
                <a:cubicBezTo>
                  <a:pt x="30" y="59"/>
                  <a:pt x="30" y="59"/>
                  <a:pt x="30" y="59"/>
                </a:cubicBezTo>
                <a:cubicBezTo>
                  <a:pt x="30" y="42"/>
                  <a:pt x="44" y="28"/>
                  <a:pt x="62" y="28"/>
                </a:cubicBezTo>
                <a:cubicBezTo>
                  <a:pt x="1297" y="28"/>
                  <a:pt x="1297" y="28"/>
                  <a:pt x="1297" y="28"/>
                </a:cubicBezTo>
                <a:cubicBezTo>
                  <a:pt x="1314" y="28"/>
                  <a:pt x="1328" y="42"/>
                  <a:pt x="1328" y="59"/>
                </a:cubicBezTo>
                <a:cubicBezTo>
                  <a:pt x="1328" y="547"/>
                  <a:pt x="1328" y="547"/>
                  <a:pt x="1328" y="547"/>
                </a:cubicBezTo>
                <a:cubicBezTo>
                  <a:pt x="1328" y="565"/>
                  <a:pt x="1314" y="579"/>
                  <a:pt x="1297" y="579"/>
                </a:cubicBezTo>
                <a:lnTo>
                  <a:pt x="62" y="579"/>
                </a:lnTo>
                <a:close/>
                <a:moveTo>
                  <a:pt x="62" y="610"/>
                </a:moveTo>
                <a:cubicBezTo>
                  <a:pt x="1297" y="610"/>
                  <a:pt x="1297" y="610"/>
                  <a:pt x="1297" y="610"/>
                </a:cubicBezTo>
                <a:cubicBezTo>
                  <a:pt x="1297" y="610"/>
                  <a:pt x="1297" y="610"/>
                  <a:pt x="1297" y="610"/>
                </a:cubicBezTo>
                <a:cubicBezTo>
                  <a:pt x="1330" y="610"/>
                  <a:pt x="1358" y="583"/>
                  <a:pt x="1358" y="549"/>
                </a:cubicBezTo>
                <a:cubicBezTo>
                  <a:pt x="1358" y="61"/>
                  <a:pt x="1358" y="61"/>
                  <a:pt x="1358" y="61"/>
                </a:cubicBezTo>
                <a:cubicBezTo>
                  <a:pt x="1358" y="61"/>
                  <a:pt x="1358" y="61"/>
                  <a:pt x="1358" y="61"/>
                </a:cubicBezTo>
                <a:cubicBezTo>
                  <a:pt x="1358" y="27"/>
                  <a:pt x="1330" y="0"/>
                  <a:pt x="1297" y="0"/>
                </a:cubicBezTo>
                <a:cubicBezTo>
                  <a:pt x="62" y="0"/>
                  <a:pt x="62" y="0"/>
                  <a:pt x="62" y="0"/>
                </a:cubicBezTo>
                <a:cubicBezTo>
                  <a:pt x="62" y="0"/>
                  <a:pt x="62" y="0"/>
                  <a:pt x="62" y="0"/>
                </a:cubicBezTo>
                <a:cubicBezTo>
                  <a:pt x="28" y="0"/>
                  <a:pt x="0" y="27"/>
                  <a:pt x="0" y="61"/>
                </a:cubicBezTo>
                <a:cubicBezTo>
                  <a:pt x="0" y="549"/>
                  <a:pt x="0" y="549"/>
                  <a:pt x="0" y="549"/>
                </a:cubicBezTo>
                <a:cubicBezTo>
                  <a:pt x="0" y="549"/>
                  <a:pt x="0" y="549"/>
                  <a:pt x="0" y="549"/>
                </a:cubicBezTo>
                <a:cubicBezTo>
                  <a:pt x="0" y="583"/>
                  <a:pt x="28" y="610"/>
                  <a:pt x="62" y="610"/>
                </a:cubicBezTo>
                <a:close/>
              </a:path>
            </a:pathLst>
          </a:custGeom>
          <a:solidFill>
            <a:schemeClr val="bg1"/>
          </a:solidFill>
          <a:ln w="9525">
            <a:noFill/>
            <a:round/>
          </a:ln>
        </p:spPr>
        <p:txBody>
          <a:bodyPr vert="horz" wrap="square" lIns="91440" tIns="45720" rIns="91440" bIns="45720" numCol="1" anchor="t" anchorCtr="0" compatLnSpc="1"/>
          <a:lstStyle/>
          <a:p>
            <a:endParaRPr lang="zh-CN" altLang="en-US">
              <a:solidFill>
                <a:schemeClr val="bg1"/>
              </a:solidFill>
              <a:cs typeface="+mn-ea"/>
              <a:sym typeface="+mn-lt"/>
            </a:endParaRPr>
          </a:p>
        </p:txBody>
      </p:sp>
      <p:sp>
        <p:nvSpPr>
          <p:cNvPr id="8" name="Freeform 11"/>
          <p:cNvSpPr/>
          <p:nvPr/>
        </p:nvSpPr>
        <p:spPr bwMode="auto">
          <a:xfrm>
            <a:off x="6326675" y="1574595"/>
            <a:ext cx="1704975" cy="2066925"/>
          </a:xfrm>
          <a:custGeom>
            <a:avLst/>
            <a:gdLst/>
            <a:ahLst/>
            <a:cxnLst>
              <a:cxn ang="0">
                <a:pos x="224" y="551"/>
              </a:cxn>
              <a:cxn ang="0">
                <a:pos x="241" y="542"/>
              </a:cxn>
              <a:cxn ang="0">
                <a:pos x="450" y="288"/>
              </a:cxn>
              <a:cxn ang="0">
                <a:pos x="455" y="275"/>
              </a:cxn>
              <a:cxn ang="0">
                <a:pos x="450" y="262"/>
              </a:cxn>
              <a:cxn ang="0">
                <a:pos x="241" y="8"/>
              </a:cxn>
              <a:cxn ang="0">
                <a:pos x="224" y="0"/>
              </a:cxn>
              <a:cxn ang="0">
                <a:pos x="32" y="0"/>
              </a:cxn>
              <a:cxn ang="0">
                <a:pos x="0" y="31"/>
              </a:cxn>
              <a:cxn ang="0">
                <a:pos x="0" y="519"/>
              </a:cxn>
              <a:cxn ang="0">
                <a:pos x="32" y="551"/>
              </a:cxn>
              <a:cxn ang="0">
                <a:pos x="224" y="551"/>
              </a:cxn>
            </a:cxnLst>
            <a:rect l="0" t="0" r="r" b="b"/>
            <a:pathLst>
              <a:path w="455" h="551">
                <a:moveTo>
                  <a:pt x="224" y="551"/>
                </a:moveTo>
                <a:cubicBezTo>
                  <a:pt x="231" y="551"/>
                  <a:pt x="237" y="547"/>
                  <a:pt x="241" y="542"/>
                </a:cubicBezTo>
                <a:cubicBezTo>
                  <a:pt x="450" y="288"/>
                  <a:pt x="450" y="288"/>
                  <a:pt x="450" y="288"/>
                </a:cubicBezTo>
                <a:cubicBezTo>
                  <a:pt x="453" y="284"/>
                  <a:pt x="455" y="280"/>
                  <a:pt x="455" y="275"/>
                </a:cubicBezTo>
                <a:cubicBezTo>
                  <a:pt x="455" y="270"/>
                  <a:pt x="453" y="265"/>
                  <a:pt x="450" y="262"/>
                </a:cubicBezTo>
                <a:cubicBezTo>
                  <a:pt x="241" y="8"/>
                  <a:pt x="241" y="8"/>
                  <a:pt x="241" y="8"/>
                </a:cubicBezTo>
                <a:cubicBezTo>
                  <a:pt x="237" y="3"/>
                  <a:pt x="231" y="0"/>
                  <a:pt x="224" y="0"/>
                </a:cubicBezTo>
                <a:cubicBezTo>
                  <a:pt x="32" y="0"/>
                  <a:pt x="32" y="0"/>
                  <a:pt x="32" y="0"/>
                </a:cubicBezTo>
                <a:cubicBezTo>
                  <a:pt x="14" y="0"/>
                  <a:pt x="0" y="14"/>
                  <a:pt x="0" y="31"/>
                </a:cubicBezTo>
                <a:cubicBezTo>
                  <a:pt x="0" y="519"/>
                  <a:pt x="0" y="519"/>
                  <a:pt x="0" y="519"/>
                </a:cubicBezTo>
                <a:cubicBezTo>
                  <a:pt x="0" y="537"/>
                  <a:pt x="14" y="551"/>
                  <a:pt x="32" y="551"/>
                </a:cubicBezTo>
                <a:lnTo>
                  <a:pt x="224" y="551"/>
                </a:lnTo>
                <a:close/>
              </a:path>
            </a:pathLst>
          </a:custGeom>
          <a:solidFill>
            <a:schemeClr val="bg1"/>
          </a:solidFill>
          <a:ln w="9525">
            <a:noFill/>
            <a:round/>
          </a:ln>
        </p:spPr>
        <p:txBody>
          <a:bodyPr vert="horz" wrap="square" lIns="91440" tIns="45720" rIns="91440" bIns="45720" numCol="1" anchor="t" anchorCtr="0" compatLnSpc="1"/>
          <a:lstStyle/>
          <a:p>
            <a:endParaRPr lang="zh-CN" altLang="en-US">
              <a:solidFill>
                <a:schemeClr val="bg1"/>
              </a:solidFill>
              <a:cs typeface="+mn-ea"/>
              <a:sym typeface="+mn-lt"/>
            </a:endParaRPr>
          </a:p>
        </p:txBody>
      </p:sp>
      <p:sp>
        <p:nvSpPr>
          <p:cNvPr id="9" name="Freeform 12"/>
          <p:cNvSpPr>
            <a:spLocks noEditPoints="1"/>
          </p:cNvSpPr>
          <p:nvPr/>
        </p:nvSpPr>
        <p:spPr bwMode="auto">
          <a:xfrm>
            <a:off x="923336" y="3893574"/>
            <a:ext cx="5089525" cy="2286000"/>
          </a:xfrm>
          <a:custGeom>
            <a:avLst/>
            <a:gdLst/>
            <a:ahLst/>
            <a:cxnLst>
              <a:cxn ang="0">
                <a:pos x="61" y="578"/>
              </a:cxn>
              <a:cxn ang="0">
                <a:pos x="30" y="547"/>
              </a:cxn>
              <a:cxn ang="0">
                <a:pos x="30" y="59"/>
              </a:cxn>
              <a:cxn ang="0">
                <a:pos x="61" y="27"/>
              </a:cxn>
              <a:cxn ang="0">
                <a:pos x="1296" y="27"/>
              </a:cxn>
              <a:cxn ang="0">
                <a:pos x="1327" y="59"/>
              </a:cxn>
              <a:cxn ang="0">
                <a:pos x="1327" y="547"/>
              </a:cxn>
              <a:cxn ang="0">
                <a:pos x="1296" y="578"/>
              </a:cxn>
              <a:cxn ang="0">
                <a:pos x="61" y="578"/>
              </a:cxn>
              <a:cxn ang="0">
                <a:pos x="61" y="610"/>
              </a:cxn>
              <a:cxn ang="0">
                <a:pos x="1296" y="610"/>
              </a:cxn>
              <a:cxn ang="0">
                <a:pos x="1296" y="610"/>
              </a:cxn>
              <a:cxn ang="0">
                <a:pos x="1357" y="549"/>
              </a:cxn>
              <a:cxn ang="0">
                <a:pos x="1357" y="61"/>
              </a:cxn>
              <a:cxn ang="0">
                <a:pos x="1357" y="61"/>
              </a:cxn>
              <a:cxn ang="0">
                <a:pos x="1296" y="0"/>
              </a:cxn>
              <a:cxn ang="0">
                <a:pos x="61" y="0"/>
              </a:cxn>
              <a:cxn ang="0">
                <a:pos x="61" y="0"/>
              </a:cxn>
              <a:cxn ang="0">
                <a:pos x="0" y="61"/>
              </a:cxn>
              <a:cxn ang="0">
                <a:pos x="0" y="549"/>
              </a:cxn>
              <a:cxn ang="0">
                <a:pos x="0" y="549"/>
              </a:cxn>
              <a:cxn ang="0">
                <a:pos x="61" y="610"/>
              </a:cxn>
            </a:cxnLst>
            <a:rect l="0" t="0" r="r" b="b"/>
            <a:pathLst>
              <a:path w="1357" h="610">
                <a:moveTo>
                  <a:pt x="61" y="578"/>
                </a:moveTo>
                <a:cubicBezTo>
                  <a:pt x="44" y="578"/>
                  <a:pt x="30" y="564"/>
                  <a:pt x="30" y="547"/>
                </a:cubicBezTo>
                <a:cubicBezTo>
                  <a:pt x="30" y="59"/>
                  <a:pt x="30" y="59"/>
                  <a:pt x="30" y="59"/>
                </a:cubicBezTo>
                <a:cubicBezTo>
                  <a:pt x="30" y="42"/>
                  <a:pt x="44" y="27"/>
                  <a:pt x="61" y="27"/>
                </a:cubicBezTo>
                <a:cubicBezTo>
                  <a:pt x="1296" y="27"/>
                  <a:pt x="1296" y="27"/>
                  <a:pt x="1296" y="27"/>
                </a:cubicBezTo>
                <a:cubicBezTo>
                  <a:pt x="1313" y="27"/>
                  <a:pt x="1327" y="42"/>
                  <a:pt x="1327" y="59"/>
                </a:cubicBezTo>
                <a:cubicBezTo>
                  <a:pt x="1327" y="547"/>
                  <a:pt x="1327" y="547"/>
                  <a:pt x="1327" y="547"/>
                </a:cubicBezTo>
                <a:cubicBezTo>
                  <a:pt x="1327" y="564"/>
                  <a:pt x="1313" y="578"/>
                  <a:pt x="1296" y="578"/>
                </a:cubicBezTo>
                <a:lnTo>
                  <a:pt x="61" y="578"/>
                </a:lnTo>
                <a:close/>
                <a:moveTo>
                  <a:pt x="61" y="610"/>
                </a:moveTo>
                <a:cubicBezTo>
                  <a:pt x="1296" y="610"/>
                  <a:pt x="1296" y="610"/>
                  <a:pt x="1296" y="610"/>
                </a:cubicBezTo>
                <a:cubicBezTo>
                  <a:pt x="1296" y="610"/>
                  <a:pt x="1296" y="610"/>
                  <a:pt x="1296" y="610"/>
                </a:cubicBezTo>
                <a:cubicBezTo>
                  <a:pt x="1330" y="610"/>
                  <a:pt x="1357" y="583"/>
                  <a:pt x="1357" y="549"/>
                </a:cubicBezTo>
                <a:cubicBezTo>
                  <a:pt x="1357" y="61"/>
                  <a:pt x="1357" y="61"/>
                  <a:pt x="1357" y="61"/>
                </a:cubicBezTo>
                <a:cubicBezTo>
                  <a:pt x="1357" y="61"/>
                  <a:pt x="1357" y="61"/>
                  <a:pt x="1357" y="61"/>
                </a:cubicBezTo>
                <a:cubicBezTo>
                  <a:pt x="1357" y="27"/>
                  <a:pt x="1330" y="0"/>
                  <a:pt x="1296" y="0"/>
                </a:cubicBezTo>
                <a:cubicBezTo>
                  <a:pt x="61" y="0"/>
                  <a:pt x="61" y="0"/>
                  <a:pt x="61" y="0"/>
                </a:cubicBezTo>
                <a:cubicBezTo>
                  <a:pt x="61" y="0"/>
                  <a:pt x="61" y="0"/>
                  <a:pt x="61" y="0"/>
                </a:cubicBezTo>
                <a:cubicBezTo>
                  <a:pt x="27" y="0"/>
                  <a:pt x="0" y="27"/>
                  <a:pt x="0" y="61"/>
                </a:cubicBezTo>
                <a:cubicBezTo>
                  <a:pt x="0" y="549"/>
                  <a:pt x="0" y="549"/>
                  <a:pt x="0" y="549"/>
                </a:cubicBezTo>
                <a:cubicBezTo>
                  <a:pt x="0" y="549"/>
                  <a:pt x="0" y="549"/>
                  <a:pt x="0" y="549"/>
                </a:cubicBezTo>
                <a:cubicBezTo>
                  <a:pt x="0" y="583"/>
                  <a:pt x="27" y="610"/>
                  <a:pt x="61" y="610"/>
                </a:cubicBezTo>
                <a:close/>
              </a:path>
            </a:pathLst>
          </a:custGeom>
          <a:solidFill>
            <a:schemeClr val="bg1"/>
          </a:solidFill>
          <a:ln w="9525">
            <a:noFill/>
            <a:round/>
          </a:ln>
        </p:spPr>
        <p:txBody>
          <a:bodyPr vert="horz" wrap="square" lIns="91440" tIns="45720" rIns="91440" bIns="45720" numCol="1" anchor="t" anchorCtr="0" compatLnSpc="1"/>
          <a:lstStyle/>
          <a:p>
            <a:endParaRPr lang="zh-CN" altLang="en-US">
              <a:solidFill>
                <a:schemeClr val="bg1"/>
              </a:solidFill>
              <a:cs typeface="+mn-ea"/>
              <a:sym typeface="+mn-lt"/>
            </a:endParaRPr>
          </a:p>
        </p:txBody>
      </p:sp>
      <p:sp>
        <p:nvSpPr>
          <p:cNvPr id="10" name="Freeform 14"/>
          <p:cNvSpPr/>
          <p:nvPr/>
        </p:nvSpPr>
        <p:spPr bwMode="auto">
          <a:xfrm>
            <a:off x="1036048" y="3993586"/>
            <a:ext cx="1703387" cy="2070100"/>
          </a:xfrm>
          <a:custGeom>
            <a:avLst/>
            <a:gdLst/>
            <a:ahLst/>
            <a:cxnLst>
              <a:cxn ang="0">
                <a:pos x="223" y="552"/>
              </a:cxn>
              <a:cxn ang="0">
                <a:pos x="240" y="543"/>
              </a:cxn>
              <a:cxn ang="0">
                <a:pos x="450" y="289"/>
              </a:cxn>
              <a:cxn ang="0">
                <a:pos x="454" y="276"/>
              </a:cxn>
              <a:cxn ang="0">
                <a:pos x="449" y="263"/>
              </a:cxn>
              <a:cxn ang="0">
                <a:pos x="240" y="9"/>
              </a:cxn>
              <a:cxn ang="0">
                <a:pos x="223" y="0"/>
              </a:cxn>
              <a:cxn ang="0">
                <a:pos x="31" y="0"/>
              </a:cxn>
              <a:cxn ang="0">
                <a:pos x="0" y="32"/>
              </a:cxn>
              <a:cxn ang="0">
                <a:pos x="0" y="520"/>
              </a:cxn>
              <a:cxn ang="0">
                <a:pos x="31" y="551"/>
              </a:cxn>
              <a:cxn ang="0">
                <a:pos x="223" y="552"/>
              </a:cxn>
            </a:cxnLst>
            <a:rect l="0" t="0" r="r" b="b"/>
            <a:pathLst>
              <a:path w="454" h="552">
                <a:moveTo>
                  <a:pt x="223" y="552"/>
                </a:moveTo>
                <a:cubicBezTo>
                  <a:pt x="230" y="552"/>
                  <a:pt x="237" y="548"/>
                  <a:pt x="240" y="543"/>
                </a:cubicBezTo>
                <a:cubicBezTo>
                  <a:pt x="450" y="289"/>
                  <a:pt x="450" y="289"/>
                  <a:pt x="450" y="289"/>
                </a:cubicBezTo>
                <a:cubicBezTo>
                  <a:pt x="452" y="285"/>
                  <a:pt x="454" y="281"/>
                  <a:pt x="454" y="276"/>
                </a:cubicBezTo>
                <a:cubicBezTo>
                  <a:pt x="454" y="271"/>
                  <a:pt x="452" y="266"/>
                  <a:pt x="449" y="263"/>
                </a:cubicBezTo>
                <a:cubicBezTo>
                  <a:pt x="240" y="9"/>
                  <a:pt x="240" y="9"/>
                  <a:pt x="240" y="9"/>
                </a:cubicBezTo>
                <a:cubicBezTo>
                  <a:pt x="237" y="4"/>
                  <a:pt x="230" y="0"/>
                  <a:pt x="223" y="0"/>
                </a:cubicBezTo>
                <a:cubicBezTo>
                  <a:pt x="31" y="0"/>
                  <a:pt x="31" y="0"/>
                  <a:pt x="31" y="0"/>
                </a:cubicBezTo>
                <a:cubicBezTo>
                  <a:pt x="14" y="0"/>
                  <a:pt x="0" y="15"/>
                  <a:pt x="0" y="32"/>
                </a:cubicBezTo>
                <a:cubicBezTo>
                  <a:pt x="0" y="520"/>
                  <a:pt x="0" y="520"/>
                  <a:pt x="0" y="520"/>
                </a:cubicBezTo>
                <a:cubicBezTo>
                  <a:pt x="0" y="537"/>
                  <a:pt x="14" y="551"/>
                  <a:pt x="31" y="551"/>
                </a:cubicBezTo>
                <a:lnTo>
                  <a:pt x="223" y="552"/>
                </a:lnTo>
                <a:close/>
              </a:path>
            </a:pathLst>
          </a:custGeom>
          <a:solidFill>
            <a:schemeClr val="bg1"/>
          </a:solidFill>
          <a:ln w="9525">
            <a:noFill/>
            <a:round/>
          </a:ln>
        </p:spPr>
        <p:txBody>
          <a:bodyPr vert="horz" wrap="square" lIns="91440" tIns="45720" rIns="91440" bIns="45720" numCol="1" anchor="t" anchorCtr="0" compatLnSpc="1"/>
          <a:lstStyle/>
          <a:p>
            <a:endParaRPr lang="zh-CN" altLang="en-US">
              <a:solidFill>
                <a:schemeClr val="bg1"/>
              </a:solidFill>
              <a:cs typeface="+mn-ea"/>
              <a:sym typeface="+mn-lt"/>
            </a:endParaRPr>
          </a:p>
        </p:txBody>
      </p:sp>
      <p:sp>
        <p:nvSpPr>
          <p:cNvPr id="11" name="Freeform 15"/>
          <p:cNvSpPr>
            <a:spLocks noEditPoints="1"/>
          </p:cNvSpPr>
          <p:nvPr/>
        </p:nvSpPr>
        <p:spPr bwMode="auto">
          <a:xfrm>
            <a:off x="6213962" y="3893574"/>
            <a:ext cx="5092700" cy="2286000"/>
          </a:xfrm>
          <a:custGeom>
            <a:avLst/>
            <a:gdLst/>
            <a:ahLst/>
            <a:cxnLst>
              <a:cxn ang="0">
                <a:pos x="62" y="578"/>
              </a:cxn>
              <a:cxn ang="0">
                <a:pos x="30" y="547"/>
              </a:cxn>
              <a:cxn ang="0">
                <a:pos x="30" y="59"/>
              </a:cxn>
              <a:cxn ang="0">
                <a:pos x="62" y="27"/>
              </a:cxn>
              <a:cxn ang="0">
                <a:pos x="1297" y="27"/>
              </a:cxn>
              <a:cxn ang="0">
                <a:pos x="1328" y="59"/>
              </a:cxn>
              <a:cxn ang="0">
                <a:pos x="1328" y="547"/>
              </a:cxn>
              <a:cxn ang="0">
                <a:pos x="1297" y="578"/>
              </a:cxn>
              <a:cxn ang="0">
                <a:pos x="62" y="578"/>
              </a:cxn>
              <a:cxn ang="0">
                <a:pos x="62" y="610"/>
              </a:cxn>
              <a:cxn ang="0">
                <a:pos x="1297" y="610"/>
              </a:cxn>
              <a:cxn ang="0">
                <a:pos x="1297" y="610"/>
              </a:cxn>
              <a:cxn ang="0">
                <a:pos x="1358" y="549"/>
              </a:cxn>
              <a:cxn ang="0">
                <a:pos x="1358" y="61"/>
              </a:cxn>
              <a:cxn ang="0">
                <a:pos x="1358" y="61"/>
              </a:cxn>
              <a:cxn ang="0">
                <a:pos x="1297" y="0"/>
              </a:cxn>
              <a:cxn ang="0">
                <a:pos x="62" y="0"/>
              </a:cxn>
              <a:cxn ang="0">
                <a:pos x="62" y="0"/>
              </a:cxn>
              <a:cxn ang="0">
                <a:pos x="0" y="61"/>
              </a:cxn>
              <a:cxn ang="0">
                <a:pos x="0" y="549"/>
              </a:cxn>
              <a:cxn ang="0">
                <a:pos x="0" y="549"/>
              </a:cxn>
              <a:cxn ang="0">
                <a:pos x="62" y="610"/>
              </a:cxn>
            </a:cxnLst>
            <a:rect l="0" t="0" r="r" b="b"/>
            <a:pathLst>
              <a:path w="1358" h="610">
                <a:moveTo>
                  <a:pt x="62" y="578"/>
                </a:moveTo>
                <a:cubicBezTo>
                  <a:pt x="44" y="578"/>
                  <a:pt x="30" y="564"/>
                  <a:pt x="30" y="547"/>
                </a:cubicBezTo>
                <a:cubicBezTo>
                  <a:pt x="30" y="59"/>
                  <a:pt x="30" y="59"/>
                  <a:pt x="30" y="59"/>
                </a:cubicBezTo>
                <a:cubicBezTo>
                  <a:pt x="30" y="42"/>
                  <a:pt x="44" y="27"/>
                  <a:pt x="62" y="27"/>
                </a:cubicBezTo>
                <a:cubicBezTo>
                  <a:pt x="1297" y="27"/>
                  <a:pt x="1297" y="27"/>
                  <a:pt x="1297" y="27"/>
                </a:cubicBezTo>
                <a:cubicBezTo>
                  <a:pt x="1314" y="27"/>
                  <a:pt x="1328" y="42"/>
                  <a:pt x="1328" y="59"/>
                </a:cubicBezTo>
                <a:cubicBezTo>
                  <a:pt x="1328" y="547"/>
                  <a:pt x="1328" y="547"/>
                  <a:pt x="1328" y="547"/>
                </a:cubicBezTo>
                <a:cubicBezTo>
                  <a:pt x="1328" y="564"/>
                  <a:pt x="1314" y="578"/>
                  <a:pt x="1297" y="578"/>
                </a:cubicBezTo>
                <a:lnTo>
                  <a:pt x="62" y="578"/>
                </a:lnTo>
                <a:close/>
                <a:moveTo>
                  <a:pt x="62" y="610"/>
                </a:moveTo>
                <a:cubicBezTo>
                  <a:pt x="1297" y="610"/>
                  <a:pt x="1297" y="610"/>
                  <a:pt x="1297" y="610"/>
                </a:cubicBezTo>
                <a:cubicBezTo>
                  <a:pt x="1297" y="610"/>
                  <a:pt x="1297" y="610"/>
                  <a:pt x="1297" y="610"/>
                </a:cubicBezTo>
                <a:cubicBezTo>
                  <a:pt x="1330" y="610"/>
                  <a:pt x="1358" y="583"/>
                  <a:pt x="1358" y="549"/>
                </a:cubicBezTo>
                <a:cubicBezTo>
                  <a:pt x="1358" y="61"/>
                  <a:pt x="1358" y="61"/>
                  <a:pt x="1358" y="61"/>
                </a:cubicBezTo>
                <a:cubicBezTo>
                  <a:pt x="1358" y="61"/>
                  <a:pt x="1358" y="61"/>
                  <a:pt x="1358" y="61"/>
                </a:cubicBezTo>
                <a:cubicBezTo>
                  <a:pt x="1358" y="27"/>
                  <a:pt x="1330" y="0"/>
                  <a:pt x="1297" y="0"/>
                </a:cubicBezTo>
                <a:cubicBezTo>
                  <a:pt x="62" y="0"/>
                  <a:pt x="62" y="0"/>
                  <a:pt x="62" y="0"/>
                </a:cubicBezTo>
                <a:cubicBezTo>
                  <a:pt x="62" y="0"/>
                  <a:pt x="62" y="0"/>
                  <a:pt x="62" y="0"/>
                </a:cubicBezTo>
                <a:cubicBezTo>
                  <a:pt x="28" y="0"/>
                  <a:pt x="0" y="27"/>
                  <a:pt x="0" y="61"/>
                </a:cubicBezTo>
                <a:cubicBezTo>
                  <a:pt x="0" y="549"/>
                  <a:pt x="0" y="549"/>
                  <a:pt x="0" y="549"/>
                </a:cubicBezTo>
                <a:cubicBezTo>
                  <a:pt x="0" y="549"/>
                  <a:pt x="0" y="549"/>
                  <a:pt x="0" y="549"/>
                </a:cubicBezTo>
                <a:cubicBezTo>
                  <a:pt x="0" y="583"/>
                  <a:pt x="28" y="610"/>
                  <a:pt x="62" y="610"/>
                </a:cubicBezTo>
                <a:close/>
              </a:path>
            </a:pathLst>
          </a:custGeom>
          <a:solidFill>
            <a:schemeClr val="bg1"/>
          </a:solidFill>
          <a:ln w="9525">
            <a:noFill/>
            <a:round/>
          </a:ln>
        </p:spPr>
        <p:txBody>
          <a:bodyPr vert="horz" wrap="square" lIns="91440" tIns="45720" rIns="91440" bIns="45720" numCol="1" anchor="t" anchorCtr="0" compatLnSpc="1"/>
          <a:lstStyle/>
          <a:p>
            <a:endParaRPr lang="zh-CN" altLang="en-US">
              <a:solidFill>
                <a:schemeClr val="bg1"/>
              </a:solidFill>
              <a:cs typeface="+mn-ea"/>
              <a:sym typeface="+mn-lt"/>
            </a:endParaRPr>
          </a:p>
        </p:txBody>
      </p:sp>
      <p:sp>
        <p:nvSpPr>
          <p:cNvPr id="12" name="Freeform 17"/>
          <p:cNvSpPr/>
          <p:nvPr/>
        </p:nvSpPr>
        <p:spPr bwMode="auto">
          <a:xfrm>
            <a:off x="6326675" y="3993586"/>
            <a:ext cx="1704975" cy="2070100"/>
          </a:xfrm>
          <a:custGeom>
            <a:avLst/>
            <a:gdLst/>
            <a:ahLst/>
            <a:cxnLst>
              <a:cxn ang="0">
                <a:pos x="224" y="552"/>
              </a:cxn>
              <a:cxn ang="0">
                <a:pos x="241" y="543"/>
              </a:cxn>
              <a:cxn ang="0">
                <a:pos x="450" y="289"/>
              </a:cxn>
              <a:cxn ang="0">
                <a:pos x="455" y="276"/>
              </a:cxn>
              <a:cxn ang="0">
                <a:pos x="450" y="263"/>
              </a:cxn>
              <a:cxn ang="0">
                <a:pos x="241" y="9"/>
              </a:cxn>
              <a:cxn ang="0">
                <a:pos x="224" y="0"/>
              </a:cxn>
              <a:cxn ang="0">
                <a:pos x="32" y="0"/>
              </a:cxn>
              <a:cxn ang="0">
                <a:pos x="0" y="32"/>
              </a:cxn>
              <a:cxn ang="0">
                <a:pos x="0" y="520"/>
              </a:cxn>
              <a:cxn ang="0">
                <a:pos x="32" y="551"/>
              </a:cxn>
              <a:cxn ang="0">
                <a:pos x="224" y="552"/>
              </a:cxn>
            </a:cxnLst>
            <a:rect l="0" t="0" r="r" b="b"/>
            <a:pathLst>
              <a:path w="455" h="552">
                <a:moveTo>
                  <a:pt x="224" y="552"/>
                </a:moveTo>
                <a:cubicBezTo>
                  <a:pt x="231" y="552"/>
                  <a:pt x="237" y="548"/>
                  <a:pt x="241" y="543"/>
                </a:cubicBezTo>
                <a:cubicBezTo>
                  <a:pt x="450" y="289"/>
                  <a:pt x="450" y="289"/>
                  <a:pt x="450" y="289"/>
                </a:cubicBezTo>
                <a:cubicBezTo>
                  <a:pt x="453" y="285"/>
                  <a:pt x="455" y="281"/>
                  <a:pt x="455" y="276"/>
                </a:cubicBezTo>
                <a:cubicBezTo>
                  <a:pt x="455" y="271"/>
                  <a:pt x="453" y="266"/>
                  <a:pt x="450" y="263"/>
                </a:cubicBezTo>
                <a:cubicBezTo>
                  <a:pt x="241" y="9"/>
                  <a:pt x="241" y="9"/>
                  <a:pt x="241" y="9"/>
                </a:cubicBezTo>
                <a:cubicBezTo>
                  <a:pt x="237" y="4"/>
                  <a:pt x="231" y="0"/>
                  <a:pt x="224" y="0"/>
                </a:cubicBezTo>
                <a:cubicBezTo>
                  <a:pt x="32" y="0"/>
                  <a:pt x="32" y="0"/>
                  <a:pt x="32" y="0"/>
                </a:cubicBezTo>
                <a:cubicBezTo>
                  <a:pt x="14" y="0"/>
                  <a:pt x="0" y="15"/>
                  <a:pt x="0" y="32"/>
                </a:cubicBezTo>
                <a:cubicBezTo>
                  <a:pt x="0" y="520"/>
                  <a:pt x="0" y="520"/>
                  <a:pt x="0" y="520"/>
                </a:cubicBezTo>
                <a:cubicBezTo>
                  <a:pt x="0" y="537"/>
                  <a:pt x="14" y="551"/>
                  <a:pt x="32" y="551"/>
                </a:cubicBezTo>
                <a:lnTo>
                  <a:pt x="224" y="552"/>
                </a:lnTo>
                <a:close/>
              </a:path>
            </a:pathLst>
          </a:custGeom>
          <a:solidFill>
            <a:schemeClr val="bg1"/>
          </a:solidFill>
          <a:ln w="9525">
            <a:noFill/>
            <a:round/>
          </a:ln>
        </p:spPr>
        <p:txBody>
          <a:bodyPr vert="horz" wrap="square" lIns="91440" tIns="45720" rIns="91440" bIns="45720" numCol="1" anchor="t" anchorCtr="0" compatLnSpc="1"/>
          <a:lstStyle/>
          <a:p>
            <a:endParaRPr lang="zh-CN" altLang="en-US">
              <a:solidFill>
                <a:schemeClr val="bg1"/>
              </a:solidFill>
              <a:cs typeface="+mn-ea"/>
              <a:sym typeface="+mn-lt"/>
            </a:endParaRPr>
          </a:p>
        </p:txBody>
      </p:sp>
      <p:sp>
        <p:nvSpPr>
          <p:cNvPr id="13" name="文本框 12"/>
          <p:cNvSpPr txBox="1"/>
          <p:nvPr/>
        </p:nvSpPr>
        <p:spPr>
          <a:xfrm>
            <a:off x="1159250" y="1959014"/>
            <a:ext cx="1322798" cy="1200329"/>
          </a:xfrm>
          <a:prstGeom prst="rect">
            <a:avLst/>
          </a:prstGeom>
          <a:noFill/>
        </p:spPr>
        <p:txBody>
          <a:bodyPr wrap="none" rtlCol="0">
            <a:spAutoFit/>
          </a:bodyPr>
          <a:lstStyle/>
          <a:p>
            <a:r>
              <a:rPr lang="en-US" altLang="zh-CN" sz="7200" b="1" dirty="0">
                <a:solidFill>
                  <a:srgbClr val="333F50"/>
                </a:solidFill>
                <a:cs typeface="+mn-ea"/>
                <a:sym typeface="+mn-lt"/>
              </a:rPr>
              <a:t>01</a:t>
            </a:r>
            <a:endParaRPr lang="zh-CN" altLang="en-US" sz="7200" b="1" dirty="0">
              <a:solidFill>
                <a:srgbClr val="333F50"/>
              </a:solidFill>
              <a:cs typeface="+mn-ea"/>
              <a:sym typeface="+mn-lt"/>
            </a:endParaRPr>
          </a:p>
        </p:txBody>
      </p:sp>
      <p:sp>
        <p:nvSpPr>
          <p:cNvPr id="14" name="文本框 13"/>
          <p:cNvSpPr txBox="1"/>
          <p:nvPr/>
        </p:nvSpPr>
        <p:spPr>
          <a:xfrm>
            <a:off x="6470327" y="1959014"/>
            <a:ext cx="1322798" cy="1200329"/>
          </a:xfrm>
          <a:prstGeom prst="rect">
            <a:avLst/>
          </a:prstGeom>
          <a:noFill/>
        </p:spPr>
        <p:txBody>
          <a:bodyPr wrap="none" rtlCol="0">
            <a:spAutoFit/>
          </a:bodyPr>
          <a:lstStyle/>
          <a:p>
            <a:r>
              <a:rPr lang="en-US" altLang="zh-CN" sz="7200" b="1" dirty="0">
                <a:solidFill>
                  <a:srgbClr val="333F50"/>
                </a:solidFill>
                <a:cs typeface="+mn-ea"/>
                <a:sym typeface="+mn-lt"/>
              </a:rPr>
              <a:t>02</a:t>
            </a:r>
            <a:endParaRPr lang="zh-CN" altLang="en-US" sz="7200" b="1" dirty="0">
              <a:solidFill>
                <a:srgbClr val="333F50"/>
              </a:solidFill>
              <a:cs typeface="+mn-ea"/>
              <a:sym typeface="+mn-lt"/>
            </a:endParaRPr>
          </a:p>
        </p:txBody>
      </p:sp>
      <p:sp>
        <p:nvSpPr>
          <p:cNvPr id="15" name="文本框 14"/>
          <p:cNvSpPr txBox="1"/>
          <p:nvPr/>
        </p:nvSpPr>
        <p:spPr>
          <a:xfrm>
            <a:off x="1163865" y="4381180"/>
            <a:ext cx="1322798" cy="1200329"/>
          </a:xfrm>
          <a:prstGeom prst="rect">
            <a:avLst/>
          </a:prstGeom>
          <a:noFill/>
        </p:spPr>
        <p:txBody>
          <a:bodyPr wrap="none" rtlCol="0">
            <a:spAutoFit/>
          </a:bodyPr>
          <a:lstStyle/>
          <a:p>
            <a:r>
              <a:rPr lang="en-US" altLang="zh-CN" sz="7200" b="1" dirty="0">
                <a:solidFill>
                  <a:srgbClr val="333F50"/>
                </a:solidFill>
                <a:cs typeface="+mn-ea"/>
                <a:sym typeface="+mn-lt"/>
              </a:rPr>
              <a:t>03</a:t>
            </a:r>
            <a:endParaRPr lang="zh-CN" altLang="en-US" sz="7200" b="1" dirty="0">
              <a:solidFill>
                <a:srgbClr val="333F50"/>
              </a:solidFill>
              <a:cs typeface="+mn-ea"/>
              <a:sym typeface="+mn-lt"/>
            </a:endParaRPr>
          </a:p>
        </p:txBody>
      </p:sp>
      <p:sp>
        <p:nvSpPr>
          <p:cNvPr id="16" name="文本框 15"/>
          <p:cNvSpPr txBox="1"/>
          <p:nvPr/>
        </p:nvSpPr>
        <p:spPr>
          <a:xfrm>
            <a:off x="6474942" y="4381180"/>
            <a:ext cx="1322798" cy="1200329"/>
          </a:xfrm>
          <a:prstGeom prst="rect">
            <a:avLst/>
          </a:prstGeom>
          <a:noFill/>
        </p:spPr>
        <p:txBody>
          <a:bodyPr wrap="none" rtlCol="0">
            <a:spAutoFit/>
          </a:bodyPr>
          <a:lstStyle/>
          <a:p>
            <a:r>
              <a:rPr lang="en-US" altLang="zh-CN" sz="7200" b="1" dirty="0">
                <a:solidFill>
                  <a:srgbClr val="333F50"/>
                </a:solidFill>
                <a:cs typeface="+mn-ea"/>
                <a:sym typeface="+mn-lt"/>
              </a:rPr>
              <a:t>04</a:t>
            </a:r>
            <a:endParaRPr lang="zh-CN" altLang="en-US" sz="7200" b="1" dirty="0">
              <a:solidFill>
                <a:srgbClr val="333F50"/>
              </a:solidFill>
              <a:cs typeface="+mn-ea"/>
              <a:sym typeface="+mn-lt"/>
            </a:endParaRPr>
          </a:p>
        </p:txBody>
      </p:sp>
      <p:sp>
        <p:nvSpPr>
          <p:cNvPr id="17" name="文本框 16"/>
          <p:cNvSpPr txBox="1"/>
          <p:nvPr/>
        </p:nvSpPr>
        <p:spPr>
          <a:xfrm>
            <a:off x="3037992" y="2350541"/>
            <a:ext cx="2659776" cy="890693"/>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bg1"/>
                </a:solidFill>
                <a:cs typeface="+mn-ea"/>
                <a:sym typeface="+mn-lt"/>
              </a:rPr>
              <a:t>Please enter text </a:t>
            </a:r>
            <a:r>
              <a:rPr lang="en-US" sz="1200" dirty="0" err="1">
                <a:solidFill>
                  <a:schemeClr val="bg1"/>
                </a:solidFill>
                <a:cs typeface="+mn-ea"/>
                <a:sym typeface="+mn-lt"/>
              </a:rPr>
              <a:t>here.Please</a:t>
            </a:r>
            <a:r>
              <a:rPr lang="en-US" sz="1200" dirty="0">
                <a:solidFill>
                  <a:schemeClr val="bg1"/>
                </a:solidFill>
                <a:cs typeface="+mn-ea"/>
                <a:sym typeface="+mn-lt"/>
              </a:rPr>
              <a:t> enter text </a:t>
            </a:r>
            <a:r>
              <a:rPr lang="en-US" sz="1200" dirty="0" err="1">
                <a:solidFill>
                  <a:schemeClr val="bg1"/>
                </a:solidFill>
                <a:cs typeface="+mn-ea"/>
                <a:sym typeface="+mn-lt"/>
              </a:rPr>
              <a:t>here.Please</a:t>
            </a:r>
            <a:r>
              <a:rPr lang="en-US" sz="1200" dirty="0">
                <a:solidFill>
                  <a:schemeClr val="bg1"/>
                </a:solidFill>
                <a:cs typeface="+mn-ea"/>
                <a:sym typeface="+mn-lt"/>
              </a:rPr>
              <a:t> enter text </a:t>
            </a:r>
            <a:r>
              <a:rPr lang="en-US" sz="1200" dirty="0" err="1">
                <a:solidFill>
                  <a:schemeClr val="bg1"/>
                </a:solidFill>
                <a:cs typeface="+mn-ea"/>
                <a:sym typeface="+mn-lt"/>
              </a:rPr>
              <a:t>here.Please</a:t>
            </a:r>
            <a:r>
              <a:rPr lang="en-US" sz="1200" dirty="0">
                <a:solidFill>
                  <a:schemeClr val="bg1"/>
                </a:solidFill>
                <a:cs typeface="+mn-ea"/>
                <a:sym typeface="+mn-lt"/>
              </a:rPr>
              <a:t> enter text here</a:t>
            </a:r>
            <a:endParaRPr lang="en-US" sz="1200" dirty="0">
              <a:solidFill>
                <a:schemeClr val="bg1"/>
              </a:solidFill>
              <a:cs typeface="+mn-ea"/>
              <a:sym typeface="+mn-lt"/>
            </a:endParaRPr>
          </a:p>
        </p:txBody>
      </p:sp>
      <p:sp>
        <p:nvSpPr>
          <p:cNvPr id="18" name="文本框 17"/>
          <p:cNvSpPr txBox="1"/>
          <p:nvPr/>
        </p:nvSpPr>
        <p:spPr>
          <a:xfrm>
            <a:off x="3037990" y="1926996"/>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bg1"/>
                </a:solidFill>
                <a:cs typeface="+mn-ea"/>
                <a:sym typeface="+mn-lt"/>
              </a:rPr>
              <a:t>输入标题</a:t>
            </a:r>
            <a:endParaRPr lang="zh-CN" altLang="en-US" sz="2400" dirty="0">
              <a:solidFill>
                <a:schemeClr val="bg1"/>
              </a:solidFill>
              <a:cs typeface="+mn-ea"/>
              <a:sym typeface="+mn-lt"/>
            </a:endParaRPr>
          </a:p>
        </p:txBody>
      </p:sp>
      <p:sp>
        <p:nvSpPr>
          <p:cNvPr id="19" name="文本框 18"/>
          <p:cNvSpPr txBox="1"/>
          <p:nvPr/>
        </p:nvSpPr>
        <p:spPr>
          <a:xfrm>
            <a:off x="8273707" y="2382559"/>
            <a:ext cx="2659776" cy="890693"/>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bg1"/>
                </a:solidFill>
                <a:cs typeface="+mn-ea"/>
                <a:sym typeface="+mn-lt"/>
              </a:rPr>
              <a:t>Please enter text </a:t>
            </a:r>
            <a:r>
              <a:rPr lang="en-US" sz="1200" dirty="0" err="1">
                <a:solidFill>
                  <a:schemeClr val="bg1"/>
                </a:solidFill>
                <a:cs typeface="+mn-ea"/>
                <a:sym typeface="+mn-lt"/>
              </a:rPr>
              <a:t>here.Please</a:t>
            </a:r>
            <a:r>
              <a:rPr lang="en-US" sz="1200" dirty="0">
                <a:solidFill>
                  <a:schemeClr val="bg1"/>
                </a:solidFill>
                <a:cs typeface="+mn-ea"/>
                <a:sym typeface="+mn-lt"/>
              </a:rPr>
              <a:t> enter text </a:t>
            </a:r>
            <a:r>
              <a:rPr lang="en-US" sz="1200" dirty="0" err="1">
                <a:solidFill>
                  <a:schemeClr val="bg1"/>
                </a:solidFill>
                <a:cs typeface="+mn-ea"/>
                <a:sym typeface="+mn-lt"/>
              </a:rPr>
              <a:t>here.Please</a:t>
            </a:r>
            <a:r>
              <a:rPr lang="en-US" sz="1200" dirty="0">
                <a:solidFill>
                  <a:schemeClr val="bg1"/>
                </a:solidFill>
                <a:cs typeface="+mn-ea"/>
                <a:sym typeface="+mn-lt"/>
              </a:rPr>
              <a:t> enter text </a:t>
            </a:r>
            <a:r>
              <a:rPr lang="en-US" sz="1200" dirty="0" err="1">
                <a:solidFill>
                  <a:schemeClr val="bg1"/>
                </a:solidFill>
                <a:cs typeface="+mn-ea"/>
                <a:sym typeface="+mn-lt"/>
              </a:rPr>
              <a:t>here.Please</a:t>
            </a:r>
            <a:r>
              <a:rPr lang="en-US" sz="1200" dirty="0">
                <a:solidFill>
                  <a:schemeClr val="bg1"/>
                </a:solidFill>
                <a:cs typeface="+mn-ea"/>
                <a:sym typeface="+mn-lt"/>
              </a:rPr>
              <a:t> enter text here</a:t>
            </a:r>
            <a:endParaRPr lang="en-US" sz="1200" dirty="0">
              <a:solidFill>
                <a:schemeClr val="bg1"/>
              </a:solidFill>
              <a:cs typeface="+mn-ea"/>
              <a:sym typeface="+mn-lt"/>
            </a:endParaRPr>
          </a:p>
        </p:txBody>
      </p:sp>
      <p:sp>
        <p:nvSpPr>
          <p:cNvPr id="20" name="文本框 19"/>
          <p:cNvSpPr txBox="1"/>
          <p:nvPr/>
        </p:nvSpPr>
        <p:spPr>
          <a:xfrm>
            <a:off x="8273705" y="1959014"/>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bg1"/>
                </a:solidFill>
                <a:cs typeface="+mn-ea"/>
                <a:sym typeface="+mn-lt"/>
              </a:rPr>
              <a:t>输入标题</a:t>
            </a:r>
            <a:endParaRPr lang="zh-CN" altLang="en-US" sz="2400" dirty="0">
              <a:solidFill>
                <a:schemeClr val="bg1"/>
              </a:solidFill>
              <a:cs typeface="+mn-ea"/>
              <a:sym typeface="+mn-lt"/>
            </a:endParaRPr>
          </a:p>
        </p:txBody>
      </p:sp>
      <p:sp>
        <p:nvSpPr>
          <p:cNvPr id="21" name="文本框 20"/>
          <p:cNvSpPr txBox="1"/>
          <p:nvPr/>
        </p:nvSpPr>
        <p:spPr>
          <a:xfrm>
            <a:off x="3006140" y="4831486"/>
            <a:ext cx="2659776" cy="890693"/>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bg1"/>
                </a:solidFill>
                <a:cs typeface="+mn-ea"/>
                <a:sym typeface="+mn-lt"/>
              </a:rPr>
              <a:t>Please enter text </a:t>
            </a:r>
            <a:r>
              <a:rPr lang="en-US" sz="1200" dirty="0" err="1">
                <a:solidFill>
                  <a:schemeClr val="bg1"/>
                </a:solidFill>
                <a:cs typeface="+mn-ea"/>
                <a:sym typeface="+mn-lt"/>
              </a:rPr>
              <a:t>here.Please</a:t>
            </a:r>
            <a:r>
              <a:rPr lang="en-US" sz="1200" dirty="0">
                <a:solidFill>
                  <a:schemeClr val="bg1"/>
                </a:solidFill>
                <a:cs typeface="+mn-ea"/>
                <a:sym typeface="+mn-lt"/>
              </a:rPr>
              <a:t> enter text </a:t>
            </a:r>
            <a:r>
              <a:rPr lang="en-US" sz="1200" dirty="0" err="1">
                <a:solidFill>
                  <a:schemeClr val="bg1"/>
                </a:solidFill>
                <a:cs typeface="+mn-ea"/>
                <a:sym typeface="+mn-lt"/>
              </a:rPr>
              <a:t>here.Please</a:t>
            </a:r>
            <a:r>
              <a:rPr lang="en-US" sz="1200" dirty="0">
                <a:solidFill>
                  <a:schemeClr val="bg1"/>
                </a:solidFill>
                <a:cs typeface="+mn-ea"/>
                <a:sym typeface="+mn-lt"/>
              </a:rPr>
              <a:t> enter text </a:t>
            </a:r>
            <a:r>
              <a:rPr lang="en-US" sz="1200" dirty="0" err="1">
                <a:solidFill>
                  <a:schemeClr val="bg1"/>
                </a:solidFill>
                <a:cs typeface="+mn-ea"/>
                <a:sym typeface="+mn-lt"/>
              </a:rPr>
              <a:t>here.Please</a:t>
            </a:r>
            <a:r>
              <a:rPr lang="en-US" sz="1200" dirty="0">
                <a:solidFill>
                  <a:schemeClr val="bg1"/>
                </a:solidFill>
                <a:cs typeface="+mn-ea"/>
                <a:sym typeface="+mn-lt"/>
              </a:rPr>
              <a:t> enter text here</a:t>
            </a:r>
            <a:endParaRPr lang="en-US" sz="1200" dirty="0">
              <a:solidFill>
                <a:schemeClr val="bg1"/>
              </a:solidFill>
              <a:cs typeface="+mn-ea"/>
              <a:sym typeface="+mn-lt"/>
            </a:endParaRPr>
          </a:p>
        </p:txBody>
      </p:sp>
      <p:sp>
        <p:nvSpPr>
          <p:cNvPr id="22" name="文本框 21"/>
          <p:cNvSpPr txBox="1"/>
          <p:nvPr/>
        </p:nvSpPr>
        <p:spPr>
          <a:xfrm>
            <a:off x="3006138" y="4407941"/>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bg1"/>
                </a:solidFill>
                <a:cs typeface="+mn-ea"/>
                <a:sym typeface="+mn-lt"/>
              </a:rPr>
              <a:t>输入标题</a:t>
            </a:r>
            <a:endParaRPr lang="zh-CN" altLang="en-US" sz="2400" dirty="0">
              <a:solidFill>
                <a:schemeClr val="bg1"/>
              </a:solidFill>
              <a:cs typeface="+mn-ea"/>
              <a:sym typeface="+mn-lt"/>
            </a:endParaRPr>
          </a:p>
        </p:txBody>
      </p:sp>
      <p:sp>
        <p:nvSpPr>
          <p:cNvPr id="23" name="文本框 22"/>
          <p:cNvSpPr txBox="1"/>
          <p:nvPr/>
        </p:nvSpPr>
        <p:spPr>
          <a:xfrm>
            <a:off x="8214318" y="4777444"/>
            <a:ext cx="2659776" cy="890693"/>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bg1"/>
                </a:solidFill>
                <a:cs typeface="+mn-ea"/>
                <a:sym typeface="+mn-lt"/>
              </a:rPr>
              <a:t>Please enter text </a:t>
            </a:r>
            <a:r>
              <a:rPr lang="en-US" sz="1200" dirty="0" err="1">
                <a:solidFill>
                  <a:schemeClr val="bg1"/>
                </a:solidFill>
                <a:cs typeface="+mn-ea"/>
                <a:sym typeface="+mn-lt"/>
              </a:rPr>
              <a:t>here.Please</a:t>
            </a:r>
            <a:r>
              <a:rPr lang="en-US" sz="1200" dirty="0">
                <a:solidFill>
                  <a:schemeClr val="bg1"/>
                </a:solidFill>
                <a:cs typeface="+mn-ea"/>
                <a:sym typeface="+mn-lt"/>
              </a:rPr>
              <a:t> enter text </a:t>
            </a:r>
            <a:r>
              <a:rPr lang="en-US" sz="1200" dirty="0" err="1">
                <a:solidFill>
                  <a:schemeClr val="bg1"/>
                </a:solidFill>
                <a:cs typeface="+mn-ea"/>
                <a:sym typeface="+mn-lt"/>
              </a:rPr>
              <a:t>here.Please</a:t>
            </a:r>
            <a:r>
              <a:rPr lang="en-US" sz="1200" dirty="0">
                <a:solidFill>
                  <a:schemeClr val="bg1"/>
                </a:solidFill>
                <a:cs typeface="+mn-ea"/>
                <a:sym typeface="+mn-lt"/>
              </a:rPr>
              <a:t> enter text </a:t>
            </a:r>
            <a:r>
              <a:rPr lang="en-US" sz="1200" dirty="0" err="1">
                <a:solidFill>
                  <a:schemeClr val="bg1"/>
                </a:solidFill>
                <a:cs typeface="+mn-ea"/>
                <a:sym typeface="+mn-lt"/>
              </a:rPr>
              <a:t>here.Please</a:t>
            </a:r>
            <a:r>
              <a:rPr lang="en-US" sz="1200" dirty="0">
                <a:solidFill>
                  <a:schemeClr val="bg1"/>
                </a:solidFill>
                <a:cs typeface="+mn-ea"/>
                <a:sym typeface="+mn-lt"/>
              </a:rPr>
              <a:t> enter text here</a:t>
            </a:r>
            <a:endParaRPr lang="en-US" sz="1200" dirty="0">
              <a:solidFill>
                <a:schemeClr val="bg1"/>
              </a:solidFill>
              <a:cs typeface="+mn-ea"/>
              <a:sym typeface="+mn-lt"/>
            </a:endParaRPr>
          </a:p>
        </p:txBody>
      </p:sp>
      <p:sp>
        <p:nvSpPr>
          <p:cNvPr id="24" name="文本框 23"/>
          <p:cNvSpPr txBox="1"/>
          <p:nvPr/>
        </p:nvSpPr>
        <p:spPr>
          <a:xfrm>
            <a:off x="8214316" y="4353899"/>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bg1"/>
                </a:solidFill>
                <a:cs typeface="+mn-ea"/>
                <a:sym typeface="+mn-lt"/>
              </a:rPr>
              <a:t>输入标题</a:t>
            </a:r>
            <a:endParaRPr lang="zh-CN" altLang="en-US" sz="2400"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14:gallery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4"/>
                                        </p:tgtEl>
                                        <p:attrNameLst>
                                          <p:attrName>ppt_y</p:attrName>
                                        </p:attrNameLst>
                                      </p:cBhvr>
                                      <p:tavLst>
                                        <p:tav tm="0">
                                          <p:val>
                                            <p:strVal val="#ppt_y"/>
                                          </p:val>
                                        </p:tav>
                                        <p:tav tm="100000">
                                          <p:val>
                                            <p:strVal val="#ppt_y"/>
                                          </p:val>
                                        </p:tav>
                                      </p:tavLst>
                                    </p:anim>
                                    <p:anim calcmode="lin" valueType="num">
                                      <p:cBhvr>
                                        <p:cTn id="13"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left)">
                                      <p:cBhvr>
                                        <p:cTn id="20" dur="500"/>
                                        <p:tgtEl>
                                          <p:spTgt spid="6"/>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500"/>
                                        <p:tgtEl>
                                          <p:spTgt spid="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left)">
                                      <p:cBhvr>
                                        <p:cTn id="31" dur="500"/>
                                        <p:tgtEl>
                                          <p:spTgt spid="8"/>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left)">
                                      <p:cBhvr>
                                        <p:cTn id="36" dur="500"/>
                                        <p:tgtEl>
                                          <p:spTgt spid="9"/>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left)">
                                      <p:cBhvr>
                                        <p:cTn id="39" dur="500"/>
                                        <p:tgtEl>
                                          <p:spTgt spid="10"/>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grpId="0" nodeType="click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wipe(left)">
                                      <p:cBhvr>
                                        <p:cTn id="44" dur="500"/>
                                        <p:tgtEl>
                                          <p:spTgt spid="11"/>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ipe(left)">
                                      <p:cBhvr>
                                        <p:cTn id="47" dur="500"/>
                                        <p:tgtEl>
                                          <p:spTgt spid="12"/>
                                        </p:tgtEl>
                                      </p:cBhvr>
                                    </p:animEffect>
                                  </p:childTnLst>
                                </p:cTn>
                              </p:par>
                            </p:childTnLst>
                          </p:cTn>
                        </p:par>
                        <p:par>
                          <p:cTn id="48" fill="hold">
                            <p:stCondLst>
                              <p:cond delay="500"/>
                            </p:stCondLst>
                            <p:childTnLst>
                              <p:par>
                                <p:cTn id="49" presetID="12" presetClass="entr" presetSubtype="4"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additive="base">
                                        <p:cTn id="51" dur="500"/>
                                        <p:tgtEl>
                                          <p:spTgt spid="17"/>
                                        </p:tgtEl>
                                        <p:attrNameLst>
                                          <p:attrName>ppt_y</p:attrName>
                                        </p:attrNameLst>
                                      </p:cBhvr>
                                      <p:tavLst>
                                        <p:tav tm="0">
                                          <p:val>
                                            <p:strVal val="#ppt_y+#ppt_h*1.125000"/>
                                          </p:val>
                                        </p:tav>
                                        <p:tav tm="100000">
                                          <p:val>
                                            <p:strVal val="#ppt_y"/>
                                          </p:val>
                                        </p:tav>
                                      </p:tavLst>
                                    </p:anim>
                                    <p:animEffect transition="in" filter="wipe(up)">
                                      <p:cBhvr>
                                        <p:cTn id="52" dur="500"/>
                                        <p:tgtEl>
                                          <p:spTgt spid="17"/>
                                        </p:tgtEl>
                                      </p:cBhvr>
                                    </p:animEffect>
                                  </p:childTnLst>
                                </p:cTn>
                              </p:par>
                            </p:childTnLst>
                          </p:cTn>
                        </p:par>
                        <p:par>
                          <p:cTn id="53" fill="hold">
                            <p:stCondLst>
                              <p:cond delay="1000"/>
                            </p:stCondLst>
                            <p:childTnLst>
                              <p:par>
                                <p:cTn id="54" presetID="12" presetClass="entr" presetSubtype="4" fill="hold" grpId="0" nodeType="afterEffect">
                                  <p:stCondLst>
                                    <p:cond delay="0"/>
                                  </p:stCondLst>
                                  <p:childTnLst>
                                    <p:set>
                                      <p:cBhvr>
                                        <p:cTn id="55" dur="1" fill="hold">
                                          <p:stCondLst>
                                            <p:cond delay="0"/>
                                          </p:stCondLst>
                                        </p:cTn>
                                        <p:tgtEl>
                                          <p:spTgt spid="18"/>
                                        </p:tgtEl>
                                        <p:attrNameLst>
                                          <p:attrName>style.visibility</p:attrName>
                                        </p:attrNameLst>
                                      </p:cBhvr>
                                      <p:to>
                                        <p:strVal val="visible"/>
                                      </p:to>
                                    </p:set>
                                    <p:anim calcmode="lin" valueType="num">
                                      <p:cBhvr additive="base">
                                        <p:cTn id="56" dur="500"/>
                                        <p:tgtEl>
                                          <p:spTgt spid="18"/>
                                        </p:tgtEl>
                                        <p:attrNameLst>
                                          <p:attrName>ppt_y</p:attrName>
                                        </p:attrNameLst>
                                      </p:cBhvr>
                                      <p:tavLst>
                                        <p:tav tm="0">
                                          <p:val>
                                            <p:strVal val="#ppt_y+#ppt_h*1.125000"/>
                                          </p:val>
                                        </p:tav>
                                        <p:tav tm="100000">
                                          <p:val>
                                            <p:strVal val="#ppt_y"/>
                                          </p:val>
                                        </p:tav>
                                      </p:tavLst>
                                    </p:anim>
                                    <p:animEffect transition="in" filter="wipe(up)">
                                      <p:cBhvr>
                                        <p:cTn id="57" dur="500"/>
                                        <p:tgtEl>
                                          <p:spTgt spid="18"/>
                                        </p:tgtEl>
                                      </p:cBhvr>
                                    </p:animEffect>
                                  </p:childTnLst>
                                </p:cTn>
                              </p:par>
                            </p:childTnLst>
                          </p:cTn>
                        </p:par>
                        <p:par>
                          <p:cTn id="58" fill="hold">
                            <p:stCondLst>
                              <p:cond delay="1500"/>
                            </p:stCondLst>
                            <p:childTnLst>
                              <p:par>
                                <p:cTn id="59" presetID="12" presetClass="entr" presetSubtype="4" fill="hold" grpId="0" nodeType="afterEffect">
                                  <p:stCondLst>
                                    <p:cond delay="0"/>
                                  </p:stCondLst>
                                  <p:childTnLst>
                                    <p:set>
                                      <p:cBhvr>
                                        <p:cTn id="60" dur="1" fill="hold">
                                          <p:stCondLst>
                                            <p:cond delay="0"/>
                                          </p:stCondLst>
                                        </p:cTn>
                                        <p:tgtEl>
                                          <p:spTgt spid="19"/>
                                        </p:tgtEl>
                                        <p:attrNameLst>
                                          <p:attrName>style.visibility</p:attrName>
                                        </p:attrNameLst>
                                      </p:cBhvr>
                                      <p:to>
                                        <p:strVal val="visible"/>
                                      </p:to>
                                    </p:set>
                                    <p:anim calcmode="lin" valueType="num">
                                      <p:cBhvr additive="base">
                                        <p:cTn id="61" dur="500"/>
                                        <p:tgtEl>
                                          <p:spTgt spid="19"/>
                                        </p:tgtEl>
                                        <p:attrNameLst>
                                          <p:attrName>ppt_y</p:attrName>
                                        </p:attrNameLst>
                                      </p:cBhvr>
                                      <p:tavLst>
                                        <p:tav tm="0">
                                          <p:val>
                                            <p:strVal val="#ppt_y+#ppt_h*1.125000"/>
                                          </p:val>
                                        </p:tav>
                                        <p:tav tm="100000">
                                          <p:val>
                                            <p:strVal val="#ppt_y"/>
                                          </p:val>
                                        </p:tav>
                                      </p:tavLst>
                                    </p:anim>
                                    <p:animEffect transition="in" filter="wipe(up)">
                                      <p:cBhvr>
                                        <p:cTn id="62" dur="500"/>
                                        <p:tgtEl>
                                          <p:spTgt spid="19"/>
                                        </p:tgtEl>
                                      </p:cBhvr>
                                    </p:animEffect>
                                  </p:childTnLst>
                                </p:cTn>
                              </p:par>
                            </p:childTnLst>
                          </p:cTn>
                        </p:par>
                        <p:par>
                          <p:cTn id="63" fill="hold">
                            <p:stCondLst>
                              <p:cond delay="2000"/>
                            </p:stCondLst>
                            <p:childTnLst>
                              <p:par>
                                <p:cTn id="64" presetID="12" presetClass="entr" presetSubtype="4" fill="hold" grpId="0" nodeType="afterEffect">
                                  <p:stCondLst>
                                    <p:cond delay="0"/>
                                  </p:stCondLst>
                                  <p:childTnLst>
                                    <p:set>
                                      <p:cBhvr>
                                        <p:cTn id="65" dur="1" fill="hold">
                                          <p:stCondLst>
                                            <p:cond delay="0"/>
                                          </p:stCondLst>
                                        </p:cTn>
                                        <p:tgtEl>
                                          <p:spTgt spid="20"/>
                                        </p:tgtEl>
                                        <p:attrNameLst>
                                          <p:attrName>style.visibility</p:attrName>
                                        </p:attrNameLst>
                                      </p:cBhvr>
                                      <p:to>
                                        <p:strVal val="visible"/>
                                      </p:to>
                                    </p:set>
                                    <p:anim calcmode="lin" valueType="num">
                                      <p:cBhvr additive="base">
                                        <p:cTn id="66" dur="500"/>
                                        <p:tgtEl>
                                          <p:spTgt spid="20"/>
                                        </p:tgtEl>
                                        <p:attrNameLst>
                                          <p:attrName>ppt_y</p:attrName>
                                        </p:attrNameLst>
                                      </p:cBhvr>
                                      <p:tavLst>
                                        <p:tav tm="0">
                                          <p:val>
                                            <p:strVal val="#ppt_y+#ppt_h*1.125000"/>
                                          </p:val>
                                        </p:tav>
                                        <p:tav tm="100000">
                                          <p:val>
                                            <p:strVal val="#ppt_y"/>
                                          </p:val>
                                        </p:tav>
                                      </p:tavLst>
                                    </p:anim>
                                    <p:animEffect transition="in" filter="wipe(up)">
                                      <p:cBhvr>
                                        <p:cTn id="67" dur="500"/>
                                        <p:tgtEl>
                                          <p:spTgt spid="20"/>
                                        </p:tgtEl>
                                      </p:cBhvr>
                                    </p:animEffect>
                                  </p:childTnLst>
                                </p:cTn>
                              </p:par>
                            </p:childTnLst>
                          </p:cTn>
                        </p:par>
                        <p:par>
                          <p:cTn id="68" fill="hold">
                            <p:stCondLst>
                              <p:cond delay="2500"/>
                            </p:stCondLst>
                            <p:childTnLst>
                              <p:par>
                                <p:cTn id="69" presetID="12" presetClass="entr" presetSubtype="4" fill="hold" grpId="0" nodeType="afterEffect">
                                  <p:stCondLst>
                                    <p:cond delay="0"/>
                                  </p:stCondLst>
                                  <p:childTnLst>
                                    <p:set>
                                      <p:cBhvr>
                                        <p:cTn id="70" dur="1" fill="hold">
                                          <p:stCondLst>
                                            <p:cond delay="0"/>
                                          </p:stCondLst>
                                        </p:cTn>
                                        <p:tgtEl>
                                          <p:spTgt spid="21"/>
                                        </p:tgtEl>
                                        <p:attrNameLst>
                                          <p:attrName>style.visibility</p:attrName>
                                        </p:attrNameLst>
                                      </p:cBhvr>
                                      <p:to>
                                        <p:strVal val="visible"/>
                                      </p:to>
                                    </p:set>
                                    <p:anim calcmode="lin" valueType="num">
                                      <p:cBhvr additive="base">
                                        <p:cTn id="71" dur="500"/>
                                        <p:tgtEl>
                                          <p:spTgt spid="21"/>
                                        </p:tgtEl>
                                        <p:attrNameLst>
                                          <p:attrName>ppt_y</p:attrName>
                                        </p:attrNameLst>
                                      </p:cBhvr>
                                      <p:tavLst>
                                        <p:tav tm="0">
                                          <p:val>
                                            <p:strVal val="#ppt_y+#ppt_h*1.125000"/>
                                          </p:val>
                                        </p:tav>
                                        <p:tav tm="100000">
                                          <p:val>
                                            <p:strVal val="#ppt_y"/>
                                          </p:val>
                                        </p:tav>
                                      </p:tavLst>
                                    </p:anim>
                                    <p:animEffect transition="in" filter="wipe(up)">
                                      <p:cBhvr>
                                        <p:cTn id="72" dur="500"/>
                                        <p:tgtEl>
                                          <p:spTgt spid="21"/>
                                        </p:tgtEl>
                                      </p:cBhvr>
                                    </p:animEffect>
                                  </p:childTnLst>
                                </p:cTn>
                              </p:par>
                            </p:childTnLst>
                          </p:cTn>
                        </p:par>
                        <p:par>
                          <p:cTn id="73" fill="hold">
                            <p:stCondLst>
                              <p:cond delay="3000"/>
                            </p:stCondLst>
                            <p:childTnLst>
                              <p:par>
                                <p:cTn id="74" presetID="12" presetClass="entr" presetSubtype="4" fill="hold" grpId="0" nodeType="afterEffect">
                                  <p:stCondLst>
                                    <p:cond delay="0"/>
                                  </p:stCondLst>
                                  <p:childTnLst>
                                    <p:set>
                                      <p:cBhvr>
                                        <p:cTn id="75" dur="1" fill="hold">
                                          <p:stCondLst>
                                            <p:cond delay="0"/>
                                          </p:stCondLst>
                                        </p:cTn>
                                        <p:tgtEl>
                                          <p:spTgt spid="22"/>
                                        </p:tgtEl>
                                        <p:attrNameLst>
                                          <p:attrName>style.visibility</p:attrName>
                                        </p:attrNameLst>
                                      </p:cBhvr>
                                      <p:to>
                                        <p:strVal val="visible"/>
                                      </p:to>
                                    </p:set>
                                    <p:anim calcmode="lin" valueType="num">
                                      <p:cBhvr additive="base">
                                        <p:cTn id="76" dur="500"/>
                                        <p:tgtEl>
                                          <p:spTgt spid="22"/>
                                        </p:tgtEl>
                                        <p:attrNameLst>
                                          <p:attrName>ppt_y</p:attrName>
                                        </p:attrNameLst>
                                      </p:cBhvr>
                                      <p:tavLst>
                                        <p:tav tm="0">
                                          <p:val>
                                            <p:strVal val="#ppt_y+#ppt_h*1.125000"/>
                                          </p:val>
                                        </p:tav>
                                        <p:tav tm="100000">
                                          <p:val>
                                            <p:strVal val="#ppt_y"/>
                                          </p:val>
                                        </p:tav>
                                      </p:tavLst>
                                    </p:anim>
                                    <p:animEffect transition="in" filter="wipe(up)">
                                      <p:cBhvr>
                                        <p:cTn id="77" dur="500"/>
                                        <p:tgtEl>
                                          <p:spTgt spid="22"/>
                                        </p:tgtEl>
                                      </p:cBhvr>
                                    </p:animEffect>
                                  </p:childTnLst>
                                </p:cTn>
                              </p:par>
                            </p:childTnLst>
                          </p:cTn>
                        </p:par>
                        <p:par>
                          <p:cTn id="78" fill="hold">
                            <p:stCondLst>
                              <p:cond delay="3500"/>
                            </p:stCondLst>
                            <p:childTnLst>
                              <p:par>
                                <p:cTn id="79" presetID="12" presetClass="entr" presetSubtype="4" fill="hold" grpId="0" nodeType="afterEffect">
                                  <p:stCondLst>
                                    <p:cond delay="0"/>
                                  </p:stCondLst>
                                  <p:childTnLst>
                                    <p:set>
                                      <p:cBhvr>
                                        <p:cTn id="80" dur="1" fill="hold">
                                          <p:stCondLst>
                                            <p:cond delay="0"/>
                                          </p:stCondLst>
                                        </p:cTn>
                                        <p:tgtEl>
                                          <p:spTgt spid="23"/>
                                        </p:tgtEl>
                                        <p:attrNameLst>
                                          <p:attrName>style.visibility</p:attrName>
                                        </p:attrNameLst>
                                      </p:cBhvr>
                                      <p:to>
                                        <p:strVal val="visible"/>
                                      </p:to>
                                    </p:set>
                                    <p:anim calcmode="lin" valueType="num">
                                      <p:cBhvr additive="base">
                                        <p:cTn id="81" dur="500"/>
                                        <p:tgtEl>
                                          <p:spTgt spid="23"/>
                                        </p:tgtEl>
                                        <p:attrNameLst>
                                          <p:attrName>ppt_y</p:attrName>
                                        </p:attrNameLst>
                                      </p:cBhvr>
                                      <p:tavLst>
                                        <p:tav tm="0">
                                          <p:val>
                                            <p:strVal val="#ppt_y+#ppt_h*1.125000"/>
                                          </p:val>
                                        </p:tav>
                                        <p:tav tm="100000">
                                          <p:val>
                                            <p:strVal val="#ppt_y"/>
                                          </p:val>
                                        </p:tav>
                                      </p:tavLst>
                                    </p:anim>
                                    <p:animEffect transition="in" filter="wipe(up)">
                                      <p:cBhvr>
                                        <p:cTn id="82" dur="500"/>
                                        <p:tgtEl>
                                          <p:spTgt spid="23"/>
                                        </p:tgtEl>
                                      </p:cBhvr>
                                    </p:animEffect>
                                  </p:childTnLst>
                                </p:cTn>
                              </p:par>
                            </p:childTnLst>
                          </p:cTn>
                        </p:par>
                        <p:par>
                          <p:cTn id="83" fill="hold">
                            <p:stCondLst>
                              <p:cond delay="4000"/>
                            </p:stCondLst>
                            <p:childTnLst>
                              <p:par>
                                <p:cTn id="84" presetID="12" presetClass="entr" presetSubtype="4" fill="hold" grpId="0" nodeType="afterEffect">
                                  <p:stCondLst>
                                    <p:cond delay="0"/>
                                  </p:stCondLst>
                                  <p:childTnLst>
                                    <p:set>
                                      <p:cBhvr>
                                        <p:cTn id="85" dur="1" fill="hold">
                                          <p:stCondLst>
                                            <p:cond delay="0"/>
                                          </p:stCondLst>
                                        </p:cTn>
                                        <p:tgtEl>
                                          <p:spTgt spid="24"/>
                                        </p:tgtEl>
                                        <p:attrNameLst>
                                          <p:attrName>style.visibility</p:attrName>
                                        </p:attrNameLst>
                                      </p:cBhvr>
                                      <p:to>
                                        <p:strVal val="visible"/>
                                      </p:to>
                                    </p:set>
                                    <p:anim calcmode="lin" valueType="num">
                                      <p:cBhvr additive="base">
                                        <p:cTn id="86" dur="500"/>
                                        <p:tgtEl>
                                          <p:spTgt spid="24"/>
                                        </p:tgtEl>
                                        <p:attrNameLst>
                                          <p:attrName>ppt_y</p:attrName>
                                        </p:attrNameLst>
                                      </p:cBhvr>
                                      <p:tavLst>
                                        <p:tav tm="0">
                                          <p:val>
                                            <p:strVal val="#ppt_y+#ppt_h*1.125000"/>
                                          </p:val>
                                        </p:tav>
                                        <p:tav tm="100000">
                                          <p:val>
                                            <p:strVal val="#ppt_y"/>
                                          </p:val>
                                        </p:tav>
                                      </p:tavLst>
                                    </p:anim>
                                    <p:animEffect transition="in" filter="wipe(up)">
                                      <p:cBhvr>
                                        <p:cTn id="8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bldLvl="0"/>
      <p:bldP spid="5" grpId="0" animBg="1"/>
      <p:bldP spid="6" grpId="0" animBg="1"/>
      <p:bldP spid="7" grpId="0" animBg="1"/>
      <p:bldP spid="8" grpId="0" animBg="1"/>
      <p:bldP spid="9" grpId="0" animBg="1"/>
      <p:bldP spid="10" grpId="0" animBg="1"/>
      <p:bldP spid="11" grpId="0" animBg="1"/>
      <p:bldP spid="12" grpId="0" animBg="1"/>
      <p:bldP spid="17" grpId="0" bldLvl="0"/>
      <p:bldP spid="18" grpId="0" bldLvl="0"/>
      <p:bldP spid="19" grpId="0" bldLvl="0"/>
      <p:bldP spid="20" grpId="0" bldLvl="0"/>
      <p:bldP spid="21" grpId="0" bldLvl="0"/>
      <p:bldP spid="22" grpId="0" bldLvl="0"/>
      <p:bldP spid="23" grpId="0" bldLvl="0"/>
      <p:bldP spid="24" grpId="0" bldLvl="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03200" y="145143"/>
            <a:ext cx="11785600" cy="656771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259"/>
          <p:cNvSpPr>
            <a:spLocks noChangeArrowheads="1"/>
          </p:cNvSpPr>
          <p:nvPr/>
        </p:nvSpPr>
        <p:spPr bwMode="auto">
          <a:xfrm>
            <a:off x="5179483" y="469211"/>
            <a:ext cx="1833034"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dist">
              <a:buNone/>
            </a:pPr>
            <a:r>
              <a:rPr lang="zh-CN" altLang="en-US" dirty="0">
                <a:solidFill>
                  <a:schemeClr val="bg1"/>
                </a:solidFill>
                <a:latin typeface="+mn-lt"/>
                <a:ea typeface="+mn-ea"/>
                <a:cs typeface="+mn-ea"/>
                <a:sym typeface="+mn-lt"/>
              </a:rPr>
              <a:t>预计成果</a:t>
            </a:r>
            <a:endParaRPr lang="en-US" altLang="zh-CN" dirty="0">
              <a:solidFill>
                <a:schemeClr val="bg1"/>
              </a:solidFill>
              <a:latin typeface="+mn-lt"/>
              <a:ea typeface="+mn-ea"/>
              <a:cs typeface="+mn-ea"/>
              <a:sym typeface="+mn-lt"/>
            </a:endParaRPr>
          </a:p>
        </p:txBody>
      </p:sp>
      <p:sp>
        <p:nvSpPr>
          <p:cNvPr id="35" name="矩形 34"/>
          <p:cNvSpPr/>
          <p:nvPr/>
        </p:nvSpPr>
        <p:spPr>
          <a:xfrm flipH="1" flipV="1">
            <a:off x="1612811" y="3967545"/>
            <a:ext cx="8528237" cy="12071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nvGrpSpPr>
          <p:cNvPr id="36" name="组合 34"/>
          <p:cNvGrpSpPr/>
          <p:nvPr/>
        </p:nvGrpSpPr>
        <p:grpSpPr bwMode="auto">
          <a:xfrm flipH="1">
            <a:off x="5015794" y="1860088"/>
            <a:ext cx="1802644" cy="1805478"/>
            <a:chOff x="0" y="0"/>
            <a:chExt cx="1154113" cy="1155699"/>
          </a:xfrm>
          <a:solidFill>
            <a:schemeClr val="bg1"/>
          </a:solidFill>
        </p:grpSpPr>
        <p:sp>
          <p:nvSpPr>
            <p:cNvPr id="37" name="Oval 30"/>
            <p:cNvSpPr>
              <a:spLocks noChangeArrowheads="1"/>
            </p:cNvSpPr>
            <p:nvPr/>
          </p:nvSpPr>
          <p:spPr bwMode="auto">
            <a:xfrm>
              <a:off x="0" y="0"/>
              <a:ext cx="1154113" cy="1155699"/>
            </a:xfrm>
            <a:prstGeom prst="ellipse">
              <a:avLst/>
            </a:prstGeom>
            <a:solidFill>
              <a:srgbClr val="333F50"/>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endParaRPr lang="zh-CN" altLang="en-US" sz="1100" dirty="0">
                <a:solidFill>
                  <a:schemeClr val="bg1"/>
                </a:solidFill>
                <a:latin typeface="+mn-lt"/>
                <a:ea typeface="+mn-ea"/>
                <a:cs typeface="+mn-ea"/>
                <a:sym typeface="+mn-lt"/>
              </a:endParaRPr>
            </a:p>
          </p:txBody>
        </p:sp>
        <p:sp>
          <p:nvSpPr>
            <p:cNvPr id="38"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lnSpc>
                  <a:spcPct val="150000"/>
                </a:lnSpc>
              </a:pPr>
              <a:endParaRPr lang="zh-CN" altLang="en-US" sz="1500" dirty="0">
                <a:solidFill>
                  <a:schemeClr val="bg1"/>
                </a:solidFill>
                <a:cs typeface="+mn-ea"/>
                <a:sym typeface="+mn-lt"/>
              </a:endParaRPr>
            </a:p>
          </p:txBody>
        </p:sp>
      </p:grpSp>
      <p:grpSp>
        <p:nvGrpSpPr>
          <p:cNvPr id="39" name="组合 37"/>
          <p:cNvGrpSpPr/>
          <p:nvPr/>
        </p:nvGrpSpPr>
        <p:grpSpPr bwMode="auto">
          <a:xfrm flipH="1">
            <a:off x="2027895" y="2145881"/>
            <a:ext cx="1323337" cy="1325418"/>
            <a:chOff x="0" y="0"/>
            <a:chExt cx="1154113" cy="1155698"/>
          </a:xfrm>
          <a:solidFill>
            <a:schemeClr val="bg1"/>
          </a:solidFill>
        </p:grpSpPr>
        <p:sp>
          <p:nvSpPr>
            <p:cNvPr id="40" name="Oval 31"/>
            <p:cNvSpPr>
              <a:spLocks noChangeArrowheads="1"/>
            </p:cNvSpPr>
            <p:nvPr/>
          </p:nvSpPr>
          <p:spPr bwMode="auto">
            <a:xfrm>
              <a:off x="0" y="0"/>
              <a:ext cx="1154113" cy="1155699"/>
            </a:xfrm>
            <a:prstGeom prst="ellipse">
              <a:avLst/>
            </a:prstGeom>
            <a:solidFill>
              <a:srgbClr val="333F50"/>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endParaRPr lang="zh-CN" altLang="en-US" sz="1100" dirty="0">
                <a:solidFill>
                  <a:schemeClr val="bg1"/>
                </a:solidFill>
                <a:latin typeface="+mn-lt"/>
                <a:ea typeface="+mn-ea"/>
                <a:cs typeface="+mn-ea"/>
                <a:sym typeface="+mn-lt"/>
              </a:endParaRPr>
            </a:p>
          </p:txBody>
        </p:sp>
        <p:sp>
          <p:nvSpPr>
            <p:cNvPr id="41"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lnSpc>
                  <a:spcPct val="150000"/>
                </a:lnSpc>
              </a:pPr>
              <a:endParaRPr lang="zh-CN" altLang="en-US" sz="1500" dirty="0">
                <a:solidFill>
                  <a:schemeClr val="bg1"/>
                </a:solidFill>
                <a:cs typeface="+mn-ea"/>
                <a:sym typeface="+mn-lt"/>
              </a:endParaRPr>
            </a:p>
          </p:txBody>
        </p:sp>
      </p:grpSp>
      <p:grpSp>
        <p:nvGrpSpPr>
          <p:cNvPr id="42" name="组合 40"/>
          <p:cNvGrpSpPr/>
          <p:nvPr/>
        </p:nvGrpSpPr>
        <p:grpSpPr bwMode="auto">
          <a:xfrm flipH="1">
            <a:off x="8367386" y="2123692"/>
            <a:ext cx="1334921" cy="1335182"/>
            <a:chOff x="0" y="0"/>
            <a:chExt cx="1155700" cy="1155698"/>
          </a:xfrm>
          <a:solidFill>
            <a:schemeClr val="bg1"/>
          </a:solidFill>
        </p:grpSpPr>
        <p:sp>
          <p:nvSpPr>
            <p:cNvPr id="43" name="Oval 33"/>
            <p:cNvSpPr>
              <a:spLocks noChangeArrowheads="1"/>
            </p:cNvSpPr>
            <p:nvPr/>
          </p:nvSpPr>
          <p:spPr bwMode="auto">
            <a:xfrm>
              <a:off x="0" y="0"/>
              <a:ext cx="1155700" cy="1155698"/>
            </a:xfrm>
            <a:prstGeom prst="ellipse">
              <a:avLst/>
            </a:prstGeom>
            <a:solidFill>
              <a:srgbClr val="333F50"/>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endParaRPr lang="zh-CN" altLang="en-US" sz="1100" dirty="0">
                <a:solidFill>
                  <a:schemeClr val="bg1"/>
                </a:solidFill>
                <a:latin typeface="+mn-lt"/>
                <a:ea typeface="+mn-ea"/>
                <a:cs typeface="+mn-ea"/>
                <a:sym typeface="+mn-lt"/>
              </a:endParaRPr>
            </a:p>
          </p:txBody>
        </p:sp>
        <p:sp>
          <p:nvSpPr>
            <p:cNvPr id="44"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lnSpc>
                  <a:spcPct val="150000"/>
                </a:lnSpc>
              </a:pPr>
              <a:endParaRPr lang="zh-CN" altLang="en-US" sz="1500" dirty="0">
                <a:solidFill>
                  <a:schemeClr val="bg1"/>
                </a:solidFill>
                <a:cs typeface="+mn-ea"/>
                <a:sym typeface="+mn-lt"/>
              </a:endParaRPr>
            </a:p>
          </p:txBody>
        </p:sp>
      </p:grpSp>
      <p:sp>
        <p:nvSpPr>
          <p:cNvPr id="45" name="文本框 44"/>
          <p:cNvSpPr txBox="1"/>
          <p:nvPr/>
        </p:nvSpPr>
        <p:spPr>
          <a:xfrm>
            <a:off x="1715255" y="4927584"/>
            <a:ext cx="2218055" cy="1167692"/>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200" dirty="0">
                <a:solidFill>
                  <a:schemeClr val="bg1"/>
                </a:solidFill>
                <a:cs typeface="+mn-ea"/>
                <a:sym typeface="+mn-lt"/>
              </a:rPr>
              <a:t>Please enter text </a:t>
            </a:r>
            <a:r>
              <a:rPr lang="en-US" sz="1200" dirty="0" err="1">
                <a:solidFill>
                  <a:schemeClr val="bg1"/>
                </a:solidFill>
                <a:cs typeface="+mn-ea"/>
                <a:sym typeface="+mn-lt"/>
              </a:rPr>
              <a:t>here.Please</a:t>
            </a:r>
            <a:r>
              <a:rPr lang="en-US" sz="1200" dirty="0">
                <a:solidFill>
                  <a:schemeClr val="bg1"/>
                </a:solidFill>
                <a:cs typeface="+mn-ea"/>
                <a:sym typeface="+mn-lt"/>
              </a:rPr>
              <a:t> enter text </a:t>
            </a:r>
            <a:r>
              <a:rPr lang="en-US" sz="1200" dirty="0" err="1">
                <a:solidFill>
                  <a:schemeClr val="bg1"/>
                </a:solidFill>
                <a:cs typeface="+mn-ea"/>
                <a:sym typeface="+mn-lt"/>
              </a:rPr>
              <a:t>here.Please</a:t>
            </a:r>
            <a:r>
              <a:rPr lang="en-US" sz="1200" dirty="0">
                <a:solidFill>
                  <a:schemeClr val="bg1"/>
                </a:solidFill>
                <a:cs typeface="+mn-ea"/>
                <a:sym typeface="+mn-lt"/>
              </a:rPr>
              <a:t> enter text </a:t>
            </a:r>
            <a:r>
              <a:rPr lang="en-US" sz="1200" dirty="0" err="1">
                <a:solidFill>
                  <a:schemeClr val="bg1"/>
                </a:solidFill>
                <a:cs typeface="+mn-ea"/>
                <a:sym typeface="+mn-lt"/>
              </a:rPr>
              <a:t>here.Please</a:t>
            </a:r>
            <a:r>
              <a:rPr lang="en-US" sz="1200" dirty="0">
                <a:solidFill>
                  <a:schemeClr val="bg1"/>
                </a:solidFill>
                <a:cs typeface="+mn-ea"/>
                <a:sym typeface="+mn-lt"/>
              </a:rPr>
              <a:t> enter text here</a:t>
            </a:r>
            <a:endParaRPr lang="en-US" sz="1200" dirty="0">
              <a:solidFill>
                <a:schemeClr val="bg1"/>
              </a:solidFill>
              <a:cs typeface="+mn-ea"/>
              <a:sym typeface="+mn-lt"/>
            </a:endParaRPr>
          </a:p>
        </p:txBody>
      </p:sp>
      <p:sp>
        <p:nvSpPr>
          <p:cNvPr id="46" name="文本框 45"/>
          <p:cNvSpPr txBox="1"/>
          <p:nvPr/>
        </p:nvSpPr>
        <p:spPr>
          <a:xfrm>
            <a:off x="1715253" y="4504039"/>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dirty="0">
                <a:solidFill>
                  <a:schemeClr val="bg1"/>
                </a:solidFill>
                <a:cs typeface="+mn-ea"/>
                <a:sym typeface="+mn-lt"/>
              </a:rPr>
              <a:t>输入标题</a:t>
            </a:r>
            <a:endParaRPr lang="zh-CN" altLang="en-US" sz="2400" dirty="0">
              <a:solidFill>
                <a:schemeClr val="bg1"/>
              </a:solidFill>
              <a:cs typeface="+mn-ea"/>
              <a:sym typeface="+mn-lt"/>
            </a:endParaRPr>
          </a:p>
        </p:txBody>
      </p:sp>
      <p:sp>
        <p:nvSpPr>
          <p:cNvPr id="47" name="文本框 46"/>
          <p:cNvSpPr txBox="1"/>
          <p:nvPr/>
        </p:nvSpPr>
        <p:spPr>
          <a:xfrm>
            <a:off x="4789154" y="4927584"/>
            <a:ext cx="2218055" cy="1167692"/>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200" dirty="0">
                <a:solidFill>
                  <a:schemeClr val="bg1"/>
                </a:solidFill>
                <a:cs typeface="+mn-ea"/>
                <a:sym typeface="+mn-lt"/>
              </a:rPr>
              <a:t>Please enter text </a:t>
            </a:r>
            <a:r>
              <a:rPr lang="en-US" sz="1200" dirty="0" err="1">
                <a:solidFill>
                  <a:schemeClr val="bg1"/>
                </a:solidFill>
                <a:cs typeface="+mn-ea"/>
                <a:sym typeface="+mn-lt"/>
              </a:rPr>
              <a:t>here.Please</a:t>
            </a:r>
            <a:r>
              <a:rPr lang="en-US" sz="1200" dirty="0">
                <a:solidFill>
                  <a:schemeClr val="bg1"/>
                </a:solidFill>
                <a:cs typeface="+mn-ea"/>
                <a:sym typeface="+mn-lt"/>
              </a:rPr>
              <a:t> enter text </a:t>
            </a:r>
            <a:r>
              <a:rPr lang="en-US" sz="1200" dirty="0" err="1">
                <a:solidFill>
                  <a:schemeClr val="bg1"/>
                </a:solidFill>
                <a:cs typeface="+mn-ea"/>
                <a:sym typeface="+mn-lt"/>
              </a:rPr>
              <a:t>here.Please</a:t>
            </a:r>
            <a:r>
              <a:rPr lang="en-US" sz="1200" dirty="0">
                <a:solidFill>
                  <a:schemeClr val="bg1"/>
                </a:solidFill>
                <a:cs typeface="+mn-ea"/>
                <a:sym typeface="+mn-lt"/>
              </a:rPr>
              <a:t> enter text </a:t>
            </a:r>
            <a:r>
              <a:rPr lang="en-US" sz="1200" dirty="0" err="1">
                <a:solidFill>
                  <a:schemeClr val="bg1"/>
                </a:solidFill>
                <a:cs typeface="+mn-ea"/>
                <a:sym typeface="+mn-lt"/>
              </a:rPr>
              <a:t>here.Please</a:t>
            </a:r>
            <a:r>
              <a:rPr lang="en-US" sz="1200" dirty="0">
                <a:solidFill>
                  <a:schemeClr val="bg1"/>
                </a:solidFill>
                <a:cs typeface="+mn-ea"/>
                <a:sym typeface="+mn-lt"/>
              </a:rPr>
              <a:t> enter text here</a:t>
            </a:r>
            <a:endParaRPr lang="en-US" sz="1200" dirty="0">
              <a:solidFill>
                <a:schemeClr val="bg1"/>
              </a:solidFill>
              <a:cs typeface="+mn-ea"/>
              <a:sym typeface="+mn-lt"/>
            </a:endParaRPr>
          </a:p>
        </p:txBody>
      </p:sp>
      <p:sp>
        <p:nvSpPr>
          <p:cNvPr id="48" name="文本框 47"/>
          <p:cNvSpPr txBox="1"/>
          <p:nvPr/>
        </p:nvSpPr>
        <p:spPr>
          <a:xfrm>
            <a:off x="4789152" y="4504039"/>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dirty="0">
                <a:solidFill>
                  <a:schemeClr val="bg1"/>
                </a:solidFill>
                <a:cs typeface="+mn-ea"/>
                <a:sym typeface="+mn-lt"/>
              </a:rPr>
              <a:t>输入标题</a:t>
            </a:r>
            <a:endParaRPr lang="zh-CN" altLang="en-US" sz="2400" dirty="0">
              <a:solidFill>
                <a:schemeClr val="bg1"/>
              </a:solidFill>
              <a:cs typeface="+mn-ea"/>
              <a:sym typeface="+mn-lt"/>
            </a:endParaRPr>
          </a:p>
        </p:txBody>
      </p:sp>
      <p:sp>
        <p:nvSpPr>
          <p:cNvPr id="49" name="文本框 48"/>
          <p:cNvSpPr txBox="1"/>
          <p:nvPr/>
        </p:nvSpPr>
        <p:spPr>
          <a:xfrm>
            <a:off x="7922993" y="4927584"/>
            <a:ext cx="2218055" cy="1167692"/>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200" dirty="0">
                <a:solidFill>
                  <a:schemeClr val="bg1"/>
                </a:solidFill>
                <a:cs typeface="+mn-ea"/>
                <a:sym typeface="+mn-lt"/>
              </a:rPr>
              <a:t>Please enter text </a:t>
            </a:r>
            <a:r>
              <a:rPr lang="en-US" sz="1200" dirty="0" err="1">
                <a:solidFill>
                  <a:schemeClr val="bg1"/>
                </a:solidFill>
                <a:cs typeface="+mn-ea"/>
                <a:sym typeface="+mn-lt"/>
              </a:rPr>
              <a:t>here.Please</a:t>
            </a:r>
            <a:r>
              <a:rPr lang="en-US" sz="1200" dirty="0">
                <a:solidFill>
                  <a:schemeClr val="bg1"/>
                </a:solidFill>
                <a:cs typeface="+mn-ea"/>
                <a:sym typeface="+mn-lt"/>
              </a:rPr>
              <a:t> enter text </a:t>
            </a:r>
            <a:r>
              <a:rPr lang="en-US" sz="1200" dirty="0" err="1">
                <a:solidFill>
                  <a:schemeClr val="bg1"/>
                </a:solidFill>
                <a:cs typeface="+mn-ea"/>
                <a:sym typeface="+mn-lt"/>
              </a:rPr>
              <a:t>here.Please</a:t>
            </a:r>
            <a:r>
              <a:rPr lang="en-US" sz="1200" dirty="0">
                <a:solidFill>
                  <a:schemeClr val="bg1"/>
                </a:solidFill>
                <a:cs typeface="+mn-ea"/>
                <a:sym typeface="+mn-lt"/>
              </a:rPr>
              <a:t> enter text </a:t>
            </a:r>
            <a:r>
              <a:rPr lang="en-US" sz="1200" dirty="0" err="1">
                <a:solidFill>
                  <a:schemeClr val="bg1"/>
                </a:solidFill>
                <a:cs typeface="+mn-ea"/>
                <a:sym typeface="+mn-lt"/>
              </a:rPr>
              <a:t>here.Please</a:t>
            </a:r>
            <a:r>
              <a:rPr lang="en-US" sz="1200" dirty="0">
                <a:solidFill>
                  <a:schemeClr val="bg1"/>
                </a:solidFill>
                <a:cs typeface="+mn-ea"/>
                <a:sym typeface="+mn-lt"/>
              </a:rPr>
              <a:t> enter text here</a:t>
            </a:r>
            <a:endParaRPr lang="en-US" sz="1200" dirty="0">
              <a:solidFill>
                <a:schemeClr val="bg1"/>
              </a:solidFill>
              <a:cs typeface="+mn-ea"/>
              <a:sym typeface="+mn-lt"/>
            </a:endParaRPr>
          </a:p>
        </p:txBody>
      </p:sp>
      <p:sp>
        <p:nvSpPr>
          <p:cNvPr id="50" name="文本框 49"/>
          <p:cNvSpPr txBox="1"/>
          <p:nvPr/>
        </p:nvSpPr>
        <p:spPr>
          <a:xfrm>
            <a:off x="7922991" y="4504039"/>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dirty="0">
                <a:solidFill>
                  <a:schemeClr val="bg1"/>
                </a:solidFill>
                <a:cs typeface="+mn-ea"/>
                <a:sym typeface="+mn-lt"/>
              </a:rPr>
              <a:t>输入标题</a:t>
            </a:r>
            <a:endParaRPr lang="zh-CN" altLang="en-US" sz="2400"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14:gallery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4"/>
                                        </p:tgtEl>
                                        <p:attrNameLst>
                                          <p:attrName>ppt_y</p:attrName>
                                        </p:attrNameLst>
                                      </p:cBhvr>
                                      <p:tavLst>
                                        <p:tav tm="0">
                                          <p:val>
                                            <p:strVal val="#ppt_y"/>
                                          </p:val>
                                        </p:tav>
                                        <p:tav tm="100000">
                                          <p:val>
                                            <p:strVal val="#ppt_y"/>
                                          </p:val>
                                        </p:tav>
                                      </p:tavLst>
                                    </p:anim>
                                    <p:anim calcmode="lin" valueType="num">
                                      <p:cBhvr>
                                        <p:cTn id="13"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4"/>
                                        </p:tgtEl>
                                      </p:cBhvr>
                                    </p:animEffect>
                                  </p:childTnLst>
                                </p:cTn>
                              </p:par>
                            </p:childTnLst>
                          </p:cTn>
                        </p:par>
                        <p:par>
                          <p:cTn id="16" fill="hold">
                            <p:stCondLst>
                              <p:cond delay="649"/>
                            </p:stCondLst>
                            <p:childTnLst>
                              <p:par>
                                <p:cTn id="17" presetID="42" presetClass="entr" presetSubtype="0"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1000"/>
                                        <p:tgtEl>
                                          <p:spTgt spid="36"/>
                                        </p:tgtEl>
                                      </p:cBhvr>
                                    </p:animEffect>
                                    <p:anim calcmode="lin" valueType="num">
                                      <p:cBhvr>
                                        <p:cTn id="20" dur="1000" fill="hold"/>
                                        <p:tgtEl>
                                          <p:spTgt spid="36"/>
                                        </p:tgtEl>
                                        <p:attrNameLst>
                                          <p:attrName>ppt_x</p:attrName>
                                        </p:attrNameLst>
                                      </p:cBhvr>
                                      <p:tavLst>
                                        <p:tav tm="0">
                                          <p:val>
                                            <p:strVal val="#ppt_x"/>
                                          </p:val>
                                        </p:tav>
                                        <p:tav tm="100000">
                                          <p:val>
                                            <p:strVal val="#ppt_x"/>
                                          </p:val>
                                        </p:tav>
                                      </p:tavLst>
                                    </p:anim>
                                    <p:anim calcmode="lin" valueType="num">
                                      <p:cBhvr>
                                        <p:cTn id="21" dur="1000" fill="hold"/>
                                        <p:tgtEl>
                                          <p:spTgt spid="36"/>
                                        </p:tgtEl>
                                        <p:attrNameLst>
                                          <p:attrName>ppt_y</p:attrName>
                                        </p:attrNameLst>
                                      </p:cBhvr>
                                      <p:tavLst>
                                        <p:tav tm="0">
                                          <p:val>
                                            <p:strVal val="#ppt_y+.1"/>
                                          </p:val>
                                        </p:tav>
                                        <p:tav tm="100000">
                                          <p:val>
                                            <p:strVal val="#ppt_y"/>
                                          </p:val>
                                        </p:tav>
                                      </p:tavLst>
                                    </p:anim>
                                  </p:childTnLst>
                                </p:cTn>
                              </p:par>
                            </p:childTnLst>
                          </p:cTn>
                        </p:par>
                        <p:par>
                          <p:cTn id="22" fill="hold">
                            <p:stCondLst>
                              <p:cond delay="1649"/>
                            </p:stCondLst>
                            <p:childTnLst>
                              <p:par>
                                <p:cTn id="23" presetID="42" presetClass="entr" presetSubtype="0" fill="hold" nodeType="after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1000"/>
                                        <p:tgtEl>
                                          <p:spTgt spid="39"/>
                                        </p:tgtEl>
                                      </p:cBhvr>
                                    </p:animEffect>
                                    <p:anim calcmode="lin" valueType="num">
                                      <p:cBhvr>
                                        <p:cTn id="26" dur="1000" fill="hold"/>
                                        <p:tgtEl>
                                          <p:spTgt spid="39"/>
                                        </p:tgtEl>
                                        <p:attrNameLst>
                                          <p:attrName>ppt_x</p:attrName>
                                        </p:attrNameLst>
                                      </p:cBhvr>
                                      <p:tavLst>
                                        <p:tav tm="0">
                                          <p:val>
                                            <p:strVal val="#ppt_x"/>
                                          </p:val>
                                        </p:tav>
                                        <p:tav tm="100000">
                                          <p:val>
                                            <p:strVal val="#ppt_x"/>
                                          </p:val>
                                        </p:tav>
                                      </p:tavLst>
                                    </p:anim>
                                    <p:anim calcmode="lin" valueType="num">
                                      <p:cBhvr>
                                        <p:cTn id="27" dur="1000" fill="hold"/>
                                        <p:tgtEl>
                                          <p:spTgt spid="39"/>
                                        </p:tgtEl>
                                        <p:attrNameLst>
                                          <p:attrName>ppt_y</p:attrName>
                                        </p:attrNameLst>
                                      </p:cBhvr>
                                      <p:tavLst>
                                        <p:tav tm="0">
                                          <p:val>
                                            <p:strVal val="#ppt_y+.1"/>
                                          </p:val>
                                        </p:tav>
                                        <p:tav tm="100000">
                                          <p:val>
                                            <p:strVal val="#ppt_y"/>
                                          </p:val>
                                        </p:tav>
                                      </p:tavLst>
                                    </p:anim>
                                  </p:childTnLst>
                                </p:cTn>
                              </p:par>
                            </p:childTnLst>
                          </p:cTn>
                        </p:par>
                        <p:par>
                          <p:cTn id="28" fill="hold">
                            <p:stCondLst>
                              <p:cond delay="2649"/>
                            </p:stCondLst>
                            <p:childTnLst>
                              <p:par>
                                <p:cTn id="29" presetID="42" presetClass="entr" presetSubtype="0" fill="hold" nodeType="after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fade">
                                      <p:cBhvr>
                                        <p:cTn id="31" dur="1000"/>
                                        <p:tgtEl>
                                          <p:spTgt spid="42"/>
                                        </p:tgtEl>
                                      </p:cBhvr>
                                    </p:animEffect>
                                    <p:anim calcmode="lin" valueType="num">
                                      <p:cBhvr>
                                        <p:cTn id="32" dur="1000" fill="hold"/>
                                        <p:tgtEl>
                                          <p:spTgt spid="42"/>
                                        </p:tgtEl>
                                        <p:attrNameLst>
                                          <p:attrName>ppt_x</p:attrName>
                                        </p:attrNameLst>
                                      </p:cBhvr>
                                      <p:tavLst>
                                        <p:tav tm="0">
                                          <p:val>
                                            <p:strVal val="#ppt_x"/>
                                          </p:val>
                                        </p:tav>
                                        <p:tav tm="100000">
                                          <p:val>
                                            <p:strVal val="#ppt_x"/>
                                          </p:val>
                                        </p:tav>
                                      </p:tavLst>
                                    </p:anim>
                                    <p:anim calcmode="lin" valueType="num">
                                      <p:cBhvr>
                                        <p:cTn id="33" dur="1000" fill="hold"/>
                                        <p:tgtEl>
                                          <p:spTgt spid="42"/>
                                        </p:tgtEl>
                                        <p:attrNameLst>
                                          <p:attrName>ppt_y</p:attrName>
                                        </p:attrNameLst>
                                      </p:cBhvr>
                                      <p:tavLst>
                                        <p:tav tm="0">
                                          <p:val>
                                            <p:strVal val="#ppt_y+.1"/>
                                          </p:val>
                                        </p:tav>
                                        <p:tav tm="100000">
                                          <p:val>
                                            <p:strVal val="#ppt_y"/>
                                          </p:val>
                                        </p:tav>
                                      </p:tavLst>
                                    </p:anim>
                                  </p:childTnLst>
                                </p:cTn>
                              </p:par>
                            </p:childTnLst>
                          </p:cTn>
                        </p:par>
                        <p:par>
                          <p:cTn id="34" fill="hold">
                            <p:stCondLst>
                              <p:cond delay="3649"/>
                            </p:stCondLst>
                            <p:childTnLst>
                              <p:par>
                                <p:cTn id="35" presetID="22" presetClass="entr" presetSubtype="8" fill="hold" grpId="0" nodeType="after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wipe(left)">
                                      <p:cBhvr>
                                        <p:cTn id="37" dur="500"/>
                                        <p:tgtEl>
                                          <p:spTgt spid="35"/>
                                        </p:tgtEl>
                                      </p:cBhvr>
                                    </p:animEffect>
                                  </p:childTnLst>
                                </p:cTn>
                              </p:par>
                            </p:childTnLst>
                          </p:cTn>
                        </p:par>
                        <p:par>
                          <p:cTn id="38" fill="hold">
                            <p:stCondLst>
                              <p:cond delay="4149"/>
                            </p:stCondLst>
                            <p:childTnLst>
                              <p:par>
                                <p:cTn id="39" presetID="12" presetClass="entr" presetSubtype="4" fill="hold" grpId="0" nodeType="afterEffect">
                                  <p:stCondLst>
                                    <p:cond delay="0"/>
                                  </p:stCondLst>
                                  <p:childTnLst>
                                    <p:set>
                                      <p:cBhvr>
                                        <p:cTn id="40" dur="1" fill="hold">
                                          <p:stCondLst>
                                            <p:cond delay="0"/>
                                          </p:stCondLst>
                                        </p:cTn>
                                        <p:tgtEl>
                                          <p:spTgt spid="45"/>
                                        </p:tgtEl>
                                        <p:attrNameLst>
                                          <p:attrName>style.visibility</p:attrName>
                                        </p:attrNameLst>
                                      </p:cBhvr>
                                      <p:to>
                                        <p:strVal val="visible"/>
                                      </p:to>
                                    </p:set>
                                    <p:anim calcmode="lin" valueType="num">
                                      <p:cBhvr additive="base">
                                        <p:cTn id="41" dur="500"/>
                                        <p:tgtEl>
                                          <p:spTgt spid="45"/>
                                        </p:tgtEl>
                                        <p:attrNameLst>
                                          <p:attrName>ppt_y</p:attrName>
                                        </p:attrNameLst>
                                      </p:cBhvr>
                                      <p:tavLst>
                                        <p:tav tm="0">
                                          <p:val>
                                            <p:strVal val="#ppt_y+#ppt_h*1.125000"/>
                                          </p:val>
                                        </p:tav>
                                        <p:tav tm="100000">
                                          <p:val>
                                            <p:strVal val="#ppt_y"/>
                                          </p:val>
                                        </p:tav>
                                      </p:tavLst>
                                    </p:anim>
                                    <p:animEffect transition="in" filter="wipe(up)">
                                      <p:cBhvr>
                                        <p:cTn id="42" dur="500"/>
                                        <p:tgtEl>
                                          <p:spTgt spid="45"/>
                                        </p:tgtEl>
                                      </p:cBhvr>
                                    </p:animEffect>
                                  </p:childTnLst>
                                </p:cTn>
                              </p:par>
                            </p:childTnLst>
                          </p:cTn>
                        </p:par>
                        <p:par>
                          <p:cTn id="43" fill="hold">
                            <p:stCondLst>
                              <p:cond delay="4649"/>
                            </p:stCondLst>
                            <p:childTnLst>
                              <p:par>
                                <p:cTn id="44" presetID="12" presetClass="entr" presetSubtype="4" fill="hold" grpId="0" nodeType="afterEffect">
                                  <p:stCondLst>
                                    <p:cond delay="0"/>
                                  </p:stCondLst>
                                  <p:childTnLst>
                                    <p:set>
                                      <p:cBhvr>
                                        <p:cTn id="45" dur="1" fill="hold">
                                          <p:stCondLst>
                                            <p:cond delay="0"/>
                                          </p:stCondLst>
                                        </p:cTn>
                                        <p:tgtEl>
                                          <p:spTgt spid="46"/>
                                        </p:tgtEl>
                                        <p:attrNameLst>
                                          <p:attrName>style.visibility</p:attrName>
                                        </p:attrNameLst>
                                      </p:cBhvr>
                                      <p:to>
                                        <p:strVal val="visible"/>
                                      </p:to>
                                    </p:set>
                                    <p:anim calcmode="lin" valueType="num">
                                      <p:cBhvr additive="base">
                                        <p:cTn id="46" dur="500"/>
                                        <p:tgtEl>
                                          <p:spTgt spid="46"/>
                                        </p:tgtEl>
                                        <p:attrNameLst>
                                          <p:attrName>ppt_y</p:attrName>
                                        </p:attrNameLst>
                                      </p:cBhvr>
                                      <p:tavLst>
                                        <p:tav tm="0">
                                          <p:val>
                                            <p:strVal val="#ppt_y+#ppt_h*1.125000"/>
                                          </p:val>
                                        </p:tav>
                                        <p:tav tm="100000">
                                          <p:val>
                                            <p:strVal val="#ppt_y"/>
                                          </p:val>
                                        </p:tav>
                                      </p:tavLst>
                                    </p:anim>
                                    <p:animEffect transition="in" filter="wipe(up)">
                                      <p:cBhvr>
                                        <p:cTn id="47" dur="500"/>
                                        <p:tgtEl>
                                          <p:spTgt spid="46"/>
                                        </p:tgtEl>
                                      </p:cBhvr>
                                    </p:animEffect>
                                  </p:childTnLst>
                                </p:cTn>
                              </p:par>
                            </p:childTnLst>
                          </p:cTn>
                        </p:par>
                        <p:par>
                          <p:cTn id="48" fill="hold">
                            <p:stCondLst>
                              <p:cond delay="5149"/>
                            </p:stCondLst>
                            <p:childTnLst>
                              <p:par>
                                <p:cTn id="49" presetID="12" presetClass="entr" presetSubtype="4" fill="hold" grpId="0" nodeType="afterEffect">
                                  <p:stCondLst>
                                    <p:cond delay="0"/>
                                  </p:stCondLst>
                                  <p:childTnLst>
                                    <p:set>
                                      <p:cBhvr>
                                        <p:cTn id="50" dur="1" fill="hold">
                                          <p:stCondLst>
                                            <p:cond delay="0"/>
                                          </p:stCondLst>
                                        </p:cTn>
                                        <p:tgtEl>
                                          <p:spTgt spid="47"/>
                                        </p:tgtEl>
                                        <p:attrNameLst>
                                          <p:attrName>style.visibility</p:attrName>
                                        </p:attrNameLst>
                                      </p:cBhvr>
                                      <p:to>
                                        <p:strVal val="visible"/>
                                      </p:to>
                                    </p:set>
                                    <p:anim calcmode="lin" valueType="num">
                                      <p:cBhvr additive="base">
                                        <p:cTn id="51" dur="500"/>
                                        <p:tgtEl>
                                          <p:spTgt spid="47"/>
                                        </p:tgtEl>
                                        <p:attrNameLst>
                                          <p:attrName>ppt_y</p:attrName>
                                        </p:attrNameLst>
                                      </p:cBhvr>
                                      <p:tavLst>
                                        <p:tav tm="0">
                                          <p:val>
                                            <p:strVal val="#ppt_y+#ppt_h*1.125000"/>
                                          </p:val>
                                        </p:tav>
                                        <p:tav tm="100000">
                                          <p:val>
                                            <p:strVal val="#ppt_y"/>
                                          </p:val>
                                        </p:tav>
                                      </p:tavLst>
                                    </p:anim>
                                    <p:animEffect transition="in" filter="wipe(up)">
                                      <p:cBhvr>
                                        <p:cTn id="52" dur="500"/>
                                        <p:tgtEl>
                                          <p:spTgt spid="47"/>
                                        </p:tgtEl>
                                      </p:cBhvr>
                                    </p:animEffect>
                                  </p:childTnLst>
                                </p:cTn>
                              </p:par>
                            </p:childTnLst>
                          </p:cTn>
                        </p:par>
                        <p:par>
                          <p:cTn id="53" fill="hold">
                            <p:stCondLst>
                              <p:cond delay="5649"/>
                            </p:stCondLst>
                            <p:childTnLst>
                              <p:par>
                                <p:cTn id="54" presetID="12" presetClass="entr" presetSubtype="4" fill="hold" grpId="0" nodeType="afterEffect">
                                  <p:stCondLst>
                                    <p:cond delay="0"/>
                                  </p:stCondLst>
                                  <p:childTnLst>
                                    <p:set>
                                      <p:cBhvr>
                                        <p:cTn id="55" dur="1" fill="hold">
                                          <p:stCondLst>
                                            <p:cond delay="0"/>
                                          </p:stCondLst>
                                        </p:cTn>
                                        <p:tgtEl>
                                          <p:spTgt spid="48"/>
                                        </p:tgtEl>
                                        <p:attrNameLst>
                                          <p:attrName>style.visibility</p:attrName>
                                        </p:attrNameLst>
                                      </p:cBhvr>
                                      <p:to>
                                        <p:strVal val="visible"/>
                                      </p:to>
                                    </p:set>
                                    <p:anim calcmode="lin" valueType="num">
                                      <p:cBhvr additive="base">
                                        <p:cTn id="56" dur="500"/>
                                        <p:tgtEl>
                                          <p:spTgt spid="48"/>
                                        </p:tgtEl>
                                        <p:attrNameLst>
                                          <p:attrName>ppt_y</p:attrName>
                                        </p:attrNameLst>
                                      </p:cBhvr>
                                      <p:tavLst>
                                        <p:tav tm="0">
                                          <p:val>
                                            <p:strVal val="#ppt_y+#ppt_h*1.125000"/>
                                          </p:val>
                                        </p:tav>
                                        <p:tav tm="100000">
                                          <p:val>
                                            <p:strVal val="#ppt_y"/>
                                          </p:val>
                                        </p:tav>
                                      </p:tavLst>
                                    </p:anim>
                                    <p:animEffect transition="in" filter="wipe(up)">
                                      <p:cBhvr>
                                        <p:cTn id="57" dur="500"/>
                                        <p:tgtEl>
                                          <p:spTgt spid="48"/>
                                        </p:tgtEl>
                                      </p:cBhvr>
                                    </p:animEffect>
                                  </p:childTnLst>
                                </p:cTn>
                              </p:par>
                            </p:childTnLst>
                          </p:cTn>
                        </p:par>
                        <p:par>
                          <p:cTn id="58" fill="hold">
                            <p:stCondLst>
                              <p:cond delay="6149"/>
                            </p:stCondLst>
                            <p:childTnLst>
                              <p:par>
                                <p:cTn id="59" presetID="12" presetClass="entr" presetSubtype="4" fill="hold" grpId="0" nodeType="afterEffect">
                                  <p:stCondLst>
                                    <p:cond delay="0"/>
                                  </p:stCondLst>
                                  <p:childTnLst>
                                    <p:set>
                                      <p:cBhvr>
                                        <p:cTn id="60" dur="1" fill="hold">
                                          <p:stCondLst>
                                            <p:cond delay="0"/>
                                          </p:stCondLst>
                                        </p:cTn>
                                        <p:tgtEl>
                                          <p:spTgt spid="49"/>
                                        </p:tgtEl>
                                        <p:attrNameLst>
                                          <p:attrName>style.visibility</p:attrName>
                                        </p:attrNameLst>
                                      </p:cBhvr>
                                      <p:to>
                                        <p:strVal val="visible"/>
                                      </p:to>
                                    </p:set>
                                    <p:anim calcmode="lin" valueType="num">
                                      <p:cBhvr additive="base">
                                        <p:cTn id="61" dur="500"/>
                                        <p:tgtEl>
                                          <p:spTgt spid="49"/>
                                        </p:tgtEl>
                                        <p:attrNameLst>
                                          <p:attrName>ppt_y</p:attrName>
                                        </p:attrNameLst>
                                      </p:cBhvr>
                                      <p:tavLst>
                                        <p:tav tm="0">
                                          <p:val>
                                            <p:strVal val="#ppt_y+#ppt_h*1.125000"/>
                                          </p:val>
                                        </p:tav>
                                        <p:tav tm="100000">
                                          <p:val>
                                            <p:strVal val="#ppt_y"/>
                                          </p:val>
                                        </p:tav>
                                      </p:tavLst>
                                    </p:anim>
                                    <p:animEffect transition="in" filter="wipe(up)">
                                      <p:cBhvr>
                                        <p:cTn id="62" dur="500"/>
                                        <p:tgtEl>
                                          <p:spTgt spid="49"/>
                                        </p:tgtEl>
                                      </p:cBhvr>
                                    </p:animEffect>
                                  </p:childTnLst>
                                </p:cTn>
                              </p:par>
                            </p:childTnLst>
                          </p:cTn>
                        </p:par>
                        <p:par>
                          <p:cTn id="63" fill="hold">
                            <p:stCondLst>
                              <p:cond delay="6649"/>
                            </p:stCondLst>
                            <p:childTnLst>
                              <p:par>
                                <p:cTn id="64" presetID="12" presetClass="entr" presetSubtype="4" fill="hold" grpId="0" nodeType="afterEffect">
                                  <p:stCondLst>
                                    <p:cond delay="0"/>
                                  </p:stCondLst>
                                  <p:childTnLst>
                                    <p:set>
                                      <p:cBhvr>
                                        <p:cTn id="65" dur="1" fill="hold">
                                          <p:stCondLst>
                                            <p:cond delay="0"/>
                                          </p:stCondLst>
                                        </p:cTn>
                                        <p:tgtEl>
                                          <p:spTgt spid="50"/>
                                        </p:tgtEl>
                                        <p:attrNameLst>
                                          <p:attrName>style.visibility</p:attrName>
                                        </p:attrNameLst>
                                      </p:cBhvr>
                                      <p:to>
                                        <p:strVal val="visible"/>
                                      </p:to>
                                    </p:set>
                                    <p:anim calcmode="lin" valueType="num">
                                      <p:cBhvr additive="base">
                                        <p:cTn id="66" dur="500"/>
                                        <p:tgtEl>
                                          <p:spTgt spid="50"/>
                                        </p:tgtEl>
                                        <p:attrNameLst>
                                          <p:attrName>ppt_y</p:attrName>
                                        </p:attrNameLst>
                                      </p:cBhvr>
                                      <p:tavLst>
                                        <p:tav tm="0">
                                          <p:val>
                                            <p:strVal val="#ppt_y+#ppt_h*1.125000"/>
                                          </p:val>
                                        </p:tav>
                                        <p:tav tm="100000">
                                          <p:val>
                                            <p:strVal val="#ppt_y"/>
                                          </p:val>
                                        </p:tav>
                                      </p:tavLst>
                                    </p:anim>
                                    <p:animEffect transition="in" filter="wipe(up)">
                                      <p:cBhvr>
                                        <p:cTn id="6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bldLvl="0"/>
      <p:bldP spid="35" grpId="0" animBg="1"/>
      <p:bldP spid="45" grpId="0" bldLvl="0"/>
      <p:bldP spid="46" grpId="0" bldLvl="0"/>
      <p:bldP spid="47" grpId="0" bldLvl="0"/>
      <p:bldP spid="48" grpId="0" bldLvl="0"/>
      <p:bldP spid="49" grpId="0" bldLvl="0"/>
      <p:bldP spid="50" grpId="0" bldLvl="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19"/>
          <p:cNvSpPr txBox="1"/>
          <p:nvPr/>
        </p:nvSpPr>
        <p:spPr>
          <a:xfrm>
            <a:off x="2908936" y="1412404"/>
            <a:ext cx="6374126" cy="1246495"/>
          </a:xfrm>
          <a:prstGeom prst="rect">
            <a:avLst/>
          </a:prstGeom>
          <a:noFill/>
        </p:spPr>
        <p:txBody>
          <a:bodyPr wrap="square" rtlCol="0">
            <a:spAutoFit/>
          </a:bodyPr>
          <a:lstStyle/>
          <a:p>
            <a:pPr algn="dist"/>
            <a:r>
              <a:rPr lang="zh-CN" altLang="en-US" sz="7500" b="1" dirty="0">
                <a:ln w="28575">
                  <a:noFill/>
                </a:ln>
                <a:solidFill>
                  <a:schemeClr val="bg1"/>
                </a:solidFill>
                <a:effectLst>
                  <a:outerShdw blurRad="38100" dist="38100" dir="2700000" algn="tl">
                    <a:srgbClr val="000000">
                      <a:alpha val="43137"/>
                    </a:srgbClr>
                  </a:outerShdw>
                </a:effectLst>
                <a:cs typeface="+mn-ea"/>
                <a:sym typeface="+mn-lt"/>
              </a:rPr>
              <a:t>感谢您的观看</a:t>
            </a:r>
            <a:endParaRPr lang="zh-CN" altLang="en-US" sz="7500" b="1" dirty="0">
              <a:ln w="28575">
                <a:noFill/>
              </a:ln>
              <a:solidFill>
                <a:schemeClr val="bg1"/>
              </a:solidFill>
              <a:effectLst>
                <a:outerShdw blurRad="38100" dist="38100" dir="2700000" algn="tl">
                  <a:srgbClr val="000000">
                    <a:alpha val="43137"/>
                  </a:srgbClr>
                </a:outerShdw>
              </a:effectLst>
              <a:cs typeface="+mn-ea"/>
              <a:sym typeface="+mn-lt"/>
            </a:endParaRPr>
          </a:p>
        </p:txBody>
      </p:sp>
      <p:grpSp>
        <p:nvGrpSpPr>
          <p:cNvPr id="2" name="组合 1"/>
          <p:cNvGrpSpPr/>
          <p:nvPr/>
        </p:nvGrpSpPr>
        <p:grpSpPr>
          <a:xfrm>
            <a:off x="450811" y="3746371"/>
            <a:ext cx="11318164" cy="2786696"/>
            <a:chOff x="-112295" y="3729630"/>
            <a:chExt cx="12400435" cy="3128370"/>
          </a:xfrm>
        </p:grpSpPr>
        <p:pic>
          <p:nvPicPr>
            <p:cNvPr id="22" name="图片 21"/>
            <p:cNvPicPr>
              <a:picLocks noChangeAspect="1"/>
            </p:cNvPicPr>
            <p:nvPr/>
          </p:nvPicPr>
          <p:blipFill rotWithShape="1">
            <a:blip r:embed="rId1" cstate="screen">
              <a:duotone>
                <a:schemeClr val="bg2">
                  <a:shade val="45000"/>
                  <a:satMod val="135000"/>
                </a:schemeClr>
                <a:prstClr val="white"/>
              </a:duotone>
            </a:blip>
            <a:srcRect/>
            <a:stretch>
              <a:fillRect/>
            </a:stretch>
          </p:blipFill>
          <p:spPr>
            <a:xfrm flipH="1">
              <a:off x="-112295" y="3729631"/>
              <a:ext cx="6594133" cy="3128369"/>
            </a:xfrm>
            <a:prstGeom prst="rect">
              <a:avLst/>
            </a:prstGeom>
          </p:spPr>
        </p:pic>
        <p:pic>
          <p:nvPicPr>
            <p:cNvPr id="11" name="图片 10"/>
            <p:cNvPicPr>
              <a:picLocks noChangeAspect="1"/>
            </p:cNvPicPr>
            <p:nvPr/>
          </p:nvPicPr>
          <p:blipFill rotWithShape="1">
            <a:blip r:embed="rId1" cstate="screen">
              <a:duotone>
                <a:schemeClr val="bg2">
                  <a:shade val="45000"/>
                  <a:satMod val="135000"/>
                </a:schemeClr>
                <a:prstClr val="white"/>
              </a:duotone>
            </a:blip>
            <a:srcRect/>
            <a:stretch>
              <a:fillRect/>
            </a:stretch>
          </p:blipFill>
          <p:spPr>
            <a:xfrm>
              <a:off x="5694007" y="3729630"/>
              <a:ext cx="6594133" cy="3128369"/>
            </a:xfrm>
            <a:prstGeom prst="rect">
              <a:avLst/>
            </a:prstGeom>
          </p:spPr>
        </p:pic>
      </p:grpSp>
      <p:sp>
        <p:nvSpPr>
          <p:cNvPr id="3" name="矩形 2"/>
          <p:cNvSpPr/>
          <p:nvPr/>
        </p:nvSpPr>
        <p:spPr>
          <a:xfrm>
            <a:off x="503234" y="324932"/>
            <a:ext cx="11185531" cy="6208135"/>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Rectangle 66"/>
          <p:cNvSpPr/>
          <p:nvPr/>
        </p:nvSpPr>
        <p:spPr>
          <a:xfrm>
            <a:off x="5116641" y="2711518"/>
            <a:ext cx="1958716" cy="584775"/>
          </a:xfrm>
          <a:prstGeom prst="rect">
            <a:avLst/>
          </a:prstGeom>
        </p:spPr>
        <p:txBody>
          <a:bodyPr wrap="square">
            <a:spAutoFit/>
          </a:bodyPr>
          <a:lstStyle/>
          <a:p>
            <a:pPr algn="dist" defTabSz="1828800" rtl="0">
              <a:spcBef>
                <a:spcPts val="1200"/>
              </a:spcBef>
              <a:buClr>
                <a:srgbClr val="E24848"/>
              </a:buClr>
              <a:defRPr/>
            </a:pPr>
            <a:r>
              <a:rPr lang="en-US" altLang="zh-CN" sz="3200" kern="1200" noProof="1">
                <a:solidFill>
                  <a:schemeClr val="bg1"/>
                </a:solidFill>
                <a:cs typeface="+mn-ea"/>
                <a:sym typeface="+mn-lt"/>
              </a:rPr>
              <a:t>THANKS</a:t>
            </a:r>
            <a:endParaRPr lang="en-US" sz="3200" kern="1200" noProof="1">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down)">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randombar(horizontal)">
                                      <p:cBhvr>
                                        <p:cTn id="15" dur="500"/>
                                        <p:tgtEl>
                                          <p:spTgt spid="20"/>
                                        </p:tgtEl>
                                      </p:cBhvr>
                                    </p:animEffect>
                                  </p:childTnLst>
                                </p:cTn>
                              </p:par>
                            </p:childTnLst>
                          </p:cTn>
                        </p:par>
                        <p:par>
                          <p:cTn id="16" fill="hold">
                            <p:stCondLst>
                              <p:cond delay="500"/>
                            </p:stCondLst>
                            <p:childTnLst>
                              <p:par>
                                <p:cTn id="17" presetID="12" presetClass="entr" presetSubtype="4"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p:tgtEl>
                                          <p:spTgt spid="14"/>
                                        </p:tgtEl>
                                        <p:attrNameLst>
                                          <p:attrName>ppt_y</p:attrName>
                                        </p:attrNameLst>
                                      </p:cBhvr>
                                      <p:tavLst>
                                        <p:tav tm="0">
                                          <p:val>
                                            <p:strVal val="#ppt_y+#ppt_h*1.125000"/>
                                          </p:val>
                                        </p:tav>
                                        <p:tav tm="100000">
                                          <p:val>
                                            <p:strVal val="#ppt_y"/>
                                          </p:val>
                                        </p:tav>
                                      </p:tavLst>
                                    </p:anim>
                                    <p:animEffect transition="in" filter="wipe(up)">
                                      <p:cBhvr>
                                        <p:cTn id="2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3" grpId="0" animBg="1"/>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4182114" y="1972131"/>
            <a:ext cx="6112041" cy="2913738"/>
          </a:xfrm>
          <a:prstGeom prst="rect">
            <a:avLst/>
          </a:prstGeom>
          <a:solidFill>
            <a:schemeClr val="bg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259"/>
          <p:cNvSpPr>
            <a:spLocks noChangeArrowheads="1"/>
          </p:cNvSpPr>
          <p:nvPr/>
        </p:nvSpPr>
        <p:spPr bwMode="auto">
          <a:xfrm>
            <a:off x="5213681" y="2762707"/>
            <a:ext cx="4048905" cy="11079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dist">
              <a:buNone/>
            </a:pPr>
            <a:r>
              <a:rPr lang="zh-CN" altLang="en-US" sz="7200" dirty="0">
                <a:solidFill>
                  <a:srgbClr val="333F50"/>
                </a:solidFill>
                <a:latin typeface="+mn-lt"/>
                <a:ea typeface="+mn-ea"/>
                <a:cs typeface="+mn-ea"/>
                <a:sym typeface="+mn-lt"/>
              </a:rPr>
              <a:t>活动目的</a:t>
            </a:r>
            <a:endParaRPr lang="en-US" altLang="zh-CN" sz="7200" dirty="0">
              <a:solidFill>
                <a:srgbClr val="333F50"/>
              </a:solidFill>
              <a:latin typeface="+mn-lt"/>
              <a:ea typeface="+mn-ea"/>
              <a:cs typeface="+mn-ea"/>
              <a:sym typeface="+mn-lt"/>
            </a:endParaRPr>
          </a:p>
        </p:txBody>
      </p:sp>
      <p:sp>
        <p:nvSpPr>
          <p:cNvPr id="16" name="矩形 15"/>
          <p:cNvSpPr/>
          <p:nvPr/>
        </p:nvSpPr>
        <p:spPr>
          <a:xfrm>
            <a:off x="1743709" y="1972131"/>
            <a:ext cx="2090354" cy="2913738"/>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259"/>
          <p:cNvSpPr>
            <a:spLocks noChangeArrowheads="1"/>
          </p:cNvSpPr>
          <p:nvPr/>
        </p:nvSpPr>
        <p:spPr bwMode="auto">
          <a:xfrm>
            <a:off x="2228275" y="1851773"/>
            <a:ext cx="1121221" cy="25545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dist">
              <a:buNone/>
            </a:pPr>
            <a:r>
              <a:rPr lang="en-US" altLang="zh-CN" sz="16600" dirty="0">
                <a:solidFill>
                  <a:schemeClr val="bg1"/>
                </a:solidFill>
                <a:latin typeface="Agency FB" panose="020B0503020202020204" pitchFamily="34" charset="0"/>
                <a:ea typeface="+mn-ea"/>
                <a:cs typeface="+mn-ea"/>
                <a:sym typeface="+mn-lt"/>
              </a:rPr>
              <a:t>1</a:t>
            </a:r>
            <a:endParaRPr lang="en-US" altLang="zh-CN" sz="16600" dirty="0">
              <a:solidFill>
                <a:schemeClr val="bg1"/>
              </a:solidFill>
              <a:latin typeface="Agency FB" panose="020B0503020202020204" pitchFamily="34" charset="0"/>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0">
        <p:split orient="vert"/>
      </p:transition>
    </mc:Choice>
    <mc:Fallback>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down)">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down)">
                                      <p:cBhvr>
                                        <p:cTn id="17" dur="500"/>
                                        <p:tgtEl>
                                          <p:spTgt spid="17"/>
                                        </p:tgtEl>
                                      </p:cBhvr>
                                    </p:animEffect>
                                  </p:childTnLst>
                                </p:cTn>
                              </p:par>
                            </p:childTnLst>
                          </p:cTn>
                        </p:par>
                        <p:par>
                          <p:cTn id="18" fill="hold">
                            <p:stCondLst>
                              <p:cond delay="500"/>
                            </p:stCondLst>
                            <p:childTnLst>
                              <p:par>
                                <p:cTn id="19" presetID="41" presetClass="entr" presetSubtype="0" fill="hold" grpId="0" nodeType="afterEffect">
                                  <p:stCondLst>
                                    <p:cond delay="0"/>
                                  </p:stCondLst>
                                  <p:iterate type="lt">
                                    <p:tmPct val="10000"/>
                                  </p:iterate>
                                  <p:childTnLst>
                                    <p:set>
                                      <p:cBhvr>
                                        <p:cTn id="20" dur="1" fill="hold">
                                          <p:stCondLst>
                                            <p:cond delay="0"/>
                                          </p:stCondLst>
                                        </p:cTn>
                                        <p:tgtEl>
                                          <p:spTgt spid="15"/>
                                        </p:tgtEl>
                                        <p:attrNameLst>
                                          <p:attrName>style.visibility</p:attrName>
                                        </p:attrNameLst>
                                      </p:cBhvr>
                                      <p:to>
                                        <p:strVal val="visible"/>
                                      </p:to>
                                    </p:set>
                                    <p:anim calcmode="lin" valueType="num">
                                      <p:cBhvr>
                                        <p:cTn id="21"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15"/>
                                        </p:tgtEl>
                                        <p:attrNameLst>
                                          <p:attrName>ppt_y</p:attrName>
                                        </p:attrNameLst>
                                      </p:cBhvr>
                                      <p:tavLst>
                                        <p:tav tm="0">
                                          <p:val>
                                            <p:strVal val="#ppt_y"/>
                                          </p:val>
                                        </p:tav>
                                        <p:tav tm="100000">
                                          <p:val>
                                            <p:strVal val="#ppt_y"/>
                                          </p:val>
                                        </p:tav>
                                      </p:tavLst>
                                    </p:anim>
                                    <p:anim calcmode="lin" valueType="num">
                                      <p:cBhvr>
                                        <p:cTn id="23"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5" grpId="0" bldLvl="0"/>
      <p:bldP spid="16" grpId="0" animBg="1"/>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03200" y="145143"/>
            <a:ext cx="11785600" cy="656771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449943" y="319314"/>
            <a:ext cx="11292114" cy="62193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259"/>
          <p:cNvSpPr>
            <a:spLocks noChangeArrowheads="1"/>
          </p:cNvSpPr>
          <p:nvPr/>
        </p:nvSpPr>
        <p:spPr bwMode="auto">
          <a:xfrm>
            <a:off x="5179483" y="632323"/>
            <a:ext cx="1833034"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dist">
              <a:buNone/>
            </a:pPr>
            <a:r>
              <a:rPr lang="zh-CN" altLang="en-US" dirty="0">
                <a:solidFill>
                  <a:srgbClr val="333F50"/>
                </a:solidFill>
                <a:latin typeface="+mn-lt"/>
                <a:ea typeface="+mn-ea"/>
                <a:cs typeface="+mn-ea"/>
                <a:sym typeface="+mn-lt"/>
              </a:rPr>
              <a:t>活动目的</a:t>
            </a:r>
            <a:endParaRPr lang="en-US" altLang="zh-CN" dirty="0">
              <a:solidFill>
                <a:srgbClr val="333F50"/>
              </a:solidFill>
              <a:latin typeface="+mn-lt"/>
              <a:ea typeface="+mn-ea"/>
              <a:cs typeface="+mn-ea"/>
              <a:sym typeface="+mn-lt"/>
            </a:endParaRPr>
          </a:p>
        </p:txBody>
      </p:sp>
      <p:sp>
        <p:nvSpPr>
          <p:cNvPr id="5" name="矩形 4"/>
          <p:cNvSpPr/>
          <p:nvPr/>
        </p:nvSpPr>
        <p:spPr>
          <a:xfrm>
            <a:off x="777765" y="2255879"/>
            <a:ext cx="10636470" cy="3037328"/>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248000" rIns="252000" anchor="ctr"/>
          <a:lstStyle/>
          <a:p>
            <a:pPr algn="just">
              <a:lnSpc>
                <a:spcPct val="130000"/>
              </a:lnSpc>
              <a:spcBef>
                <a:spcPts val="600"/>
              </a:spcBef>
              <a:spcAft>
                <a:spcPts val="600"/>
              </a:spcAft>
              <a:defRPr/>
            </a:pPr>
            <a:r>
              <a:rPr lang="zh-CN" altLang="en-US" sz="1400" dirty="0">
                <a:solidFill>
                  <a:srgbClr val="FFFFFF">
                    <a:lumMod val="65000"/>
                  </a:srgbClr>
                </a:solidFill>
                <a:cs typeface="+mn-ea"/>
                <a:sym typeface="+mn-lt"/>
              </a:rPr>
              <a:t>。</a:t>
            </a:r>
            <a:endParaRPr lang="zh-CN" altLang="en-US" sz="1400" dirty="0">
              <a:solidFill>
                <a:srgbClr val="FFFFFF">
                  <a:lumMod val="65000"/>
                </a:srgbClr>
              </a:solidFill>
              <a:cs typeface="+mn-ea"/>
              <a:sym typeface="+mn-lt"/>
            </a:endParaRPr>
          </a:p>
        </p:txBody>
      </p:sp>
      <p:grpSp>
        <p:nvGrpSpPr>
          <p:cNvPr id="6" name="组合 5"/>
          <p:cNvGrpSpPr/>
          <p:nvPr/>
        </p:nvGrpSpPr>
        <p:grpSpPr>
          <a:xfrm>
            <a:off x="1883930" y="2136471"/>
            <a:ext cx="733265" cy="3257644"/>
            <a:chOff x="1557338" y="1678781"/>
            <a:chExt cx="519113" cy="2306241"/>
          </a:xfrm>
          <a:solidFill>
            <a:srgbClr val="333F50"/>
          </a:solidFill>
        </p:grpSpPr>
        <p:sp>
          <p:nvSpPr>
            <p:cNvPr id="7" name="椭圆 6"/>
            <p:cNvSpPr/>
            <p:nvPr/>
          </p:nvSpPr>
          <p:spPr>
            <a:xfrm>
              <a:off x="1557338" y="1681163"/>
              <a:ext cx="95250" cy="117872"/>
            </a:xfrm>
            <a:prstGeom prst="ellipse">
              <a:avLst/>
            </a:pr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cs typeface="+mn-ea"/>
                <a:sym typeface="+mn-lt"/>
              </a:endParaRPr>
            </a:p>
          </p:txBody>
        </p:sp>
        <p:sp>
          <p:nvSpPr>
            <p:cNvPr id="8" name="椭圆 7"/>
            <p:cNvSpPr/>
            <p:nvPr/>
          </p:nvSpPr>
          <p:spPr>
            <a:xfrm>
              <a:off x="1558925" y="3864769"/>
              <a:ext cx="96838" cy="117872"/>
            </a:xfrm>
            <a:prstGeom prst="ellipse">
              <a:avLst/>
            </a:pr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cs typeface="+mn-ea"/>
                <a:sym typeface="+mn-lt"/>
              </a:endParaRPr>
            </a:p>
          </p:txBody>
        </p:sp>
        <p:sp>
          <p:nvSpPr>
            <p:cNvPr id="9" name="圆角矩形 15"/>
            <p:cNvSpPr/>
            <p:nvPr/>
          </p:nvSpPr>
          <p:spPr>
            <a:xfrm>
              <a:off x="1584326" y="1678781"/>
              <a:ext cx="492125" cy="2306241"/>
            </a:xfrm>
            <a:custGeom>
              <a:avLst/>
              <a:gdLst>
                <a:gd name="connsiteX0" fmla="*/ 0 w 648072"/>
                <a:gd name="connsiteY0" fmla="*/ 108014 h 4248472"/>
                <a:gd name="connsiteX1" fmla="*/ 108014 w 648072"/>
                <a:gd name="connsiteY1" fmla="*/ 0 h 4248472"/>
                <a:gd name="connsiteX2" fmla="*/ 540058 w 648072"/>
                <a:gd name="connsiteY2" fmla="*/ 0 h 4248472"/>
                <a:gd name="connsiteX3" fmla="*/ 648072 w 648072"/>
                <a:gd name="connsiteY3" fmla="*/ 108014 h 4248472"/>
                <a:gd name="connsiteX4" fmla="*/ 648072 w 648072"/>
                <a:gd name="connsiteY4" fmla="*/ 4140458 h 4248472"/>
                <a:gd name="connsiteX5" fmla="*/ 540058 w 648072"/>
                <a:gd name="connsiteY5" fmla="*/ 4248472 h 4248472"/>
                <a:gd name="connsiteX6" fmla="*/ 108014 w 648072"/>
                <a:gd name="connsiteY6" fmla="*/ 4248472 h 4248472"/>
                <a:gd name="connsiteX7" fmla="*/ 0 w 648072"/>
                <a:gd name="connsiteY7" fmla="*/ 4140458 h 4248472"/>
                <a:gd name="connsiteX8" fmla="*/ 0 w 648072"/>
                <a:gd name="connsiteY8" fmla="*/ 108014 h 4248472"/>
                <a:gd name="connsiteX0-1" fmla="*/ 50562 w 698634"/>
                <a:gd name="connsiteY0-2" fmla="*/ 108014 h 4248472"/>
                <a:gd name="connsiteX1-3" fmla="*/ 158576 w 698634"/>
                <a:gd name="connsiteY1-4" fmla="*/ 0 h 4248472"/>
                <a:gd name="connsiteX2-5" fmla="*/ 590620 w 698634"/>
                <a:gd name="connsiteY2-6" fmla="*/ 0 h 4248472"/>
                <a:gd name="connsiteX3-7" fmla="*/ 698634 w 698634"/>
                <a:gd name="connsiteY3-8" fmla="*/ 108014 h 4248472"/>
                <a:gd name="connsiteX4-9" fmla="*/ 698634 w 698634"/>
                <a:gd name="connsiteY4-10" fmla="*/ 4140458 h 4248472"/>
                <a:gd name="connsiteX5-11" fmla="*/ 590620 w 698634"/>
                <a:gd name="connsiteY5-12" fmla="*/ 4248472 h 4248472"/>
                <a:gd name="connsiteX6-13" fmla="*/ 20463 w 698634"/>
                <a:gd name="connsiteY6-14" fmla="*/ 4248472 h 4248472"/>
                <a:gd name="connsiteX7-15" fmla="*/ 50562 w 698634"/>
                <a:gd name="connsiteY7-16" fmla="*/ 4140458 h 4248472"/>
                <a:gd name="connsiteX8-17" fmla="*/ 50562 w 698634"/>
                <a:gd name="connsiteY8-18" fmla="*/ 108014 h 4248472"/>
                <a:gd name="connsiteX0-19" fmla="*/ 50562 w 698634"/>
                <a:gd name="connsiteY0-20" fmla="*/ 108014 h 4248472"/>
                <a:gd name="connsiteX1-21" fmla="*/ 29988 w 698634"/>
                <a:gd name="connsiteY1-22" fmla="*/ 0 h 4248472"/>
                <a:gd name="connsiteX2-23" fmla="*/ 590620 w 698634"/>
                <a:gd name="connsiteY2-24" fmla="*/ 0 h 4248472"/>
                <a:gd name="connsiteX3-25" fmla="*/ 698634 w 698634"/>
                <a:gd name="connsiteY3-26" fmla="*/ 108014 h 4248472"/>
                <a:gd name="connsiteX4-27" fmla="*/ 698634 w 698634"/>
                <a:gd name="connsiteY4-28" fmla="*/ 4140458 h 4248472"/>
                <a:gd name="connsiteX5-29" fmla="*/ 590620 w 698634"/>
                <a:gd name="connsiteY5-30" fmla="*/ 4248472 h 4248472"/>
                <a:gd name="connsiteX6-31" fmla="*/ 20463 w 698634"/>
                <a:gd name="connsiteY6-32" fmla="*/ 4248472 h 4248472"/>
                <a:gd name="connsiteX7-33" fmla="*/ 50562 w 698634"/>
                <a:gd name="connsiteY7-34" fmla="*/ 4140458 h 4248472"/>
                <a:gd name="connsiteX8-35" fmla="*/ 50562 w 698634"/>
                <a:gd name="connsiteY8-36" fmla="*/ 108014 h 4248472"/>
                <a:gd name="connsiteX0-37" fmla="*/ 62842 w 710914"/>
                <a:gd name="connsiteY0-38" fmla="*/ 108014 h 4248472"/>
                <a:gd name="connsiteX1-39" fmla="*/ 18456 w 710914"/>
                <a:gd name="connsiteY1-40" fmla="*/ 0 h 4248472"/>
                <a:gd name="connsiteX2-41" fmla="*/ 602900 w 710914"/>
                <a:gd name="connsiteY2-42" fmla="*/ 0 h 4248472"/>
                <a:gd name="connsiteX3-43" fmla="*/ 710914 w 710914"/>
                <a:gd name="connsiteY3-44" fmla="*/ 108014 h 4248472"/>
                <a:gd name="connsiteX4-45" fmla="*/ 710914 w 710914"/>
                <a:gd name="connsiteY4-46" fmla="*/ 4140458 h 4248472"/>
                <a:gd name="connsiteX5-47" fmla="*/ 602900 w 710914"/>
                <a:gd name="connsiteY5-48" fmla="*/ 4248472 h 4248472"/>
                <a:gd name="connsiteX6-49" fmla="*/ 32743 w 710914"/>
                <a:gd name="connsiteY6-50" fmla="*/ 4248472 h 4248472"/>
                <a:gd name="connsiteX7-51" fmla="*/ 62842 w 710914"/>
                <a:gd name="connsiteY7-52" fmla="*/ 4140458 h 4248472"/>
                <a:gd name="connsiteX8-53" fmla="*/ 62842 w 710914"/>
                <a:gd name="connsiteY8-54" fmla="*/ 108014 h 4248472"/>
                <a:gd name="connsiteX0-55" fmla="*/ 92736 w 740808"/>
                <a:gd name="connsiteY0-56" fmla="*/ 108014 h 4248472"/>
                <a:gd name="connsiteX1-57" fmla="*/ 15013 w 740808"/>
                <a:gd name="connsiteY1-58" fmla="*/ 0 h 4248472"/>
                <a:gd name="connsiteX2-59" fmla="*/ 632794 w 740808"/>
                <a:gd name="connsiteY2-60" fmla="*/ 0 h 4248472"/>
                <a:gd name="connsiteX3-61" fmla="*/ 740808 w 740808"/>
                <a:gd name="connsiteY3-62" fmla="*/ 108014 h 4248472"/>
                <a:gd name="connsiteX4-63" fmla="*/ 740808 w 740808"/>
                <a:gd name="connsiteY4-64" fmla="*/ 4140458 h 4248472"/>
                <a:gd name="connsiteX5-65" fmla="*/ 632794 w 740808"/>
                <a:gd name="connsiteY5-66" fmla="*/ 4248472 h 4248472"/>
                <a:gd name="connsiteX6-67" fmla="*/ 62637 w 740808"/>
                <a:gd name="connsiteY6-68" fmla="*/ 4248472 h 4248472"/>
                <a:gd name="connsiteX7-69" fmla="*/ 92736 w 740808"/>
                <a:gd name="connsiteY7-70" fmla="*/ 4140458 h 4248472"/>
                <a:gd name="connsiteX8-71" fmla="*/ 92736 w 740808"/>
                <a:gd name="connsiteY8-72" fmla="*/ 108014 h 4248472"/>
                <a:gd name="connsiteX0-73" fmla="*/ 89231 w 737303"/>
                <a:gd name="connsiteY0-74" fmla="*/ 108464 h 4248922"/>
                <a:gd name="connsiteX1-75" fmla="*/ 11508 w 737303"/>
                <a:gd name="connsiteY1-76" fmla="*/ 450 h 4248922"/>
                <a:gd name="connsiteX2-77" fmla="*/ 629289 w 737303"/>
                <a:gd name="connsiteY2-78" fmla="*/ 450 h 4248922"/>
                <a:gd name="connsiteX3-79" fmla="*/ 737303 w 737303"/>
                <a:gd name="connsiteY3-80" fmla="*/ 108464 h 4248922"/>
                <a:gd name="connsiteX4-81" fmla="*/ 737303 w 737303"/>
                <a:gd name="connsiteY4-82" fmla="*/ 4140908 h 4248922"/>
                <a:gd name="connsiteX5-83" fmla="*/ 629289 w 737303"/>
                <a:gd name="connsiteY5-84" fmla="*/ 4248922 h 4248922"/>
                <a:gd name="connsiteX6-85" fmla="*/ 59132 w 737303"/>
                <a:gd name="connsiteY6-86" fmla="*/ 4248922 h 4248922"/>
                <a:gd name="connsiteX7-87" fmla="*/ 89231 w 737303"/>
                <a:gd name="connsiteY7-88" fmla="*/ 4140908 h 4248922"/>
                <a:gd name="connsiteX8-89" fmla="*/ 89231 w 737303"/>
                <a:gd name="connsiteY8-90" fmla="*/ 108464 h 4248922"/>
                <a:gd name="connsiteX0-91" fmla="*/ 89231 w 737303"/>
                <a:gd name="connsiteY0-92" fmla="*/ 146114 h 4248472"/>
                <a:gd name="connsiteX1-93" fmla="*/ 11508 w 737303"/>
                <a:gd name="connsiteY1-94" fmla="*/ 0 h 4248472"/>
                <a:gd name="connsiteX2-95" fmla="*/ 629289 w 737303"/>
                <a:gd name="connsiteY2-96" fmla="*/ 0 h 4248472"/>
                <a:gd name="connsiteX3-97" fmla="*/ 737303 w 737303"/>
                <a:gd name="connsiteY3-98" fmla="*/ 108014 h 4248472"/>
                <a:gd name="connsiteX4-99" fmla="*/ 737303 w 737303"/>
                <a:gd name="connsiteY4-100" fmla="*/ 4140458 h 4248472"/>
                <a:gd name="connsiteX5-101" fmla="*/ 629289 w 737303"/>
                <a:gd name="connsiteY5-102" fmla="*/ 4248472 h 4248472"/>
                <a:gd name="connsiteX6-103" fmla="*/ 59132 w 737303"/>
                <a:gd name="connsiteY6-104" fmla="*/ 4248472 h 4248472"/>
                <a:gd name="connsiteX7-105" fmla="*/ 89231 w 737303"/>
                <a:gd name="connsiteY7-106" fmla="*/ 4140458 h 4248472"/>
                <a:gd name="connsiteX8-107" fmla="*/ 89231 w 737303"/>
                <a:gd name="connsiteY8-108" fmla="*/ 146114 h 4248472"/>
                <a:gd name="connsiteX0-109" fmla="*/ 90213 w 738285"/>
                <a:gd name="connsiteY0-110" fmla="*/ 146124 h 4248482"/>
                <a:gd name="connsiteX1-111" fmla="*/ 12490 w 738285"/>
                <a:gd name="connsiteY1-112" fmla="*/ 10 h 4248482"/>
                <a:gd name="connsiteX2-113" fmla="*/ 630271 w 738285"/>
                <a:gd name="connsiteY2-114" fmla="*/ 10 h 4248482"/>
                <a:gd name="connsiteX3-115" fmla="*/ 738285 w 738285"/>
                <a:gd name="connsiteY3-116" fmla="*/ 108024 h 4248482"/>
                <a:gd name="connsiteX4-117" fmla="*/ 738285 w 738285"/>
                <a:gd name="connsiteY4-118" fmla="*/ 4140468 h 4248482"/>
                <a:gd name="connsiteX5-119" fmla="*/ 630271 w 738285"/>
                <a:gd name="connsiteY5-120" fmla="*/ 4248482 h 4248482"/>
                <a:gd name="connsiteX6-121" fmla="*/ 60114 w 738285"/>
                <a:gd name="connsiteY6-122" fmla="*/ 4248482 h 4248482"/>
                <a:gd name="connsiteX7-123" fmla="*/ 90213 w 738285"/>
                <a:gd name="connsiteY7-124" fmla="*/ 4140468 h 4248482"/>
                <a:gd name="connsiteX8-125" fmla="*/ 90213 w 738285"/>
                <a:gd name="connsiteY8-126" fmla="*/ 146124 h 4248482"/>
                <a:gd name="connsiteX0-127" fmla="*/ 90213 w 738285"/>
                <a:gd name="connsiteY0-128" fmla="*/ 146124 h 4248482"/>
                <a:gd name="connsiteX1-129" fmla="*/ 12490 w 738285"/>
                <a:gd name="connsiteY1-130" fmla="*/ 10 h 4248482"/>
                <a:gd name="connsiteX2-131" fmla="*/ 630271 w 738285"/>
                <a:gd name="connsiteY2-132" fmla="*/ 10 h 4248482"/>
                <a:gd name="connsiteX3-133" fmla="*/ 738285 w 738285"/>
                <a:gd name="connsiteY3-134" fmla="*/ 108024 h 4248482"/>
                <a:gd name="connsiteX4-135" fmla="*/ 738285 w 738285"/>
                <a:gd name="connsiteY4-136" fmla="*/ 4140468 h 4248482"/>
                <a:gd name="connsiteX5-137" fmla="*/ 630271 w 738285"/>
                <a:gd name="connsiteY5-138" fmla="*/ 4248482 h 4248482"/>
                <a:gd name="connsiteX6-139" fmla="*/ 36302 w 738285"/>
                <a:gd name="connsiteY6-140" fmla="*/ 4248482 h 4248482"/>
                <a:gd name="connsiteX7-141" fmla="*/ 90213 w 738285"/>
                <a:gd name="connsiteY7-142" fmla="*/ 4140468 h 4248482"/>
                <a:gd name="connsiteX8-143" fmla="*/ 90213 w 738285"/>
                <a:gd name="connsiteY8-144" fmla="*/ 146124 h 4248482"/>
                <a:gd name="connsiteX0-145" fmla="*/ 90213 w 738285"/>
                <a:gd name="connsiteY0-146" fmla="*/ 146124 h 4248500"/>
                <a:gd name="connsiteX1-147" fmla="*/ 12490 w 738285"/>
                <a:gd name="connsiteY1-148" fmla="*/ 10 h 4248500"/>
                <a:gd name="connsiteX2-149" fmla="*/ 630271 w 738285"/>
                <a:gd name="connsiteY2-150" fmla="*/ 10 h 4248500"/>
                <a:gd name="connsiteX3-151" fmla="*/ 738285 w 738285"/>
                <a:gd name="connsiteY3-152" fmla="*/ 108024 h 4248500"/>
                <a:gd name="connsiteX4-153" fmla="*/ 738285 w 738285"/>
                <a:gd name="connsiteY4-154" fmla="*/ 4140468 h 4248500"/>
                <a:gd name="connsiteX5-155" fmla="*/ 630271 w 738285"/>
                <a:gd name="connsiteY5-156" fmla="*/ 4248482 h 4248500"/>
                <a:gd name="connsiteX6-157" fmla="*/ 36302 w 738285"/>
                <a:gd name="connsiteY6-158" fmla="*/ 4248482 h 4248500"/>
                <a:gd name="connsiteX7-159" fmla="*/ 90213 w 738285"/>
                <a:gd name="connsiteY7-160" fmla="*/ 4140468 h 4248500"/>
                <a:gd name="connsiteX8-161" fmla="*/ 90213 w 738285"/>
                <a:gd name="connsiteY8-162" fmla="*/ 146124 h 42485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vert="eaVert" lIns="72000" tIns="0" rIns="0" bIns="0" anchor="ctr"/>
            <a:lstStyle/>
            <a:p>
              <a:pPr algn="ctr">
                <a:defRPr/>
              </a:pPr>
              <a:r>
                <a:rPr lang="zh-CN" altLang="en-US" dirty="0">
                  <a:solidFill>
                    <a:srgbClr val="FFFFFF"/>
                  </a:solidFill>
                  <a:cs typeface="+mn-ea"/>
                  <a:sym typeface="+mn-lt"/>
                </a:rPr>
                <a:t>点击添加文本内容</a:t>
              </a:r>
              <a:endParaRPr lang="zh-CN" altLang="en-US" dirty="0">
                <a:solidFill>
                  <a:srgbClr val="FFFFFF"/>
                </a:solidFill>
                <a:cs typeface="+mn-ea"/>
                <a:sym typeface="+mn-lt"/>
              </a:endParaRPr>
            </a:p>
          </p:txBody>
        </p:sp>
      </p:grpSp>
      <p:grpSp>
        <p:nvGrpSpPr>
          <p:cNvPr id="10" name="组合 9"/>
          <p:cNvGrpSpPr/>
          <p:nvPr/>
        </p:nvGrpSpPr>
        <p:grpSpPr>
          <a:xfrm>
            <a:off x="2745013" y="2139836"/>
            <a:ext cx="735507" cy="3255962"/>
            <a:chOff x="2166939" y="1681163"/>
            <a:chExt cx="520700" cy="2305050"/>
          </a:xfrm>
          <a:solidFill>
            <a:srgbClr val="333F50"/>
          </a:solidFill>
        </p:grpSpPr>
        <p:sp>
          <p:nvSpPr>
            <p:cNvPr id="11" name="椭圆 10"/>
            <p:cNvSpPr/>
            <p:nvPr/>
          </p:nvSpPr>
          <p:spPr>
            <a:xfrm>
              <a:off x="2166939" y="1681163"/>
              <a:ext cx="96837" cy="116681"/>
            </a:xfrm>
            <a:prstGeom prst="ellipse">
              <a:avLst/>
            </a:pr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cs typeface="+mn-ea"/>
                <a:sym typeface="+mn-lt"/>
              </a:endParaRPr>
            </a:p>
          </p:txBody>
        </p:sp>
        <p:sp>
          <p:nvSpPr>
            <p:cNvPr id="12" name="椭圆 11"/>
            <p:cNvSpPr/>
            <p:nvPr/>
          </p:nvSpPr>
          <p:spPr>
            <a:xfrm>
              <a:off x="2168525" y="3868341"/>
              <a:ext cx="96838" cy="117872"/>
            </a:xfrm>
            <a:prstGeom prst="ellipse">
              <a:avLst/>
            </a:pr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cs typeface="+mn-ea"/>
                <a:sym typeface="+mn-lt"/>
              </a:endParaRPr>
            </a:p>
          </p:txBody>
        </p:sp>
        <p:sp>
          <p:nvSpPr>
            <p:cNvPr id="13" name="圆角矩形 15"/>
            <p:cNvSpPr/>
            <p:nvPr/>
          </p:nvSpPr>
          <p:spPr>
            <a:xfrm>
              <a:off x="2193926" y="1681163"/>
              <a:ext cx="493713" cy="2305050"/>
            </a:xfrm>
            <a:custGeom>
              <a:avLst/>
              <a:gdLst>
                <a:gd name="connsiteX0" fmla="*/ 0 w 648072"/>
                <a:gd name="connsiteY0" fmla="*/ 108014 h 4248472"/>
                <a:gd name="connsiteX1" fmla="*/ 108014 w 648072"/>
                <a:gd name="connsiteY1" fmla="*/ 0 h 4248472"/>
                <a:gd name="connsiteX2" fmla="*/ 540058 w 648072"/>
                <a:gd name="connsiteY2" fmla="*/ 0 h 4248472"/>
                <a:gd name="connsiteX3" fmla="*/ 648072 w 648072"/>
                <a:gd name="connsiteY3" fmla="*/ 108014 h 4248472"/>
                <a:gd name="connsiteX4" fmla="*/ 648072 w 648072"/>
                <a:gd name="connsiteY4" fmla="*/ 4140458 h 4248472"/>
                <a:gd name="connsiteX5" fmla="*/ 540058 w 648072"/>
                <a:gd name="connsiteY5" fmla="*/ 4248472 h 4248472"/>
                <a:gd name="connsiteX6" fmla="*/ 108014 w 648072"/>
                <a:gd name="connsiteY6" fmla="*/ 4248472 h 4248472"/>
                <a:gd name="connsiteX7" fmla="*/ 0 w 648072"/>
                <a:gd name="connsiteY7" fmla="*/ 4140458 h 4248472"/>
                <a:gd name="connsiteX8" fmla="*/ 0 w 648072"/>
                <a:gd name="connsiteY8" fmla="*/ 108014 h 4248472"/>
                <a:gd name="connsiteX0-1" fmla="*/ 50562 w 698634"/>
                <a:gd name="connsiteY0-2" fmla="*/ 108014 h 4248472"/>
                <a:gd name="connsiteX1-3" fmla="*/ 158576 w 698634"/>
                <a:gd name="connsiteY1-4" fmla="*/ 0 h 4248472"/>
                <a:gd name="connsiteX2-5" fmla="*/ 590620 w 698634"/>
                <a:gd name="connsiteY2-6" fmla="*/ 0 h 4248472"/>
                <a:gd name="connsiteX3-7" fmla="*/ 698634 w 698634"/>
                <a:gd name="connsiteY3-8" fmla="*/ 108014 h 4248472"/>
                <a:gd name="connsiteX4-9" fmla="*/ 698634 w 698634"/>
                <a:gd name="connsiteY4-10" fmla="*/ 4140458 h 4248472"/>
                <a:gd name="connsiteX5-11" fmla="*/ 590620 w 698634"/>
                <a:gd name="connsiteY5-12" fmla="*/ 4248472 h 4248472"/>
                <a:gd name="connsiteX6-13" fmla="*/ 20463 w 698634"/>
                <a:gd name="connsiteY6-14" fmla="*/ 4248472 h 4248472"/>
                <a:gd name="connsiteX7-15" fmla="*/ 50562 w 698634"/>
                <a:gd name="connsiteY7-16" fmla="*/ 4140458 h 4248472"/>
                <a:gd name="connsiteX8-17" fmla="*/ 50562 w 698634"/>
                <a:gd name="connsiteY8-18" fmla="*/ 108014 h 4248472"/>
                <a:gd name="connsiteX0-19" fmla="*/ 50562 w 698634"/>
                <a:gd name="connsiteY0-20" fmla="*/ 108014 h 4248472"/>
                <a:gd name="connsiteX1-21" fmla="*/ 29988 w 698634"/>
                <a:gd name="connsiteY1-22" fmla="*/ 0 h 4248472"/>
                <a:gd name="connsiteX2-23" fmla="*/ 590620 w 698634"/>
                <a:gd name="connsiteY2-24" fmla="*/ 0 h 4248472"/>
                <a:gd name="connsiteX3-25" fmla="*/ 698634 w 698634"/>
                <a:gd name="connsiteY3-26" fmla="*/ 108014 h 4248472"/>
                <a:gd name="connsiteX4-27" fmla="*/ 698634 w 698634"/>
                <a:gd name="connsiteY4-28" fmla="*/ 4140458 h 4248472"/>
                <a:gd name="connsiteX5-29" fmla="*/ 590620 w 698634"/>
                <a:gd name="connsiteY5-30" fmla="*/ 4248472 h 4248472"/>
                <a:gd name="connsiteX6-31" fmla="*/ 20463 w 698634"/>
                <a:gd name="connsiteY6-32" fmla="*/ 4248472 h 4248472"/>
                <a:gd name="connsiteX7-33" fmla="*/ 50562 w 698634"/>
                <a:gd name="connsiteY7-34" fmla="*/ 4140458 h 4248472"/>
                <a:gd name="connsiteX8-35" fmla="*/ 50562 w 698634"/>
                <a:gd name="connsiteY8-36" fmla="*/ 108014 h 4248472"/>
                <a:gd name="connsiteX0-37" fmla="*/ 62842 w 710914"/>
                <a:gd name="connsiteY0-38" fmla="*/ 108014 h 4248472"/>
                <a:gd name="connsiteX1-39" fmla="*/ 18456 w 710914"/>
                <a:gd name="connsiteY1-40" fmla="*/ 0 h 4248472"/>
                <a:gd name="connsiteX2-41" fmla="*/ 602900 w 710914"/>
                <a:gd name="connsiteY2-42" fmla="*/ 0 h 4248472"/>
                <a:gd name="connsiteX3-43" fmla="*/ 710914 w 710914"/>
                <a:gd name="connsiteY3-44" fmla="*/ 108014 h 4248472"/>
                <a:gd name="connsiteX4-45" fmla="*/ 710914 w 710914"/>
                <a:gd name="connsiteY4-46" fmla="*/ 4140458 h 4248472"/>
                <a:gd name="connsiteX5-47" fmla="*/ 602900 w 710914"/>
                <a:gd name="connsiteY5-48" fmla="*/ 4248472 h 4248472"/>
                <a:gd name="connsiteX6-49" fmla="*/ 32743 w 710914"/>
                <a:gd name="connsiteY6-50" fmla="*/ 4248472 h 4248472"/>
                <a:gd name="connsiteX7-51" fmla="*/ 62842 w 710914"/>
                <a:gd name="connsiteY7-52" fmla="*/ 4140458 h 4248472"/>
                <a:gd name="connsiteX8-53" fmla="*/ 62842 w 710914"/>
                <a:gd name="connsiteY8-54" fmla="*/ 108014 h 4248472"/>
                <a:gd name="connsiteX0-55" fmla="*/ 92736 w 740808"/>
                <a:gd name="connsiteY0-56" fmla="*/ 108014 h 4248472"/>
                <a:gd name="connsiteX1-57" fmla="*/ 15013 w 740808"/>
                <a:gd name="connsiteY1-58" fmla="*/ 0 h 4248472"/>
                <a:gd name="connsiteX2-59" fmla="*/ 632794 w 740808"/>
                <a:gd name="connsiteY2-60" fmla="*/ 0 h 4248472"/>
                <a:gd name="connsiteX3-61" fmla="*/ 740808 w 740808"/>
                <a:gd name="connsiteY3-62" fmla="*/ 108014 h 4248472"/>
                <a:gd name="connsiteX4-63" fmla="*/ 740808 w 740808"/>
                <a:gd name="connsiteY4-64" fmla="*/ 4140458 h 4248472"/>
                <a:gd name="connsiteX5-65" fmla="*/ 632794 w 740808"/>
                <a:gd name="connsiteY5-66" fmla="*/ 4248472 h 4248472"/>
                <a:gd name="connsiteX6-67" fmla="*/ 62637 w 740808"/>
                <a:gd name="connsiteY6-68" fmla="*/ 4248472 h 4248472"/>
                <a:gd name="connsiteX7-69" fmla="*/ 92736 w 740808"/>
                <a:gd name="connsiteY7-70" fmla="*/ 4140458 h 4248472"/>
                <a:gd name="connsiteX8-71" fmla="*/ 92736 w 740808"/>
                <a:gd name="connsiteY8-72" fmla="*/ 108014 h 4248472"/>
                <a:gd name="connsiteX0-73" fmla="*/ 89231 w 737303"/>
                <a:gd name="connsiteY0-74" fmla="*/ 108464 h 4248922"/>
                <a:gd name="connsiteX1-75" fmla="*/ 11508 w 737303"/>
                <a:gd name="connsiteY1-76" fmla="*/ 450 h 4248922"/>
                <a:gd name="connsiteX2-77" fmla="*/ 629289 w 737303"/>
                <a:gd name="connsiteY2-78" fmla="*/ 450 h 4248922"/>
                <a:gd name="connsiteX3-79" fmla="*/ 737303 w 737303"/>
                <a:gd name="connsiteY3-80" fmla="*/ 108464 h 4248922"/>
                <a:gd name="connsiteX4-81" fmla="*/ 737303 w 737303"/>
                <a:gd name="connsiteY4-82" fmla="*/ 4140908 h 4248922"/>
                <a:gd name="connsiteX5-83" fmla="*/ 629289 w 737303"/>
                <a:gd name="connsiteY5-84" fmla="*/ 4248922 h 4248922"/>
                <a:gd name="connsiteX6-85" fmla="*/ 59132 w 737303"/>
                <a:gd name="connsiteY6-86" fmla="*/ 4248922 h 4248922"/>
                <a:gd name="connsiteX7-87" fmla="*/ 89231 w 737303"/>
                <a:gd name="connsiteY7-88" fmla="*/ 4140908 h 4248922"/>
                <a:gd name="connsiteX8-89" fmla="*/ 89231 w 737303"/>
                <a:gd name="connsiteY8-90" fmla="*/ 108464 h 4248922"/>
                <a:gd name="connsiteX0-91" fmla="*/ 89231 w 737303"/>
                <a:gd name="connsiteY0-92" fmla="*/ 146114 h 4248472"/>
                <a:gd name="connsiteX1-93" fmla="*/ 11508 w 737303"/>
                <a:gd name="connsiteY1-94" fmla="*/ 0 h 4248472"/>
                <a:gd name="connsiteX2-95" fmla="*/ 629289 w 737303"/>
                <a:gd name="connsiteY2-96" fmla="*/ 0 h 4248472"/>
                <a:gd name="connsiteX3-97" fmla="*/ 737303 w 737303"/>
                <a:gd name="connsiteY3-98" fmla="*/ 108014 h 4248472"/>
                <a:gd name="connsiteX4-99" fmla="*/ 737303 w 737303"/>
                <a:gd name="connsiteY4-100" fmla="*/ 4140458 h 4248472"/>
                <a:gd name="connsiteX5-101" fmla="*/ 629289 w 737303"/>
                <a:gd name="connsiteY5-102" fmla="*/ 4248472 h 4248472"/>
                <a:gd name="connsiteX6-103" fmla="*/ 59132 w 737303"/>
                <a:gd name="connsiteY6-104" fmla="*/ 4248472 h 4248472"/>
                <a:gd name="connsiteX7-105" fmla="*/ 89231 w 737303"/>
                <a:gd name="connsiteY7-106" fmla="*/ 4140458 h 4248472"/>
                <a:gd name="connsiteX8-107" fmla="*/ 89231 w 737303"/>
                <a:gd name="connsiteY8-108" fmla="*/ 146114 h 4248472"/>
                <a:gd name="connsiteX0-109" fmla="*/ 90213 w 738285"/>
                <a:gd name="connsiteY0-110" fmla="*/ 146124 h 4248482"/>
                <a:gd name="connsiteX1-111" fmla="*/ 12490 w 738285"/>
                <a:gd name="connsiteY1-112" fmla="*/ 10 h 4248482"/>
                <a:gd name="connsiteX2-113" fmla="*/ 630271 w 738285"/>
                <a:gd name="connsiteY2-114" fmla="*/ 10 h 4248482"/>
                <a:gd name="connsiteX3-115" fmla="*/ 738285 w 738285"/>
                <a:gd name="connsiteY3-116" fmla="*/ 108024 h 4248482"/>
                <a:gd name="connsiteX4-117" fmla="*/ 738285 w 738285"/>
                <a:gd name="connsiteY4-118" fmla="*/ 4140468 h 4248482"/>
                <a:gd name="connsiteX5-119" fmla="*/ 630271 w 738285"/>
                <a:gd name="connsiteY5-120" fmla="*/ 4248482 h 4248482"/>
                <a:gd name="connsiteX6-121" fmla="*/ 60114 w 738285"/>
                <a:gd name="connsiteY6-122" fmla="*/ 4248482 h 4248482"/>
                <a:gd name="connsiteX7-123" fmla="*/ 90213 w 738285"/>
                <a:gd name="connsiteY7-124" fmla="*/ 4140468 h 4248482"/>
                <a:gd name="connsiteX8-125" fmla="*/ 90213 w 738285"/>
                <a:gd name="connsiteY8-126" fmla="*/ 146124 h 4248482"/>
                <a:gd name="connsiteX0-127" fmla="*/ 90213 w 738285"/>
                <a:gd name="connsiteY0-128" fmla="*/ 146124 h 4248482"/>
                <a:gd name="connsiteX1-129" fmla="*/ 12490 w 738285"/>
                <a:gd name="connsiteY1-130" fmla="*/ 10 h 4248482"/>
                <a:gd name="connsiteX2-131" fmla="*/ 630271 w 738285"/>
                <a:gd name="connsiteY2-132" fmla="*/ 10 h 4248482"/>
                <a:gd name="connsiteX3-133" fmla="*/ 738285 w 738285"/>
                <a:gd name="connsiteY3-134" fmla="*/ 108024 h 4248482"/>
                <a:gd name="connsiteX4-135" fmla="*/ 738285 w 738285"/>
                <a:gd name="connsiteY4-136" fmla="*/ 4140468 h 4248482"/>
                <a:gd name="connsiteX5-137" fmla="*/ 630271 w 738285"/>
                <a:gd name="connsiteY5-138" fmla="*/ 4248482 h 4248482"/>
                <a:gd name="connsiteX6-139" fmla="*/ 36302 w 738285"/>
                <a:gd name="connsiteY6-140" fmla="*/ 4248482 h 4248482"/>
                <a:gd name="connsiteX7-141" fmla="*/ 90213 w 738285"/>
                <a:gd name="connsiteY7-142" fmla="*/ 4140468 h 4248482"/>
                <a:gd name="connsiteX8-143" fmla="*/ 90213 w 738285"/>
                <a:gd name="connsiteY8-144" fmla="*/ 146124 h 4248482"/>
                <a:gd name="connsiteX0-145" fmla="*/ 90213 w 738285"/>
                <a:gd name="connsiteY0-146" fmla="*/ 146124 h 4248500"/>
                <a:gd name="connsiteX1-147" fmla="*/ 12490 w 738285"/>
                <a:gd name="connsiteY1-148" fmla="*/ 10 h 4248500"/>
                <a:gd name="connsiteX2-149" fmla="*/ 630271 w 738285"/>
                <a:gd name="connsiteY2-150" fmla="*/ 10 h 4248500"/>
                <a:gd name="connsiteX3-151" fmla="*/ 738285 w 738285"/>
                <a:gd name="connsiteY3-152" fmla="*/ 108024 h 4248500"/>
                <a:gd name="connsiteX4-153" fmla="*/ 738285 w 738285"/>
                <a:gd name="connsiteY4-154" fmla="*/ 4140468 h 4248500"/>
                <a:gd name="connsiteX5-155" fmla="*/ 630271 w 738285"/>
                <a:gd name="connsiteY5-156" fmla="*/ 4248482 h 4248500"/>
                <a:gd name="connsiteX6-157" fmla="*/ 36302 w 738285"/>
                <a:gd name="connsiteY6-158" fmla="*/ 4248482 h 4248500"/>
                <a:gd name="connsiteX7-159" fmla="*/ 90213 w 738285"/>
                <a:gd name="connsiteY7-160" fmla="*/ 4140468 h 4248500"/>
                <a:gd name="connsiteX8-161" fmla="*/ 90213 w 738285"/>
                <a:gd name="connsiteY8-162" fmla="*/ 146124 h 42485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vert="eaVert" lIns="72000" tIns="0" rIns="0" bIns="0" anchor="ctr"/>
            <a:lstStyle/>
            <a:p>
              <a:pPr algn="ctr">
                <a:defRPr/>
              </a:pPr>
              <a:r>
                <a:rPr lang="zh-CN" altLang="en-US" dirty="0">
                  <a:solidFill>
                    <a:srgbClr val="FFFFFF"/>
                  </a:solidFill>
                  <a:cs typeface="+mn-ea"/>
                  <a:sym typeface="+mn-lt"/>
                </a:rPr>
                <a:t>点击添加文本内容</a:t>
              </a:r>
              <a:endParaRPr lang="zh-CN" altLang="en-US" dirty="0">
                <a:solidFill>
                  <a:srgbClr val="FFFFFF"/>
                </a:solidFill>
                <a:cs typeface="+mn-ea"/>
                <a:sym typeface="+mn-lt"/>
              </a:endParaRPr>
            </a:p>
          </p:txBody>
        </p:sp>
      </p:grpSp>
      <p:grpSp>
        <p:nvGrpSpPr>
          <p:cNvPr id="14" name="组合 13"/>
          <p:cNvGrpSpPr/>
          <p:nvPr/>
        </p:nvGrpSpPr>
        <p:grpSpPr>
          <a:xfrm>
            <a:off x="3617304" y="2143199"/>
            <a:ext cx="735507" cy="3257644"/>
            <a:chOff x="2784475" y="1683544"/>
            <a:chExt cx="520700" cy="2306241"/>
          </a:xfrm>
          <a:solidFill>
            <a:srgbClr val="333F50"/>
          </a:solidFill>
        </p:grpSpPr>
        <p:sp>
          <p:nvSpPr>
            <p:cNvPr id="15" name="椭圆 14"/>
            <p:cNvSpPr/>
            <p:nvPr/>
          </p:nvSpPr>
          <p:spPr>
            <a:xfrm>
              <a:off x="2787650" y="3871913"/>
              <a:ext cx="96838" cy="116681"/>
            </a:xfrm>
            <a:prstGeom prst="ellipse">
              <a:avLst/>
            </a:pr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cs typeface="+mn-ea"/>
                <a:sym typeface="+mn-lt"/>
              </a:endParaRPr>
            </a:p>
          </p:txBody>
        </p:sp>
        <p:sp>
          <p:nvSpPr>
            <p:cNvPr id="16" name="椭圆 15"/>
            <p:cNvSpPr/>
            <p:nvPr/>
          </p:nvSpPr>
          <p:spPr>
            <a:xfrm>
              <a:off x="2784475" y="1691878"/>
              <a:ext cx="95250" cy="117872"/>
            </a:xfrm>
            <a:prstGeom prst="ellipse">
              <a:avLst/>
            </a:pr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cs typeface="+mn-ea"/>
                <a:sym typeface="+mn-lt"/>
              </a:endParaRPr>
            </a:p>
          </p:txBody>
        </p:sp>
        <p:sp>
          <p:nvSpPr>
            <p:cNvPr id="17" name="圆角矩形 15"/>
            <p:cNvSpPr/>
            <p:nvPr/>
          </p:nvSpPr>
          <p:spPr>
            <a:xfrm>
              <a:off x="2813050" y="1683544"/>
              <a:ext cx="492125" cy="2306241"/>
            </a:xfrm>
            <a:custGeom>
              <a:avLst/>
              <a:gdLst>
                <a:gd name="connsiteX0" fmla="*/ 0 w 648072"/>
                <a:gd name="connsiteY0" fmla="*/ 108014 h 4248472"/>
                <a:gd name="connsiteX1" fmla="*/ 108014 w 648072"/>
                <a:gd name="connsiteY1" fmla="*/ 0 h 4248472"/>
                <a:gd name="connsiteX2" fmla="*/ 540058 w 648072"/>
                <a:gd name="connsiteY2" fmla="*/ 0 h 4248472"/>
                <a:gd name="connsiteX3" fmla="*/ 648072 w 648072"/>
                <a:gd name="connsiteY3" fmla="*/ 108014 h 4248472"/>
                <a:gd name="connsiteX4" fmla="*/ 648072 w 648072"/>
                <a:gd name="connsiteY4" fmla="*/ 4140458 h 4248472"/>
                <a:gd name="connsiteX5" fmla="*/ 540058 w 648072"/>
                <a:gd name="connsiteY5" fmla="*/ 4248472 h 4248472"/>
                <a:gd name="connsiteX6" fmla="*/ 108014 w 648072"/>
                <a:gd name="connsiteY6" fmla="*/ 4248472 h 4248472"/>
                <a:gd name="connsiteX7" fmla="*/ 0 w 648072"/>
                <a:gd name="connsiteY7" fmla="*/ 4140458 h 4248472"/>
                <a:gd name="connsiteX8" fmla="*/ 0 w 648072"/>
                <a:gd name="connsiteY8" fmla="*/ 108014 h 4248472"/>
                <a:gd name="connsiteX0-1" fmla="*/ 50562 w 698634"/>
                <a:gd name="connsiteY0-2" fmla="*/ 108014 h 4248472"/>
                <a:gd name="connsiteX1-3" fmla="*/ 158576 w 698634"/>
                <a:gd name="connsiteY1-4" fmla="*/ 0 h 4248472"/>
                <a:gd name="connsiteX2-5" fmla="*/ 590620 w 698634"/>
                <a:gd name="connsiteY2-6" fmla="*/ 0 h 4248472"/>
                <a:gd name="connsiteX3-7" fmla="*/ 698634 w 698634"/>
                <a:gd name="connsiteY3-8" fmla="*/ 108014 h 4248472"/>
                <a:gd name="connsiteX4-9" fmla="*/ 698634 w 698634"/>
                <a:gd name="connsiteY4-10" fmla="*/ 4140458 h 4248472"/>
                <a:gd name="connsiteX5-11" fmla="*/ 590620 w 698634"/>
                <a:gd name="connsiteY5-12" fmla="*/ 4248472 h 4248472"/>
                <a:gd name="connsiteX6-13" fmla="*/ 20463 w 698634"/>
                <a:gd name="connsiteY6-14" fmla="*/ 4248472 h 4248472"/>
                <a:gd name="connsiteX7-15" fmla="*/ 50562 w 698634"/>
                <a:gd name="connsiteY7-16" fmla="*/ 4140458 h 4248472"/>
                <a:gd name="connsiteX8-17" fmla="*/ 50562 w 698634"/>
                <a:gd name="connsiteY8-18" fmla="*/ 108014 h 4248472"/>
                <a:gd name="connsiteX0-19" fmla="*/ 50562 w 698634"/>
                <a:gd name="connsiteY0-20" fmla="*/ 108014 h 4248472"/>
                <a:gd name="connsiteX1-21" fmla="*/ 29988 w 698634"/>
                <a:gd name="connsiteY1-22" fmla="*/ 0 h 4248472"/>
                <a:gd name="connsiteX2-23" fmla="*/ 590620 w 698634"/>
                <a:gd name="connsiteY2-24" fmla="*/ 0 h 4248472"/>
                <a:gd name="connsiteX3-25" fmla="*/ 698634 w 698634"/>
                <a:gd name="connsiteY3-26" fmla="*/ 108014 h 4248472"/>
                <a:gd name="connsiteX4-27" fmla="*/ 698634 w 698634"/>
                <a:gd name="connsiteY4-28" fmla="*/ 4140458 h 4248472"/>
                <a:gd name="connsiteX5-29" fmla="*/ 590620 w 698634"/>
                <a:gd name="connsiteY5-30" fmla="*/ 4248472 h 4248472"/>
                <a:gd name="connsiteX6-31" fmla="*/ 20463 w 698634"/>
                <a:gd name="connsiteY6-32" fmla="*/ 4248472 h 4248472"/>
                <a:gd name="connsiteX7-33" fmla="*/ 50562 w 698634"/>
                <a:gd name="connsiteY7-34" fmla="*/ 4140458 h 4248472"/>
                <a:gd name="connsiteX8-35" fmla="*/ 50562 w 698634"/>
                <a:gd name="connsiteY8-36" fmla="*/ 108014 h 4248472"/>
                <a:gd name="connsiteX0-37" fmla="*/ 62842 w 710914"/>
                <a:gd name="connsiteY0-38" fmla="*/ 108014 h 4248472"/>
                <a:gd name="connsiteX1-39" fmla="*/ 18456 w 710914"/>
                <a:gd name="connsiteY1-40" fmla="*/ 0 h 4248472"/>
                <a:gd name="connsiteX2-41" fmla="*/ 602900 w 710914"/>
                <a:gd name="connsiteY2-42" fmla="*/ 0 h 4248472"/>
                <a:gd name="connsiteX3-43" fmla="*/ 710914 w 710914"/>
                <a:gd name="connsiteY3-44" fmla="*/ 108014 h 4248472"/>
                <a:gd name="connsiteX4-45" fmla="*/ 710914 w 710914"/>
                <a:gd name="connsiteY4-46" fmla="*/ 4140458 h 4248472"/>
                <a:gd name="connsiteX5-47" fmla="*/ 602900 w 710914"/>
                <a:gd name="connsiteY5-48" fmla="*/ 4248472 h 4248472"/>
                <a:gd name="connsiteX6-49" fmla="*/ 32743 w 710914"/>
                <a:gd name="connsiteY6-50" fmla="*/ 4248472 h 4248472"/>
                <a:gd name="connsiteX7-51" fmla="*/ 62842 w 710914"/>
                <a:gd name="connsiteY7-52" fmla="*/ 4140458 h 4248472"/>
                <a:gd name="connsiteX8-53" fmla="*/ 62842 w 710914"/>
                <a:gd name="connsiteY8-54" fmla="*/ 108014 h 4248472"/>
                <a:gd name="connsiteX0-55" fmla="*/ 92736 w 740808"/>
                <a:gd name="connsiteY0-56" fmla="*/ 108014 h 4248472"/>
                <a:gd name="connsiteX1-57" fmla="*/ 15013 w 740808"/>
                <a:gd name="connsiteY1-58" fmla="*/ 0 h 4248472"/>
                <a:gd name="connsiteX2-59" fmla="*/ 632794 w 740808"/>
                <a:gd name="connsiteY2-60" fmla="*/ 0 h 4248472"/>
                <a:gd name="connsiteX3-61" fmla="*/ 740808 w 740808"/>
                <a:gd name="connsiteY3-62" fmla="*/ 108014 h 4248472"/>
                <a:gd name="connsiteX4-63" fmla="*/ 740808 w 740808"/>
                <a:gd name="connsiteY4-64" fmla="*/ 4140458 h 4248472"/>
                <a:gd name="connsiteX5-65" fmla="*/ 632794 w 740808"/>
                <a:gd name="connsiteY5-66" fmla="*/ 4248472 h 4248472"/>
                <a:gd name="connsiteX6-67" fmla="*/ 62637 w 740808"/>
                <a:gd name="connsiteY6-68" fmla="*/ 4248472 h 4248472"/>
                <a:gd name="connsiteX7-69" fmla="*/ 92736 w 740808"/>
                <a:gd name="connsiteY7-70" fmla="*/ 4140458 h 4248472"/>
                <a:gd name="connsiteX8-71" fmla="*/ 92736 w 740808"/>
                <a:gd name="connsiteY8-72" fmla="*/ 108014 h 4248472"/>
                <a:gd name="connsiteX0-73" fmla="*/ 89231 w 737303"/>
                <a:gd name="connsiteY0-74" fmla="*/ 108464 h 4248922"/>
                <a:gd name="connsiteX1-75" fmla="*/ 11508 w 737303"/>
                <a:gd name="connsiteY1-76" fmla="*/ 450 h 4248922"/>
                <a:gd name="connsiteX2-77" fmla="*/ 629289 w 737303"/>
                <a:gd name="connsiteY2-78" fmla="*/ 450 h 4248922"/>
                <a:gd name="connsiteX3-79" fmla="*/ 737303 w 737303"/>
                <a:gd name="connsiteY3-80" fmla="*/ 108464 h 4248922"/>
                <a:gd name="connsiteX4-81" fmla="*/ 737303 w 737303"/>
                <a:gd name="connsiteY4-82" fmla="*/ 4140908 h 4248922"/>
                <a:gd name="connsiteX5-83" fmla="*/ 629289 w 737303"/>
                <a:gd name="connsiteY5-84" fmla="*/ 4248922 h 4248922"/>
                <a:gd name="connsiteX6-85" fmla="*/ 59132 w 737303"/>
                <a:gd name="connsiteY6-86" fmla="*/ 4248922 h 4248922"/>
                <a:gd name="connsiteX7-87" fmla="*/ 89231 w 737303"/>
                <a:gd name="connsiteY7-88" fmla="*/ 4140908 h 4248922"/>
                <a:gd name="connsiteX8-89" fmla="*/ 89231 w 737303"/>
                <a:gd name="connsiteY8-90" fmla="*/ 108464 h 4248922"/>
                <a:gd name="connsiteX0-91" fmla="*/ 89231 w 737303"/>
                <a:gd name="connsiteY0-92" fmla="*/ 146114 h 4248472"/>
                <a:gd name="connsiteX1-93" fmla="*/ 11508 w 737303"/>
                <a:gd name="connsiteY1-94" fmla="*/ 0 h 4248472"/>
                <a:gd name="connsiteX2-95" fmla="*/ 629289 w 737303"/>
                <a:gd name="connsiteY2-96" fmla="*/ 0 h 4248472"/>
                <a:gd name="connsiteX3-97" fmla="*/ 737303 w 737303"/>
                <a:gd name="connsiteY3-98" fmla="*/ 108014 h 4248472"/>
                <a:gd name="connsiteX4-99" fmla="*/ 737303 w 737303"/>
                <a:gd name="connsiteY4-100" fmla="*/ 4140458 h 4248472"/>
                <a:gd name="connsiteX5-101" fmla="*/ 629289 w 737303"/>
                <a:gd name="connsiteY5-102" fmla="*/ 4248472 h 4248472"/>
                <a:gd name="connsiteX6-103" fmla="*/ 59132 w 737303"/>
                <a:gd name="connsiteY6-104" fmla="*/ 4248472 h 4248472"/>
                <a:gd name="connsiteX7-105" fmla="*/ 89231 w 737303"/>
                <a:gd name="connsiteY7-106" fmla="*/ 4140458 h 4248472"/>
                <a:gd name="connsiteX8-107" fmla="*/ 89231 w 737303"/>
                <a:gd name="connsiteY8-108" fmla="*/ 146114 h 4248472"/>
                <a:gd name="connsiteX0-109" fmla="*/ 90213 w 738285"/>
                <a:gd name="connsiteY0-110" fmla="*/ 146124 h 4248482"/>
                <a:gd name="connsiteX1-111" fmla="*/ 12490 w 738285"/>
                <a:gd name="connsiteY1-112" fmla="*/ 10 h 4248482"/>
                <a:gd name="connsiteX2-113" fmla="*/ 630271 w 738285"/>
                <a:gd name="connsiteY2-114" fmla="*/ 10 h 4248482"/>
                <a:gd name="connsiteX3-115" fmla="*/ 738285 w 738285"/>
                <a:gd name="connsiteY3-116" fmla="*/ 108024 h 4248482"/>
                <a:gd name="connsiteX4-117" fmla="*/ 738285 w 738285"/>
                <a:gd name="connsiteY4-118" fmla="*/ 4140468 h 4248482"/>
                <a:gd name="connsiteX5-119" fmla="*/ 630271 w 738285"/>
                <a:gd name="connsiteY5-120" fmla="*/ 4248482 h 4248482"/>
                <a:gd name="connsiteX6-121" fmla="*/ 60114 w 738285"/>
                <a:gd name="connsiteY6-122" fmla="*/ 4248482 h 4248482"/>
                <a:gd name="connsiteX7-123" fmla="*/ 90213 w 738285"/>
                <a:gd name="connsiteY7-124" fmla="*/ 4140468 h 4248482"/>
                <a:gd name="connsiteX8-125" fmla="*/ 90213 w 738285"/>
                <a:gd name="connsiteY8-126" fmla="*/ 146124 h 4248482"/>
                <a:gd name="connsiteX0-127" fmla="*/ 90213 w 738285"/>
                <a:gd name="connsiteY0-128" fmla="*/ 146124 h 4248482"/>
                <a:gd name="connsiteX1-129" fmla="*/ 12490 w 738285"/>
                <a:gd name="connsiteY1-130" fmla="*/ 10 h 4248482"/>
                <a:gd name="connsiteX2-131" fmla="*/ 630271 w 738285"/>
                <a:gd name="connsiteY2-132" fmla="*/ 10 h 4248482"/>
                <a:gd name="connsiteX3-133" fmla="*/ 738285 w 738285"/>
                <a:gd name="connsiteY3-134" fmla="*/ 108024 h 4248482"/>
                <a:gd name="connsiteX4-135" fmla="*/ 738285 w 738285"/>
                <a:gd name="connsiteY4-136" fmla="*/ 4140468 h 4248482"/>
                <a:gd name="connsiteX5-137" fmla="*/ 630271 w 738285"/>
                <a:gd name="connsiteY5-138" fmla="*/ 4248482 h 4248482"/>
                <a:gd name="connsiteX6-139" fmla="*/ 36302 w 738285"/>
                <a:gd name="connsiteY6-140" fmla="*/ 4248482 h 4248482"/>
                <a:gd name="connsiteX7-141" fmla="*/ 90213 w 738285"/>
                <a:gd name="connsiteY7-142" fmla="*/ 4140468 h 4248482"/>
                <a:gd name="connsiteX8-143" fmla="*/ 90213 w 738285"/>
                <a:gd name="connsiteY8-144" fmla="*/ 146124 h 4248482"/>
                <a:gd name="connsiteX0-145" fmla="*/ 90213 w 738285"/>
                <a:gd name="connsiteY0-146" fmla="*/ 146124 h 4248500"/>
                <a:gd name="connsiteX1-147" fmla="*/ 12490 w 738285"/>
                <a:gd name="connsiteY1-148" fmla="*/ 10 h 4248500"/>
                <a:gd name="connsiteX2-149" fmla="*/ 630271 w 738285"/>
                <a:gd name="connsiteY2-150" fmla="*/ 10 h 4248500"/>
                <a:gd name="connsiteX3-151" fmla="*/ 738285 w 738285"/>
                <a:gd name="connsiteY3-152" fmla="*/ 108024 h 4248500"/>
                <a:gd name="connsiteX4-153" fmla="*/ 738285 w 738285"/>
                <a:gd name="connsiteY4-154" fmla="*/ 4140468 h 4248500"/>
                <a:gd name="connsiteX5-155" fmla="*/ 630271 w 738285"/>
                <a:gd name="connsiteY5-156" fmla="*/ 4248482 h 4248500"/>
                <a:gd name="connsiteX6-157" fmla="*/ 36302 w 738285"/>
                <a:gd name="connsiteY6-158" fmla="*/ 4248482 h 4248500"/>
                <a:gd name="connsiteX7-159" fmla="*/ 90213 w 738285"/>
                <a:gd name="connsiteY7-160" fmla="*/ 4140468 h 4248500"/>
                <a:gd name="connsiteX8-161" fmla="*/ 90213 w 738285"/>
                <a:gd name="connsiteY8-162" fmla="*/ 146124 h 42485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vert="eaVert" lIns="72000" tIns="0" rIns="0" bIns="0" anchor="ctr"/>
            <a:lstStyle/>
            <a:p>
              <a:pPr algn="ctr">
                <a:defRPr/>
              </a:pPr>
              <a:r>
                <a:rPr lang="zh-CN" altLang="en-US" dirty="0">
                  <a:solidFill>
                    <a:srgbClr val="FFFFFF"/>
                  </a:solidFill>
                  <a:cs typeface="+mn-ea"/>
                  <a:sym typeface="+mn-lt"/>
                </a:rPr>
                <a:t>点击添加文本内容</a:t>
              </a:r>
              <a:endParaRPr lang="zh-CN" altLang="en-US" dirty="0">
                <a:solidFill>
                  <a:srgbClr val="FFFFFF"/>
                </a:solidFill>
                <a:cs typeface="+mn-ea"/>
                <a:sym typeface="+mn-lt"/>
              </a:endParaRPr>
            </a:p>
          </p:txBody>
        </p:sp>
      </p:grpSp>
      <p:grpSp>
        <p:nvGrpSpPr>
          <p:cNvPr id="18" name="组合 17"/>
          <p:cNvGrpSpPr/>
          <p:nvPr/>
        </p:nvGrpSpPr>
        <p:grpSpPr>
          <a:xfrm>
            <a:off x="1031821" y="2134790"/>
            <a:ext cx="737748" cy="3255962"/>
            <a:chOff x="954089" y="1677591"/>
            <a:chExt cx="522287" cy="2305050"/>
          </a:xfrm>
          <a:solidFill>
            <a:srgbClr val="333F50"/>
          </a:solidFill>
        </p:grpSpPr>
        <p:sp>
          <p:nvSpPr>
            <p:cNvPr id="19" name="椭圆 18"/>
            <p:cNvSpPr/>
            <p:nvPr/>
          </p:nvSpPr>
          <p:spPr>
            <a:xfrm>
              <a:off x="958850" y="3863579"/>
              <a:ext cx="95250" cy="116681"/>
            </a:xfrm>
            <a:prstGeom prst="ellipse">
              <a:avLst/>
            </a:pr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cs typeface="+mn-ea"/>
                <a:sym typeface="+mn-lt"/>
              </a:endParaRPr>
            </a:p>
          </p:txBody>
        </p:sp>
        <p:sp>
          <p:nvSpPr>
            <p:cNvPr id="20" name="椭圆 19"/>
            <p:cNvSpPr/>
            <p:nvPr/>
          </p:nvSpPr>
          <p:spPr>
            <a:xfrm>
              <a:off x="954089" y="1679973"/>
              <a:ext cx="96837" cy="116681"/>
            </a:xfrm>
            <a:prstGeom prst="ellipse">
              <a:avLst/>
            </a:pr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cs typeface="+mn-ea"/>
                <a:sym typeface="+mn-lt"/>
              </a:endParaRPr>
            </a:p>
          </p:txBody>
        </p:sp>
        <p:sp>
          <p:nvSpPr>
            <p:cNvPr id="21" name="圆角矩形 15"/>
            <p:cNvSpPr/>
            <p:nvPr/>
          </p:nvSpPr>
          <p:spPr>
            <a:xfrm>
              <a:off x="984251" y="1677591"/>
              <a:ext cx="492125" cy="2305050"/>
            </a:xfrm>
            <a:custGeom>
              <a:avLst/>
              <a:gdLst>
                <a:gd name="connsiteX0" fmla="*/ 0 w 648072"/>
                <a:gd name="connsiteY0" fmla="*/ 108014 h 4248472"/>
                <a:gd name="connsiteX1" fmla="*/ 108014 w 648072"/>
                <a:gd name="connsiteY1" fmla="*/ 0 h 4248472"/>
                <a:gd name="connsiteX2" fmla="*/ 540058 w 648072"/>
                <a:gd name="connsiteY2" fmla="*/ 0 h 4248472"/>
                <a:gd name="connsiteX3" fmla="*/ 648072 w 648072"/>
                <a:gd name="connsiteY3" fmla="*/ 108014 h 4248472"/>
                <a:gd name="connsiteX4" fmla="*/ 648072 w 648072"/>
                <a:gd name="connsiteY4" fmla="*/ 4140458 h 4248472"/>
                <a:gd name="connsiteX5" fmla="*/ 540058 w 648072"/>
                <a:gd name="connsiteY5" fmla="*/ 4248472 h 4248472"/>
                <a:gd name="connsiteX6" fmla="*/ 108014 w 648072"/>
                <a:gd name="connsiteY6" fmla="*/ 4248472 h 4248472"/>
                <a:gd name="connsiteX7" fmla="*/ 0 w 648072"/>
                <a:gd name="connsiteY7" fmla="*/ 4140458 h 4248472"/>
                <a:gd name="connsiteX8" fmla="*/ 0 w 648072"/>
                <a:gd name="connsiteY8" fmla="*/ 108014 h 4248472"/>
                <a:gd name="connsiteX0-1" fmla="*/ 50562 w 698634"/>
                <a:gd name="connsiteY0-2" fmla="*/ 108014 h 4248472"/>
                <a:gd name="connsiteX1-3" fmla="*/ 158576 w 698634"/>
                <a:gd name="connsiteY1-4" fmla="*/ 0 h 4248472"/>
                <a:gd name="connsiteX2-5" fmla="*/ 590620 w 698634"/>
                <a:gd name="connsiteY2-6" fmla="*/ 0 h 4248472"/>
                <a:gd name="connsiteX3-7" fmla="*/ 698634 w 698634"/>
                <a:gd name="connsiteY3-8" fmla="*/ 108014 h 4248472"/>
                <a:gd name="connsiteX4-9" fmla="*/ 698634 w 698634"/>
                <a:gd name="connsiteY4-10" fmla="*/ 4140458 h 4248472"/>
                <a:gd name="connsiteX5-11" fmla="*/ 590620 w 698634"/>
                <a:gd name="connsiteY5-12" fmla="*/ 4248472 h 4248472"/>
                <a:gd name="connsiteX6-13" fmla="*/ 20463 w 698634"/>
                <a:gd name="connsiteY6-14" fmla="*/ 4248472 h 4248472"/>
                <a:gd name="connsiteX7-15" fmla="*/ 50562 w 698634"/>
                <a:gd name="connsiteY7-16" fmla="*/ 4140458 h 4248472"/>
                <a:gd name="connsiteX8-17" fmla="*/ 50562 w 698634"/>
                <a:gd name="connsiteY8-18" fmla="*/ 108014 h 4248472"/>
                <a:gd name="connsiteX0-19" fmla="*/ 50562 w 698634"/>
                <a:gd name="connsiteY0-20" fmla="*/ 108014 h 4248472"/>
                <a:gd name="connsiteX1-21" fmla="*/ 29988 w 698634"/>
                <a:gd name="connsiteY1-22" fmla="*/ 0 h 4248472"/>
                <a:gd name="connsiteX2-23" fmla="*/ 590620 w 698634"/>
                <a:gd name="connsiteY2-24" fmla="*/ 0 h 4248472"/>
                <a:gd name="connsiteX3-25" fmla="*/ 698634 w 698634"/>
                <a:gd name="connsiteY3-26" fmla="*/ 108014 h 4248472"/>
                <a:gd name="connsiteX4-27" fmla="*/ 698634 w 698634"/>
                <a:gd name="connsiteY4-28" fmla="*/ 4140458 h 4248472"/>
                <a:gd name="connsiteX5-29" fmla="*/ 590620 w 698634"/>
                <a:gd name="connsiteY5-30" fmla="*/ 4248472 h 4248472"/>
                <a:gd name="connsiteX6-31" fmla="*/ 20463 w 698634"/>
                <a:gd name="connsiteY6-32" fmla="*/ 4248472 h 4248472"/>
                <a:gd name="connsiteX7-33" fmla="*/ 50562 w 698634"/>
                <a:gd name="connsiteY7-34" fmla="*/ 4140458 h 4248472"/>
                <a:gd name="connsiteX8-35" fmla="*/ 50562 w 698634"/>
                <a:gd name="connsiteY8-36" fmla="*/ 108014 h 4248472"/>
                <a:gd name="connsiteX0-37" fmla="*/ 62842 w 710914"/>
                <a:gd name="connsiteY0-38" fmla="*/ 108014 h 4248472"/>
                <a:gd name="connsiteX1-39" fmla="*/ 18456 w 710914"/>
                <a:gd name="connsiteY1-40" fmla="*/ 0 h 4248472"/>
                <a:gd name="connsiteX2-41" fmla="*/ 602900 w 710914"/>
                <a:gd name="connsiteY2-42" fmla="*/ 0 h 4248472"/>
                <a:gd name="connsiteX3-43" fmla="*/ 710914 w 710914"/>
                <a:gd name="connsiteY3-44" fmla="*/ 108014 h 4248472"/>
                <a:gd name="connsiteX4-45" fmla="*/ 710914 w 710914"/>
                <a:gd name="connsiteY4-46" fmla="*/ 4140458 h 4248472"/>
                <a:gd name="connsiteX5-47" fmla="*/ 602900 w 710914"/>
                <a:gd name="connsiteY5-48" fmla="*/ 4248472 h 4248472"/>
                <a:gd name="connsiteX6-49" fmla="*/ 32743 w 710914"/>
                <a:gd name="connsiteY6-50" fmla="*/ 4248472 h 4248472"/>
                <a:gd name="connsiteX7-51" fmla="*/ 62842 w 710914"/>
                <a:gd name="connsiteY7-52" fmla="*/ 4140458 h 4248472"/>
                <a:gd name="connsiteX8-53" fmla="*/ 62842 w 710914"/>
                <a:gd name="connsiteY8-54" fmla="*/ 108014 h 4248472"/>
                <a:gd name="connsiteX0-55" fmla="*/ 92736 w 740808"/>
                <a:gd name="connsiteY0-56" fmla="*/ 108014 h 4248472"/>
                <a:gd name="connsiteX1-57" fmla="*/ 15013 w 740808"/>
                <a:gd name="connsiteY1-58" fmla="*/ 0 h 4248472"/>
                <a:gd name="connsiteX2-59" fmla="*/ 632794 w 740808"/>
                <a:gd name="connsiteY2-60" fmla="*/ 0 h 4248472"/>
                <a:gd name="connsiteX3-61" fmla="*/ 740808 w 740808"/>
                <a:gd name="connsiteY3-62" fmla="*/ 108014 h 4248472"/>
                <a:gd name="connsiteX4-63" fmla="*/ 740808 w 740808"/>
                <a:gd name="connsiteY4-64" fmla="*/ 4140458 h 4248472"/>
                <a:gd name="connsiteX5-65" fmla="*/ 632794 w 740808"/>
                <a:gd name="connsiteY5-66" fmla="*/ 4248472 h 4248472"/>
                <a:gd name="connsiteX6-67" fmla="*/ 62637 w 740808"/>
                <a:gd name="connsiteY6-68" fmla="*/ 4248472 h 4248472"/>
                <a:gd name="connsiteX7-69" fmla="*/ 92736 w 740808"/>
                <a:gd name="connsiteY7-70" fmla="*/ 4140458 h 4248472"/>
                <a:gd name="connsiteX8-71" fmla="*/ 92736 w 740808"/>
                <a:gd name="connsiteY8-72" fmla="*/ 108014 h 4248472"/>
                <a:gd name="connsiteX0-73" fmla="*/ 89231 w 737303"/>
                <a:gd name="connsiteY0-74" fmla="*/ 108464 h 4248922"/>
                <a:gd name="connsiteX1-75" fmla="*/ 11508 w 737303"/>
                <a:gd name="connsiteY1-76" fmla="*/ 450 h 4248922"/>
                <a:gd name="connsiteX2-77" fmla="*/ 629289 w 737303"/>
                <a:gd name="connsiteY2-78" fmla="*/ 450 h 4248922"/>
                <a:gd name="connsiteX3-79" fmla="*/ 737303 w 737303"/>
                <a:gd name="connsiteY3-80" fmla="*/ 108464 h 4248922"/>
                <a:gd name="connsiteX4-81" fmla="*/ 737303 w 737303"/>
                <a:gd name="connsiteY4-82" fmla="*/ 4140908 h 4248922"/>
                <a:gd name="connsiteX5-83" fmla="*/ 629289 w 737303"/>
                <a:gd name="connsiteY5-84" fmla="*/ 4248922 h 4248922"/>
                <a:gd name="connsiteX6-85" fmla="*/ 59132 w 737303"/>
                <a:gd name="connsiteY6-86" fmla="*/ 4248922 h 4248922"/>
                <a:gd name="connsiteX7-87" fmla="*/ 89231 w 737303"/>
                <a:gd name="connsiteY7-88" fmla="*/ 4140908 h 4248922"/>
                <a:gd name="connsiteX8-89" fmla="*/ 89231 w 737303"/>
                <a:gd name="connsiteY8-90" fmla="*/ 108464 h 4248922"/>
                <a:gd name="connsiteX0-91" fmla="*/ 89231 w 737303"/>
                <a:gd name="connsiteY0-92" fmla="*/ 146114 h 4248472"/>
                <a:gd name="connsiteX1-93" fmla="*/ 11508 w 737303"/>
                <a:gd name="connsiteY1-94" fmla="*/ 0 h 4248472"/>
                <a:gd name="connsiteX2-95" fmla="*/ 629289 w 737303"/>
                <a:gd name="connsiteY2-96" fmla="*/ 0 h 4248472"/>
                <a:gd name="connsiteX3-97" fmla="*/ 737303 w 737303"/>
                <a:gd name="connsiteY3-98" fmla="*/ 108014 h 4248472"/>
                <a:gd name="connsiteX4-99" fmla="*/ 737303 w 737303"/>
                <a:gd name="connsiteY4-100" fmla="*/ 4140458 h 4248472"/>
                <a:gd name="connsiteX5-101" fmla="*/ 629289 w 737303"/>
                <a:gd name="connsiteY5-102" fmla="*/ 4248472 h 4248472"/>
                <a:gd name="connsiteX6-103" fmla="*/ 59132 w 737303"/>
                <a:gd name="connsiteY6-104" fmla="*/ 4248472 h 4248472"/>
                <a:gd name="connsiteX7-105" fmla="*/ 89231 w 737303"/>
                <a:gd name="connsiteY7-106" fmla="*/ 4140458 h 4248472"/>
                <a:gd name="connsiteX8-107" fmla="*/ 89231 w 737303"/>
                <a:gd name="connsiteY8-108" fmla="*/ 146114 h 4248472"/>
                <a:gd name="connsiteX0-109" fmla="*/ 90213 w 738285"/>
                <a:gd name="connsiteY0-110" fmla="*/ 146124 h 4248482"/>
                <a:gd name="connsiteX1-111" fmla="*/ 12490 w 738285"/>
                <a:gd name="connsiteY1-112" fmla="*/ 10 h 4248482"/>
                <a:gd name="connsiteX2-113" fmla="*/ 630271 w 738285"/>
                <a:gd name="connsiteY2-114" fmla="*/ 10 h 4248482"/>
                <a:gd name="connsiteX3-115" fmla="*/ 738285 w 738285"/>
                <a:gd name="connsiteY3-116" fmla="*/ 108024 h 4248482"/>
                <a:gd name="connsiteX4-117" fmla="*/ 738285 w 738285"/>
                <a:gd name="connsiteY4-118" fmla="*/ 4140468 h 4248482"/>
                <a:gd name="connsiteX5-119" fmla="*/ 630271 w 738285"/>
                <a:gd name="connsiteY5-120" fmla="*/ 4248482 h 4248482"/>
                <a:gd name="connsiteX6-121" fmla="*/ 60114 w 738285"/>
                <a:gd name="connsiteY6-122" fmla="*/ 4248482 h 4248482"/>
                <a:gd name="connsiteX7-123" fmla="*/ 90213 w 738285"/>
                <a:gd name="connsiteY7-124" fmla="*/ 4140468 h 4248482"/>
                <a:gd name="connsiteX8-125" fmla="*/ 90213 w 738285"/>
                <a:gd name="connsiteY8-126" fmla="*/ 146124 h 4248482"/>
                <a:gd name="connsiteX0-127" fmla="*/ 90213 w 738285"/>
                <a:gd name="connsiteY0-128" fmla="*/ 146124 h 4248482"/>
                <a:gd name="connsiteX1-129" fmla="*/ 12490 w 738285"/>
                <a:gd name="connsiteY1-130" fmla="*/ 10 h 4248482"/>
                <a:gd name="connsiteX2-131" fmla="*/ 630271 w 738285"/>
                <a:gd name="connsiteY2-132" fmla="*/ 10 h 4248482"/>
                <a:gd name="connsiteX3-133" fmla="*/ 738285 w 738285"/>
                <a:gd name="connsiteY3-134" fmla="*/ 108024 h 4248482"/>
                <a:gd name="connsiteX4-135" fmla="*/ 738285 w 738285"/>
                <a:gd name="connsiteY4-136" fmla="*/ 4140468 h 4248482"/>
                <a:gd name="connsiteX5-137" fmla="*/ 630271 w 738285"/>
                <a:gd name="connsiteY5-138" fmla="*/ 4248482 h 4248482"/>
                <a:gd name="connsiteX6-139" fmla="*/ 36302 w 738285"/>
                <a:gd name="connsiteY6-140" fmla="*/ 4248482 h 4248482"/>
                <a:gd name="connsiteX7-141" fmla="*/ 90213 w 738285"/>
                <a:gd name="connsiteY7-142" fmla="*/ 4140468 h 4248482"/>
                <a:gd name="connsiteX8-143" fmla="*/ 90213 w 738285"/>
                <a:gd name="connsiteY8-144" fmla="*/ 146124 h 4248482"/>
                <a:gd name="connsiteX0-145" fmla="*/ 90213 w 738285"/>
                <a:gd name="connsiteY0-146" fmla="*/ 146124 h 4248500"/>
                <a:gd name="connsiteX1-147" fmla="*/ 12490 w 738285"/>
                <a:gd name="connsiteY1-148" fmla="*/ 10 h 4248500"/>
                <a:gd name="connsiteX2-149" fmla="*/ 630271 w 738285"/>
                <a:gd name="connsiteY2-150" fmla="*/ 10 h 4248500"/>
                <a:gd name="connsiteX3-151" fmla="*/ 738285 w 738285"/>
                <a:gd name="connsiteY3-152" fmla="*/ 108024 h 4248500"/>
                <a:gd name="connsiteX4-153" fmla="*/ 738285 w 738285"/>
                <a:gd name="connsiteY4-154" fmla="*/ 4140468 h 4248500"/>
                <a:gd name="connsiteX5-155" fmla="*/ 630271 w 738285"/>
                <a:gd name="connsiteY5-156" fmla="*/ 4248482 h 4248500"/>
                <a:gd name="connsiteX6-157" fmla="*/ 36302 w 738285"/>
                <a:gd name="connsiteY6-158" fmla="*/ 4248482 h 4248500"/>
                <a:gd name="connsiteX7-159" fmla="*/ 90213 w 738285"/>
                <a:gd name="connsiteY7-160" fmla="*/ 4140468 h 4248500"/>
                <a:gd name="connsiteX8-161" fmla="*/ 90213 w 738285"/>
                <a:gd name="connsiteY8-162" fmla="*/ 146124 h 42485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vert="eaVert" lIns="72000" tIns="0" rIns="0" bIns="0" anchor="ctr"/>
            <a:lstStyle/>
            <a:p>
              <a:pPr algn="ctr">
                <a:defRPr/>
              </a:pPr>
              <a:r>
                <a:rPr lang="zh-CN" altLang="en-US" dirty="0">
                  <a:solidFill>
                    <a:srgbClr val="FFFFFF"/>
                  </a:solidFill>
                  <a:cs typeface="+mn-ea"/>
                  <a:sym typeface="+mn-lt"/>
                </a:rPr>
                <a:t>点击添加文本内容</a:t>
              </a:r>
              <a:endParaRPr lang="zh-CN" altLang="en-US" dirty="0">
                <a:solidFill>
                  <a:srgbClr val="FFFFFF"/>
                </a:solidFill>
                <a:cs typeface="+mn-ea"/>
                <a:sym typeface="+mn-lt"/>
              </a:endParaRPr>
            </a:p>
          </p:txBody>
        </p:sp>
      </p:grpSp>
      <p:grpSp>
        <p:nvGrpSpPr>
          <p:cNvPr id="22" name="组合 21"/>
          <p:cNvGrpSpPr/>
          <p:nvPr/>
        </p:nvGrpSpPr>
        <p:grpSpPr>
          <a:xfrm>
            <a:off x="4527717" y="2151608"/>
            <a:ext cx="735508" cy="3255963"/>
            <a:chOff x="3429000" y="1689497"/>
            <a:chExt cx="520701" cy="2305051"/>
          </a:xfrm>
          <a:solidFill>
            <a:srgbClr val="333F50"/>
          </a:solidFill>
        </p:grpSpPr>
        <p:sp>
          <p:nvSpPr>
            <p:cNvPr id="23" name="椭圆 22"/>
            <p:cNvSpPr/>
            <p:nvPr/>
          </p:nvSpPr>
          <p:spPr>
            <a:xfrm>
              <a:off x="3432175" y="3876676"/>
              <a:ext cx="95250" cy="117872"/>
            </a:xfrm>
            <a:prstGeom prst="ellipse">
              <a:avLst/>
            </a:pr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cs typeface="+mn-ea"/>
                <a:sym typeface="+mn-lt"/>
              </a:endParaRPr>
            </a:p>
          </p:txBody>
        </p:sp>
        <p:sp>
          <p:nvSpPr>
            <p:cNvPr id="24" name="椭圆 23"/>
            <p:cNvSpPr/>
            <p:nvPr/>
          </p:nvSpPr>
          <p:spPr>
            <a:xfrm>
              <a:off x="3429000" y="1689497"/>
              <a:ext cx="95250" cy="117872"/>
            </a:xfrm>
            <a:prstGeom prst="ellipse">
              <a:avLst/>
            </a:pr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cs typeface="+mn-ea"/>
                <a:sym typeface="+mn-lt"/>
              </a:endParaRPr>
            </a:p>
          </p:txBody>
        </p:sp>
        <p:sp>
          <p:nvSpPr>
            <p:cNvPr id="25" name="圆角矩形 15"/>
            <p:cNvSpPr/>
            <p:nvPr/>
          </p:nvSpPr>
          <p:spPr>
            <a:xfrm>
              <a:off x="3457576" y="1689497"/>
              <a:ext cx="492125" cy="2305050"/>
            </a:xfrm>
            <a:custGeom>
              <a:avLst/>
              <a:gdLst>
                <a:gd name="connsiteX0" fmla="*/ 0 w 648072"/>
                <a:gd name="connsiteY0" fmla="*/ 108014 h 4248472"/>
                <a:gd name="connsiteX1" fmla="*/ 108014 w 648072"/>
                <a:gd name="connsiteY1" fmla="*/ 0 h 4248472"/>
                <a:gd name="connsiteX2" fmla="*/ 540058 w 648072"/>
                <a:gd name="connsiteY2" fmla="*/ 0 h 4248472"/>
                <a:gd name="connsiteX3" fmla="*/ 648072 w 648072"/>
                <a:gd name="connsiteY3" fmla="*/ 108014 h 4248472"/>
                <a:gd name="connsiteX4" fmla="*/ 648072 w 648072"/>
                <a:gd name="connsiteY4" fmla="*/ 4140458 h 4248472"/>
                <a:gd name="connsiteX5" fmla="*/ 540058 w 648072"/>
                <a:gd name="connsiteY5" fmla="*/ 4248472 h 4248472"/>
                <a:gd name="connsiteX6" fmla="*/ 108014 w 648072"/>
                <a:gd name="connsiteY6" fmla="*/ 4248472 h 4248472"/>
                <a:gd name="connsiteX7" fmla="*/ 0 w 648072"/>
                <a:gd name="connsiteY7" fmla="*/ 4140458 h 4248472"/>
                <a:gd name="connsiteX8" fmla="*/ 0 w 648072"/>
                <a:gd name="connsiteY8" fmla="*/ 108014 h 4248472"/>
                <a:gd name="connsiteX0-1" fmla="*/ 50562 w 698634"/>
                <a:gd name="connsiteY0-2" fmla="*/ 108014 h 4248472"/>
                <a:gd name="connsiteX1-3" fmla="*/ 158576 w 698634"/>
                <a:gd name="connsiteY1-4" fmla="*/ 0 h 4248472"/>
                <a:gd name="connsiteX2-5" fmla="*/ 590620 w 698634"/>
                <a:gd name="connsiteY2-6" fmla="*/ 0 h 4248472"/>
                <a:gd name="connsiteX3-7" fmla="*/ 698634 w 698634"/>
                <a:gd name="connsiteY3-8" fmla="*/ 108014 h 4248472"/>
                <a:gd name="connsiteX4-9" fmla="*/ 698634 w 698634"/>
                <a:gd name="connsiteY4-10" fmla="*/ 4140458 h 4248472"/>
                <a:gd name="connsiteX5-11" fmla="*/ 590620 w 698634"/>
                <a:gd name="connsiteY5-12" fmla="*/ 4248472 h 4248472"/>
                <a:gd name="connsiteX6-13" fmla="*/ 20463 w 698634"/>
                <a:gd name="connsiteY6-14" fmla="*/ 4248472 h 4248472"/>
                <a:gd name="connsiteX7-15" fmla="*/ 50562 w 698634"/>
                <a:gd name="connsiteY7-16" fmla="*/ 4140458 h 4248472"/>
                <a:gd name="connsiteX8-17" fmla="*/ 50562 w 698634"/>
                <a:gd name="connsiteY8-18" fmla="*/ 108014 h 4248472"/>
                <a:gd name="connsiteX0-19" fmla="*/ 50562 w 698634"/>
                <a:gd name="connsiteY0-20" fmla="*/ 108014 h 4248472"/>
                <a:gd name="connsiteX1-21" fmla="*/ 29988 w 698634"/>
                <a:gd name="connsiteY1-22" fmla="*/ 0 h 4248472"/>
                <a:gd name="connsiteX2-23" fmla="*/ 590620 w 698634"/>
                <a:gd name="connsiteY2-24" fmla="*/ 0 h 4248472"/>
                <a:gd name="connsiteX3-25" fmla="*/ 698634 w 698634"/>
                <a:gd name="connsiteY3-26" fmla="*/ 108014 h 4248472"/>
                <a:gd name="connsiteX4-27" fmla="*/ 698634 w 698634"/>
                <a:gd name="connsiteY4-28" fmla="*/ 4140458 h 4248472"/>
                <a:gd name="connsiteX5-29" fmla="*/ 590620 w 698634"/>
                <a:gd name="connsiteY5-30" fmla="*/ 4248472 h 4248472"/>
                <a:gd name="connsiteX6-31" fmla="*/ 20463 w 698634"/>
                <a:gd name="connsiteY6-32" fmla="*/ 4248472 h 4248472"/>
                <a:gd name="connsiteX7-33" fmla="*/ 50562 w 698634"/>
                <a:gd name="connsiteY7-34" fmla="*/ 4140458 h 4248472"/>
                <a:gd name="connsiteX8-35" fmla="*/ 50562 w 698634"/>
                <a:gd name="connsiteY8-36" fmla="*/ 108014 h 4248472"/>
                <a:gd name="connsiteX0-37" fmla="*/ 62842 w 710914"/>
                <a:gd name="connsiteY0-38" fmla="*/ 108014 h 4248472"/>
                <a:gd name="connsiteX1-39" fmla="*/ 18456 w 710914"/>
                <a:gd name="connsiteY1-40" fmla="*/ 0 h 4248472"/>
                <a:gd name="connsiteX2-41" fmla="*/ 602900 w 710914"/>
                <a:gd name="connsiteY2-42" fmla="*/ 0 h 4248472"/>
                <a:gd name="connsiteX3-43" fmla="*/ 710914 w 710914"/>
                <a:gd name="connsiteY3-44" fmla="*/ 108014 h 4248472"/>
                <a:gd name="connsiteX4-45" fmla="*/ 710914 w 710914"/>
                <a:gd name="connsiteY4-46" fmla="*/ 4140458 h 4248472"/>
                <a:gd name="connsiteX5-47" fmla="*/ 602900 w 710914"/>
                <a:gd name="connsiteY5-48" fmla="*/ 4248472 h 4248472"/>
                <a:gd name="connsiteX6-49" fmla="*/ 32743 w 710914"/>
                <a:gd name="connsiteY6-50" fmla="*/ 4248472 h 4248472"/>
                <a:gd name="connsiteX7-51" fmla="*/ 62842 w 710914"/>
                <a:gd name="connsiteY7-52" fmla="*/ 4140458 h 4248472"/>
                <a:gd name="connsiteX8-53" fmla="*/ 62842 w 710914"/>
                <a:gd name="connsiteY8-54" fmla="*/ 108014 h 4248472"/>
                <a:gd name="connsiteX0-55" fmla="*/ 92736 w 740808"/>
                <a:gd name="connsiteY0-56" fmla="*/ 108014 h 4248472"/>
                <a:gd name="connsiteX1-57" fmla="*/ 15013 w 740808"/>
                <a:gd name="connsiteY1-58" fmla="*/ 0 h 4248472"/>
                <a:gd name="connsiteX2-59" fmla="*/ 632794 w 740808"/>
                <a:gd name="connsiteY2-60" fmla="*/ 0 h 4248472"/>
                <a:gd name="connsiteX3-61" fmla="*/ 740808 w 740808"/>
                <a:gd name="connsiteY3-62" fmla="*/ 108014 h 4248472"/>
                <a:gd name="connsiteX4-63" fmla="*/ 740808 w 740808"/>
                <a:gd name="connsiteY4-64" fmla="*/ 4140458 h 4248472"/>
                <a:gd name="connsiteX5-65" fmla="*/ 632794 w 740808"/>
                <a:gd name="connsiteY5-66" fmla="*/ 4248472 h 4248472"/>
                <a:gd name="connsiteX6-67" fmla="*/ 62637 w 740808"/>
                <a:gd name="connsiteY6-68" fmla="*/ 4248472 h 4248472"/>
                <a:gd name="connsiteX7-69" fmla="*/ 92736 w 740808"/>
                <a:gd name="connsiteY7-70" fmla="*/ 4140458 h 4248472"/>
                <a:gd name="connsiteX8-71" fmla="*/ 92736 w 740808"/>
                <a:gd name="connsiteY8-72" fmla="*/ 108014 h 4248472"/>
                <a:gd name="connsiteX0-73" fmla="*/ 89231 w 737303"/>
                <a:gd name="connsiteY0-74" fmla="*/ 108464 h 4248922"/>
                <a:gd name="connsiteX1-75" fmla="*/ 11508 w 737303"/>
                <a:gd name="connsiteY1-76" fmla="*/ 450 h 4248922"/>
                <a:gd name="connsiteX2-77" fmla="*/ 629289 w 737303"/>
                <a:gd name="connsiteY2-78" fmla="*/ 450 h 4248922"/>
                <a:gd name="connsiteX3-79" fmla="*/ 737303 w 737303"/>
                <a:gd name="connsiteY3-80" fmla="*/ 108464 h 4248922"/>
                <a:gd name="connsiteX4-81" fmla="*/ 737303 w 737303"/>
                <a:gd name="connsiteY4-82" fmla="*/ 4140908 h 4248922"/>
                <a:gd name="connsiteX5-83" fmla="*/ 629289 w 737303"/>
                <a:gd name="connsiteY5-84" fmla="*/ 4248922 h 4248922"/>
                <a:gd name="connsiteX6-85" fmla="*/ 59132 w 737303"/>
                <a:gd name="connsiteY6-86" fmla="*/ 4248922 h 4248922"/>
                <a:gd name="connsiteX7-87" fmla="*/ 89231 w 737303"/>
                <a:gd name="connsiteY7-88" fmla="*/ 4140908 h 4248922"/>
                <a:gd name="connsiteX8-89" fmla="*/ 89231 w 737303"/>
                <a:gd name="connsiteY8-90" fmla="*/ 108464 h 4248922"/>
                <a:gd name="connsiteX0-91" fmla="*/ 89231 w 737303"/>
                <a:gd name="connsiteY0-92" fmla="*/ 146114 h 4248472"/>
                <a:gd name="connsiteX1-93" fmla="*/ 11508 w 737303"/>
                <a:gd name="connsiteY1-94" fmla="*/ 0 h 4248472"/>
                <a:gd name="connsiteX2-95" fmla="*/ 629289 w 737303"/>
                <a:gd name="connsiteY2-96" fmla="*/ 0 h 4248472"/>
                <a:gd name="connsiteX3-97" fmla="*/ 737303 w 737303"/>
                <a:gd name="connsiteY3-98" fmla="*/ 108014 h 4248472"/>
                <a:gd name="connsiteX4-99" fmla="*/ 737303 w 737303"/>
                <a:gd name="connsiteY4-100" fmla="*/ 4140458 h 4248472"/>
                <a:gd name="connsiteX5-101" fmla="*/ 629289 w 737303"/>
                <a:gd name="connsiteY5-102" fmla="*/ 4248472 h 4248472"/>
                <a:gd name="connsiteX6-103" fmla="*/ 59132 w 737303"/>
                <a:gd name="connsiteY6-104" fmla="*/ 4248472 h 4248472"/>
                <a:gd name="connsiteX7-105" fmla="*/ 89231 w 737303"/>
                <a:gd name="connsiteY7-106" fmla="*/ 4140458 h 4248472"/>
                <a:gd name="connsiteX8-107" fmla="*/ 89231 w 737303"/>
                <a:gd name="connsiteY8-108" fmla="*/ 146114 h 4248472"/>
                <a:gd name="connsiteX0-109" fmla="*/ 90213 w 738285"/>
                <a:gd name="connsiteY0-110" fmla="*/ 146124 h 4248482"/>
                <a:gd name="connsiteX1-111" fmla="*/ 12490 w 738285"/>
                <a:gd name="connsiteY1-112" fmla="*/ 10 h 4248482"/>
                <a:gd name="connsiteX2-113" fmla="*/ 630271 w 738285"/>
                <a:gd name="connsiteY2-114" fmla="*/ 10 h 4248482"/>
                <a:gd name="connsiteX3-115" fmla="*/ 738285 w 738285"/>
                <a:gd name="connsiteY3-116" fmla="*/ 108024 h 4248482"/>
                <a:gd name="connsiteX4-117" fmla="*/ 738285 w 738285"/>
                <a:gd name="connsiteY4-118" fmla="*/ 4140468 h 4248482"/>
                <a:gd name="connsiteX5-119" fmla="*/ 630271 w 738285"/>
                <a:gd name="connsiteY5-120" fmla="*/ 4248482 h 4248482"/>
                <a:gd name="connsiteX6-121" fmla="*/ 60114 w 738285"/>
                <a:gd name="connsiteY6-122" fmla="*/ 4248482 h 4248482"/>
                <a:gd name="connsiteX7-123" fmla="*/ 90213 w 738285"/>
                <a:gd name="connsiteY7-124" fmla="*/ 4140468 h 4248482"/>
                <a:gd name="connsiteX8-125" fmla="*/ 90213 w 738285"/>
                <a:gd name="connsiteY8-126" fmla="*/ 146124 h 4248482"/>
                <a:gd name="connsiteX0-127" fmla="*/ 90213 w 738285"/>
                <a:gd name="connsiteY0-128" fmla="*/ 146124 h 4248482"/>
                <a:gd name="connsiteX1-129" fmla="*/ 12490 w 738285"/>
                <a:gd name="connsiteY1-130" fmla="*/ 10 h 4248482"/>
                <a:gd name="connsiteX2-131" fmla="*/ 630271 w 738285"/>
                <a:gd name="connsiteY2-132" fmla="*/ 10 h 4248482"/>
                <a:gd name="connsiteX3-133" fmla="*/ 738285 w 738285"/>
                <a:gd name="connsiteY3-134" fmla="*/ 108024 h 4248482"/>
                <a:gd name="connsiteX4-135" fmla="*/ 738285 w 738285"/>
                <a:gd name="connsiteY4-136" fmla="*/ 4140468 h 4248482"/>
                <a:gd name="connsiteX5-137" fmla="*/ 630271 w 738285"/>
                <a:gd name="connsiteY5-138" fmla="*/ 4248482 h 4248482"/>
                <a:gd name="connsiteX6-139" fmla="*/ 36302 w 738285"/>
                <a:gd name="connsiteY6-140" fmla="*/ 4248482 h 4248482"/>
                <a:gd name="connsiteX7-141" fmla="*/ 90213 w 738285"/>
                <a:gd name="connsiteY7-142" fmla="*/ 4140468 h 4248482"/>
                <a:gd name="connsiteX8-143" fmla="*/ 90213 w 738285"/>
                <a:gd name="connsiteY8-144" fmla="*/ 146124 h 4248482"/>
                <a:gd name="connsiteX0-145" fmla="*/ 90213 w 738285"/>
                <a:gd name="connsiteY0-146" fmla="*/ 146124 h 4248500"/>
                <a:gd name="connsiteX1-147" fmla="*/ 12490 w 738285"/>
                <a:gd name="connsiteY1-148" fmla="*/ 10 h 4248500"/>
                <a:gd name="connsiteX2-149" fmla="*/ 630271 w 738285"/>
                <a:gd name="connsiteY2-150" fmla="*/ 10 h 4248500"/>
                <a:gd name="connsiteX3-151" fmla="*/ 738285 w 738285"/>
                <a:gd name="connsiteY3-152" fmla="*/ 108024 h 4248500"/>
                <a:gd name="connsiteX4-153" fmla="*/ 738285 w 738285"/>
                <a:gd name="connsiteY4-154" fmla="*/ 4140468 h 4248500"/>
                <a:gd name="connsiteX5-155" fmla="*/ 630271 w 738285"/>
                <a:gd name="connsiteY5-156" fmla="*/ 4248482 h 4248500"/>
                <a:gd name="connsiteX6-157" fmla="*/ 36302 w 738285"/>
                <a:gd name="connsiteY6-158" fmla="*/ 4248482 h 4248500"/>
                <a:gd name="connsiteX7-159" fmla="*/ 90213 w 738285"/>
                <a:gd name="connsiteY7-160" fmla="*/ 4140468 h 4248500"/>
                <a:gd name="connsiteX8-161" fmla="*/ 90213 w 738285"/>
                <a:gd name="connsiteY8-162" fmla="*/ 146124 h 42485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vert="eaVert" lIns="72000" tIns="0" rIns="0" bIns="0" anchor="ctr"/>
            <a:lstStyle/>
            <a:p>
              <a:pPr algn="ctr">
                <a:defRPr/>
              </a:pPr>
              <a:r>
                <a:rPr lang="zh-CN" altLang="en-US" dirty="0">
                  <a:solidFill>
                    <a:srgbClr val="FFFFFF"/>
                  </a:solidFill>
                  <a:cs typeface="+mn-ea"/>
                  <a:sym typeface="+mn-lt"/>
                </a:rPr>
                <a:t>点击添加文本内容</a:t>
              </a:r>
              <a:endParaRPr lang="zh-CN" altLang="en-US" dirty="0">
                <a:solidFill>
                  <a:srgbClr val="FFFFFF"/>
                </a:solidFill>
                <a:cs typeface="+mn-ea"/>
                <a:sym typeface="+mn-lt"/>
              </a:endParaRPr>
            </a:p>
          </p:txBody>
        </p:sp>
      </p:grpSp>
      <p:grpSp>
        <p:nvGrpSpPr>
          <p:cNvPr id="26" name="组合 25"/>
          <p:cNvGrpSpPr/>
          <p:nvPr/>
        </p:nvGrpSpPr>
        <p:grpSpPr>
          <a:xfrm>
            <a:off x="5431406" y="2151608"/>
            <a:ext cx="744476" cy="3255963"/>
            <a:chOff x="4068764" y="1689497"/>
            <a:chExt cx="527050" cy="2305051"/>
          </a:xfrm>
          <a:solidFill>
            <a:srgbClr val="333F50"/>
          </a:solidFill>
        </p:grpSpPr>
        <p:sp>
          <p:nvSpPr>
            <p:cNvPr id="27" name="椭圆 26"/>
            <p:cNvSpPr/>
            <p:nvPr/>
          </p:nvSpPr>
          <p:spPr>
            <a:xfrm>
              <a:off x="4076700" y="3876676"/>
              <a:ext cx="96838" cy="117872"/>
            </a:xfrm>
            <a:prstGeom prst="ellipse">
              <a:avLst/>
            </a:pr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cs typeface="+mn-ea"/>
                <a:sym typeface="+mn-lt"/>
              </a:endParaRPr>
            </a:p>
          </p:txBody>
        </p:sp>
        <p:sp>
          <p:nvSpPr>
            <p:cNvPr id="28" name="椭圆 27"/>
            <p:cNvSpPr/>
            <p:nvPr/>
          </p:nvSpPr>
          <p:spPr>
            <a:xfrm>
              <a:off x="4068764" y="1689497"/>
              <a:ext cx="96837" cy="117872"/>
            </a:xfrm>
            <a:prstGeom prst="ellipse">
              <a:avLst/>
            </a:pr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cs typeface="+mn-ea"/>
                <a:sym typeface="+mn-lt"/>
              </a:endParaRPr>
            </a:p>
          </p:txBody>
        </p:sp>
        <p:sp>
          <p:nvSpPr>
            <p:cNvPr id="29" name="圆角矩形 15"/>
            <p:cNvSpPr/>
            <p:nvPr/>
          </p:nvSpPr>
          <p:spPr>
            <a:xfrm>
              <a:off x="4102101" y="1689497"/>
              <a:ext cx="493713" cy="2305050"/>
            </a:xfrm>
            <a:custGeom>
              <a:avLst/>
              <a:gdLst>
                <a:gd name="connsiteX0" fmla="*/ 0 w 648072"/>
                <a:gd name="connsiteY0" fmla="*/ 108014 h 4248472"/>
                <a:gd name="connsiteX1" fmla="*/ 108014 w 648072"/>
                <a:gd name="connsiteY1" fmla="*/ 0 h 4248472"/>
                <a:gd name="connsiteX2" fmla="*/ 540058 w 648072"/>
                <a:gd name="connsiteY2" fmla="*/ 0 h 4248472"/>
                <a:gd name="connsiteX3" fmla="*/ 648072 w 648072"/>
                <a:gd name="connsiteY3" fmla="*/ 108014 h 4248472"/>
                <a:gd name="connsiteX4" fmla="*/ 648072 w 648072"/>
                <a:gd name="connsiteY4" fmla="*/ 4140458 h 4248472"/>
                <a:gd name="connsiteX5" fmla="*/ 540058 w 648072"/>
                <a:gd name="connsiteY5" fmla="*/ 4248472 h 4248472"/>
                <a:gd name="connsiteX6" fmla="*/ 108014 w 648072"/>
                <a:gd name="connsiteY6" fmla="*/ 4248472 h 4248472"/>
                <a:gd name="connsiteX7" fmla="*/ 0 w 648072"/>
                <a:gd name="connsiteY7" fmla="*/ 4140458 h 4248472"/>
                <a:gd name="connsiteX8" fmla="*/ 0 w 648072"/>
                <a:gd name="connsiteY8" fmla="*/ 108014 h 4248472"/>
                <a:gd name="connsiteX0-1" fmla="*/ 50562 w 698634"/>
                <a:gd name="connsiteY0-2" fmla="*/ 108014 h 4248472"/>
                <a:gd name="connsiteX1-3" fmla="*/ 158576 w 698634"/>
                <a:gd name="connsiteY1-4" fmla="*/ 0 h 4248472"/>
                <a:gd name="connsiteX2-5" fmla="*/ 590620 w 698634"/>
                <a:gd name="connsiteY2-6" fmla="*/ 0 h 4248472"/>
                <a:gd name="connsiteX3-7" fmla="*/ 698634 w 698634"/>
                <a:gd name="connsiteY3-8" fmla="*/ 108014 h 4248472"/>
                <a:gd name="connsiteX4-9" fmla="*/ 698634 w 698634"/>
                <a:gd name="connsiteY4-10" fmla="*/ 4140458 h 4248472"/>
                <a:gd name="connsiteX5-11" fmla="*/ 590620 w 698634"/>
                <a:gd name="connsiteY5-12" fmla="*/ 4248472 h 4248472"/>
                <a:gd name="connsiteX6-13" fmla="*/ 20463 w 698634"/>
                <a:gd name="connsiteY6-14" fmla="*/ 4248472 h 4248472"/>
                <a:gd name="connsiteX7-15" fmla="*/ 50562 w 698634"/>
                <a:gd name="connsiteY7-16" fmla="*/ 4140458 h 4248472"/>
                <a:gd name="connsiteX8-17" fmla="*/ 50562 w 698634"/>
                <a:gd name="connsiteY8-18" fmla="*/ 108014 h 4248472"/>
                <a:gd name="connsiteX0-19" fmla="*/ 50562 w 698634"/>
                <a:gd name="connsiteY0-20" fmla="*/ 108014 h 4248472"/>
                <a:gd name="connsiteX1-21" fmla="*/ 29988 w 698634"/>
                <a:gd name="connsiteY1-22" fmla="*/ 0 h 4248472"/>
                <a:gd name="connsiteX2-23" fmla="*/ 590620 w 698634"/>
                <a:gd name="connsiteY2-24" fmla="*/ 0 h 4248472"/>
                <a:gd name="connsiteX3-25" fmla="*/ 698634 w 698634"/>
                <a:gd name="connsiteY3-26" fmla="*/ 108014 h 4248472"/>
                <a:gd name="connsiteX4-27" fmla="*/ 698634 w 698634"/>
                <a:gd name="connsiteY4-28" fmla="*/ 4140458 h 4248472"/>
                <a:gd name="connsiteX5-29" fmla="*/ 590620 w 698634"/>
                <a:gd name="connsiteY5-30" fmla="*/ 4248472 h 4248472"/>
                <a:gd name="connsiteX6-31" fmla="*/ 20463 w 698634"/>
                <a:gd name="connsiteY6-32" fmla="*/ 4248472 h 4248472"/>
                <a:gd name="connsiteX7-33" fmla="*/ 50562 w 698634"/>
                <a:gd name="connsiteY7-34" fmla="*/ 4140458 h 4248472"/>
                <a:gd name="connsiteX8-35" fmla="*/ 50562 w 698634"/>
                <a:gd name="connsiteY8-36" fmla="*/ 108014 h 4248472"/>
                <a:gd name="connsiteX0-37" fmla="*/ 62842 w 710914"/>
                <a:gd name="connsiteY0-38" fmla="*/ 108014 h 4248472"/>
                <a:gd name="connsiteX1-39" fmla="*/ 18456 w 710914"/>
                <a:gd name="connsiteY1-40" fmla="*/ 0 h 4248472"/>
                <a:gd name="connsiteX2-41" fmla="*/ 602900 w 710914"/>
                <a:gd name="connsiteY2-42" fmla="*/ 0 h 4248472"/>
                <a:gd name="connsiteX3-43" fmla="*/ 710914 w 710914"/>
                <a:gd name="connsiteY3-44" fmla="*/ 108014 h 4248472"/>
                <a:gd name="connsiteX4-45" fmla="*/ 710914 w 710914"/>
                <a:gd name="connsiteY4-46" fmla="*/ 4140458 h 4248472"/>
                <a:gd name="connsiteX5-47" fmla="*/ 602900 w 710914"/>
                <a:gd name="connsiteY5-48" fmla="*/ 4248472 h 4248472"/>
                <a:gd name="connsiteX6-49" fmla="*/ 32743 w 710914"/>
                <a:gd name="connsiteY6-50" fmla="*/ 4248472 h 4248472"/>
                <a:gd name="connsiteX7-51" fmla="*/ 62842 w 710914"/>
                <a:gd name="connsiteY7-52" fmla="*/ 4140458 h 4248472"/>
                <a:gd name="connsiteX8-53" fmla="*/ 62842 w 710914"/>
                <a:gd name="connsiteY8-54" fmla="*/ 108014 h 4248472"/>
                <a:gd name="connsiteX0-55" fmla="*/ 92736 w 740808"/>
                <a:gd name="connsiteY0-56" fmla="*/ 108014 h 4248472"/>
                <a:gd name="connsiteX1-57" fmla="*/ 15013 w 740808"/>
                <a:gd name="connsiteY1-58" fmla="*/ 0 h 4248472"/>
                <a:gd name="connsiteX2-59" fmla="*/ 632794 w 740808"/>
                <a:gd name="connsiteY2-60" fmla="*/ 0 h 4248472"/>
                <a:gd name="connsiteX3-61" fmla="*/ 740808 w 740808"/>
                <a:gd name="connsiteY3-62" fmla="*/ 108014 h 4248472"/>
                <a:gd name="connsiteX4-63" fmla="*/ 740808 w 740808"/>
                <a:gd name="connsiteY4-64" fmla="*/ 4140458 h 4248472"/>
                <a:gd name="connsiteX5-65" fmla="*/ 632794 w 740808"/>
                <a:gd name="connsiteY5-66" fmla="*/ 4248472 h 4248472"/>
                <a:gd name="connsiteX6-67" fmla="*/ 62637 w 740808"/>
                <a:gd name="connsiteY6-68" fmla="*/ 4248472 h 4248472"/>
                <a:gd name="connsiteX7-69" fmla="*/ 92736 w 740808"/>
                <a:gd name="connsiteY7-70" fmla="*/ 4140458 h 4248472"/>
                <a:gd name="connsiteX8-71" fmla="*/ 92736 w 740808"/>
                <a:gd name="connsiteY8-72" fmla="*/ 108014 h 4248472"/>
                <a:gd name="connsiteX0-73" fmla="*/ 89231 w 737303"/>
                <a:gd name="connsiteY0-74" fmla="*/ 108464 h 4248922"/>
                <a:gd name="connsiteX1-75" fmla="*/ 11508 w 737303"/>
                <a:gd name="connsiteY1-76" fmla="*/ 450 h 4248922"/>
                <a:gd name="connsiteX2-77" fmla="*/ 629289 w 737303"/>
                <a:gd name="connsiteY2-78" fmla="*/ 450 h 4248922"/>
                <a:gd name="connsiteX3-79" fmla="*/ 737303 w 737303"/>
                <a:gd name="connsiteY3-80" fmla="*/ 108464 h 4248922"/>
                <a:gd name="connsiteX4-81" fmla="*/ 737303 w 737303"/>
                <a:gd name="connsiteY4-82" fmla="*/ 4140908 h 4248922"/>
                <a:gd name="connsiteX5-83" fmla="*/ 629289 w 737303"/>
                <a:gd name="connsiteY5-84" fmla="*/ 4248922 h 4248922"/>
                <a:gd name="connsiteX6-85" fmla="*/ 59132 w 737303"/>
                <a:gd name="connsiteY6-86" fmla="*/ 4248922 h 4248922"/>
                <a:gd name="connsiteX7-87" fmla="*/ 89231 w 737303"/>
                <a:gd name="connsiteY7-88" fmla="*/ 4140908 h 4248922"/>
                <a:gd name="connsiteX8-89" fmla="*/ 89231 w 737303"/>
                <a:gd name="connsiteY8-90" fmla="*/ 108464 h 4248922"/>
                <a:gd name="connsiteX0-91" fmla="*/ 89231 w 737303"/>
                <a:gd name="connsiteY0-92" fmla="*/ 146114 h 4248472"/>
                <a:gd name="connsiteX1-93" fmla="*/ 11508 w 737303"/>
                <a:gd name="connsiteY1-94" fmla="*/ 0 h 4248472"/>
                <a:gd name="connsiteX2-95" fmla="*/ 629289 w 737303"/>
                <a:gd name="connsiteY2-96" fmla="*/ 0 h 4248472"/>
                <a:gd name="connsiteX3-97" fmla="*/ 737303 w 737303"/>
                <a:gd name="connsiteY3-98" fmla="*/ 108014 h 4248472"/>
                <a:gd name="connsiteX4-99" fmla="*/ 737303 w 737303"/>
                <a:gd name="connsiteY4-100" fmla="*/ 4140458 h 4248472"/>
                <a:gd name="connsiteX5-101" fmla="*/ 629289 w 737303"/>
                <a:gd name="connsiteY5-102" fmla="*/ 4248472 h 4248472"/>
                <a:gd name="connsiteX6-103" fmla="*/ 59132 w 737303"/>
                <a:gd name="connsiteY6-104" fmla="*/ 4248472 h 4248472"/>
                <a:gd name="connsiteX7-105" fmla="*/ 89231 w 737303"/>
                <a:gd name="connsiteY7-106" fmla="*/ 4140458 h 4248472"/>
                <a:gd name="connsiteX8-107" fmla="*/ 89231 w 737303"/>
                <a:gd name="connsiteY8-108" fmla="*/ 146114 h 4248472"/>
                <a:gd name="connsiteX0-109" fmla="*/ 90213 w 738285"/>
                <a:gd name="connsiteY0-110" fmla="*/ 146124 h 4248482"/>
                <a:gd name="connsiteX1-111" fmla="*/ 12490 w 738285"/>
                <a:gd name="connsiteY1-112" fmla="*/ 10 h 4248482"/>
                <a:gd name="connsiteX2-113" fmla="*/ 630271 w 738285"/>
                <a:gd name="connsiteY2-114" fmla="*/ 10 h 4248482"/>
                <a:gd name="connsiteX3-115" fmla="*/ 738285 w 738285"/>
                <a:gd name="connsiteY3-116" fmla="*/ 108024 h 4248482"/>
                <a:gd name="connsiteX4-117" fmla="*/ 738285 w 738285"/>
                <a:gd name="connsiteY4-118" fmla="*/ 4140468 h 4248482"/>
                <a:gd name="connsiteX5-119" fmla="*/ 630271 w 738285"/>
                <a:gd name="connsiteY5-120" fmla="*/ 4248482 h 4248482"/>
                <a:gd name="connsiteX6-121" fmla="*/ 60114 w 738285"/>
                <a:gd name="connsiteY6-122" fmla="*/ 4248482 h 4248482"/>
                <a:gd name="connsiteX7-123" fmla="*/ 90213 w 738285"/>
                <a:gd name="connsiteY7-124" fmla="*/ 4140468 h 4248482"/>
                <a:gd name="connsiteX8-125" fmla="*/ 90213 w 738285"/>
                <a:gd name="connsiteY8-126" fmla="*/ 146124 h 4248482"/>
                <a:gd name="connsiteX0-127" fmla="*/ 90213 w 738285"/>
                <a:gd name="connsiteY0-128" fmla="*/ 146124 h 4248482"/>
                <a:gd name="connsiteX1-129" fmla="*/ 12490 w 738285"/>
                <a:gd name="connsiteY1-130" fmla="*/ 10 h 4248482"/>
                <a:gd name="connsiteX2-131" fmla="*/ 630271 w 738285"/>
                <a:gd name="connsiteY2-132" fmla="*/ 10 h 4248482"/>
                <a:gd name="connsiteX3-133" fmla="*/ 738285 w 738285"/>
                <a:gd name="connsiteY3-134" fmla="*/ 108024 h 4248482"/>
                <a:gd name="connsiteX4-135" fmla="*/ 738285 w 738285"/>
                <a:gd name="connsiteY4-136" fmla="*/ 4140468 h 4248482"/>
                <a:gd name="connsiteX5-137" fmla="*/ 630271 w 738285"/>
                <a:gd name="connsiteY5-138" fmla="*/ 4248482 h 4248482"/>
                <a:gd name="connsiteX6-139" fmla="*/ 36302 w 738285"/>
                <a:gd name="connsiteY6-140" fmla="*/ 4248482 h 4248482"/>
                <a:gd name="connsiteX7-141" fmla="*/ 90213 w 738285"/>
                <a:gd name="connsiteY7-142" fmla="*/ 4140468 h 4248482"/>
                <a:gd name="connsiteX8-143" fmla="*/ 90213 w 738285"/>
                <a:gd name="connsiteY8-144" fmla="*/ 146124 h 4248482"/>
                <a:gd name="connsiteX0-145" fmla="*/ 90213 w 738285"/>
                <a:gd name="connsiteY0-146" fmla="*/ 146124 h 4248500"/>
                <a:gd name="connsiteX1-147" fmla="*/ 12490 w 738285"/>
                <a:gd name="connsiteY1-148" fmla="*/ 10 h 4248500"/>
                <a:gd name="connsiteX2-149" fmla="*/ 630271 w 738285"/>
                <a:gd name="connsiteY2-150" fmla="*/ 10 h 4248500"/>
                <a:gd name="connsiteX3-151" fmla="*/ 738285 w 738285"/>
                <a:gd name="connsiteY3-152" fmla="*/ 108024 h 4248500"/>
                <a:gd name="connsiteX4-153" fmla="*/ 738285 w 738285"/>
                <a:gd name="connsiteY4-154" fmla="*/ 4140468 h 4248500"/>
                <a:gd name="connsiteX5-155" fmla="*/ 630271 w 738285"/>
                <a:gd name="connsiteY5-156" fmla="*/ 4248482 h 4248500"/>
                <a:gd name="connsiteX6-157" fmla="*/ 36302 w 738285"/>
                <a:gd name="connsiteY6-158" fmla="*/ 4248482 h 4248500"/>
                <a:gd name="connsiteX7-159" fmla="*/ 90213 w 738285"/>
                <a:gd name="connsiteY7-160" fmla="*/ 4140468 h 4248500"/>
                <a:gd name="connsiteX8-161" fmla="*/ 90213 w 738285"/>
                <a:gd name="connsiteY8-162" fmla="*/ 146124 h 42485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vert="eaVert" lIns="72000" tIns="0" rIns="0" bIns="0" anchor="ctr"/>
            <a:lstStyle/>
            <a:p>
              <a:pPr algn="ctr">
                <a:defRPr/>
              </a:pPr>
              <a:r>
                <a:rPr lang="zh-CN" altLang="en-US" dirty="0">
                  <a:solidFill>
                    <a:srgbClr val="FFFFFF"/>
                  </a:solidFill>
                  <a:cs typeface="+mn-ea"/>
                  <a:sym typeface="+mn-lt"/>
                </a:rPr>
                <a:t>点击添加文本内容</a:t>
              </a:r>
              <a:endParaRPr lang="zh-CN" altLang="en-US" dirty="0">
                <a:solidFill>
                  <a:srgbClr val="FFFFFF"/>
                </a:solidFill>
                <a:cs typeface="+mn-ea"/>
                <a:sym typeface="+mn-lt"/>
              </a:endParaRPr>
            </a:p>
          </p:txBody>
        </p:sp>
      </p:grpSp>
      <p:sp>
        <p:nvSpPr>
          <p:cNvPr id="31" name="文本框 30"/>
          <p:cNvSpPr txBox="1"/>
          <p:nvPr/>
        </p:nvSpPr>
        <p:spPr>
          <a:xfrm>
            <a:off x="7038023" y="2989666"/>
            <a:ext cx="3596099" cy="613694"/>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cs typeface="+mn-ea"/>
                <a:sym typeface="+mn-lt"/>
              </a:rPr>
              <a:t>Please enter text </a:t>
            </a:r>
            <a:r>
              <a:rPr lang="en-US" sz="1200" dirty="0" err="1">
                <a:solidFill>
                  <a:schemeClr val="tx1">
                    <a:lumMod val="75000"/>
                    <a:lumOff val="25000"/>
                  </a:schemeClr>
                </a:solidFill>
                <a:cs typeface="+mn-ea"/>
                <a:sym typeface="+mn-lt"/>
              </a:rPr>
              <a:t>here.Please</a:t>
            </a:r>
            <a:r>
              <a:rPr lang="en-US" sz="1200" dirty="0">
                <a:solidFill>
                  <a:schemeClr val="tx1">
                    <a:lumMod val="75000"/>
                    <a:lumOff val="25000"/>
                  </a:schemeClr>
                </a:solidFill>
                <a:cs typeface="+mn-ea"/>
                <a:sym typeface="+mn-lt"/>
              </a:rPr>
              <a:t> enter text </a:t>
            </a:r>
            <a:r>
              <a:rPr lang="en-US" sz="1200" dirty="0" err="1">
                <a:solidFill>
                  <a:schemeClr val="tx1">
                    <a:lumMod val="75000"/>
                    <a:lumOff val="25000"/>
                  </a:schemeClr>
                </a:solidFill>
                <a:cs typeface="+mn-ea"/>
                <a:sym typeface="+mn-lt"/>
              </a:rPr>
              <a:t>here.Please</a:t>
            </a:r>
            <a:r>
              <a:rPr lang="en-US" sz="1200" dirty="0">
                <a:solidFill>
                  <a:schemeClr val="tx1">
                    <a:lumMod val="75000"/>
                    <a:lumOff val="25000"/>
                  </a:schemeClr>
                </a:solidFill>
                <a:cs typeface="+mn-ea"/>
                <a:sym typeface="+mn-lt"/>
              </a:rPr>
              <a:t> enter text here.</a:t>
            </a:r>
            <a:endParaRPr lang="en-US" sz="1200" dirty="0">
              <a:solidFill>
                <a:schemeClr val="tx1">
                  <a:lumMod val="75000"/>
                  <a:lumOff val="25000"/>
                </a:schemeClr>
              </a:solidFill>
              <a:cs typeface="+mn-ea"/>
              <a:sym typeface="+mn-lt"/>
            </a:endParaRPr>
          </a:p>
        </p:txBody>
      </p:sp>
      <p:sp>
        <p:nvSpPr>
          <p:cNvPr id="32" name="文本框 31"/>
          <p:cNvSpPr txBox="1"/>
          <p:nvPr/>
        </p:nvSpPr>
        <p:spPr>
          <a:xfrm>
            <a:off x="6993566" y="2653009"/>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tx1">
                    <a:lumMod val="75000"/>
                    <a:lumOff val="25000"/>
                  </a:schemeClr>
                </a:solidFill>
                <a:cs typeface="+mn-ea"/>
                <a:sym typeface="+mn-lt"/>
              </a:rPr>
              <a:t>输入标题</a:t>
            </a:r>
            <a:endParaRPr lang="zh-CN" altLang="en-US" sz="2400" dirty="0">
              <a:solidFill>
                <a:schemeClr val="tx1">
                  <a:lumMod val="75000"/>
                  <a:lumOff val="25000"/>
                </a:schemeClr>
              </a:solidFill>
              <a:cs typeface="+mn-ea"/>
              <a:sym typeface="+mn-lt"/>
            </a:endParaRPr>
          </a:p>
        </p:txBody>
      </p:sp>
      <p:sp>
        <p:nvSpPr>
          <p:cNvPr id="33" name="文本框 32"/>
          <p:cNvSpPr txBox="1"/>
          <p:nvPr/>
        </p:nvSpPr>
        <p:spPr>
          <a:xfrm>
            <a:off x="6993779" y="4225977"/>
            <a:ext cx="3479339" cy="613694"/>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cs typeface="+mn-ea"/>
                <a:sym typeface="+mn-lt"/>
              </a:rPr>
              <a:t>Please enter text </a:t>
            </a:r>
            <a:r>
              <a:rPr lang="en-US" sz="1200" dirty="0" err="1">
                <a:solidFill>
                  <a:schemeClr val="tx1">
                    <a:lumMod val="75000"/>
                    <a:lumOff val="25000"/>
                  </a:schemeClr>
                </a:solidFill>
                <a:cs typeface="+mn-ea"/>
                <a:sym typeface="+mn-lt"/>
              </a:rPr>
              <a:t>here.Please</a:t>
            </a:r>
            <a:r>
              <a:rPr lang="en-US" sz="1200" dirty="0">
                <a:solidFill>
                  <a:schemeClr val="tx1">
                    <a:lumMod val="75000"/>
                    <a:lumOff val="25000"/>
                  </a:schemeClr>
                </a:solidFill>
                <a:cs typeface="+mn-ea"/>
                <a:sym typeface="+mn-lt"/>
              </a:rPr>
              <a:t> enter text </a:t>
            </a:r>
            <a:r>
              <a:rPr lang="en-US" sz="1200" dirty="0" err="1">
                <a:solidFill>
                  <a:schemeClr val="tx1">
                    <a:lumMod val="75000"/>
                    <a:lumOff val="25000"/>
                  </a:schemeClr>
                </a:solidFill>
                <a:cs typeface="+mn-ea"/>
                <a:sym typeface="+mn-lt"/>
              </a:rPr>
              <a:t>here.Please</a:t>
            </a:r>
            <a:r>
              <a:rPr lang="en-US" sz="1200" dirty="0">
                <a:solidFill>
                  <a:schemeClr val="tx1">
                    <a:lumMod val="75000"/>
                    <a:lumOff val="25000"/>
                  </a:schemeClr>
                </a:solidFill>
                <a:cs typeface="+mn-ea"/>
                <a:sym typeface="+mn-lt"/>
              </a:rPr>
              <a:t> enter text here.</a:t>
            </a:r>
            <a:endParaRPr lang="en-US" sz="1200" dirty="0">
              <a:solidFill>
                <a:schemeClr val="tx1">
                  <a:lumMod val="75000"/>
                  <a:lumOff val="25000"/>
                </a:schemeClr>
              </a:solidFill>
              <a:cs typeface="+mn-ea"/>
              <a:sym typeface="+mn-lt"/>
            </a:endParaRPr>
          </a:p>
        </p:txBody>
      </p:sp>
      <p:sp>
        <p:nvSpPr>
          <p:cNvPr id="34" name="文本框 33"/>
          <p:cNvSpPr txBox="1"/>
          <p:nvPr/>
        </p:nvSpPr>
        <p:spPr>
          <a:xfrm>
            <a:off x="6949322" y="3889320"/>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tx1">
                    <a:lumMod val="75000"/>
                    <a:lumOff val="25000"/>
                  </a:schemeClr>
                </a:solidFill>
                <a:cs typeface="+mn-ea"/>
                <a:sym typeface="+mn-lt"/>
              </a:rPr>
              <a:t>输入标题</a:t>
            </a:r>
            <a:endParaRPr lang="zh-CN" altLang="en-US" sz="2400" dirty="0">
              <a:solidFill>
                <a:schemeClr val="tx1">
                  <a:lumMod val="75000"/>
                  <a:lumOff val="2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14:gallery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4"/>
                                        </p:tgtEl>
                                        <p:attrNameLst>
                                          <p:attrName>ppt_y</p:attrName>
                                        </p:attrNameLst>
                                      </p:cBhvr>
                                      <p:tavLst>
                                        <p:tav tm="0">
                                          <p:val>
                                            <p:strVal val="#ppt_y"/>
                                          </p:val>
                                        </p:tav>
                                        <p:tav tm="100000">
                                          <p:val>
                                            <p:strVal val="#ppt_y"/>
                                          </p:val>
                                        </p:tav>
                                      </p:tavLst>
                                    </p:anim>
                                    <p:anim calcmode="lin" valueType="num">
                                      <p:cBhvr>
                                        <p:cTn id="13"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4"/>
                                        </p:tgtEl>
                                      </p:cBhvr>
                                    </p:animEffect>
                                  </p:childTnLst>
                                </p:cTn>
                              </p:par>
                            </p:childTnLst>
                          </p:cTn>
                        </p:par>
                        <p:par>
                          <p:cTn id="16" fill="hold">
                            <p:stCondLst>
                              <p:cond delay="649"/>
                            </p:stCondLst>
                            <p:childTnLst>
                              <p:par>
                                <p:cTn id="17" presetID="14" presetClass="entr" presetSubtype="1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randombar(horizontal)">
                                      <p:cBhvr>
                                        <p:cTn id="19" dur="500"/>
                                        <p:tgtEl>
                                          <p:spTgt spid="5"/>
                                        </p:tgtEl>
                                      </p:cBhvr>
                                    </p:animEffect>
                                  </p:childTnLst>
                                </p:cTn>
                              </p:par>
                            </p:childTnLst>
                          </p:cTn>
                        </p:par>
                        <p:par>
                          <p:cTn id="20" fill="hold">
                            <p:stCondLst>
                              <p:cond delay="1149"/>
                            </p:stCondLst>
                            <p:childTnLst>
                              <p:par>
                                <p:cTn id="21" presetID="12" presetClass="entr" presetSubtype="4" fill="hold" grpId="0" nodeType="afterEffect">
                                  <p:stCondLst>
                                    <p:cond delay="0"/>
                                  </p:stCondLst>
                                  <p:childTnLst>
                                    <p:set>
                                      <p:cBhvr>
                                        <p:cTn id="22" dur="1" fill="hold">
                                          <p:stCondLst>
                                            <p:cond delay="0"/>
                                          </p:stCondLst>
                                        </p:cTn>
                                        <p:tgtEl>
                                          <p:spTgt spid="31"/>
                                        </p:tgtEl>
                                        <p:attrNameLst>
                                          <p:attrName>style.visibility</p:attrName>
                                        </p:attrNameLst>
                                      </p:cBhvr>
                                      <p:to>
                                        <p:strVal val="visible"/>
                                      </p:to>
                                    </p:set>
                                    <p:anim calcmode="lin" valueType="num">
                                      <p:cBhvr additive="base">
                                        <p:cTn id="23" dur="500"/>
                                        <p:tgtEl>
                                          <p:spTgt spid="31"/>
                                        </p:tgtEl>
                                        <p:attrNameLst>
                                          <p:attrName>ppt_y</p:attrName>
                                        </p:attrNameLst>
                                      </p:cBhvr>
                                      <p:tavLst>
                                        <p:tav tm="0">
                                          <p:val>
                                            <p:strVal val="#ppt_y+#ppt_h*1.125000"/>
                                          </p:val>
                                        </p:tav>
                                        <p:tav tm="100000">
                                          <p:val>
                                            <p:strVal val="#ppt_y"/>
                                          </p:val>
                                        </p:tav>
                                      </p:tavLst>
                                    </p:anim>
                                    <p:animEffect transition="in" filter="wipe(up)">
                                      <p:cBhvr>
                                        <p:cTn id="24" dur="500"/>
                                        <p:tgtEl>
                                          <p:spTgt spid="31"/>
                                        </p:tgtEl>
                                      </p:cBhvr>
                                    </p:animEffect>
                                  </p:childTnLst>
                                </p:cTn>
                              </p:par>
                            </p:childTnLst>
                          </p:cTn>
                        </p:par>
                        <p:par>
                          <p:cTn id="25" fill="hold">
                            <p:stCondLst>
                              <p:cond delay="1649"/>
                            </p:stCondLst>
                            <p:childTnLst>
                              <p:par>
                                <p:cTn id="26" presetID="12" presetClass="entr" presetSubtype="4" fill="hold" grpId="0" nodeType="afterEffect">
                                  <p:stCondLst>
                                    <p:cond delay="0"/>
                                  </p:stCondLst>
                                  <p:childTnLst>
                                    <p:set>
                                      <p:cBhvr>
                                        <p:cTn id="27" dur="1" fill="hold">
                                          <p:stCondLst>
                                            <p:cond delay="0"/>
                                          </p:stCondLst>
                                        </p:cTn>
                                        <p:tgtEl>
                                          <p:spTgt spid="32"/>
                                        </p:tgtEl>
                                        <p:attrNameLst>
                                          <p:attrName>style.visibility</p:attrName>
                                        </p:attrNameLst>
                                      </p:cBhvr>
                                      <p:to>
                                        <p:strVal val="visible"/>
                                      </p:to>
                                    </p:set>
                                    <p:anim calcmode="lin" valueType="num">
                                      <p:cBhvr additive="base">
                                        <p:cTn id="28" dur="500"/>
                                        <p:tgtEl>
                                          <p:spTgt spid="32"/>
                                        </p:tgtEl>
                                        <p:attrNameLst>
                                          <p:attrName>ppt_y</p:attrName>
                                        </p:attrNameLst>
                                      </p:cBhvr>
                                      <p:tavLst>
                                        <p:tav tm="0">
                                          <p:val>
                                            <p:strVal val="#ppt_y+#ppt_h*1.125000"/>
                                          </p:val>
                                        </p:tav>
                                        <p:tav tm="100000">
                                          <p:val>
                                            <p:strVal val="#ppt_y"/>
                                          </p:val>
                                        </p:tav>
                                      </p:tavLst>
                                    </p:anim>
                                    <p:animEffect transition="in" filter="wipe(up)">
                                      <p:cBhvr>
                                        <p:cTn id="29" dur="500"/>
                                        <p:tgtEl>
                                          <p:spTgt spid="32"/>
                                        </p:tgtEl>
                                      </p:cBhvr>
                                    </p:animEffect>
                                  </p:childTnLst>
                                </p:cTn>
                              </p:par>
                            </p:childTnLst>
                          </p:cTn>
                        </p:par>
                        <p:par>
                          <p:cTn id="30" fill="hold">
                            <p:stCondLst>
                              <p:cond delay="2149"/>
                            </p:stCondLst>
                            <p:childTnLst>
                              <p:par>
                                <p:cTn id="31" presetID="12" presetClass="entr" presetSubtype="4" fill="hold" grpId="0" nodeType="after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additive="base">
                                        <p:cTn id="33" dur="500"/>
                                        <p:tgtEl>
                                          <p:spTgt spid="33"/>
                                        </p:tgtEl>
                                        <p:attrNameLst>
                                          <p:attrName>ppt_y</p:attrName>
                                        </p:attrNameLst>
                                      </p:cBhvr>
                                      <p:tavLst>
                                        <p:tav tm="0">
                                          <p:val>
                                            <p:strVal val="#ppt_y+#ppt_h*1.125000"/>
                                          </p:val>
                                        </p:tav>
                                        <p:tav tm="100000">
                                          <p:val>
                                            <p:strVal val="#ppt_y"/>
                                          </p:val>
                                        </p:tav>
                                      </p:tavLst>
                                    </p:anim>
                                    <p:animEffect transition="in" filter="wipe(up)">
                                      <p:cBhvr>
                                        <p:cTn id="34" dur="500"/>
                                        <p:tgtEl>
                                          <p:spTgt spid="33"/>
                                        </p:tgtEl>
                                      </p:cBhvr>
                                    </p:animEffect>
                                  </p:childTnLst>
                                </p:cTn>
                              </p:par>
                            </p:childTnLst>
                          </p:cTn>
                        </p:par>
                        <p:par>
                          <p:cTn id="35" fill="hold">
                            <p:stCondLst>
                              <p:cond delay="2649"/>
                            </p:stCondLst>
                            <p:childTnLst>
                              <p:par>
                                <p:cTn id="36" presetID="12" presetClass="entr" presetSubtype="4" fill="hold" grpId="0" nodeType="afterEffect">
                                  <p:stCondLst>
                                    <p:cond delay="0"/>
                                  </p:stCondLst>
                                  <p:childTnLst>
                                    <p:set>
                                      <p:cBhvr>
                                        <p:cTn id="37" dur="1" fill="hold">
                                          <p:stCondLst>
                                            <p:cond delay="0"/>
                                          </p:stCondLst>
                                        </p:cTn>
                                        <p:tgtEl>
                                          <p:spTgt spid="34"/>
                                        </p:tgtEl>
                                        <p:attrNameLst>
                                          <p:attrName>style.visibility</p:attrName>
                                        </p:attrNameLst>
                                      </p:cBhvr>
                                      <p:to>
                                        <p:strVal val="visible"/>
                                      </p:to>
                                    </p:set>
                                    <p:anim calcmode="lin" valueType="num">
                                      <p:cBhvr additive="base">
                                        <p:cTn id="38" dur="500"/>
                                        <p:tgtEl>
                                          <p:spTgt spid="34"/>
                                        </p:tgtEl>
                                        <p:attrNameLst>
                                          <p:attrName>ppt_y</p:attrName>
                                        </p:attrNameLst>
                                      </p:cBhvr>
                                      <p:tavLst>
                                        <p:tav tm="0">
                                          <p:val>
                                            <p:strVal val="#ppt_y+#ppt_h*1.125000"/>
                                          </p:val>
                                        </p:tav>
                                        <p:tav tm="100000">
                                          <p:val>
                                            <p:strVal val="#ppt_y"/>
                                          </p:val>
                                        </p:tav>
                                      </p:tavLst>
                                    </p:anim>
                                    <p:animEffect transition="in" filter="wipe(up)">
                                      <p:cBhvr>
                                        <p:cTn id="3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bldLvl="0"/>
      <p:bldP spid="5" grpId="0" animBg="1"/>
      <p:bldP spid="31" grpId="0" bldLvl="0"/>
      <p:bldP spid="32" grpId="0" bldLvl="0"/>
      <p:bldP spid="33" grpId="0" bldLvl="0"/>
      <p:bldP spid="34" grpId="0" bldLvl="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03200" y="145143"/>
            <a:ext cx="11785600" cy="656771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449943" y="319314"/>
            <a:ext cx="11292114" cy="62193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259"/>
          <p:cNvSpPr>
            <a:spLocks noChangeArrowheads="1"/>
          </p:cNvSpPr>
          <p:nvPr/>
        </p:nvSpPr>
        <p:spPr bwMode="auto">
          <a:xfrm>
            <a:off x="5179483" y="709222"/>
            <a:ext cx="1833034"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dist">
              <a:buNone/>
            </a:pPr>
            <a:r>
              <a:rPr lang="zh-CN" altLang="en-US" dirty="0">
                <a:solidFill>
                  <a:srgbClr val="333F50"/>
                </a:solidFill>
                <a:latin typeface="+mn-lt"/>
                <a:ea typeface="+mn-ea"/>
                <a:cs typeface="+mn-ea"/>
                <a:sym typeface="+mn-lt"/>
              </a:rPr>
              <a:t>活动目的</a:t>
            </a:r>
            <a:endParaRPr lang="en-US" altLang="zh-CN" dirty="0">
              <a:solidFill>
                <a:srgbClr val="333F50"/>
              </a:solidFill>
              <a:latin typeface="+mn-lt"/>
              <a:ea typeface="+mn-ea"/>
              <a:cs typeface="+mn-ea"/>
              <a:sym typeface="+mn-lt"/>
            </a:endParaRPr>
          </a:p>
        </p:txBody>
      </p:sp>
      <p:grpSp>
        <p:nvGrpSpPr>
          <p:cNvPr id="9" name="组合 8"/>
          <p:cNvGrpSpPr/>
          <p:nvPr/>
        </p:nvGrpSpPr>
        <p:grpSpPr>
          <a:xfrm>
            <a:off x="449943" y="1895715"/>
            <a:ext cx="11292114" cy="2335123"/>
            <a:chOff x="2298766" y="2311828"/>
            <a:chExt cx="7574482" cy="1483772"/>
          </a:xfrm>
        </p:grpSpPr>
        <p:sp>
          <p:nvSpPr>
            <p:cNvPr id="5" name="矩形 4"/>
            <p:cNvSpPr/>
            <p:nvPr/>
          </p:nvSpPr>
          <p:spPr>
            <a:xfrm>
              <a:off x="4851741" y="2311828"/>
              <a:ext cx="2468533" cy="1483772"/>
            </a:xfrm>
            <a:prstGeom prst="rect">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lIns="67549" tIns="33774" rIns="67549" bIns="33774" rtlCol="0" anchor="ctr"/>
            <a:lstStyle/>
            <a:p>
              <a:pPr algn="ctr">
                <a:lnSpc>
                  <a:spcPct val="150000"/>
                </a:lnSpc>
              </a:pPr>
              <a:endParaRPr lang="zh-CN" altLang="en-US" sz="1400" dirty="0">
                <a:solidFill>
                  <a:schemeClr val="bg1"/>
                </a:solidFill>
                <a:cs typeface="+mn-ea"/>
                <a:sym typeface="+mn-lt"/>
              </a:endParaRPr>
            </a:p>
          </p:txBody>
        </p:sp>
        <p:sp>
          <p:nvSpPr>
            <p:cNvPr id="7" name="矩形 6"/>
            <p:cNvSpPr/>
            <p:nvPr/>
          </p:nvSpPr>
          <p:spPr>
            <a:xfrm>
              <a:off x="7404715" y="2311828"/>
              <a:ext cx="2468533" cy="1483772"/>
            </a:xfrm>
            <a:prstGeom prst="rect">
              <a:avLst/>
            </a:prstGeom>
            <a:blipFill>
              <a:blip r:embed="rId1"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7549" tIns="33774" rIns="67549" bIns="33774" rtlCol="0" anchor="ctr"/>
            <a:lstStyle/>
            <a:p>
              <a:pPr algn="ctr">
                <a:lnSpc>
                  <a:spcPct val="150000"/>
                </a:lnSpc>
              </a:pPr>
              <a:endParaRPr lang="zh-CN" altLang="en-US" sz="1400" dirty="0">
                <a:solidFill>
                  <a:schemeClr val="bg1">
                    <a:lumMod val="20000"/>
                    <a:lumOff val="80000"/>
                  </a:schemeClr>
                </a:solidFill>
                <a:cs typeface="+mn-ea"/>
                <a:sym typeface="+mn-lt"/>
              </a:endParaRPr>
            </a:p>
          </p:txBody>
        </p:sp>
        <p:sp>
          <p:nvSpPr>
            <p:cNvPr id="8" name="矩形 7"/>
            <p:cNvSpPr/>
            <p:nvPr/>
          </p:nvSpPr>
          <p:spPr>
            <a:xfrm>
              <a:off x="2298766" y="2311828"/>
              <a:ext cx="2468533" cy="1483772"/>
            </a:xfrm>
            <a:prstGeom prst="rect">
              <a:avLst/>
            </a:prstGeom>
            <a:blipFill>
              <a:blip r:embed="rId2"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7549" tIns="33774" rIns="67549" bIns="33774" rtlCol="0" anchor="ctr"/>
            <a:lstStyle/>
            <a:p>
              <a:pPr algn="ctr">
                <a:lnSpc>
                  <a:spcPct val="150000"/>
                </a:lnSpc>
              </a:pPr>
              <a:endParaRPr lang="zh-CN" altLang="en-US" sz="1400" dirty="0">
                <a:solidFill>
                  <a:schemeClr val="bg1">
                    <a:lumMod val="20000"/>
                    <a:lumOff val="80000"/>
                  </a:schemeClr>
                </a:solidFill>
                <a:cs typeface="+mn-ea"/>
                <a:sym typeface="+mn-lt"/>
              </a:endParaRPr>
            </a:p>
          </p:txBody>
        </p:sp>
      </p:grpSp>
      <p:sp>
        <p:nvSpPr>
          <p:cNvPr id="10" name="文本框 9"/>
          <p:cNvSpPr txBox="1"/>
          <p:nvPr/>
        </p:nvSpPr>
        <p:spPr>
          <a:xfrm>
            <a:off x="5070794" y="2791373"/>
            <a:ext cx="2218055" cy="1167692"/>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200" dirty="0">
                <a:solidFill>
                  <a:schemeClr val="bg1"/>
                </a:solidFill>
                <a:cs typeface="+mn-ea"/>
                <a:sym typeface="+mn-lt"/>
              </a:rPr>
              <a:t>Please enter text </a:t>
            </a:r>
            <a:r>
              <a:rPr lang="en-US" sz="1200" dirty="0" err="1">
                <a:solidFill>
                  <a:schemeClr val="bg1"/>
                </a:solidFill>
                <a:cs typeface="+mn-ea"/>
                <a:sym typeface="+mn-lt"/>
              </a:rPr>
              <a:t>here.Please</a:t>
            </a:r>
            <a:r>
              <a:rPr lang="en-US" sz="1200" dirty="0">
                <a:solidFill>
                  <a:schemeClr val="bg1"/>
                </a:solidFill>
                <a:cs typeface="+mn-ea"/>
                <a:sym typeface="+mn-lt"/>
              </a:rPr>
              <a:t> enter text </a:t>
            </a:r>
            <a:r>
              <a:rPr lang="en-US" sz="1200" dirty="0" err="1">
                <a:solidFill>
                  <a:schemeClr val="bg1"/>
                </a:solidFill>
                <a:cs typeface="+mn-ea"/>
                <a:sym typeface="+mn-lt"/>
              </a:rPr>
              <a:t>here.Please</a:t>
            </a:r>
            <a:r>
              <a:rPr lang="en-US" sz="1200" dirty="0">
                <a:solidFill>
                  <a:schemeClr val="bg1"/>
                </a:solidFill>
                <a:cs typeface="+mn-ea"/>
                <a:sym typeface="+mn-lt"/>
              </a:rPr>
              <a:t> enter text </a:t>
            </a:r>
            <a:r>
              <a:rPr lang="en-US" sz="1200" dirty="0" err="1">
                <a:solidFill>
                  <a:schemeClr val="bg1"/>
                </a:solidFill>
                <a:cs typeface="+mn-ea"/>
                <a:sym typeface="+mn-lt"/>
              </a:rPr>
              <a:t>here.Please</a:t>
            </a:r>
            <a:r>
              <a:rPr lang="en-US" sz="1200" dirty="0">
                <a:solidFill>
                  <a:schemeClr val="bg1"/>
                </a:solidFill>
                <a:cs typeface="+mn-ea"/>
                <a:sym typeface="+mn-lt"/>
              </a:rPr>
              <a:t> enter text here</a:t>
            </a:r>
            <a:endParaRPr lang="en-US" sz="1200" dirty="0">
              <a:solidFill>
                <a:schemeClr val="bg1"/>
              </a:solidFill>
              <a:cs typeface="+mn-ea"/>
              <a:sym typeface="+mn-lt"/>
            </a:endParaRPr>
          </a:p>
        </p:txBody>
      </p:sp>
      <p:sp>
        <p:nvSpPr>
          <p:cNvPr id="11" name="文本框 10"/>
          <p:cNvSpPr txBox="1"/>
          <p:nvPr/>
        </p:nvSpPr>
        <p:spPr>
          <a:xfrm>
            <a:off x="5070792" y="2367828"/>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dirty="0">
                <a:solidFill>
                  <a:schemeClr val="bg1"/>
                </a:solidFill>
                <a:cs typeface="+mn-ea"/>
                <a:sym typeface="+mn-lt"/>
              </a:rPr>
              <a:t>输入标题</a:t>
            </a:r>
            <a:endParaRPr lang="zh-CN" altLang="en-US" sz="2400" dirty="0">
              <a:solidFill>
                <a:schemeClr val="bg1"/>
              </a:solidFill>
              <a:cs typeface="+mn-ea"/>
              <a:sym typeface="+mn-lt"/>
            </a:endParaRPr>
          </a:p>
        </p:txBody>
      </p:sp>
      <p:sp>
        <p:nvSpPr>
          <p:cNvPr id="13" name="Rectangle 66"/>
          <p:cNvSpPr/>
          <p:nvPr/>
        </p:nvSpPr>
        <p:spPr>
          <a:xfrm>
            <a:off x="3553842" y="4875667"/>
            <a:ext cx="6114814" cy="874407"/>
          </a:xfrm>
          <a:prstGeom prst="rect">
            <a:avLst/>
          </a:prstGeom>
        </p:spPr>
        <p:txBody>
          <a:bodyPr wrap="square">
            <a:spAutoFit/>
          </a:bodyPr>
          <a:lstStyle/>
          <a:p>
            <a:pPr defTabSz="1828800" rtl="0">
              <a:lnSpc>
                <a:spcPct val="150000"/>
              </a:lnSpc>
              <a:spcBef>
                <a:spcPts val="1200"/>
              </a:spcBef>
              <a:buClr>
                <a:srgbClr val="E24848"/>
              </a:buClr>
              <a:defRPr/>
            </a:pPr>
            <a:r>
              <a:rPr lang="en-US" kern="1200" noProof="1">
                <a:solidFill>
                  <a:srgbClr val="333F50"/>
                </a:solidFill>
                <a:cs typeface="+mn-ea"/>
                <a:sym typeface="+mn-lt"/>
              </a:rPr>
              <a:t>Lorem ipsum dolor sit amet, consectetur adipiscing elit. Nulla imperdiet volutpat dui at fermentum</a:t>
            </a:r>
            <a:endParaRPr lang="en-US" kern="1200" noProof="1">
              <a:solidFill>
                <a:srgbClr val="333F50"/>
              </a:solidFill>
              <a:cs typeface="+mn-ea"/>
              <a:sym typeface="+mn-lt"/>
            </a:endParaRPr>
          </a:p>
        </p:txBody>
      </p:sp>
      <p:sp>
        <p:nvSpPr>
          <p:cNvPr id="14" name="任意多边形 19"/>
          <p:cNvSpPr>
            <a:spLocks noChangeAspect="1"/>
          </p:cNvSpPr>
          <p:nvPr/>
        </p:nvSpPr>
        <p:spPr>
          <a:xfrm>
            <a:off x="2021868" y="5020486"/>
            <a:ext cx="796283" cy="693738"/>
          </a:xfrm>
          <a:custGeom>
            <a:avLst/>
            <a:gdLst>
              <a:gd name="connsiteX0" fmla="*/ 2136838 w 4244134"/>
              <a:gd name="connsiteY0" fmla="*/ 2537631 h 3693319"/>
              <a:gd name="connsiteX1" fmla="*/ 2299844 w 4244134"/>
              <a:gd name="connsiteY1" fmla="*/ 2700637 h 3693319"/>
              <a:gd name="connsiteX2" fmla="*/ 2462850 w 4244134"/>
              <a:gd name="connsiteY2" fmla="*/ 2537631 h 3693319"/>
              <a:gd name="connsiteX3" fmla="*/ 616723 w 4244134"/>
              <a:gd name="connsiteY3" fmla="*/ 1748051 h 3693319"/>
              <a:gd name="connsiteX4" fmla="*/ 2488723 w 4244134"/>
              <a:gd name="connsiteY4" fmla="*/ 1748051 h 3693319"/>
              <a:gd name="connsiteX5" fmla="*/ 2488723 w 4244134"/>
              <a:gd name="connsiteY5" fmla="*/ 1884677 h 3693319"/>
              <a:gd name="connsiteX6" fmla="*/ 616723 w 4244134"/>
              <a:gd name="connsiteY6" fmla="*/ 1884677 h 3693319"/>
              <a:gd name="connsiteX7" fmla="*/ 616723 w 4244134"/>
              <a:gd name="connsiteY7" fmla="*/ 1421574 h 3693319"/>
              <a:gd name="connsiteX8" fmla="*/ 2488723 w 4244134"/>
              <a:gd name="connsiteY8" fmla="*/ 1421574 h 3693319"/>
              <a:gd name="connsiteX9" fmla="*/ 2488723 w 4244134"/>
              <a:gd name="connsiteY9" fmla="*/ 1558200 h 3693319"/>
              <a:gd name="connsiteX10" fmla="*/ 616723 w 4244134"/>
              <a:gd name="connsiteY10" fmla="*/ 1558200 h 3693319"/>
              <a:gd name="connsiteX11" fmla="*/ 616723 w 4244134"/>
              <a:gd name="connsiteY11" fmla="*/ 1095097 h 3693319"/>
              <a:gd name="connsiteX12" fmla="*/ 2488723 w 4244134"/>
              <a:gd name="connsiteY12" fmla="*/ 1095097 h 3693319"/>
              <a:gd name="connsiteX13" fmla="*/ 2488723 w 4244134"/>
              <a:gd name="connsiteY13" fmla="*/ 1231723 h 3693319"/>
              <a:gd name="connsiteX14" fmla="*/ 616723 w 4244134"/>
              <a:gd name="connsiteY14" fmla="*/ 1231723 h 3693319"/>
              <a:gd name="connsiteX15" fmla="*/ 204718 w 4244134"/>
              <a:gd name="connsiteY15" fmla="*/ 204718 h 3693319"/>
              <a:gd name="connsiteX16" fmla="*/ 204718 w 4244134"/>
              <a:gd name="connsiteY16" fmla="*/ 3488601 h 3693319"/>
              <a:gd name="connsiteX17" fmla="*/ 2907082 w 4244134"/>
              <a:gd name="connsiteY17" fmla="*/ 3488601 h 3693319"/>
              <a:gd name="connsiteX18" fmla="*/ 2907082 w 4244134"/>
              <a:gd name="connsiteY18" fmla="*/ 3096000 h 3693319"/>
              <a:gd name="connsiteX19" fmla="*/ 2907082 w 4244134"/>
              <a:gd name="connsiteY19" fmla="*/ 2973318 h 3693319"/>
              <a:gd name="connsiteX20" fmla="*/ 2907082 w 4244134"/>
              <a:gd name="connsiteY20" fmla="*/ 2619924 h 3693319"/>
              <a:gd name="connsiteX21" fmla="*/ 2302633 w 4244134"/>
              <a:gd name="connsiteY21" fmla="*/ 3224372 h 3693319"/>
              <a:gd name="connsiteX22" fmla="*/ 2288873 w 4244134"/>
              <a:gd name="connsiteY22" fmla="*/ 3210611 h 3693319"/>
              <a:gd name="connsiteX23" fmla="*/ 2286083 w 4244134"/>
              <a:gd name="connsiteY23" fmla="*/ 3213400 h 3693319"/>
              <a:gd name="connsiteX24" fmla="*/ 1610314 w 4244134"/>
              <a:gd name="connsiteY24" fmla="*/ 2537631 h 3693319"/>
              <a:gd name="connsiteX25" fmla="*/ 616723 w 4244134"/>
              <a:gd name="connsiteY25" fmla="*/ 2537631 h 3693319"/>
              <a:gd name="connsiteX26" fmla="*/ 616723 w 4244134"/>
              <a:gd name="connsiteY26" fmla="*/ 2401005 h 3693319"/>
              <a:gd name="connsiteX27" fmla="*/ 1473688 w 4244134"/>
              <a:gd name="connsiteY27" fmla="*/ 2401005 h 3693319"/>
              <a:gd name="connsiteX28" fmla="*/ 1340342 w 4244134"/>
              <a:gd name="connsiteY28" fmla="*/ 2267659 h 3693319"/>
              <a:gd name="connsiteX29" fmla="*/ 1396846 w 4244134"/>
              <a:gd name="connsiteY29" fmla="*/ 2211154 h 3693319"/>
              <a:gd name="connsiteX30" fmla="*/ 616723 w 4244134"/>
              <a:gd name="connsiteY30" fmla="*/ 2211154 h 3693319"/>
              <a:gd name="connsiteX31" fmla="*/ 616723 w 4244134"/>
              <a:gd name="connsiteY31" fmla="*/ 2074528 h 3693319"/>
              <a:gd name="connsiteX32" fmla="*/ 1533472 w 4244134"/>
              <a:gd name="connsiteY32" fmla="*/ 2074528 h 3693319"/>
              <a:gd name="connsiteX33" fmla="*/ 1603604 w 4244134"/>
              <a:gd name="connsiteY33" fmla="*/ 2004396 h 3693319"/>
              <a:gd name="connsiteX34" fmla="*/ 1673735 w 4244134"/>
              <a:gd name="connsiteY34" fmla="*/ 2074528 h 3693319"/>
              <a:gd name="connsiteX35" fmla="*/ 2488723 w 4244134"/>
              <a:gd name="connsiteY35" fmla="*/ 2074528 h 3693319"/>
              <a:gd name="connsiteX36" fmla="*/ 2488723 w 4244134"/>
              <a:gd name="connsiteY36" fmla="*/ 2211154 h 3693319"/>
              <a:gd name="connsiteX37" fmla="*/ 1810361 w 4244134"/>
              <a:gd name="connsiteY37" fmla="*/ 2211154 h 3693319"/>
              <a:gd name="connsiteX38" fmla="*/ 2000212 w 4244134"/>
              <a:gd name="connsiteY38" fmla="*/ 2401005 h 3693319"/>
              <a:gd name="connsiteX39" fmla="*/ 2488723 w 4244134"/>
              <a:gd name="connsiteY39" fmla="*/ 2401005 h 3693319"/>
              <a:gd name="connsiteX40" fmla="*/ 2488723 w 4244134"/>
              <a:gd name="connsiteY40" fmla="*/ 2511758 h 3693319"/>
              <a:gd name="connsiteX41" fmla="*/ 2907082 w 4244134"/>
              <a:gd name="connsiteY41" fmla="*/ 2093399 h 3693319"/>
              <a:gd name="connsiteX42" fmla="*/ 2907082 w 4244134"/>
              <a:gd name="connsiteY42" fmla="*/ 204718 h 3693319"/>
              <a:gd name="connsiteX43" fmla="*/ 0 w 4244134"/>
              <a:gd name="connsiteY43" fmla="*/ 0 h 3693319"/>
              <a:gd name="connsiteX44" fmla="*/ 204718 w 4244134"/>
              <a:gd name="connsiteY44" fmla="*/ 0 h 3693319"/>
              <a:gd name="connsiteX45" fmla="*/ 204718 w 4244134"/>
              <a:gd name="connsiteY45" fmla="*/ 1 h 3693319"/>
              <a:gd name="connsiteX46" fmla="*/ 2907082 w 4244134"/>
              <a:gd name="connsiteY46" fmla="*/ 1 h 3693319"/>
              <a:gd name="connsiteX47" fmla="*/ 2907082 w 4244134"/>
              <a:gd name="connsiteY47" fmla="*/ 0 h 3693319"/>
              <a:gd name="connsiteX48" fmla="*/ 3111799 w 4244134"/>
              <a:gd name="connsiteY48" fmla="*/ 0 h 3693319"/>
              <a:gd name="connsiteX49" fmla="*/ 3111799 w 4244134"/>
              <a:gd name="connsiteY49" fmla="*/ 1888682 h 3693319"/>
              <a:gd name="connsiteX50" fmla="*/ 3980872 w 4244134"/>
              <a:gd name="connsiteY50" fmla="*/ 1019609 h 3693319"/>
              <a:gd name="connsiteX51" fmla="*/ 4244134 w 4244134"/>
              <a:gd name="connsiteY51" fmla="*/ 1282871 h 3693319"/>
              <a:gd name="connsiteX52" fmla="*/ 3111799 w 4244134"/>
              <a:gd name="connsiteY52" fmla="*/ 2415207 h 3693319"/>
              <a:gd name="connsiteX53" fmla="*/ 3111799 w 4244134"/>
              <a:gd name="connsiteY53" fmla="*/ 2973318 h 3693319"/>
              <a:gd name="connsiteX54" fmla="*/ 3111799 w 4244134"/>
              <a:gd name="connsiteY54" fmla="*/ 3096000 h 3693319"/>
              <a:gd name="connsiteX55" fmla="*/ 3111799 w 4244134"/>
              <a:gd name="connsiteY55" fmla="*/ 3693319 h 3693319"/>
              <a:gd name="connsiteX56" fmla="*/ 2907082 w 4244134"/>
              <a:gd name="connsiteY56" fmla="*/ 3693319 h 3693319"/>
              <a:gd name="connsiteX57" fmla="*/ 2907082 w 4244134"/>
              <a:gd name="connsiteY57" fmla="*/ 3693318 h 3693319"/>
              <a:gd name="connsiteX58" fmla="*/ 1 w 4244134"/>
              <a:gd name="connsiteY58" fmla="*/ 3693318 h 3693319"/>
              <a:gd name="connsiteX59" fmla="*/ 1 w 4244134"/>
              <a:gd name="connsiteY59" fmla="*/ 3636000 h 3693319"/>
              <a:gd name="connsiteX60" fmla="*/ 0 w 4244134"/>
              <a:gd name="connsiteY60" fmla="*/ 3636000 h 3693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4244134" h="3693319">
                <a:moveTo>
                  <a:pt x="2136838" y="2537631"/>
                </a:moveTo>
                <a:lnTo>
                  <a:pt x="2299844" y="2700637"/>
                </a:lnTo>
                <a:lnTo>
                  <a:pt x="2462850" y="2537631"/>
                </a:lnTo>
                <a:close/>
                <a:moveTo>
                  <a:pt x="616723" y="1748051"/>
                </a:moveTo>
                <a:lnTo>
                  <a:pt x="2488723" y="1748051"/>
                </a:lnTo>
                <a:lnTo>
                  <a:pt x="2488723" y="1884677"/>
                </a:lnTo>
                <a:lnTo>
                  <a:pt x="616723" y="1884677"/>
                </a:lnTo>
                <a:close/>
                <a:moveTo>
                  <a:pt x="616723" y="1421574"/>
                </a:moveTo>
                <a:lnTo>
                  <a:pt x="2488723" y="1421574"/>
                </a:lnTo>
                <a:lnTo>
                  <a:pt x="2488723" y="1558200"/>
                </a:lnTo>
                <a:lnTo>
                  <a:pt x="616723" y="1558200"/>
                </a:lnTo>
                <a:close/>
                <a:moveTo>
                  <a:pt x="616723" y="1095097"/>
                </a:moveTo>
                <a:lnTo>
                  <a:pt x="2488723" y="1095097"/>
                </a:lnTo>
                <a:lnTo>
                  <a:pt x="2488723" y="1231723"/>
                </a:lnTo>
                <a:lnTo>
                  <a:pt x="616723" y="1231723"/>
                </a:lnTo>
                <a:close/>
                <a:moveTo>
                  <a:pt x="204718" y="204718"/>
                </a:moveTo>
                <a:lnTo>
                  <a:pt x="204718" y="3488601"/>
                </a:lnTo>
                <a:lnTo>
                  <a:pt x="2907082" y="3488601"/>
                </a:lnTo>
                <a:lnTo>
                  <a:pt x="2907082" y="3096000"/>
                </a:lnTo>
                <a:lnTo>
                  <a:pt x="2907082" y="2973318"/>
                </a:lnTo>
                <a:lnTo>
                  <a:pt x="2907082" y="2619924"/>
                </a:lnTo>
                <a:lnTo>
                  <a:pt x="2302633" y="3224372"/>
                </a:lnTo>
                <a:lnTo>
                  <a:pt x="2288873" y="3210611"/>
                </a:lnTo>
                <a:lnTo>
                  <a:pt x="2286083" y="3213400"/>
                </a:lnTo>
                <a:lnTo>
                  <a:pt x="1610314" y="2537631"/>
                </a:lnTo>
                <a:lnTo>
                  <a:pt x="616723" y="2537631"/>
                </a:lnTo>
                <a:lnTo>
                  <a:pt x="616723" y="2401005"/>
                </a:lnTo>
                <a:lnTo>
                  <a:pt x="1473688" y="2401005"/>
                </a:lnTo>
                <a:lnTo>
                  <a:pt x="1340342" y="2267659"/>
                </a:lnTo>
                <a:lnTo>
                  <a:pt x="1396846" y="2211154"/>
                </a:lnTo>
                <a:lnTo>
                  <a:pt x="616723" y="2211154"/>
                </a:lnTo>
                <a:lnTo>
                  <a:pt x="616723" y="2074528"/>
                </a:lnTo>
                <a:lnTo>
                  <a:pt x="1533472" y="2074528"/>
                </a:lnTo>
                <a:lnTo>
                  <a:pt x="1603604" y="2004396"/>
                </a:lnTo>
                <a:lnTo>
                  <a:pt x="1673735" y="2074528"/>
                </a:lnTo>
                <a:lnTo>
                  <a:pt x="2488723" y="2074528"/>
                </a:lnTo>
                <a:lnTo>
                  <a:pt x="2488723" y="2211154"/>
                </a:lnTo>
                <a:lnTo>
                  <a:pt x="1810361" y="2211154"/>
                </a:lnTo>
                <a:lnTo>
                  <a:pt x="2000212" y="2401005"/>
                </a:lnTo>
                <a:lnTo>
                  <a:pt x="2488723" y="2401005"/>
                </a:lnTo>
                <a:lnTo>
                  <a:pt x="2488723" y="2511758"/>
                </a:lnTo>
                <a:lnTo>
                  <a:pt x="2907082" y="2093399"/>
                </a:lnTo>
                <a:lnTo>
                  <a:pt x="2907082" y="204718"/>
                </a:lnTo>
                <a:close/>
                <a:moveTo>
                  <a:pt x="0" y="0"/>
                </a:moveTo>
                <a:lnTo>
                  <a:pt x="204718" y="0"/>
                </a:lnTo>
                <a:lnTo>
                  <a:pt x="204718" y="1"/>
                </a:lnTo>
                <a:lnTo>
                  <a:pt x="2907082" y="1"/>
                </a:lnTo>
                <a:lnTo>
                  <a:pt x="2907082" y="0"/>
                </a:lnTo>
                <a:lnTo>
                  <a:pt x="3111799" y="0"/>
                </a:lnTo>
                <a:lnTo>
                  <a:pt x="3111799" y="1888682"/>
                </a:lnTo>
                <a:lnTo>
                  <a:pt x="3980872" y="1019609"/>
                </a:lnTo>
                <a:lnTo>
                  <a:pt x="4244134" y="1282871"/>
                </a:lnTo>
                <a:lnTo>
                  <a:pt x="3111799" y="2415207"/>
                </a:lnTo>
                <a:lnTo>
                  <a:pt x="3111799" y="2973318"/>
                </a:lnTo>
                <a:lnTo>
                  <a:pt x="3111799" y="3096000"/>
                </a:lnTo>
                <a:lnTo>
                  <a:pt x="3111799" y="3693319"/>
                </a:lnTo>
                <a:lnTo>
                  <a:pt x="2907082" y="3693319"/>
                </a:lnTo>
                <a:lnTo>
                  <a:pt x="2907082" y="3693318"/>
                </a:lnTo>
                <a:lnTo>
                  <a:pt x="1" y="3693318"/>
                </a:lnTo>
                <a:lnTo>
                  <a:pt x="1" y="3636000"/>
                </a:lnTo>
                <a:lnTo>
                  <a:pt x="0" y="3636000"/>
                </a:lnTo>
                <a:close/>
              </a:path>
            </a:pathLst>
          </a:cu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14:gallery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4"/>
                                        </p:tgtEl>
                                        <p:attrNameLst>
                                          <p:attrName>ppt_y</p:attrName>
                                        </p:attrNameLst>
                                      </p:cBhvr>
                                      <p:tavLst>
                                        <p:tav tm="0">
                                          <p:val>
                                            <p:strVal val="#ppt_y"/>
                                          </p:val>
                                        </p:tav>
                                        <p:tav tm="100000">
                                          <p:val>
                                            <p:strVal val="#ppt_y"/>
                                          </p:val>
                                        </p:tav>
                                      </p:tavLst>
                                    </p:anim>
                                    <p:anim calcmode="lin" valueType="num">
                                      <p:cBhvr>
                                        <p:cTn id="13"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4"/>
                                        </p:tgtEl>
                                      </p:cBhvr>
                                    </p:animEffect>
                                  </p:childTnLst>
                                </p:cTn>
                              </p:par>
                            </p:childTnLst>
                          </p:cTn>
                        </p:par>
                        <p:par>
                          <p:cTn id="16" fill="hold">
                            <p:stCondLst>
                              <p:cond delay="649"/>
                            </p:stCondLst>
                            <p:childTnLst>
                              <p:par>
                                <p:cTn id="17" presetID="12" presetClass="entr" presetSubtype="4"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p:tgtEl>
                                          <p:spTgt spid="10"/>
                                        </p:tgtEl>
                                        <p:attrNameLst>
                                          <p:attrName>ppt_y</p:attrName>
                                        </p:attrNameLst>
                                      </p:cBhvr>
                                      <p:tavLst>
                                        <p:tav tm="0">
                                          <p:val>
                                            <p:strVal val="#ppt_y+#ppt_h*1.125000"/>
                                          </p:val>
                                        </p:tav>
                                        <p:tav tm="100000">
                                          <p:val>
                                            <p:strVal val="#ppt_y"/>
                                          </p:val>
                                        </p:tav>
                                      </p:tavLst>
                                    </p:anim>
                                    <p:animEffect transition="in" filter="wipe(up)">
                                      <p:cBhvr>
                                        <p:cTn id="20" dur="500"/>
                                        <p:tgtEl>
                                          <p:spTgt spid="10"/>
                                        </p:tgtEl>
                                      </p:cBhvr>
                                    </p:animEffect>
                                  </p:childTnLst>
                                </p:cTn>
                              </p:par>
                            </p:childTnLst>
                          </p:cTn>
                        </p:par>
                        <p:par>
                          <p:cTn id="21" fill="hold">
                            <p:stCondLst>
                              <p:cond delay="1149"/>
                            </p:stCondLst>
                            <p:childTnLst>
                              <p:par>
                                <p:cTn id="22" presetID="12" presetClass="entr" presetSubtype="4"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p:tgtEl>
                                          <p:spTgt spid="11"/>
                                        </p:tgtEl>
                                        <p:attrNameLst>
                                          <p:attrName>ppt_y</p:attrName>
                                        </p:attrNameLst>
                                      </p:cBhvr>
                                      <p:tavLst>
                                        <p:tav tm="0">
                                          <p:val>
                                            <p:strVal val="#ppt_y+#ppt_h*1.125000"/>
                                          </p:val>
                                        </p:tav>
                                        <p:tav tm="100000">
                                          <p:val>
                                            <p:strVal val="#ppt_y"/>
                                          </p:val>
                                        </p:tav>
                                      </p:tavLst>
                                    </p:anim>
                                    <p:animEffect transition="in" filter="wipe(up)">
                                      <p:cBhvr>
                                        <p:cTn id="25" dur="500"/>
                                        <p:tgtEl>
                                          <p:spTgt spid="11"/>
                                        </p:tgtEl>
                                      </p:cBhvr>
                                    </p:animEffect>
                                  </p:childTnLst>
                                </p:cTn>
                              </p:par>
                            </p:childTnLst>
                          </p:cTn>
                        </p:par>
                        <p:par>
                          <p:cTn id="26" fill="hold">
                            <p:stCondLst>
                              <p:cond delay="1649"/>
                            </p:stCondLst>
                            <p:childTnLst>
                              <p:par>
                                <p:cTn id="27" presetID="12" presetClass="entr" presetSubtype="4"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additive="base">
                                        <p:cTn id="29" dur="500"/>
                                        <p:tgtEl>
                                          <p:spTgt spid="13"/>
                                        </p:tgtEl>
                                        <p:attrNameLst>
                                          <p:attrName>ppt_y</p:attrName>
                                        </p:attrNameLst>
                                      </p:cBhvr>
                                      <p:tavLst>
                                        <p:tav tm="0">
                                          <p:val>
                                            <p:strVal val="#ppt_y+#ppt_h*1.125000"/>
                                          </p:val>
                                        </p:tav>
                                        <p:tav tm="100000">
                                          <p:val>
                                            <p:strVal val="#ppt_y"/>
                                          </p:val>
                                        </p:tav>
                                      </p:tavLst>
                                    </p:anim>
                                    <p:animEffect transition="in" filter="wipe(up)">
                                      <p:cBhvr>
                                        <p:cTn id="30" dur="500"/>
                                        <p:tgtEl>
                                          <p:spTgt spid="13"/>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bldLvl="0"/>
      <p:bldP spid="10" grpId="0" bldLvl="0"/>
      <p:bldP spid="11" grpId="0" bldLvl="0"/>
      <p:bldP spid="13" grpId="0"/>
      <p:bldP spid="14"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03200" y="145143"/>
            <a:ext cx="11785600" cy="656771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449943" y="319314"/>
            <a:ext cx="11292114" cy="62193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259"/>
          <p:cNvSpPr>
            <a:spLocks noChangeArrowheads="1"/>
          </p:cNvSpPr>
          <p:nvPr/>
        </p:nvSpPr>
        <p:spPr bwMode="auto">
          <a:xfrm>
            <a:off x="5179483" y="775392"/>
            <a:ext cx="1833034"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dist">
              <a:buNone/>
            </a:pPr>
            <a:r>
              <a:rPr lang="zh-CN" altLang="en-US" dirty="0">
                <a:solidFill>
                  <a:srgbClr val="333F50"/>
                </a:solidFill>
                <a:latin typeface="+mn-lt"/>
                <a:ea typeface="+mn-ea"/>
                <a:cs typeface="+mn-ea"/>
                <a:sym typeface="+mn-lt"/>
              </a:rPr>
              <a:t>活动目的</a:t>
            </a:r>
            <a:endParaRPr lang="en-US" altLang="zh-CN" dirty="0">
              <a:solidFill>
                <a:srgbClr val="333F50"/>
              </a:solidFill>
              <a:latin typeface="+mn-lt"/>
              <a:ea typeface="+mn-ea"/>
              <a:cs typeface="+mn-ea"/>
              <a:sym typeface="+mn-lt"/>
            </a:endParaRPr>
          </a:p>
        </p:txBody>
      </p:sp>
      <p:sp>
        <p:nvSpPr>
          <p:cNvPr id="5" name="矩形 4"/>
          <p:cNvSpPr/>
          <p:nvPr/>
        </p:nvSpPr>
        <p:spPr>
          <a:xfrm>
            <a:off x="4714694" y="2272659"/>
            <a:ext cx="2659380" cy="3014980"/>
          </a:xfrm>
          <a:prstGeom prst="rect">
            <a:avLst/>
          </a:prstGeom>
          <a:solidFill>
            <a:srgbClr val="333F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6" name="矩形 5"/>
          <p:cNvSpPr/>
          <p:nvPr/>
        </p:nvSpPr>
        <p:spPr>
          <a:xfrm>
            <a:off x="1532074" y="2272659"/>
            <a:ext cx="2659380" cy="3014980"/>
          </a:xfrm>
          <a:prstGeom prst="rect">
            <a:avLst/>
          </a:prstGeom>
          <a:solidFill>
            <a:srgbClr val="333F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7" name="矩形 6"/>
          <p:cNvSpPr/>
          <p:nvPr/>
        </p:nvSpPr>
        <p:spPr>
          <a:xfrm>
            <a:off x="7855404" y="2272659"/>
            <a:ext cx="2659380" cy="3014980"/>
          </a:xfrm>
          <a:prstGeom prst="rect">
            <a:avLst/>
          </a:prstGeom>
          <a:solidFill>
            <a:srgbClr val="333F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8" name="文本框 7"/>
          <p:cNvSpPr txBox="1"/>
          <p:nvPr/>
        </p:nvSpPr>
        <p:spPr>
          <a:xfrm>
            <a:off x="4935039" y="3951599"/>
            <a:ext cx="2218055" cy="1167692"/>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200">
                <a:solidFill>
                  <a:schemeClr val="bg1"/>
                </a:solidFill>
                <a:cs typeface="+mn-ea"/>
                <a:sym typeface="+mn-lt"/>
              </a:rPr>
              <a:t>Please enter text here.Please enter text here.Please enter text here.Please enter text here</a:t>
            </a:r>
            <a:endParaRPr lang="en-US" sz="1200">
              <a:solidFill>
                <a:schemeClr val="bg1"/>
              </a:solidFill>
              <a:cs typeface="+mn-ea"/>
              <a:sym typeface="+mn-lt"/>
            </a:endParaRPr>
          </a:p>
        </p:txBody>
      </p:sp>
      <p:sp>
        <p:nvSpPr>
          <p:cNvPr id="9" name="文本框 8"/>
          <p:cNvSpPr txBox="1"/>
          <p:nvPr/>
        </p:nvSpPr>
        <p:spPr>
          <a:xfrm>
            <a:off x="5102679" y="3528054"/>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a:solidFill>
                  <a:schemeClr val="bg1"/>
                </a:solidFill>
                <a:cs typeface="+mn-ea"/>
                <a:sym typeface="+mn-lt"/>
              </a:rPr>
              <a:t>输入标题</a:t>
            </a:r>
            <a:endParaRPr lang="zh-CN" altLang="en-US" sz="2400">
              <a:solidFill>
                <a:schemeClr val="bg1"/>
              </a:solidFill>
              <a:cs typeface="+mn-ea"/>
              <a:sym typeface="+mn-lt"/>
            </a:endParaRPr>
          </a:p>
        </p:txBody>
      </p:sp>
      <p:sp>
        <p:nvSpPr>
          <p:cNvPr id="10" name="任意多边形 21"/>
          <p:cNvSpPr>
            <a:spLocks noChangeAspect="1"/>
          </p:cNvSpPr>
          <p:nvPr/>
        </p:nvSpPr>
        <p:spPr>
          <a:xfrm>
            <a:off x="2699204" y="2719064"/>
            <a:ext cx="481330" cy="494030"/>
          </a:xfrm>
          <a:custGeom>
            <a:avLst/>
            <a:gdLst>
              <a:gd name="connsiteX0" fmla="*/ 2429303 w 4858607"/>
              <a:gd name="connsiteY0" fmla="*/ 566170 h 4981435"/>
              <a:gd name="connsiteX1" fmla="*/ 408311 w 4858607"/>
              <a:gd name="connsiteY1" fmla="*/ 2468125 h 4981435"/>
              <a:gd name="connsiteX2" fmla="*/ 1023582 w 4858607"/>
              <a:gd name="connsiteY2" fmla="*/ 2468125 h 4981435"/>
              <a:gd name="connsiteX3" fmla="*/ 1023582 w 4858607"/>
              <a:gd name="connsiteY3" fmla="*/ 2523405 h 4981435"/>
              <a:gd name="connsiteX4" fmla="*/ 1028702 w 4858607"/>
              <a:gd name="connsiteY4" fmla="*/ 2523405 h 4981435"/>
              <a:gd name="connsiteX5" fmla="*/ 1028702 w 4858607"/>
              <a:gd name="connsiteY5" fmla="*/ 4599293 h 4981435"/>
              <a:gd name="connsiteX6" fmla="*/ 1675256 w 4858607"/>
              <a:gd name="connsiteY6" fmla="*/ 4599293 h 4981435"/>
              <a:gd name="connsiteX7" fmla="*/ 1675256 w 4858607"/>
              <a:gd name="connsiteY7" fmla="*/ 2850266 h 4981435"/>
              <a:gd name="connsiteX8" fmla="*/ 1675265 w 4858607"/>
              <a:gd name="connsiteY8" fmla="*/ 2850266 h 4981435"/>
              <a:gd name="connsiteX9" fmla="*/ 1675265 w 4858607"/>
              <a:gd name="connsiteY9" fmla="*/ 2850266 h 4981435"/>
              <a:gd name="connsiteX10" fmla="*/ 2801200 w 4858607"/>
              <a:gd name="connsiteY10" fmla="*/ 2850266 h 4981435"/>
              <a:gd name="connsiteX11" fmla="*/ 2801200 w 4858607"/>
              <a:gd name="connsiteY11" fmla="*/ 2850265 h 4981435"/>
              <a:gd name="connsiteX12" fmla="*/ 3183342 w 4858607"/>
              <a:gd name="connsiteY12" fmla="*/ 2850265 h 4981435"/>
              <a:gd name="connsiteX13" fmla="*/ 3183342 w 4858607"/>
              <a:gd name="connsiteY13" fmla="*/ 2850266 h 4981435"/>
              <a:gd name="connsiteX14" fmla="*/ 3183342 w 4858607"/>
              <a:gd name="connsiteY14" fmla="*/ 2850266 h 4981435"/>
              <a:gd name="connsiteX15" fmla="*/ 3183342 w 4858607"/>
              <a:gd name="connsiteY15" fmla="*/ 3232407 h 4981435"/>
              <a:gd name="connsiteX16" fmla="*/ 3183342 w 4858607"/>
              <a:gd name="connsiteY16" fmla="*/ 3232407 h 4981435"/>
              <a:gd name="connsiteX17" fmla="*/ 3183342 w 4858607"/>
              <a:gd name="connsiteY17" fmla="*/ 4599293 h 4981435"/>
              <a:gd name="connsiteX18" fmla="*/ 3829904 w 4858607"/>
              <a:gd name="connsiteY18" fmla="*/ 4599293 h 4981435"/>
              <a:gd name="connsiteX19" fmla="*/ 3829904 w 4858607"/>
              <a:gd name="connsiteY19" fmla="*/ 2523405 h 4981435"/>
              <a:gd name="connsiteX20" fmla="*/ 3835025 w 4858607"/>
              <a:gd name="connsiteY20" fmla="*/ 2523405 h 4981435"/>
              <a:gd name="connsiteX21" fmla="*/ 3835025 w 4858607"/>
              <a:gd name="connsiteY21" fmla="*/ 2468125 h 4981435"/>
              <a:gd name="connsiteX22" fmla="*/ 4450297 w 4858607"/>
              <a:gd name="connsiteY22" fmla="*/ 2468125 h 4981435"/>
              <a:gd name="connsiteX23" fmla="*/ 2429303 w 4858607"/>
              <a:gd name="connsiteY23" fmla="*/ 0 h 4981435"/>
              <a:gd name="connsiteX24" fmla="*/ 4858607 w 4858607"/>
              <a:gd name="connsiteY24" fmla="*/ 2286215 h 4981435"/>
              <a:gd name="connsiteX25" fmla="*/ 4858607 w 4858607"/>
              <a:gd name="connsiteY25" fmla="*/ 2468125 h 4981435"/>
              <a:gd name="connsiteX26" fmla="*/ 4858607 w 4858607"/>
              <a:gd name="connsiteY26" fmla="*/ 2468125 h 4981435"/>
              <a:gd name="connsiteX27" fmla="*/ 4858607 w 4858607"/>
              <a:gd name="connsiteY27" fmla="*/ 2850266 h 4981435"/>
              <a:gd name="connsiteX28" fmla="*/ 4858607 w 4858607"/>
              <a:gd name="connsiteY28" fmla="*/ 2850266 h 4981435"/>
              <a:gd name="connsiteX29" fmla="*/ 4858607 w 4858607"/>
              <a:gd name="connsiteY29" fmla="*/ 2852385 h 4981435"/>
              <a:gd name="connsiteX30" fmla="*/ 4856355 w 4858607"/>
              <a:gd name="connsiteY30" fmla="*/ 2850266 h 4981435"/>
              <a:gd name="connsiteX31" fmla="*/ 4212045 w 4858607"/>
              <a:gd name="connsiteY31" fmla="*/ 2850266 h 4981435"/>
              <a:gd name="connsiteX32" fmla="*/ 4212045 w 4858607"/>
              <a:gd name="connsiteY32" fmla="*/ 4981434 h 4981435"/>
              <a:gd name="connsiteX33" fmla="*/ 4088357 w 4858607"/>
              <a:gd name="connsiteY33" fmla="*/ 4981434 h 4981435"/>
              <a:gd name="connsiteX34" fmla="*/ 3829904 w 4858607"/>
              <a:gd name="connsiteY34" fmla="*/ 4981434 h 4981435"/>
              <a:gd name="connsiteX35" fmla="*/ 2924889 w 4858607"/>
              <a:gd name="connsiteY35" fmla="*/ 4981434 h 4981435"/>
              <a:gd name="connsiteX36" fmla="*/ 2924889 w 4858607"/>
              <a:gd name="connsiteY36" fmla="*/ 4981434 h 4981435"/>
              <a:gd name="connsiteX37" fmla="*/ 2801200 w 4858607"/>
              <a:gd name="connsiteY37" fmla="*/ 4981434 h 4981435"/>
              <a:gd name="connsiteX38" fmla="*/ 2801200 w 4858607"/>
              <a:gd name="connsiteY38" fmla="*/ 3232407 h 4981435"/>
              <a:gd name="connsiteX39" fmla="*/ 2057397 w 4858607"/>
              <a:gd name="connsiteY39" fmla="*/ 3232407 h 4981435"/>
              <a:gd name="connsiteX40" fmla="*/ 2057397 w 4858607"/>
              <a:gd name="connsiteY40" fmla="*/ 4981435 h 4981435"/>
              <a:gd name="connsiteX41" fmla="*/ 1675256 w 4858607"/>
              <a:gd name="connsiteY41" fmla="*/ 4981435 h 4981435"/>
              <a:gd name="connsiteX42" fmla="*/ 1675256 w 4858607"/>
              <a:gd name="connsiteY42" fmla="*/ 4981434 h 4981435"/>
              <a:gd name="connsiteX43" fmla="*/ 1028702 w 4858607"/>
              <a:gd name="connsiteY43" fmla="*/ 4981434 h 4981435"/>
              <a:gd name="connsiteX44" fmla="*/ 733573 w 4858607"/>
              <a:gd name="connsiteY44" fmla="*/ 4981434 h 4981435"/>
              <a:gd name="connsiteX45" fmla="*/ 646561 w 4858607"/>
              <a:gd name="connsiteY45" fmla="*/ 4981434 h 4981435"/>
              <a:gd name="connsiteX46" fmla="*/ 646561 w 4858607"/>
              <a:gd name="connsiteY46" fmla="*/ 2850266 h 4981435"/>
              <a:gd name="connsiteX47" fmla="*/ 2253 w 4858607"/>
              <a:gd name="connsiteY47" fmla="*/ 2850266 h 4981435"/>
              <a:gd name="connsiteX48" fmla="*/ 0 w 4858607"/>
              <a:gd name="connsiteY48" fmla="*/ 2852385 h 4981435"/>
              <a:gd name="connsiteX49" fmla="*/ 0 w 4858607"/>
              <a:gd name="connsiteY49" fmla="*/ 2850266 h 4981435"/>
              <a:gd name="connsiteX50" fmla="*/ 0 w 4858607"/>
              <a:gd name="connsiteY50" fmla="*/ 2850266 h 4981435"/>
              <a:gd name="connsiteX51" fmla="*/ 0 w 4858607"/>
              <a:gd name="connsiteY51" fmla="*/ 2468125 h 4981435"/>
              <a:gd name="connsiteX52" fmla="*/ 0 w 4858607"/>
              <a:gd name="connsiteY52" fmla="*/ 2468125 h 4981435"/>
              <a:gd name="connsiteX53" fmla="*/ 0 w 4858607"/>
              <a:gd name="connsiteY53" fmla="*/ 2286215 h 4981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4858607" h="4981435">
                <a:moveTo>
                  <a:pt x="2429303" y="566170"/>
                </a:moveTo>
                <a:lnTo>
                  <a:pt x="408311" y="2468125"/>
                </a:lnTo>
                <a:lnTo>
                  <a:pt x="1023582" y="2468125"/>
                </a:lnTo>
                <a:lnTo>
                  <a:pt x="1023582" y="2523405"/>
                </a:lnTo>
                <a:lnTo>
                  <a:pt x="1028702" y="2523405"/>
                </a:lnTo>
                <a:lnTo>
                  <a:pt x="1028702" y="4599293"/>
                </a:lnTo>
                <a:lnTo>
                  <a:pt x="1675256" y="4599293"/>
                </a:lnTo>
                <a:lnTo>
                  <a:pt x="1675256" y="2850266"/>
                </a:lnTo>
                <a:lnTo>
                  <a:pt x="1675265" y="2850266"/>
                </a:lnTo>
                <a:lnTo>
                  <a:pt x="1675265" y="2850266"/>
                </a:lnTo>
                <a:lnTo>
                  <a:pt x="2801200" y="2850266"/>
                </a:lnTo>
                <a:lnTo>
                  <a:pt x="2801200" y="2850265"/>
                </a:lnTo>
                <a:lnTo>
                  <a:pt x="3183342" y="2850265"/>
                </a:lnTo>
                <a:lnTo>
                  <a:pt x="3183342" y="2850266"/>
                </a:lnTo>
                <a:lnTo>
                  <a:pt x="3183342" y="2850266"/>
                </a:lnTo>
                <a:lnTo>
                  <a:pt x="3183342" y="3232407"/>
                </a:lnTo>
                <a:lnTo>
                  <a:pt x="3183342" y="3232407"/>
                </a:lnTo>
                <a:lnTo>
                  <a:pt x="3183342" y="4599293"/>
                </a:lnTo>
                <a:lnTo>
                  <a:pt x="3829904" y="4599293"/>
                </a:lnTo>
                <a:lnTo>
                  <a:pt x="3829904" y="2523405"/>
                </a:lnTo>
                <a:lnTo>
                  <a:pt x="3835025" y="2523405"/>
                </a:lnTo>
                <a:lnTo>
                  <a:pt x="3835025" y="2468125"/>
                </a:lnTo>
                <a:lnTo>
                  <a:pt x="4450297" y="2468125"/>
                </a:lnTo>
                <a:close/>
                <a:moveTo>
                  <a:pt x="2429303" y="0"/>
                </a:moveTo>
                <a:lnTo>
                  <a:pt x="4858607" y="2286215"/>
                </a:lnTo>
                <a:lnTo>
                  <a:pt x="4858607" y="2468125"/>
                </a:lnTo>
                <a:lnTo>
                  <a:pt x="4858607" y="2468125"/>
                </a:lnTo>
                <a:lnTo>
                  <a:pt x="4858607" y="2850266"/>
                </a:lnTo>
                <a:lnTo>
                  <a:pt x="4858607" y="2850266"/>
                </a:lnTo>
                <a:lnTo>
                  <a:pt x="4858607" y="2852385"/>
                </a:lnTo>
                <a:lnTo>
                  <a:pt x="4856355" y="2850266"/>
                </a:lnTo>
                <a:lnTo>
                  <a:pt x="4212045" y="2850266"/>
                </a:lnTo>
                <a:lnTo>
                  <a:pt x="4212045" y="4981434"/>
                </a:lnTo>
                <a:lnTo>
                  <a:pt x="4088357" y="4981434"/>
                </a:lnTo>
                <a:lnTo>
                  <a:pt x="3829904" y="4981434"/>
                </a:lnTo>
                <a:lnTo>
                  <a:pt x="2924889" y="4981434"/>
                </a:lnTo>
                <a:lnTo>
                  <a:pt x="2924889" y="4981434"/>
                </a:lnTo>
                <a:lnTo>
                  <a:pt x="2801200" y="4981434"/>
                </a:lnTo>
                <a:lnTo>
                  <a:pt x="2801200" y="3232407"/>
                </a:lnTo>
                <a:lnTo>
                  <a:pt x="2057397" y="3232407"/>
                </a:lnTo>
                <a:lnTo>
                  <a:pt x="2057397" y="4981435"/>
                </a:lnTo>
                <a:lnTo>
                  <a:pt x="1675256" y="4981435"/>
                </a:lnTo>
                <a:lnTo>
                  <a:pt x="1675256" y="4981434"/>
                </a:lnTo>
                <a:lnTo>
                  <a:pt x="1028702" y="4981434"/>
                </a:lnTo>
                <a:lnTo>
                  <a:pt x="733573" y="4981434"/>
                </a:lnTo>
                <a:lnTo>
                  <a:pt x="646561" y="4981434"/>
                </a:lnTo>
                <a:lnTo>
                  <a:pt x="646561" y="2850266"/>
                </a:lnTo>
                <a:lnTo>
                  <a:pt x="2253" y="2850266"/>
                </a:lnTo>
                <a:lnTo>
                  <a:pt x="0" y="2852385"/>
                </a:lnTo>
                <a:lnTo>
                  <a:pt x="0" y="2850266"/>
                </a:lnTo>
                <a:lnTo>
                  <a:pt x="0" y="2850266"/>
                </a:lnTo>
                <a:lnTo>
                  <a:pt x="0" y="2468125"/>
                </a:lnTo>
                <a:lnTo>
                  <a:pt x="0" y="2468125"/>
                </a:lnTo>
                <a:lnTo>
                  <a:pt x="0" y="228621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1" name="任意多边形 19"/>
          <p:cNvSpPr>
            <a:spLocks noChangeAspect="1"/>
          </p:cNvSpPr>
          <p:nvPr/>
        </p:nvSpPr>
        <p:spPr>
          <a:xfrm>
            <a:off x="5844359" y="2719064"/>
            <a:ext cx="567055" cy="494030"/>
          </a:xfrm>
          <a:custGeom>
            <a:avLst/>
            <a:gdLst>
              <a:gd name="connsiteX0" fmla="*/ 2136838 w 4244134"/>
              <a:gd name="connsiteY0" fmla="*/ 2537631 h 3693319"/>
              <a:gd name="connsiteX1" fmla="*/ 2299844 w 4244134"/>
              <a:gd name="connsiteY1" fmla="*/ 2700637 h 3693319"/>
              <a:gd name="connsiteX2" fmla="*/ 2462850 w 4244134"/>
              <a:gd name="connsiteY2" fmla="*/ 2537631 h 3693319"/>
              <a:gd name="connsiteX3" fmla="*/ 616723 w 4244134"/>
              <a:gd name="connsiteY3" fmla="*/ 1748051 h 3693319"/>
              <a:gd name="connsiteX4" fmla="*/ 2488723 w 4244134"/>
              <a:gd name="connsiteY4" fmla="*/ 1748051 h 3693319"/>
              <a:gd name="connsiteX5" fmla="*/ 2488723 w 4244134"/>
              <a:gd name="connsiteY5" fmla="*/ 1884677 h 3693319"/>
              <a:gd name="connsiteX6" fmla="*/ 616723 w 4244134"/>
              <a:gd name="connsiteY6" fmla="*/ 1884677 h 3693319"/>
              <a:gd name="connsiteX7" fmla="*/ 616723 w 4244134"/>
              <a:gd name="connsiteY7" fmla="*/ 1421574 h 3693319"/>
              <a:gd name="connsiteX8" fmla="*/ 2488723 w 4244134"/>
              <a:gd name="connsiteY8" fmla="*/ 1421574 h 3693319"/>
              <a:gd name="connsiteX9" fmla="*/ 2488723 w 4244134"/>
              <a:gd name="connsiteY9" fmla="*/ 1558200 h 3693319"/>
              <a:gd name="connsiteX10" fmla="*/ 616723 w 4244134"/>
              <a:gd name="connsiteY10" fmla="*/ 1558200 h 3693319"/>
              <a:gd name="connsiteX11" fmla="*/ 616723 w 4244134"/>
              <a:gd name="connsiteY11" fmla="*/ 1095097 h 3693319"/>
              <a:gd name="connsiteX12" fmla="*/ 2488723 w 4244134"/>
              <a:gd name="connsiteY12" fmla="*/ 1095097 h 3693319"/>
              <a:gd name="connsiteX13" fmla="*/ 2488723 w 4244134"/>
              <a:gd name="connsiteY13" fmla="*/ 1231723 h 3693319"/>
              <a:gd name="connsiteX14" fmla="*/ 616723 w 4244134"/>
              <a:gd name="connsiteY14" fmla="*/ 1231723 h 3693319"/>
              <a:gd name="connsiteX15" fmla="*/ 204718 w 4244134"/>
              <a:gd name="connsiteY15" fmla="*/ 204718 h 3693319"/>
              <a:gd name="connsiteX16" fmla="*/ 204718 w 4244134"/>
              <a:gd name="connsiteY16" fmla="*/ 3488601 h 3693319"/>
              <a:gd name="connsiteX17" fmla="*/ 2907082 w 4244134"/>
              <a:gd name="connsiteY17" fmla="*/ 3488601 h 3693319"/>
              <a:gd name="connsiteX18" fmla="*/ 2907082 w 4244134"/>
              <a:gd name="connsiteY18" fmla="*/ 3096000 h 3693319"/>
              <a:gd name="connsiteX19" fmla="*/ 2907082 w 4244134"/>
              <a:gd name="connsiteY19" fmla="*/ 2973318 h 3693319"/>
              <a:gd name="connsiteX20" fmla="*/ 2907082 w 4244134"/>
              <a:gd name="connsiteY20" fmla="*/ 2619924 h 3693319"/>
              <a:gd name="connsiteX21" fmla="*/ 2302633 w 4244134"/>
              <a:gd name="connsiteY21" fmla="*/ 3224372 h 3693319"/>
              <a:gd name="connsiteX22" fmla="*/ 2288873 w 4244134"/>
              <a:gd name="connsiteY22" fmla="*/ 3210611 h 3693319"/>
              <a:gd name="connsiteX23" fmla="*/ 2286083 w 4244134"/>
              <a:gd name="connsiteY23" fmla="*/ 3213400 h 3693319"/>
              <a:gd name="connsiteX24" fmla="*/ 1610314 w 4244134"/>
              <a:gd name="connsiteY24" fmla="*/ 2537631 h 3693319"/>
              <a:gd name="connsiteX25" fmla="*/ 616723 w 4244134"/>
              <a:gd name="connsiteY25" fmla="*/ 2537631 h 3693319"/>
              <a:gd name="connsiteX26" fmla="*/ 616723 w 4244134"/>
              <a:gd name="connsiteY26" fmla="*/ 2401005 h 3693319"/>
              <a:gd name="connsiteX27" fmla="*/ 1473688 w 4244134"/>
              <a:gd name="connsiteY27" fmla="*/ 2401005 h 3693319"/>
              <a:gd name="connsiteX28" fmla="*/ 1340342 w 4244134"/>
              <a:gd name="connsiteY28" fmla="*/ 2267659 h 3693319"/>
              <a:gd name="connsiteX29" fmla="*/ 1396846 w 4244134"/>
              <a:gd name="connsiteY29" fmla="*/ 2211154 h 3693319"/>
              <a:gd name="connsiteX30" fmla="*/ 616723 w 4244134"/>
              <a:gd name="connsiteY30" fmla="*/ 2211154 h 3693319"/>
              <a:gd name="connsiteX31" fmla="*/ 616723 w 4244134"/>
              <a:gd name="connsiteY31" fmla="*/ 2074528 h 3693319"/>
              <a:gd name="connsiteX32" fmla="*/ 1533472 w 4244134"/>
              <a:gd name="connsiteY32" fmla="*/ 2074528 h 3693319"/>
              <a:gd name="connsiteX33" fmla="*/ 1603604 w 4244134"/>
              <a:gd name="connsiteY33" fmla="*/ 2004396 h 3693319"/>
              <a:gd name="connsiteX34" fmla="*/ 1673735 w 4244134"/>
              <a:gd name="connsiteY34" fmla="*/ 2074528 h 3693319"/>
              <a:gd name="connsiteX35" fmla="*/ 2488723 w 4244134"/>
              <a:gd name="connsiteY35" fmla="*/ 2074528 h 3693319"/>
              <a:gd name="connsiteX36" fmla="*/ 2488723 w 4244134"/>
              <a:gd name="connsiteY36" fmla="*/ 2211154 h 3693319"/>
              <a:gd name="connsiteX37" fmla="*/ 1810361 w 4244134"/>
              <a:gd name="connsiteY37" fmla="*/ 2211154 h 3693319"/>
              <a:gd name="connsiteX38" fmla="*/ 2000212 w 4244134"/>
              <a:gd name="connsiteY38" fmla="*/ 2401005 h 3693319"/>
              <a:gd name="connsiteX39" fmla="*/ 2488723 w 4244134"/>
              <a:gd name="connsiteY39" fmla="*/ 2401005 h 3693319"/>
              <a:gd name="connsiteX40" fmla="*/ 2488723 w 4244134"/>
              <a:gd name="connsiteY40" fmla="*/ 2511758 h 3693319"/>
              <a:gd name="connsiteX41" fmla="*/ 2907082 w 4244134"/>
              <a:gd name="connsiteY41" fmla="*/ 2093399 h 3693319"/>
              <a:gd name="connsiteX42" fmla="*/ 2907082 w 4244134"/>
              <a:gd name="connsiteY42" fmla="*/ 204718 h 3693319"/>
              <a:gd name="connsiteX43" fmla="*/ 0 w 4244134"/>
              <a:gd name="connsiteY43" fmla="*/ 0 h 3693319"/>
              <a:gd name="connsiteX44" fmla="*/ 204718 w 4244134"/>
              <a:gd name="connsiteY44" fmla="*/ 0 h 3693319"/>
              <a:gd name="connsiteX45" fmla="*/ 204718 w 4244134"/>
              <a:gd name="connsiteY45" fmla="*/ 1 h 3693319"/>
              <a:gd name="connsiteX46" fmla="*/ 2907082 w 4244134"/>
              <a:gd name="connsiteY46" fmla="*/ 1 h 3693319"/>
              <a:gd name="connsiteX47" fmla="*/ 2907082 w 4244134"/>
              <a:gd name="connsiteY47" fmla="*/ 0 h 3693319"/>
              <a:gd name="connsiteX48" fmla="*/ 3111799 w 4244134"/>
              <a:gd name="connsiteY48" fmla="*/ 0 h 3693319"/>
              <a:gd name="connsiteX49" fmla="*/ 3111799 w 4244134"/>
              <a:gd name="connsiteY49" fmla="*/ 1888682 h 3693319"/>
              <a:gd name="connsiteX50" fmla="*/ 3980872 w 4244134"/>
              <a:gd name="connsiteY50" fmla="*/ 1019609 h 3693319"/>
              <a:gd name="connsiteX51" fmla="*/ 4244134 w 4244134"/>
              <a:gd name="connsiteY51" fmla="*/ 1282871 h 3693319"/>
              <a:gd name="connsiteX52" fmla="*/ 3111799 w 4244134"/>
              <a:gd name="connsiteY52" fmla="*/ 2415207 h 3693319"/>
              <a:gd name="connsiteX53" fmla="*/ 3111799 w 4244134"/>
              <a:gd name="connsiteY53" fmla="*/ 2973318 h 3693319"/>
              <a:gd name="connsiteX54" fmla="*/ 3111799 w 4244134"/>
              <a:gd name="connsiteY54" fmla="*/ 3096000 h 3693319"/>
              <a:gd name="connsiteX55" fmla="*/ 3111799 w 4244134"/>
              <a:gd name="connsiteY55" fmla="*/ 3693319 h 3693319"/>
              <a:gd name="connsiteX56" fmla="*/ 2907082 w 4244134"/>
              <a:gd name="connsiteY56" fmla="*/ 3693319 h 3693319"/>
              <a:gd name="connsiteX57" fmla="*/ 2907082 w 4244134"/>
              <a:gd name="connsiteY57" fmla="*/ 3693318 h 3693319"/>
              <a:gd name="connsiteX58" fmla="*/ 1 w 4244134"/>
              <a:gd name="connsiteY58" fmla="*/ 3693318 h 3693319"/>
              <a:gd name="connsiteX59" fmla="*/ 1 w 4244134"/>
              <a:gd name="connsiteY59" fmla="*/ 3636000 h 3693319"/>
              <a:gd name="connsiteX60" fmla="*/ 0 w 4244134"/>
              <a:gd name="connsiteY60" fmla="*/ 3636000 h 3693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4244134" h="3693319">
                <a:moveTo>
                  <a:pt x="2136838" y="2537631"/>
                </a:moveTo>
                <a:lnTo>
                  <a:pt x="2299844" y="2700637"/>
                </a:lnTo>
                <a:lnTo>
                  <a:pt x="2462850" y="2537631"/>
                </a:lnTo>
                <a:close/>
                <a:moveTo>
                  <a:pt x="616723" y="1748051"/>
                </a:moveTo>
                <a:lnTo>
                  <a:pt x="2488723" y="1748051"/>
                </a:lnTo>
                <a:lnTo>
                  <a:pt x="2488723" y="1884677"/>
                </a:lnTo>
                <a:lnTo>
                  <a:pt x="616723" y="1884677"/>
                </a:lnTo>
                <a:close/>
                <a:moveTo>
                  <a:pt x="616723" y="1421574"/>
                </a:moveTo>
                <a:lnTo>
                  <a:pt x="2488723" y="1421574"/>
                </a:lnTo>
                <a:lnTo>
                  <a:pt x="2488723" y="1558200"/>
                </a:lnTo>
                <a:lnTo>
                  <a:pt x="616723" y="1558200"/>
                </a:lnTo>
                <a:close/>
                <a:moveTo>
                  <a:pt x="616723" y="1095097"/>
                </a:moveTo>
                <a:lnTo>
                  <a:pt x="2488723" y="1095097"/>
                </a:lnTo>
                <a:lnTo>
                  <a:pt x="2488723" y="1231723"/>
                </a:lnTo>
                <a:lnTo>
                  <a:pt x="616723" y="1231723"/>
                </a:lnTo>
                <a:close/>
                <a:moveTo>
                  <a:pt x="204718" y="204718"/>
                </a:moveTo>
                <a:lnTo>
                  <a:pt x="204718" y="3488601"/>
                </a:lnTo>
                <a:lnTo>
                  <a:pt x="2907082" y="3488601"/>
                </a:lnTo>
                <a:lnTo>
                  <a:pt x="2907082" y="3096000"/>
                </a:lnTo>
                <a:lnTo>
                  <a:pt x="2907082" y="2973318"/>
                </a:lnTo>
                <a:lnTo>
                  <a:pt x="2907082" y="2619924"/>
                </a:lnTo>
                <a:lnTo>
                  <a:pt x="2302633" y="3224372"/>
                </a:lnTo>
                <a:lnTo>
                  <a:pt x="2288873" y="3210611"/>
                </a:lnTo>
                <a:lnTo>
                  <a:pt x="2286083" y="3213400"/>
                </a:lnTo>
                <a:lnTo>
                  <a:pt x="1610314" y="2537631"/>
                </a:lnTo>
                <a:lnTo>
                  <a:pt x="616723" y="2537631"/>
                </a:lnTo>
                <a:lnTo>
                  <a:pt x="616723" y="2401005"/>
                </a:lnTo>
                <a:lnTo>
                  <a:pt x="1473688" y="2401005"/>
                </a:lnTo>
                <a:lnTo>
                  <a:pt x="1340342" y="2267659"/>
                </a:lnTo>
                <a:lnTo>
                  <a:pt x="1396846" y="2211154"/>
                </a:lnTo>
                <a:lnTo>
                  <a:pt x="616723" y="2211154"/>
                </a:lnTo>
                <a:lnTo>
                  <a:pt x="616723" y="2074528"/>
                </a:lnTo>
                <a:lnTo>
                  <a:pt x="1533472" y="2074528"/>
                </a:lnTo>
                <a:lnTo>
                  <a:pt x="1603604" y="2004396"/>
                </a:lnTo>
                <a:lnTo>
                  <a:pt x="1673735" y="2074528"/>
                </a:lnTo>
                <a:lnTo>
                  <a:pt x="2488723" y="2074528"/>
                </a:lnTo>
                <a:lnTo>
                  <a:pt x="2488723" y="2211154"/>
                </a:lnTo>
                <a:lnTo>
                  <a:pt x="1810361" y="2211154"/>
                </a:lnTo>
                <a:lnTo>
                  <a:pt x="2000212" y="2401005"/>
                </a:lnTo>
                <a:lnTo>
                  <a:pt x="2488723" y="2401005"/>
                </a:lnTo>
                <a:lnTo>
                  <a:pt x="2488723" y="2511758"/>
                </a:lnTo>
                <a:lnTo>
                  <a:pt x="2907082" y="2093399"/>
                </a:lnTo>
                <a:lnTo>
                  <a:pt x="2907082" y="204718"/>
                </a:lnTo>
                <a:close/>
                <a:moveTo>
                  <a:pt x="0" y="0"/>
                </a:moveTo>
                <a:lnTo>
                  <a:pt x="204718" y="0"/>
                </a:lnTo>
                <a:lnTo>
                  <a:pt x="204718" y="1"/>
                </a:lnTo>
                <a:lnTo>
                  <a:pt x="2907082" y="1"/>
                </a:lnTo>
                <a:lnTo>
                  <a:pt x="2907082" y="0"/>
                </a:lnTo>
                <a:lnTo>
                  <a:pt x="3111799" y="0"/>
                </a:lnTo>
                <a:lnTo>
                  <a:pt x="3111799" y="1888682"/>
                </a:lnTo>
                <a:lnTo>
                  <a:pt x="3980872" y="1019609"/>
                </a:lnTo>
                <a:lnTo>
                  <a:pt x="4244134" y="1282871"/>
                </a:lnTo>
                <a:lnTo>
                  <a:pt x="3111799" y="2415207"/>
                </a:lnTo>
                <a:lnTo>
                  <a:pt x="3111799" y="2973318"/>
                </a:lnTo>
                <a:lnTo>
                  <a:pt x="3111799" y="3096000"/>
                </a:lnTo>
                <a:lnTo>
                  <a:pt x="3111799" y="3693319"/>
                </a:lnTo>
                <a:lnTo>
                  <a:pt x="2907082" y="3693319"/>
                </a:lnTo>
                <a:lnTo>
                  <a:pt x="2907082" y="3693318"/>
                </a:lnTo>
                <a:lnTo>
                  <a:pt x="1" y="3693318"/>
                </a:lnTo>
                <a:lnTo>
                  <a:pt x="1" y="3636000"/>
                </a:lnTo>
                <a:lnTo>
                  <a:pt x="0" y="3636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2" name="任意多边形 20"/>
          <p:cNvSpPr>
            <a:spLocks noChangeAspect="1"/>
          </p:cNvSpPr>
          <p:nvPr/>
        </p:nvSpPr>
        <p:spPr>
          <a:xfrm>
            <a:off x="9053014" y="2719064"/>
            <a:ext cx="457835" cy="494030"/>
          </a:xfrm>
          <a:custGeom>
            <a:avLst/>
            <a:gdLst>
              <a:gd name="connsiteX0" fmla="*/ 2149595 w 4366834"/>
              <a:gd name="connsiteY0" fmla="*/ 2482640 h 4704489"/>
              <a:gd name="connsiteX1" fmla="*/ 2102840 w 4366834"/>
              <a:gd name="connsiteY1" fmla="*/ 2492080 h 4704489"/>
              <a:gd name="connsiteX2" fmla="*/ 2012340 w 4366834"/>
              <a:gd name="connsiteY2" fmla="*/ 2628611 h 4704489"/>
              <a:gd name="connsiteX3" fmla="*/ 2160516 w 4366834"/>
              <a:gd name="connsiteY3" fmla="*/ 2776787 h 4704489"/>
              <a:gd name="connsiteX4" fmla="*/ 2308692 w 4366834"/>
              <a:gd name="connsiteY4" fmla="*/ 2628611 h 4704489"/>
              <a:gd name="connsiteX5" fmla="*/ 2218193 w 4366834"/>
              <a:gd name="connsiteY5" fmla="*/ 2492080 h 4704489"/>
              <a:gd name="connsiteX6" fmla="*/ 2171438 w 4366834"/>
              <a:gd name="connsiteY6" fmla="*/ 2482640 h 4704489"/>
              <a:gd name="connsiteX7" fmla="*/ 2160518 w 4366834"/>
              <a:gd name="connsiteY7" fmla="*/ 951351 h 4704489"/>
              <a:gd name="connsiteX8" fmla="*/ 2302218 w 4366834"/>
              <a:gd name="connsiteY8" fmla="*/ 1093052 h 4704489"/>
              <a:gd name="connsiteX9" fmla="*/ 2302218 w 4366834"/>
              <a:gd name="connsiteY9" fmla="*/ 2314238 h 4704489"/>
              <a:gd name="connsiteX10" fmla="*/ 2353661 w 4366834"/>
              <a:gd name="connsiteY10" fmla="*/ 2342160 h 4704489"/>
              <a:gd name="connsiteX11" fmla="*/ 2505965 w 4366834"/>
              <a:gd name="connsiteY11" fmla="*/ 2628611 h 4704489"/>
              <a:gd name="connsiteX12" fmla="*/ 2160517 w 4366834"/>
              <a:gd name="connsiteY12" fmla="*/ 2974059 h 4704489"/>
              <a:gd name="connsiteX13" fmla="*/ 1815069 w 4366834"/>
              <a:gd name="connsiteY13" fmla="*/ 2628611 h 4704489"/>
              <a:gd name="connsiteX14" fmla="*/ 1967374 w 4366834"/>
              <a:gd name="connsiteY14" fmla="*/ 2342160 h 4704489"/>
              <a:gd name="connsiteX15" fmla="*/ 2018817 w 4366834"/>
              <a:gd name="connsiteY15" fmla="*/ 2314238 h 4704489"/>
              <a:gd name="connsiteX16" fmla="*/ 2018817 w 4366834"/>
              <a:gd name="connsiteY16" fmla="*/ 1093052 h 4704489"/>
              <a:gd name="connsiteX17" fmla="*/ 2163170 w 4366834"/>
              <a:gd name="connsiteY17" fmla="*/ 761506 h 4704489"/>
              <a:gd name="connsiteX18" fmla="*/ 383357 w 4366834"/>
              <a:gd name="connsiteY18" fmla="*/ 2541318 h 4704489"/>
              <a:gd name="connsiteX19" fmla="*/ 2163170 w 4366834"/>
              <a:gd name="connsiteY19" fmla="*/ 4321131 h 4704489"/>
              <a:gd name="connsiteX20" fmla="*/ 3942983 w 4366834"/>
              <a:gd name="connsiteY20" fmla="*/ 2541318 h 4704489"/>
              <a:gd name="connsiteX21" fmla="*/ 2163170 w 4366834"/>
              <a:gd name="connsiteY21" fmla="*/ 761506 h 4704489"/>
              <a:gd name="connsiteX22" fmla="*/ 1914854 w 4366834"/>
              <a:gd name="connsiteY22" fmla="*/ 0 h 4704489"/>
              <a:gd name="connsiteX23" fmla="*/ 2451372 w 4366834"/>
              <a:gd name="connsiteY23" fmla="*/ 0 h 4704489"/>
              <a:gd name="connsiteX24" fmla="*/ 2451372 w 4366834"/>
              <a:gd name="connsiteY24" fmla="*/ 398363 h 4704489"/>
              <a:gd name="connsiteX25" fmla="*/ 2492601 w 4366834"/>
              <a:gd name="connsiteY25" fmla="*/ 403072 h 4704489"/>
              <a:gd name="connsiteX26" fmla="*/ 3372621 w 4366834"/>
              <a:gd name="connsiteY26" fmla="*/ 747583 h 4704489"/>
              <a:gd name="connsiteX27" fmla="*/ 3532765 w 4366834"/>
              <a:gd name="connsiteY27" fmla="*/ 867337 h 4704489"/>
              <a:gd name="connsiteX28" fmla="*/ 3733861 w 4366834"/>
              <a:gd name="connsiteY28" fmla="*/ 666241 h 4704489"/>
              <a:gd name="connsiteX29" fmla="*/ 3498760 w 4366834"/>
              <a:gd name="connsiteY29" fmla="*/ 431140 h 4704489"/>
              <a:gd name="connsiteX30" fmla="*/ 3711472 w 4366834"/>
              <a:gd name="connsiteY30" fmla="*/ 218428 h 4704489"/>
              <a:gd name="connsiteX31" fmla="*/ 4366834 w 4366834"/>
              <a:gd name="connsiteY31" fmla="*/ 873790 h 4704489"/>
              <a:gd name="connsiteX32" fmla="*/ 4154122 w 4366834"/>
              <a:gd name="connsiteY32" fmla="*/ 1086502 h 4704489"/>
              <a:gd name="connsiteX33" fmla="*/ 3919022 w 4366834"/>
              <a:gd name="connsiteY33" fmla="*/ 851401 h 4704489"/>
              <a:gd name="connsiteX34" fmla="*/ 3724157 w 4366834"/>
              <a:gd name="connsiteY34" fmla="*/ 1046266 h 4704489"/>
              <a:gd name="connsiteX35" fmla="*/ 3832379 w 4366834"/>
              <a:gd name="connsiteY35" fmla="*/ 1165341 h 4704489"/>
              <a:gd name="connsiteX36" fmla="*/ 4326342 w 4366834"/>
              <a:gd name="connsiteY36" fmla="*/ 2541318 h 4704489"/>
              <a:gd name="connsiteX37" fmla="*/ 2163171 w 4366834"/>
              <a:gd name="connsiteY37" fmla="*/ 4704489 h 4704489"/>
              <a:gd name="connsiteX38" fmla="*/ 0 w 4366834"/>
              <a:gd name="connsiteY38" fmla="*/ 2541318 h 4704489"/>
              <a:gd name="connsiteX39" fmla="*/ 1727217 w 4366834"/>
              <a:gd name="connsiteY39" fmla="*/ 422095 h 4704489"/>
              <a:gd name="connsiteX40" fmla="*/ 1914854 w 4366834"/>
              <a:gd name="connsiteY40" fmla="*/ 393458 h 4704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4366834" h="4704489">
                <a:moveTo>
                  <a:pt x="2149595" y="2482640"/>
                </a:moveTo>
                <a:lnTo>
                  <a:pt x="2102840" y="2492080"/>
                </a:lnTo>
                <a:cubicBezTo>
                  <a:pt x="2049657" y="2514574"/>
                  <a:pt x="2012340" y="2567235"/>
                  <a:pt x="2012340" y="2628611"/>
                </a:cubicBezTo>
                <a:cubicBezTo>
                  <a:pt x="2012340" y="2710446"/>
                  <a:pt x="2078681" y="2776787"/>
                  <a:pt x="2160516" y="2776787"/>
                </a:cubicBezTo>
                <a:cubicBezTo>
                  <a:pt x="2242351" y="2776787"/>
                  <a:pt x="2308692" y="2710446"/>
                  <a:pt x="2308692" y="2628611"/>
                </a:cubicBezTo>
                <a:cubicBezTo>
                  <a:pt x="2308692" y="2567235"/>
                  <a:pt x="2271375" y="2514574"/>
                  <a:pt x="2218193" y="2492080"/>
                </a:cubicBezTo>
                <a:lnTo>
                  <a:pt x="2171438" y="2482640"/>
                </a:lnTo>
                <a:close/>
                <a:moveTo>
                  <a:pt x="2160518" y="951351"/>
                </a:moveTo>
                <a:lnTo>
                  <a:pt x="2302218" y="1093052"/>
                </a:lnTo>
                <a:lnTo>
                  <a:pt x="2302218" y="2314238"/>
                </a:lnTo>
                <a:lnTo>
                  <a:pt x="2353661" y="2342160"/>
                </a:lnTo>
                <a:cubicBezTo>
                  <a:pt x="2445550" y="2404240"/>
                  <a:pt x="2505965" y="2509370"/>
                  <a:pt x="2505965" y="2628611"/>
                </a:cubicBezTo>
                <a:cubicBezTo>
                  <a:pt x="2505965" y="2819397"/>
                  <a:pt x="2351303" y="2974059"/>
                  <a:pt x="2160517" y="2974059"/>
                </a:cubicBezTo>
                <a:cubicBezTo>
                  <a:pt x="1969731" y="2974059"/>
                  <a:pt x="1815069" y="2819397"/>
                  <a:pt x="1815069" y="2628611"/>
                </a:cubicBezTo>
                <a:cubicBezTo>
                  <a:pt x="1815069" y="2509370"/>
                  <a:pt x="1875484" y="2404240"/>
                  <a:pt x="1967374" y="2342160"/>
                </a:cubicBezTo>
                <a:lnTo>
                  <a:pt x="2018817" y="2314238"/>
                </a:lnTo>
                <a:lnTo>
                  <a:pt x="2018817" y="1093052"/>
                </a:lnTo>
                <a:close/>
                <a:moveTo>
                  <a:pt x="2163170" y="761506"/>
                </a:moveTo>
                <a:cubicBezTo>
                  <a:pt x="1180206" y="761506"/>
                  <a:pt x="383357" y="1558354"/>
                  <a:pt x="383357" y="2541318"/>
                </a:cubicBezTo>
                <a:cubicBezTo>
                  <a:pt x="383357" y="3524282"/>
                  <a:pt x="1180206" y="4321131"/>
                  <a:pt x="2163170" y="4321131"/>
                </a:cubicBezTo>
                <a:cubicBezTo>
                  <a:pt x="3146134" y="4321131"/>
                  <a:pt x="3942983" y="3524282"/>
                  <a:pt x="3942983" y="2541318"/>
                </a:cubicBezTo>
                <a:cubicBezTo>
                  <a:pt x="3942983" y="1558354"/>
                  <a:pt x="3146134" y="761506"/>
                  <a:pt x="2163170" y="761506"/>
                </a:cubicBezTo>
                <a:close/>
                <a:moveTo>
                  <a:pt x="1914854" y="0"/>
                </a:moveTo>
                <a:lnTo>
                  <a:pt x="2451372" y="0"/>
                </a:lnTo>
                <a:lnTo>
                  <a:pt x="2451372" y="398363"/>
                </a:lnTo>
                <a:lnTo>
                  <a:pt x="2492601" y="403072"/>
                </a:lnTo>
                <a:cubicBezTo>
                  <a:pt x="2814843" y="452310"/>
                  <a:pt x="3113687" y="572651"/>
                  <a:pt x="3372621" y="747583"/>
                </a:cubicBezTo>
                <a:lnTo>
                  <a:pt x="3532765" y="867337"/>
                </a:lnTo>
                <a:lnTo>
                  <a:pt x="3733861" y="666241"/>
                </a:lnTo>
                <a:lnTo>
                  <a:pt x="3498760" y="431140"/>
                </a:lnTo>
                <a:lnTo>
                  <a:pt x="3711472" y="218428"/>
                </a:lnTo>
                <a:lnTo>
                  <a:pt x="4366834" y="873790"/>
                </a:lnTo>
                <a:lnTo>
                  <a:pt x="4154122" y="1086502"/>
                </a:lnTo>
                <a:lnTo>
                  <a:pt x="3919022" y="851401"/>
                </a:lnTo>
                <a:lnTo>
                  <a:pt x="3724157" y="1046266"/>
                </a:lnTo>
                <a:lnTo>
                  <a:pt x="3832379" y="1165341"/>
                </a:lnTo>
                <a:cubicBezTo>
                  <a:pt x="4140968" y="1539264"/>
                  <a:pt x="4326342" y="2018643"/>
                  <a:pt x="4326342" y="2541318"/>
                </a:cubicBezTo>
                <a:cubicBezTo>
                  <a:pt x="4326342" y="3736004"/>
                  <a:pt x="3357857" y="4704489"/>
                  <a:pt x="2163171" y="4704489"/>
                </a:cubicBezTo>
                <a:cubicBezTo>
                  <a:pt x="968485" y="4704489"/>
                  <a:pt x="0" y="3736004"/>
                  <a:pt x="0" y="2541318"/>
                </a:cubicBezTo>
                <a:cubicBezTo>
                  <a:pt x="0" y="1495968"/>
                  <a:pt x="741497" y="623803"/>
                  <a:pt x="1727217" y="422095"/>
                </a:cubicBezTo>
                <a:lnTo>
                  <a:pt x="1914854" y="39345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3" name="文本框 12"/>
          <p:cNvSpPr txBox="1"/>
          <p:nvPr/>
        </p:nvSpPr>
        <p:spPr>
          <a:xfrm>
            <a:off x="1747339" y="3973189"/>
            <a:ext cx="2218055" cy="1167692"/>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200">
                <a:solidFill>
                  <a:schemeClr val="bg1"/>
                </a:solidFill>
                <a:cs typeface="+mn-ea"/>
                <a:sym typeface="+mn-lt"/>
              </a:rPr>
              <a:t>Please enter text here.Please enter text here.Please enter text here.Please enter text here</a:t>
            </a:r>
            <a:endParaRPr lang="en-US" sz="1200">
              <a:solidFill>
                <a:schemeClr val="bg1"/>
              </a:solidFill>
              <a:cs typeface="+mn-ea"/>
              <a:sym typeface="+mn-lt"/>
            </a:endParaRPr>
          </a:p>
        </p:txBody>
      </p:sp>
      <p:sp>
        <p:nvSpPr>
          <p:cNvPr id="14" name="文本框 13"/>
          <p:cNvSpPr txBox="1"/>
          <p:nvPr/>
        </p:nvSpPr>
        <p:spPr>
          <a:xfrm>
            <a:off x="1914979" y="3549644"/>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a:solidFill>
                  <a:schemeClr val="bg1"/>
                </a:solidFill>
                <a:cs typeface="+mn-ea"/>
                <a:sym typeface="+mn-lt"/>
              </a:rPr>
              <a:t>输入标题</a:t>
            </a:r>
            <a:endParaRPr lang="zh-CN" altLang="en-US" sz="2400">
              <a:solidFill>
                <a:schemeClr val="bg1"/>
              </a:solidFill>
              <a:cs typeface="+mn-ea"/>
              <a:sym typeface="+mn-lt"/>
            </a:endParaRPr>
          </a:p>
        </p:txBody>
      </p:sp>
      <p:sp>
        <p:nvSpPr>
          <p:cNvPr id="15" name="文本框 14"/>
          <p:cNvSpPr txBox="1"/>
          <p:nvPr/>
        </p:nvSpPr>
        <p:spPr>
          <a:xfrm>
            <a:off x="8089084" y="3973824"/>
            <a:ext cx="2218055" cy="1167692"/>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200">
                <a:solidFill>
                  <a:schemeClr val="bg1"/>
                </a:solidFill>
                <a:cs typeface="+mn-ea"/>
                <a:sym typeface="+mn-lt"/>
              </a:rPr>
              <a:t>Please enter text here.Please enter text here.Please enter text here.Please enter text here</a:t>
            </a:r>
            <a:endParaRPr lang="en-US" sz="1200">
              <a:solidFill>
                <a:schemeClr val="bg1"/>
              </a:solidFill>
              <a:cs typeface="+mn-ea"/>
              <a:sym typeface="+mn-lt"/>
            </a:endParaRPr>
          </a:p>
        </p:txBody>
      </p:sp>
      <p:sp>
        <p:nvSpPr>
          <p:cNvPr id="16" name="文本框 15"/>
          <p:cNvSpPr txBox="1"/>
          <p:nvPr/>
        </p:nvSpPr>
        <p:spPr>
          <a:xfrm>
            <a:off x="8256724" y="3550279"/>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a:solidFill>
                  <a:schemeClr val="bg1"/>
                </a:solidFill>
                <a:cs typeface="+mn-ea"/>
                <a:sym typeface="+mn-lt"/>
              </a:rPr>
              <a:t>输入标题</a:t>
            </a:r>
            <a:endParaRPr lang="zh-CN" altLang="en-US" sz="240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14:gallery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4"/>
                                        </p:tgtEl>
                                        <p:attrNameLst>
                                          <p:attrName>ppt_y</p:attrName>
                                        </p:attrNameLst>
                                      </p:cBhvr>
                                      <p:tavLst>
                                        <p:tav tm="0">
                                          <p:val>
                                            <p:strVal val="#ppt_y"/>
                                          </p:val>
                                        </p:tav>
                                        <p:tav tm="100000">
                                          <p:val>
                                            <p:strVal val="#ppt_y"/>
                                          </p:val>
                                        </p:tav>
                                      </p:tavLst>
                                    </p:anim>
                                    <p:anim calcmode="lin" valueType="num">
                                      <p:cBhvr>
                                        <p:cTn id="13"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4"/>
                                        </p:tgtEl>
                                      </p:cBhvr>
                                    </p:animEffect>
                                  </p:childTnLst>
                                </p:cTn>
                              </p:par>
                            </p:childTnLst>
                          </p:cTn>
                        </p:par>
                        <p:par>
                          <p:cTn id="16" fill="hold">
                            <p:stCondLst>
                              <p:cond delay="649"/>
                            </p:stCondLst>
                            <p:childTnLst>
                              <p:par>
                                <p:cTn id="17" presetID="2" presetClass="entr" presetSubtype="4"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ppt_x"/>
                                          </p:val>
                                        </p:tav>
                                        <p:tav tm="100000">
                                          <p:val>
                                            <p:strVal val="#ppt_x"/>
                                          </p:val>
                                        </p:tav>
                                      </p:tavLst>
                                    </p:anim>
                                    <p:anim calcmode="lin" valueType="num">
                                      <p:cBhvr additive="base">
                                        <p:cTn id="28" dur="500" fill="hold"/>
                                        <p:tgtEl>
                                          <p:spTgt spid="6"/>
                                        </p:tgtEl>
                                        <p:attrNameLst>
                                          <p:attrName>ppt_y</p:attrName>
                                        </p:attrNameLst>
                                      </p:cBhvr>
                                      <p:tavLst>
                                        <p:tav tm="0">
                                          <p:val>
                                            <p:strVal val="1+#ppt_h/2"/>
                                          </p:val>
                                        </p:tav>
                                        <p:tav tm="100000">
                                          <p:val>
                                            <p:strVal val="#ppt_y"/>
                                          </p:val>
                                        </p:tav>
                                      </p:tavLst>
                                    </p:anim>
                                  </p:childTnLst>
                                </p:cTn>
                              </p:par>
                            </p:childTnLst>
                          </p:cTn>
                        </p:par>
                        <p:par>
                          <p:cTn id="29" fill="hold">
                            <p:stCondLst>
                              <p:cond delay="1149"/>
                            </p:stCondLst>
                            <p:childTnLst>
                              <p:par>
                                <p:cTn id="30" presetID="12" presetClass="entr" presetSubtype="4"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p:tgtEl>
                                          <p:spTgt spid="8"/>
                                        </p:tgtEl>
                                        <p:attrNameLst>
                                          <p:attrName>ppt_y</p:attrName>
                                        </p:attrNameLst>
                                      </p:cBhvr>
                                      <p:tavLst>
                                        <p:tav tm="0">
                                          <p:val>
                                            <p:strVal val="#ppt_y+#ppt_h*1.125000"/>
                                          </p:val>
                                        </p:tav>
                                        <p:tav tm="100000">
                                          <p:val>
                                            <p:strVal val="#ppt_y"/>
                                          </p:val>
                                        </p:tav>
                                      </p:tavLst>
                                    </p:anim>
                                    <p:animEffect transition="in" filter="wipe(up)">
                                      <p:cBhvr>
                                        <p:cTn id="33" dur="500"/>
                                        <p:tgtEl>
                                          <p:spTgt spid="8"/>
                                        </p:tgtEl>
                                      </p:cBhvr>
                                    </p:animEffect>
                                  </p:childTnLst>
                                </p:cTn>
                              </p:par>
                            </p:childTnLst>
                          </p:cTn>
                        </p:par>
                        <p:par>
                          <p:cTn id="34" fill="hold">
                            <p:stCondLst>
                              <p:cond delay="1649"/>
                            </p:stCondLst>
                            <p:childTnLst>
                              <p:par>
                                <p:cTn id="35" presetID="12" presetClass="entr" presetSubtype="4"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p:tgtEl>
                                          <p:spTgt spid="9"/>
                                        </p:tgtEl>
                                        <p:attrNameLst>
                                          <p:attrName>ppt_y</p:attrName>
                                        </p:attrNameLst>
                                      </p:cBhvr>
                                      <p:tavLst>
                                        <p:tav tm="0">
                                          <p:val>
                                            <p:strVal val="#ppt_y+#ppt_h*1.125000"/>
                                          </p:val>
                                        </p:tav>
                                        <p:tav tm="100000">
                                          <p:val>
                                            <p:strVal val="#ppt_y"/>
                                          </p:val>
                                        </p:tav>
                                      </p:tavLst>
                                    </p:anim>
                                    <p:animEffect transition="in" filter="wipe(up)">
                                      <p:cBhvr>
                                        <p:cTn id="38" dur="500"/>
                                        <p:tgtEl>
                                          <p:spTgt spid="9"/>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1000"/>
                                        <p:tgtEl>
                                          <p:spTgt spid="10"/>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fade">
                                      <p:cBhvr>
                                        <p:cTn id="44" dur="1000"/>
                                        <p:tgtEl>
                                          <p:spTgt spid="11"/>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1000"/>
                                        <p:tgtEl>
                                          <p:spTgt spid="12"/>
                                        </p:tgtEl>
                                      </p:cBhvr>
                                    </p:animEffect>
                                  </p:childTnLst>
                                </p:cTn>
                              </p:par>
                            </p:childTnLst>
                          </p:cTn>
                        </p:par>
                        <p:par>
                          <p:cTn id="48" fill="hold">
                            <p:stCondLst>
                              <p:cond delay="2149"/>
                            </p:stCondLst>
                            <p:childTnLst>
                              <p:par>
                                <p:cTn id="49" presetID="12" presetClass="entr" presetSubtype="4"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500"/>
                                        <p:tgtEl>
                                          <p:spTgt spid="13"/>
                                        </p:tgtEl>
                                        <p:attrNameLst>
                                          <p:attrName>ppt_y</p:attrName>
                                        </p:attrNameLst>
                                      </p:cBhvr>
                                      <p:tavLst>
                                        <p:tav tm="0">
                                          <p:val>
                                            <p:strVal val="#ppt_y+#ppt_h*1.125000"/>
                                          </p:val>
                                        </p:tav>
                                        <p:tav tm="100000">
                                          <p:val>
                                            <p:strVal val="#ppt_y"/>
                                          </p:val>
                                        </p:tav>
                                      </p:tavLst>
                                    </p:anim>
                                    <p:animEffect transition="in" filter="wipe(up)">
                                      <p:cBhvr>
                                        <p:cTn id="52" dur="500"/>
                                        <p:tgtEl>
                                          <p:spTgt spid="13"/>
                                        </p:tgtEl>
                                      </p:cBhvr>
                                    </p:animEffect>
                                  </p:childTnLst>
                                </p:cTn>
                              </p:par>
                            </p:childTnLst>
                          </p:cTn>
                        </p:par>
                        <p:par>
                          <p:cTn id="53" fill="hold">
                            <p:stCondLst>
                              <p:cond delay="2649"/>
                            </p:stCondLst>
                            <p:childTnLst>
                              <p:par>
                                <p:cTn id="54" presetID="12" presetClass="entr" presetSubtype="4"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additive="base">
                                        <p:cTn id="56" dur="500"/>
                                        <p:tgtEl>
                                          <p:spTgt spid="14"/>
                                        </p:tgtEl>
                                        <p:attrNameLst>
                                          <p:attrName>ppt_y</p:attrName>
                                        </p:attrNameLst>
                                      </p:cBhvr>
                                      <p:tavLst>
                                        <p:tav tm="0">
                                          <p:val>
                                            <p:strVal val="#ppt_y+#ppt_h*1.125000"/>
                                          </p:val>
                                        </p:tav>
                                        <p:tav tm="100000">
                                          <p:val>
                                            <p:strVal val="#ppt_y"/>
                                          </p:val>
                                        </p:tav>
                                      </p:tavLst>
                                    </p:anim>
                                    <p:animEffect transition="in" filter="wipe(up)">
                                      <p:cBhvr>
                                        <p:cTn id="57" dur="500"/>
                                        <p:tgtEl>
                                          <p:spTgt spid="14"/>
                                        </p:tgtEl>
                                      </p:cBhvr>
                                    </p:animEffect>
                                  </p:childTnLst>
                                </p:cTn>
                              </p:par>
                            </p:childTnLst>
                          </p:cTn>
                        </p:par>
                        <p:par>
                          <p:cTn id="58" fill="hold">
                            <p:stCondLst>
                              <p:cond delay="3149"/>
                            </p:stCondLst>
                            <p:childTnLst>
                              <p:par>
                                <p:cTn id="59" presetID="12" presetClass="entr" presetSubtype="4"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500"/>
                                        <p:tgtEl>
                                          <p:spTgt spid="15"/>
                                        </p:tgtEl>
                                        <p:attrNameLst>
                                          <p:attrName>ppt_y</p:attrName>
                                        </p:attrNameLst>
                                      </p:cBhvr>
                                      <p:tavLst>
                                        <p:tav tm="0">
                                          <p:val>
                                            <p:strVal val="#ppt_y+#ppt_h*1.125000"/>
                                          </p:val>
                                        </p:tav>
                                        <p:tav tm="100000">
                                          <p:val>
                                            <p:strVal val="#ppt_y"/>
                                          </p:val>
                                        </p:tav>
                                      </p:tavLst>
                                    </p:anim>
                                    <p:animEffect transition="in" filter="wipe(up)">
                                      <p:cBhvr>
                                        <p:cTn id="62" dur="500"/>
                                        <p:tgtEl>
                                          <p:spTgt spid="15"/>
                                        </p:tgtEl>
                                      </p:cBhvr>
                                    </p:animEffect>
                                  </p:childTnLst>
                                </p:cTn>
                              </p:par>
                            </p:childTnLst>
                          </p:cTn>
                        </p:par>
                        <p:par>
                          <p:cTn id="63" fill="hold">
                            <p:stCondLst>
                              <p:cond delay="3649"/>
                            </p:stCondLst>
                            <p:childTnLst>
                              <p:par>
                                <p:cTn id="64" presetID="12" presetClass="entr" presetSubtype="4" fill="hold" grpId="0" nodeType="afterEffect">
                                  <p:stCondLst>
                                    <p:cond delay="0"/>
                                  </p:stCondLst>
                                  <p:childTnLst>
                                    <p:set>
                                      <p:cBhvr>
                                        <p:cTn id="65" dur="1" fill="hold">
                                          <p:stCondLst>
                                            <p:cond delay="0"/>
                                          </p:stCondLst>
                                        </p:cTn>
                                        <p:tgtEl>
                                          <p:spTgt spid="16"/>
                                        </p:tgtEl>
                                        <p:attrNameLst>
                                          <p:attrName>style.visibility</p:attrName>
                                        </p:attrNameLst>
                                      </p:cBhvr>
                                      <p:to>
                                        <p:strVal val="visible"/>
                                      </p:to>
                                    </p:set>
                                    <p:anim calcmode="lin" valueType="num">
                                      <p:cBhvr additive="base">
                                        <p:cTn id="66" dur="500"/>
                                        <p:tgtEl>
                                          <p:spTgt spid="16"/>
                                        </p:tgtEl>
                                        <p:attrNameLst>
                                          <p:attrName>ppt_y</p:attrName>
                                        </p:attrNameLst>
                                      </p:cBhvr>
                                      <p:tavLst>
                                        <p:tav tm="0">
                                          <p:val>
                                            <p:strVal val="#ppt_y+#ppt_h*1.125000"/>
                                          </p:val>
                                        </p:tav>
                                        <p:tav tm="100000">
                                          <p:val>
                                            <p:strVal val="#ppt_y"/>
                                          </p:val>
                                        </p:tav>
                                      </p:tavLst>
                                    </p:anim>
                                    <p:animEffect transition="in" filter="wipe(up)">
                                      <p:cBhvr>
                                        <p:cTn id="6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bldLvl="0"/>
      <p:bldP spid="5" grpId="0" bldLvl="0" animBg="1"/>
      <p:bldP spid="6" grpId="0" bldLvl="0" animBg="1"/>
      <p:bldP spid="7" grpId="0" bldLvl="0" animBg="1"/>
      <p:bldP spid="8" grpId="0" bldLvl="0"/>
      <p:bldP spid="9" grpId="0" bldLvl="0"/>
      <p:bldP spid="10" grpId="0" bldLvl="0" animBg="1"/>
      <p:bldP spid="11" grpId="0" bldLvl="0" animBg="1"/>
      <p:bldP spid="12" grpId="0" bldLvl="0" animBg="1"/>
      <p:bldP spid="13" grpId="0" bldLvl="0"/>
      <p:bldP spid="14" grpId="0" bldLvl="0"/>
      <p:bldP spid="15" grpId="0" bldLvl="0"/>
      <p:bldP spid="16" grpId="0" bldLvl="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03200" y="145143"/>
            <a:ext cx="11785600" cy="6567714"/>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449943" y="319314"/>
            <a:ext cx="11292114" cy="62193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259"/>
          <p:cNvSpPr>
            <a:spLocks noChangeArrowheads="1"/>
          </p:cNvSpPr>
          <p:nvPr/>
        </p:nvSpPr>
        <p:spPr bwMode="auto">
          <a:xfrm>
            <a:off x="5179483" y="529172"/>
            <a:ext cx="1833034"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dist">
              <a:buNone/>
            </a:pPr>
            <a:r>
              <a:rPr lang="zh-CN" altLang="en-US" dirty="0">
                <a:solidFill>
                  <a:srgbClr val="333F50"/>
                </a:solidFill>
                <a:latin typeface="+mn-lt"/>
                <a:ea typeface="+mn-ea"/>
                <a:cs typeface="+mn-ea"/>
                <a:sym typeface="+mn-lt"/>
              </a:rPr>
              <a:t>活动目的</a:t>
            </a:r>
            <a:endParaRPr lang="en-US" altLang="zh-CN" dirty="0">
              <a:solidFill>
                <a:srgbClr val="333F50"/>
              </a:solidFill>
              <a:latin typeface="+mn-lt"/>
              <a:ea typeface="+mn-ea"/>
              <a:cs typeface="+mn-ea"/>
              <a:sym typeface="+mn-lt"/>
            </a:endParaRPr>
          </a:p>
        </p:txBody>
      </p:sp>
      <p:grpSp>
        <p:nvGrpSpPr>
          <p:cNvPr id="5" name="组合 4"/>
          <p:cNvGrpSpPr/>
          <p:nvPr/>
        </p:nvGrpSpPr>
        <p:grpSpPr>
          <a:xfrm>
            <a:off x="3996267" y="1559167"/>
            <a:ext cx="4199466" cy="4441964"/>
            <a:chOff x="4209874" y="1650328"/>
            <a:chExt cx="3716398" cy="3931002"/>
          </a:xfrm>
        </p:grpSpPr>
        <p:pic>
          <p:nvPicPr>
            <p:cNvPr id="6" name="Picture 44"/>
            <p:cNvPicPr>
              <a:picLocks noChangeAspect="1"/>
            </p:cNvPicPr>
            <p:nvPr/>
          </p:nvPicPr>
          <p:blipFill>
            <a:blip r:embed="rId1" cstate="screen"/>
            <a:stretch>
              <a:fillRect/>
            </a:stretch>
          </p:blipFill>
          <p:spPr>
            <a:xfrm>
              <a:off x="4209874" y="2235265"/>
              <a:ext cx="1424034" cy="3032004"/>
            </a:xfrm>
            <a:prstGeom prst="rect">
              <a:avLst/>
            </a:prstGeom>
          </p:spPr>
        </p:pic>
        <p:pic>
          <p:nvPicPr>
            <p:cNvPr id="7" name="图片 6"/>
            <p:cNvPicPr>
              <a:picLocks noChangeAspect="1"/>
            </p:cNvPicPr>
            <p:nvPr/>
          </p:nvPicPr>
          <p:blipFill rotWithShape="1">
            <a:blip r:embed="rId2" cstate="screen"/>
            <a:srcRect t="-890"/>
            <a:stretch>
              <a:fillRect/>
            </a:stretch>
          </p:blipFill>
          <p:spPr>
            <a:xfrm>
              <a:off x="4352144" y="2687110"/>
              <a:ext cx="1128466" cy="2112060"/>
            </a:xfrm>
            <a:prstGeom prst="rect">
              <a:avLst/>
            </a:prstGeom>
          </p:spPr>
        </p:pic>
        <p:pic>
          <p:nvPicPr>
            <p:cNvPr id="8" name="Picture 43"/>
            <p:cNvPicPr>
              <a:picLocks noChangeAspect="1"/>
            </p:cNvPicPr>
            <p:nvPr/>
          </p:nvPicPr>
          <p:blipFill>
            <a:blip r:embed="rId1" cstate="screen"/>
            <a:stretch>
              <a:fillRect/>
            </a:stretch>
          </p:blipFill>
          <p:spPr>
            <a:xfrm>
              <a:off x="6502238" y="2175668"/>
              <a:ext cx="1424034" cy="3032004"/>
            </a:xfrm>
            <a:prstGeom prst="rect">
              <a:avLst/>
            </a:prstGeom>
          </p:spPr>
        </p:pic>
        <p:pic>
          <p:nvPicPr>
            <p:cNvPr id="9" name="图片 8"/>
            <p:cNvPicPr>
              <a:picLocks noChangeAspect="1"/>
            </p:cNvPicPr>
            <p:nvPr/>
          </p:nvPicPr>
          <p:blipFill rotWithShape="1">
            <a:blip r:embed="rId3" cstate="screen"/>
            <a:srcRect/>
            <a:stretch>
              <a:fillRect/>
            </a:stretch>
          </p:blipFill>
          <p:spPr>
            <a:xfrm>
              <a:off x="6650022" y="2627513"/>
              <a:ext cx="1128466" cy="2112060"/>
            </a:xfrm>
            <a:prstGeom prst="rect">
              <a:avLst/>
            </a:prstGeom>
          </p:spPr>
        </p:pic>
        <p:pic>
          <p:nvPicPr>
            <p:cNvPr id="10" name="Picture 45"/>
            <p:cNvPicPr>
              <a:picLocks noChangeAspect="1"/>
            </p:cNvPicPr>
            <p:nvPr/>
          </p:nvPicPr>
          <p:blipFill>
            <a:blip r:embed="rId4" cstate="screen"/>
            <a:stretch>
              <a:fillRect/>
            </a:stretch>
          </p:blipFill>
          <p:spPr>
            <a:xfrm>
              <a:off x="5140437" y="1650328"/>
              <a:ext cx="1846266" cy="3931002"/>
            </a:xfrm>
            <a:prstGeom prst="rect">
              <a:avLst/>
            </a:prstGeom>
          </p:spPr>
        </p:pic>
        <p:pic>
          <p:nvPicPr>
            <p:cNvPr id="11" name="图片 10"/>
            <p:cNvPicPr>
              <a:picLocks noChangeAspect="1"/>
            </p:cNvPicPr>
            <p:nvPr/>
          </p:nvPicPr>
          <p:blipFill rotWithShape="1">
            <a:blip r:embed="rId5" cstate="screen"/>
            <a:srcRect/>
            <a:stretch>
              <a:fillRect/>
            </a:stretch>
          </p:blipFill>
          <p:spPr>
            <a:xfrm>
              <a:off x="5292605" y="2235265"/>
              <a:ext cx="1541930" cy="2761128"/>
            </a:xfrm>
            <a:prstGeom prst="rect">
              <a:avLst/>
            </a:prstGeom>
          </p:spPr>
        </p:pic>
      </p:grpSp>
      <p:grpSp>
        <p:nvGrpSpPr>
          <p:cNvPr id="12" name="Group 18"/>
          <p:cNvGrpSpPr/>
          <p:nvPr/>
        </p:nvGrpSpPr>
        <p:grpSpPr>
          <a:xfrm>
            <a:off x="787332" y="2420911"/>
            <a:ext cx="638043" cy="667520"/>
            <a:chOff x="1523720" y="4073671"/>
            <a:chExt cx="1522197" cy="1591898"/>
          </a:xfrm>
        </p:grpSpPr>
        <p:sp>
          <p:nvSpPr>
            <p:cNvPr id="13" name="Oval 19"/>
            <p:cNvSpPr/>
            <p:nvPr/>
          </p:nvSpPr>
          <p:spPr>
            <a:xfrm>
              <a:off x="1523720" y="4073671"/>
              <a:ext cx="1522197" cy="1591898"/>
            </a:xfrm>
            <a:prstGeom prst="ellipse">
              <a:avLst/>
            </a:prstGeom>
            <a:solidFill>
              <a:srgbClr val="333F5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cs typeface="+mn-ea"/>
                <a:sym typeface="+mn-lt"/>
              </a:endParaRPr>
            </a:p>
          </p:txBody>
        </p:sp>
        <p:sp>
          <p:nvSpPr>
            <p:cNvPr id="14" name="AutoShape 115"/>
            <p:cNvSpPr/>
            <p:nvPr/>
          </p:nvSpPr>
          <p:spPr bwMode="auto">
            <a:xfrm>
              <a:off x="1911609" y="4451102"/>
              <a:ext cx="820217" cy="827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599" y="19177"/>
                    <a:pt x="21599" y="19436"/>
                  </a:cubicBezTo>
                  <a:cubicBezTo>
                    <a:pt x="21599" y="19580"/>
                    <a:pt x="21518" y="19775"/>
                    <a:pt x="21357" y="20018"/>
                  </a:cubicBezTo>
                  <a:cubicBezTo>
                    <a:pt x="21193" y="20261"/>
                    <a:pt x="20989" y="20504"/>
                    <a:pt x="20746" y="20741"/>
                  </a:cubicBezTo>
                  <a:cubicBezTo>
                    <a:pt x="20503" y="20978"/>
                    <a:pt x="20260" y="21184"/>
                    <a:pt x="20023" y="21348"/>
                  </a:cubicBezTo>
                  <a:cubicBezTo>
                    <a:pt x="19783" y="21518"/>
                    <a:pt x="19593" y="21599"/>
                    <a:pt x="19447" y="21599"/>
                  </a:cubicBezTo>
                  <a:cubicBezTo>
                    <a:pt x="19189" y="21599"/>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chemeClr val="bg1"/>
            </a:solidFill>
            <a:ln>
              <a:noFill/>
            </a:ln>
            <a:effectLst/>
          </p:spPr>
          <p:txBody>
            <a:bodyPr lIns="38100" tIns="38100" rIns="38100" bIns="38100" anchor="ctr"/>
            <a:lstStyle/>
            <a:p>
              <a:pPr defTabSz="342900">
                <a:defRPr/>
              </a:pPr>
              <a:endParaRPr lang="es-ES" sz="2200" dirty="0">
                <a:solidFill>
                  <a:srgbClr val="44CEB9"/>
                </a:solidFill>
                <a:effectLst>
                  <a:outerShdw blurRad="38100" dist="38100" dir="2700000" algn="tl">
                    <a:srgbClr val="000000"/>
                  </a:outerShdw>
                </a:effectLst>
                <a:cs typeface="+mn-ea"/>
                <a:sym typeface="+mn-lt"/>
              </a:endParaRPr>
            </a:p>
          </p:txBody>
        </p:sp>
      </p:grpSp>
      <p:grpSp>
        <p:nvGrpSpPr>
          <p:cNvPr id="15" name="Group 21"/>
          <p:cNvGrpSpPr/>
          <p:nvPr/>
        </p:nvGrpSpPr>
        <p:grpSpPr>
          <a:xfrm>
            <a:off x="802798" y="4449784"/>
            <a:ext cx="638043" cy="667520"/>
            <a:chOff x="1549628" y="6417533"/>
            <a:chExt cx="1522197" cy="1591898"/>
          </a:xfrm>
        </p:grpSpPr>
        <p:sp>
          <p:nvSpPr>
            <p:cNvPr id="16" name="Oval 22"/>
            <p:cNvSpPr/>
            <p:nvPr/>
          </p:nvSpPr>
          <p:spPr>
            <a:xfrm>
              <a:off x="1549628" y="6417533"/>
              <a:ext cx="1522197" cy="1591898"/>
            </a:xfrm>
            <a:prstGeom prst="ellipse">
              <a:avLst/>
            </a:prstGeom>
            <a:solidFill>
              <a:srgbClr val="333F5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cs typeface="+mn-ea"/>
                <a:sym typeface="+mn-lt"/>
              </a:endParaRPr>
            </a:p>
          </p:txBody>
        </p:sp>
        <p:sp>
          <p:nvSpPr>
            <p:cNvPr id="17" name="AutoShape 60"/>
            <p:cNvSpPr>
              <a:spLocks noChangeAspect="1"/>
            </p:cNvSpPr>
            <p:nvPr/>
          </p:nvSpPr>
          <p:spPr bwMode="auto">
            <a:xfrm>
              <a:off x="1940525" y="6858000"/>
              <a:ext cx="889082" cy="788146"/>
            </a:xfrm>
            <a:custGeom>
              <a:avLst/>
              <a:gdLst>
                <a:gd name="T0" fmla="*/ 10800 w 21600"/>
                <a:gd name="T1" fmla="*/ 10796 h 21592"/>
                <a:gd name="T2" fmla="*/ 10800 w 21600"/>
                <a:gd name="T3" fmla="*/ 10796 h 21592"/>
                <a:gd name="T4" fmla="*/ 10800 w 21600"/>
                <a:gd name="T5" fmla="*/ 10796 h 21592"/>
                <a:gd name="T6" fmla="*/ 10800 w 21600"/>
                <a:gd name="T7" fmla="*/ 10796 h 21592"/>
              </a:gdLst>
              <a:ahLst/>
              <a:cxnLst>
                <a:cxn ang="0">
                  <a:pos x="T0" y="T1"/>
                </a:cxn>
                <a:cxn ang="0">
                  <a:pos x="T2" y="T3"/>
                </a:cxn>
                <a:cxn ang="0">
                  <a:pos x="T4" y="T5"/>
                </a:cxn>
                <a:cxn ang="0">
                  <a:pos x="T6" y="T7"/>
                </a:cxn>
              </a:cxnLst>
              <a:rect l="0" t="0" r="r" b="b"/>
              <a:pathLst>
                <a:path w="21600" h="21592">
                  <a:moveTo>
                    <a:pt x="16719" y="11484"/>
                  </a:moveTo>
                  <a:cubicBezTo>
                    <a:pt x="16972" y="11823"/>
                    <a:pt x="17102" y="12217"/>
                    <a:pt x="17111" y="12666"/>
                  </a:cubicBezTo>
                  <a:cubicBezTo>
                    <a:pt x="17118" y="13118"/>
                    <a:pt x="16986" y="13503"/>
                    <a:pt x="16719" y="13825"/>
                  </a:cubicBezTo>
                  <a:lnTo>
                    <a:pt x="10660" y="21039"/>
                  </a:lnTo>
                  <a:cubicBezTo>
                    <a:pt x="10393" y="21361"/>
                    <a:pt x="10061" y="21530"/>
                    <a:pt x="9664" y="21548"/>
                  </a:cubicBezTo>
                  <a:cubicBezTo>
                    <a:pt x="9270" y="21568"/>
                    <a:pt x="8950" y="21398"/>
                    <a:pt x="8704" y="21039"/>
                  </a:cubicBezTo>
                  <a:lnTo>
                    <a:pt x="991" y="10768"/>
                  </a:lnTo>
                  <a:cubicBezTo>
                    <a:pt x="721" y="10408"/>
                    <a:pt x="488" y="9960"/>
                    <a:pt x="293" y="9416"/>
                  </a:cubicBezTo>
                  <a:cubicBezTo>
                    <a:pt x="98" y="8878"/>
                    <a:pt x="0" y="8375"/>
                    <a:pt x="0" y="7918"/>
                  </a:cubicBezTo>
                  <a:lnTo>
                    <a:pt x="0" y="1668"/>
                  </a:lnTo>
                  <a:cubicBezTo>
                    <a:pt x="0" y="1216"/>
                    <a:pt x="134" y="825"/>
                    <a:pt x="401" y="497"/>
                  </a:cubicBezTo>
                  <a:cubicBezTo>
                    <a:pt x="671" y="166"/>
                    <a:pt x="1003" y="0"/>
                    <a:pt x="1392" y="0"/>
                  </a:cubicBezTo>
                  <a:lnTo>
                    <a:pt x="6619" y="0"/>
                  </a:lnTo>
                  <a:cubicBezTo>
                    <a:pt x="6811" y="0"/>
                    <a:pt x="7016" y="28"/>
                    <a:pt x="7237" y="83"/>
                  </a:cubicBezTo>
                  <a:cubicBezTo>
                    <a:pt x="7456" y="138"/>
                    <a:pt x="7677" y="224"/>
                    <a:pt x="7899" y="336"/>
                  </a:cubicBezTo>
                  <a:cubicBezTo>
                    <a:pt x="8120" y="451"/>
                    <a:pt x="8332" y="580"/>
                    <a:pt x="8524" y="724"/>
                  </a:cubicBezTo>
                  <a:cubicBezTo>
                    <a:pt x="8719" y="865"/>
                    <a:pt x="8880" y="1021"/>
                    <a:pt x="9005" y="1185"/>
                  </a:cubicBezTo>
                  <a:lnTo>
                    <a:pt x="16719" y="11484"/>
                  </a:lnTo>
                  <a:close/>
                  <a:moveTo>
                    <a:pt x="3603" y="5922"/>
                  </a:moveTo>
                  <a:cubicBezTo>
                    <a:pt x="3964" y="5922"/>
                    <a:pt x="4279" y="5761"/>
                    <a:pt x="4548" y="5441"/>
                  </a:cubicBezTo>
                  <a:cubicBezTo>
                    <a:pt x="4815" y="5116"/>
                    <a:pt x="4952" y="4740"/>
                    <a:pt x="4952" y="4311"/>
                  </a:cubicBezTo>
                  <a:cubicBezTo>
                    <a:pt x="4952" y="3862"/>
                    <a:pt x="4815" y="3477"/>
                    <a:pt x="4548" y="3160"/>
                  </a:cubicBezTo>
                  <a:cubicBezTo>
                    <a:pt x="4281" y="2844"/>
                    <a:pt x="3966" y="2686"/>
                    <a:pt x="3603" y="2686"/>
                  </a:cubicBezTo>
                  <a:cubicBezTo>
                    <a:pt x="3227" y="2686"/>
                    <a:pt x="2908" y="2844"/>
                    <a:pt x="2643" y="3160"/>
                  </a:cubicBezTo>
                  <a:cubicBezTo>
                    <a:pt x="2378" y="3477"/>
                    <a:pt x="2246" y="3862"/>
                    <a:pt x="2246" y="4311"/>
                  </a:cubicBezTo>
                  <a:cubicBezTo>
                    <a:pt x="2246" y="4739"/>
                    <a:pt x="2378" y="5116"/>
                    <a:pt x="2643" y="5441"/>
                  </a:cubicBezTo>
                  <a:cubicBezTo>
                    <a:pt x="2905" y="5761"/>
                    <a:pt x="3225" y="5922"/>
                    <a:pt x="3603" y="5922"/>
                  </a:cubicBezTo>
                  <a:moveTo>
                    <a:pt x="21198" y="11510"/>
                  </a:moveTo>
                  <a:cubicBezTo>
                    <a:pt x="21465" y="11852"/>
                    <a:pt x="21599" y="12252"/>
                    <a:pt x="21599" y="12709"/>
                  </a:cubicBezTo>
                  <a:cubicBezTo>
                    <a:pt x="21599" y="13167"/>
                    <a:pt x="21465" y="13558"/>
                    <a:pt x="21198" y="13880"/>
                  </a:cubicBezTo>
                  <a:lnTo>
                    <a:pt x="15163" y="21093"/>
                  </a:lnTo>
                  <a:cubicBezTo>
                    <a:pt x="14896" y="21415"/>
                    <a:pt x="14564" y="21582"/>
                    <a:pt x="14174" y="21591"/>
                  </a:cubicBezTo>
                  <a:cubicBezTo>
                    <a:pt x="13782" y="21600"/>
                    <a:pt x="13450" y="21433"/>
                    <a:pt x="13183" y="21093"/>
                  </a:cubicBezTo>
                  <a:lnTo>
                    <a:pt x="13044" y="20903"/>
                  </a:lnTo>
                  <a:lnTo>
                    <a:pt x="18963" y="13825"/>
                  </a:lnTo>
                  <a:cubicBezTo>
                    <a:pt x="19230" y="13503"/>
                    <a:pt x="19365" y="13118"/>
                    <a:pt x="19360" y="12660"/>
                  </a:cubicBezTo>
                  <a:cubicBezTo>
                    <a:pt x="19355" y="12206"/>
                    <a:pt x="19223" y="11812"/>
                    <a:pt x="18963" y="11484"/>
                  </a:cubicBezTo>
                  <a:lnTo>
                    <a:pt x="11247" y="1185"/>
                  </a:lnTo>
                  <a:cubicBezTo>
                    <a:pt x="11009" y="865"/>
                    <a:pt x="10689" y="604"/>
                    <a:pt x="10282" y="408"/>
                  </a:cubicBezTo>
                  <a:cubicBezTo>
                    <a:pt x="9873" y="210"/>
                    <a:pt x="9484" y="83"/>
                    <a:pt x="9109" y="28"/>
                  </a:cubicBezTo>
                  <a:lnTo>
                    <a:pt x="11112" y="28"/>
                  </a:lnTo>
                  <a:cubicBezTo>
                    <a:pt x="11502" y="28"/>
                    <a:pt x="11935" y="141"/>
                    <a:pt x="12406" y="365"/>
                  </a:cubicBezTo>
                  <a:cubicBezTo>
                    <a:pt x="12878" y="589"/>
                    <a:pt x="13236" y="874"/>
                    <a:pt x="13481" y="1213"/>
                  </a:cubicBezTo>
                  <a:lnTo>
                    <a:pt x="21198" y="11510"/>
                  </a:lnTo>
                  <a:close/>
                </a:path>
              </a:pathLst>
            </a:custGeom>
            <a:solidFill>
              <a:schemeClr val="bg1"/>
            </a:solidFill>
            <a:ln>
              <a:noFill/>
            </a:ln>
            <a:effectLst/>
          </p:spPr>
          <p:txBody>
            <a:bodyPr lIns="38100" tIns="38100" rIns="38100" bIns="38100" anchor="ctr"/>
            <a:lstStyle/>
            <a:p>
              <a:pPr defTabSz="342900">
                <a:defRPr/>
              </a:pPr>
              <a:endParaRPr lang="es-ES" sz="2200" dirty="0">
                <a:solidFill>
                  <a:srgbClr val="44CEB9"/>
                </a:solidFill>
                <a:effectLst>
                  <a:outerShdw blurRad="38100" dist="38100" dir="2700000" algn="tl">
                    <a:srgbClr val="000000"/>
                  </a:outerShdw>
                </a:effectLst>
                <a:cs typeface="+mn-ea"/>
                <a:sym typeface="+mn-lt"/>
              </a:endParaRPr>
            </a:p>
          </p:txBody>
        </p:sp>
      </p:grpSp>
      <p:grpSp>
        <p:nvGrpSpPr>
          <p:cNvPr id="18" name="Group 27"/>
          <p:cNvGrpSpPr/>
          <p:nvPr/>
        </p:nvGrpSpPr>
        <p:grpSpPr>
          <a:xfrm>
            <a:off x="8447316" y="2193501"/>
            <a:ext cx="638043" cy="667521"/>
            <a:chOff x="17369805" y="4186092"/>
            <a:chExt cx="1522197" cy="1591899"/>
          </a:xfrm>
        </p:grpSpPr>
        <p:sp>
          <p:nvSpPr>
            <p:cNvPr id="19" name="Oval 28"/>
            <p:cNvSpPr/>
            <p:nvPr/>
          </p:nvSpPr>
          <p:spPr>
            <a:xfrm>
              <a:off x="17369805" y="4186092"/>
              <a:ext cx="1522197" cy="1591899"/>
            </a:xfrm>
            <a:prstGeom prst="ellipse">
              <a:avLst/>
            </a:prstGeom>
            <a:solidFill>
              <a:srgbClr val="333F5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4400" dirty="0">
                <a:solidFill>
                  <a:schemeClr val="tx2"/>
                </a:solidFill>
                <a:cs typeface="+mn-ea"/>
                <a:sym typeface="+mn-lt"/>
              </a:endParaRPr>
            </a:p>
          </p:txBody>
        </p:sp>
        <p:sp>
          <p:nvSpPr>
            <p:cNvPr id="20" name="AutoShape 119"/>
            <p:cNvSpPr>
              <a:spLocks noChangeAspect="1"/>
            </p:cNvSpPr>
            <p:nvPr/>
          </p:nvSpPr>
          <p:spPr bwMode="auto">
            <a:xfrm>
              <a:off x="17756187" y="4572000"/>
              <a:ext cx="760654" cy="7387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4"/>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599" y="9409"/>
                    <a:pt x="21599" y="10002"/>
                  </a:cubicBezTo>
                  <a:cubicBezTo>
                    <a:pt x="21599"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chemeClr val="bg1"/>
            </a:solidFill>
            <a:ln>
              <a:noFill/>
            </a:ln>
            <a:effectLst/>
          </p:spPr>
          <p:txBody>
            <a:bodyPr lIns="38100" tIns="38100" rIns="38100" bIns="38100" anchor="ctr"/>
            <a:lstStyle/>
            <a:p>
              <a:pPr defTabSz="342900">
                <a:defRPr/>
              </a:pPr>
              <a:endParaRPr lang="es-ES" sz="2200" dirty="0">
                <a:solidFill>
                  <a:srgbClr val="44CEB9"/>
                </a:solidFill>
                <a:effectLst>
                  <a:outerShdw blurRad="38100" dist="38100" dir="2700000" algn="tl">
                    <a:srgbClr val="000000"/>
                  </a:outerShdw>
                </a:effectLst>
                <a:cs typeface="+mn-ea"/>
                <a:sym typeface="+mn-lt"/>
              </a:endParaRPr>
            </a:p>
          </p:txBody>
        </p:sp>
      </p:grpSp>
      <p:grpSp>
        <p:nvGrpSpPr>
          <p:cNvPr id="21" name="Group 30"/>
          <p:cNvGrpSpPr/>
          <p:nvPr/>
        </p:nvGrpSpPr>
        <p:grpSpPr>
          <a:xfrm>
            <a:off x="8550927" y="4398242"/>
            <a:ext cx="638043" cy="667521"/>
            <a:chOff x="17395712" y="6529953"/>
            <a:chExt cx="1522197" cy="1591899"/>
          </a:xfrm>
        </p:grpSpPr>
        <p:sp>
          <p:nvSpPr>
            <p:cNvPr id="22" name="Oval 31"/>
            <p:cNvSpPr/>
            <p:nvPr/>
          </p:nvSpPr>
          <p:spPr>
            <a:xfrm>
              <a:off x="17395712" y="6529953"/>
              <a:ext cx="1522197" cy="1591899"/>
            </a:xfrm>
            <a:prstGeom prst="ellipse">
              <a:avLst/>
            </a:prstGeom>
            <a:solidFill>
              <a:srgbClr val="333F5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4400" dirty="0">
                <a:solidFill>
                  <a:schemeClr val="tx2"/>
                </a:solidFill>
                <a:cs typeface="+mn-ea"/>
                <a:sym typeface="+mn-lt"/>
              </a:endParaRPr>
            </a:p>
          </p:txBody>
        </p:sp>
        <p:sp>
          <p:nvSpPr>
            <p:cNvPr id="23" name="AutoShape 94"/>
            <p:cNvSpPr>
              <a:spLocks noChangeAspect="1"/>
            </p:cNvSpPr>
            <p:nvPr/>
          </p:nvSpPr>
          <p:spPr bwMode="auto">
            <a:xfrm>
              <a:off x="17859994" y="6901722"/>
              <a:ext cx="625458" cy="7379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71" y="9829"/>
                  </a:moveTo>
                  <a:cubicBezTo>
                    <a:pt x="20671" y="9939"/>
                    <a:pt x="20995" y="10131"/>
                    <a:pt x="21232" y="10408"/>
                  </a:cubicBezTo>
                  <a:cubicBezTo>
                    <a:pt x="21481" y="10681"/>
                    <a:pt x="21599" y="11001"/>
                    <a:pt x="21599" y="11358"/>
                  </a:cubicBezTo>
                  <a:lnTo>
                    <a:pt x="21599" y="19987"/>
                  </a:lnTo>
                  <a:cubicBezTo>
                    <a:pt x="21599" y="20419"/>
                    <a:pt x="21398" y="20796"/>
                    <a:pt x="21002" y="21116"/>
                  </a:cubicBezTo>
                  <a:cubicBezTo>
                    <a:pt x="20606" y="21438"/>
                    <a:pt x="20138" y="21599"/>
                    <a:pt x="19598" y="21599"/>
                  </a:cubicBezTo>
                  <a:lnTo>
                    <a:pt x="2017" y="21599"/>
                  </a:lnTo>
                  <a:cubicBezTo>
                    <a:pt x="1476" y="21599"/>
                    <a:pt x="1004" y="21438"/>
                    <a:pt x="604" y="21116"/>
                  </a:cubicBezTo>
                  <a:cubicBezTo>
                    <a:pt x="198" y="20796"/>
                    <a:pt x="0" y="20419"/>
                    <a:pt x="0" y="19987"/>
                  </a:cubicBezTo>
                  <a:lnTo>
                    <a:pt x="0" y="11358"/>
                  </a:lnTo>
                  <a:cubicBezTo>
                    <a:pt x="0" y="11001"/>
                    <a:pt x="122" y="10681"/>
                    <a:pt x="367" y="10408"/>
                  </a:cubicBezTo>
                  <a:cubicBezTo>
                    <a:pt x="619" y="10131"/>
                    <a:pt x="939" y="9938"/>
                    <a:pt x="1346" y="9829"/>
                  </a:cubicBezTo>
                  <a:lnTo>
                    <a:pt x="1346" y="7566"/>
                  </a:lnTo>
                  <a:cubicBezTo>
                    <a:pt x="1346" y="6530"/>
                    <a:pt x="1591" y="5551"/>
                    <a:pt x="2084" y="4632"/>
                  </a:cubicBezTo>
                  <a:cubicBezTo>
                    <a:pt x="2581" y="3711"/>
                    <a:pt x="3254" y="2908"/>
                    <a:pt x="4108" y="2219"/>
                  </a:cubicBezTo>
                  <a:cubicBezTo>
                    <a:pt x="4968" y="1531"/>
                    <a:pt x="5973" y="990"/>
                    <a:pt x="7125" y="593"/>
                  </a:cubicBezTo>
                  <a:cubicBezTo>
                    <a:pt x="8281" y="198"/>
                    <a:pt x="9509" y="0"/>
                    <a:pt x="10809" y="0"/>
                  </a:cubicBezTo>
                  <a:cubicBezTo>
                    <a:pt x="12105" y="0"/>
                    <a:pt x="13329" y="198"/>
                    <a:pt x="14478" y="593"/>
                  </a:cubicBezTo>
                  <a:cubicBezTo>
                    <a:pt x="15630" y="990"/>
                    <a:pt x="16634" y="1531"/>
                    <a:pt x="17495" y="2219"/>
                  </a:cubicBezTo>
                  <a:cubicBezTo>
                    <a:pt x="18355" y="2908"/>
                    <a:pt x="19036" y="3714"/>
                    <a:pt x="19533" y="4641"/>
                  </a:cubicBezTo>
                  <a:cubicBezTo>
                    <a:pt x="20022" y="5562"/>
                    <a:pt x="20271" y="6538"/>
                    <a:pt x="20271" y="7566"/>
                  </a:cubicBezTo>
                  <a:lnTo>
                    <a:pt x="20271" y="9829"/>
                  </a:lnTo>
                  <a:close/>
                  <a:moveTo>
                    <a:pt x="16202" y="7566"/>
                  </a:moveTo>
                  <a:cubicBezTo>
                    <a:pt x="16202" y="6961"/>
                    <a:pt x="16062" y="6394"/>
                    <a:pt x="15781" y="5870"/>
                  </a:cubicBezTo>
                  <a:cubicBezTo>
                    <a:pt x="15496" y="5349"/>
                    <a:pt x="15108" y="4894"/>
                    <a:pt x="14614" y="4508"/>
                  </a:cubicBezTo>
                  <a:cubicBezTo>
                    <a:pt x="14125" y="4123"/>
                    <a:pt x="13545" y="3817"/>
                    <a:pt x="12886" y="3593"/>
                  </a:cubicBezTo>
                  <a:cubicBezTo>
                    <a:pt x="12224" y="3365"/>
                    <a:pt x="11532" y="3253"/>
                    <a:pt x="10809" y="3253"/>
                  </a:cubicBezTo>
                  <a:cubicBezTo>
                    <a:pt x="10049" y="3253"/>
                    <a:pt x="9347" y="3365"/>
                    <a:pt x="8706" y="3593"/>
                  </a:cubicBezTo>
                  <a:cubicBezTo>
                    <a:pt x="8061" y="3817"/>
                    <a:pt x="7489" y="4123"/>
                    <a:pt x="6988" y="4508"/>
                  </a:cubicBezTo>
                  <a:cubicBezTo>
                    <a:pt x="6488" y="4894"/>
                    <a:pt x="6099" y="5352"/>
                    <a:pt x="5818" y="5879"/>
                  </a:cubicBezTo>
                  <a:cubicBezTo>
                    <a:pt x="5537" y="6406"/>
                    <a:pt x="5397" y="6970"/>
                    <a:pt x="5397" y="7566"/>
                  </a:cubicBezTo>
                  <a:lnTo>
                    <a:pt x="5397" y="9717"/>
                  </a:lnTo>
                  <a:lnTo>
                    <a:pt x="16202" y="9717"/>
                  </a:lnTo>
                  <a:lnTo>
                    <a:pt x="16202" y="7566"/>
                  </a:lnTo>
                  <a:close/>
                  <a:moveTo>
                    <a:pt x="11964" y="15409"/>
                  </a:moveTo>
                  <a:cubicBezTo>
                    <a:pt x="12296" y="15245"/>
                    <a:pt x="12569" y="15020"/>
                    <a:pt x="12782" y="14744"/>
                  </a:cubicBezTo>
                  <a:cubicBezTo>
                    <a:pt x="12990" y="14462"/>
                    <a:pt x="13098" y="14159"/>
                    <a:pt x="13098" y="13840"/>
                  </a:cubicBezTo>
                  <a:cubicBezTo>
                    <a:pt x="13098" y="13333"/>
                    <a:pt x="12875" y="12898"/>
                    <a:pt x="12429" y="12530"/>
                  </a:cubicBezTo>
                  <a:cubicBezTo>
                    <a:pt x="11979" y="12161"/>
                    <a:pt x="11439" y="11980"/>
                    <a:pt x="10809" y="11980"/>
                  </a:cubicBezTo>
                  <a:cubicBezTo>
                    <a:pt x="10175" y="11980"/>
                    <a:pt x="9638" y="12161"/>
                    <a:pt x="9188" y="12530"/>
                  </a:cubicBezTo>
                  <a:cubicBezTo>
                    <a:pt x="8738" y="12898"/>
                    <a:pt x="8515" y="13333"/>
                    <a:pt x="8515" y="13840"/>
                  </a:cubicBezTo>
                  <a:cubicBezTo>
                    <a:pt x="8515" y="14159"/>
                    <a:pt x="8616" y="14462"/>
                    <a:pt x="8825" y="14744"/>
                  </a:cubicBezTo>
                  <a:cubicBezTo>
                    <a:pt x="9033" y="15020"/>
                    <a:pt x="9300" y="15233"/>
                    <a:pt x="9638" y="15383"/>
                  </a:cubicBezTo>
                  <a:lnTo>
                    <a:pt x="8515" y="19339"/>
                  </a:lnTo>
                  <a:lnTo>
                    <a:pt x="13098" y="19339"/>
                  </a:lnTo>
                  <a:lnTo>
                    <a:pt x="11964" y="15409"/>
                  </a:lnTo>
                  <a:close/>
                </a:path>
              </a:pathLst>
            </a:custGeom>
            <a:solidFill>
              <a:schemeClr val="bg1"/>
            </a:solidFill>
            <a:ln>
              <a:noFill/>
            </a:ln>
            <a:effectLst/>
          </p:spPr>
          <p:txBody>
            <a:bodyPr lIns="38100" tIns="38100" rIns="38100" bIns="38100" anchor="ctr"/>
            <a:lstStyle/>
            <a:p>
              <a:pPr defTabSz="342900">
                <a:defRPr/>
              </a:pPr>
              <a:endParaRPr lang="es-ES" sz="2200" dirty="0">
                <a:solidFill>
                  <a:srgbClr val="44CEB9"/>
                </a:solidFill>
                <a:effectLst>
                  <a:outerShdw blurRad="38100" dist="38100" dir="2700000" algn="tl">
                    <a:srgbClr val="000000"/>
                  </a:outerShdw>
                </a:effectLst>
                <a:cs typeface="+mn-ea"/>
                <a:sym typeface="+mn-lt"/>
              </a:endParaRPr>
            </a:p>
          </p:txBody>
        </p:sp>
      </p:grpSp>
      <p:sp>
        <p:nvSpPr>
          <p:cNvPr id="24" name="文本框 23"/>
          <p:cNvSpPr txBox="1"/>
          <p:nvPr/>
        </p:nvSpPr>
        <p:spPr>
          <a:xfrm>
            <a:off x="1541386" y="2693883"/>
            <a:ext cx="2218055" cy="92333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cs typeface="+mn-ea"/>
                <a:sym typeface="+mn-lt"/>
              </a:rPr>
              <a:t>Please enter text </a:t>
            </a:r>
            <a:r>
              <a:rPr lang="en-US" sz="1200" dirty="0" err="1">
                <a:solidFill>
                  <a:schemeClr val="tx1">
                    <a:lumMod val="75000"/>
                    <a:lumOff val="25000"/>
                  </a:schemeClr>
                </a:solidFill>
                <a:cs typeface="+mn-ea"/>
                <a:sym typeface="+mn-lt"/>
              </a:rPr>
              <a:t>here.Please</a:t>
            </a:r>
            <a:r>
              <a:rPr lang="en-US" sz="1200" dirty="0">
                <a:solidFill>
                  <a:schemeClr val="tx1">
                    <a:lumMod val="75000"/>
                    <a:lumOff val="25000"/>
                  </a:schemeClr>
                </a:solidFill>
                <a:cs typeface="+mn-ea"/>
                <a:sym typeface="+mn-lt"/>
              </a:rPr>
              <a:t> enter text </a:t>
            </a:r>
            <a:r>
              <a:rPr lang="en-US" sz="1200" dirty="0" err="1">
                <a:solidFill>
                  <a:schemeClr val="tx1">
                    <a:lumMod val="75000"/>
                    <a:lumOff val="25000"/>
                  </a:schemeClr>
                </a:solidFill>
                <a:cs typeface="+mn-ea"/>
                <a:sym typeface="+mn-lt"/>
              </a:rPr>
              <a:t>here.Please</a:t>
            </a:r>
            <a:r>
              <a:rPr lang="en-US" sz="1200" dirty="0">
                <a:solidFill>
                  <a:schemeClr val="tx1">
                    <a:lumMod val="75000"/>
                    <a:lumOff val="25000"/>
                  </a:schemeClr>
                </a:solidFill>
                <a:cs typeface="+mn-ea"/>
                <a:sym typeface="+mn-lt"/>
              </a:rPr>
              <a:t> enter text </a:t>
            </a:r>
            <a:endParaRPr lang="en-US" sz="1200" dirty="0">
              <a:solidFill>
                <a:schemeClr val="tx1">
                  <a:lumMod val="75000"/>
                  <a:lumOff val="25000"/>
                </a:schemeClr>
              </a:solidFill>
              <a:cs typeface="+mn-ea"/>
              <a:sym typeface="+mn-lt"/>
            </a:endParaRPr>
          </a:p>
        </p:txBody>
      </p:sp>
      <p:sp>
        <p:nvSpPr>
          <p:cNvPr id="25" name="文本框 24"/>
          <p:cNvSpPr txBox="1"/>
          <p:nvPr/>
        </p:nvSpPr>
        <p:spPr>
          <a:xfrm>
            <a:off x="1633461" y="2270338"/>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tx1">
                    <a:lumMod val="75000"/>
                    <a:lumOff val="25000"/>
                  </a:schemeClr>
                </a:solidFill>
                <a:cs typeface="+mn-ea"/>
                <a:sym typeface="+mn-lt"/>
              </a:rPr>
              <a:t>输入标题</a:t>
            </a:r>
            <a:endParaRPr lang="zh-CN" altLang="en-US" sz="2400" dirty="0">
              <a:solidFill>
                <a:schemeClr val="tx1">
                  <a:lumMod val="75000"/>
                  <a:lumOff val="25000"/>
                </a:schemeClr>
              </a:solidFill>
              <a:cs typeface="+mn-ea"/>
              <a:sym typeface="+mn-lt"/>
            </a:endParaRPr>
          </a:p>
        </p:txBody>
      </p:sp>
      <p:sp>
        <p:nvSpPr>
          <p:cNvPr id="26" name="文本框 25"/>
          <p:cNvSpPr txBox="1"/>
          <p:nvPr/>
        </p:nvSpPr>
        <p:spPr>
          <a:xfrm>
            <a:off x="9171762" y="2466473"/>
            <a:ext cx="2218055" cy="92333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cs typeface="+mn-ea"/>
                <a:sym typeface="+mn-lt"/>
              </a:rPr>
              <a:t>Please enter text </a:t>
            </a:r>
            <a:r>
              <a:rPr lang="en-US" sz="1200" dirty="0" err="1">
                <a:solidFill>
                  <a:schemeClr val="tx1">
                    <a:lumMod val="75000"/>
                    <a:lumOff val="25000"/>
                  </a:schemeClr>
                </a:solidFill>
                <a:cs typeface="+mn-ea"/>
                <a:sym typeface="+mn-lt"/>
              </a:rPr>
              <a:t>here.Please</a:t>
            </a:r>
            <a:r>
              <a:rPr lang="en-US" sz="1200" dirty="0">
                <a:solidFill>
                  <a:schemeClr val="tx1">
                    <a:lumMod val="75000"/>
                    <a:lumOff val="25000"/>
                  </a:schemeClr>
                </a:solidFill>
                <a:cs typeface="+mn-ea"/>
                <a:sym typeface="+mn-lt"/>
              </a:rPr>
              <a:t> enter text </a:t>
            </a:r>
            <a:r>
              <a:rPr lang="en-US" sz="1200" dirty="0" err="1">
                <a:solidFill>
                  <a:schemeClr val="tx1">
                    <a:lumMod val="75000"/>
                    <a:lumOff val="25000"/>
                  </a:schemeClr>
                </a:solidFill>
                <a:cs typeface="+mn-ea"/>
                <a:sym typeface="+mn-lt"/>
              </a:rPr>
              <a:t>here.Please</a:t>
            </a:r>
            <a:r>
              <a:rPr lang="en-US" sz="1200" dirty="0">
                <a:solidFill>
                  <a:schemeClr val="tx1">
                    <a:lumMod val="75000"/>
                    <a:lumOff val="25000"/>
                  </a:schemeClr>
                </a:solidFill>
                <a:cs typeface="+mn-ea"/>
                <a:sym typeface="+mn-lt"/>
              </a:rPr>
              <a:t> enter text </a:t>
            </a:r>
            <a:endParaRPr lang="en-US" sz="1200" dirty="0">
              <a:solidFill>
                <a:schemeClr val="tx1">
                  <a:lumMod val="75000"/>
                  <a:lumOff val="25000"/>
                </a:schemeClr>
              </a:solidFill>
              <a:cs typeface="+mn-ea"/>
              <a:sym typeface="+mn-lt"/>
            </a:endParaRPr>
          </a:p>
        </p:txBody>
      </p:sp>
      <p:sp>
        <p:nvSpPr>
          <p:cNvPr id="27" name="文本框 26"/>
          <p:cNvSpPr txBox="1"/>
          <p:nvPr/>
        </p:nvSpPr>
        <p:spPr>
          <a:xfrm>
            <a:off x="9263837" y="2042928"/>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tx1">
                    <a:lumMod val="75000"/>
                    <a:lumOff val="25000"/>
                  </a:schemeClr>
                </a:solidFill>
                <a:cs typeface="+mn-ea"/>
                <a:sym typeface="+mn-lt"/>
              </a:rPr>
              <a:t>输入标题</a:t>
            </a:r>
            <a:endParaRPr lang="zh-CN" altLang="en-US" sz="2400" dirty="0">
              <a:solidFill>
                <a:schemeClr val="tx1">
                  <a:lumMod val="75000"/>
                  <a:lumOff val="25000"/>
                </a:schemeClr>
              </a:solidFill>
              <a:cs typeface="+mn-ea"/>
              <a:sym typeface="+mn-lt"/>
            </a:endParaRPr>
          </a:p>
        </p:txBody>
      </p:sp>
      <p:sp>
        <p:nvSpPr>
          <p:cNvPr id="28" name="文本框 27"/>
          <p:cNvSpPr txBox="1"/>
          <p:nvPr/>
        </p:nvSpPr>
        <p:spPr>
          <a:xfrm>
            <a:off x="1569910" y="4606062"/>
            <a:ext cx="2218055" cy="92333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cs typeface="+mn-ea"/>
                <a:sym typeface="+mn-lt"/>
              </a:rPr>
              <a:t>Please enter text </a:t>
            </a:r>
            <a:r>
              <a:rPr lang="en-US" sz="1200" dirty="0" err="1">
                <a:solidFill>
                  <a:schemeClr val="tx1">
                    <a:lumMod val="75000"/>
                    <a:lumOff val="25000"/>
                  </a:schemeClr>
                </a:solidFill>
                <a:cs typeface="+mn-ea"/>
                <a:sym typeface="+mn-lt"/>
              </a:rPr>
              <a:t>here.Please</a:t>
            </a:r>
            <a:r>
              <a:rPr lang="en-US" sz="1200" dirty="0">
                <a:solidFill>
                  <a:schemeClr val="tx1">
                    <a:lumMod val="75000"/>
                    <a:lumOff val="25000"/>
                  </a:schemeClr>
                </a:solidFill>
                <a:cs typeface="+mn-ea"/>
                <a:sym typeface="+mn-lt"/>
              </a:rPr>
              <a:t> enter text </a:t>
            </a:r>
            <a:r>
              <a:rPr lang="en-US" sz="1200" dirty="0" err="1">
                <a:solidFill>
                  <a:schemeClr val="tx1">
                    <a:lumMod val="75000"/>
                    <a:lumOff val="25000"/>
                  </a:schemeClr>
                </a:solidFill>
                <a:cs typeface="+mn-ea"/>
                <a:sym typeface="+mn-lt"/>
              </a:rPr>
              <a:t>here.Please</a:t>
            </a:r>
            <a:r>
              <a:rPr lang="en-US" sz="1200" dirty="0">
                <a:solidFill>
                  <a:schemeClr val="tx1">
                    <a:lumMod val="75000"/>
                    <a:lumOff val="25000"/>
                  </a:schemeClr>
                </a:solidFill>
                <a:cs typeface="+mn-ea"/>
                <a:sym typeface="+mn-lt"/>
              </a:rPr>
              <a:t> enter text </a:t>
            </a:r>
            <a:endParaRPr lang="en-US" sz="1200" dirty="0">
              <a:solidFill>
                <a:schemeClr val="tx1">
                  <a:lumMod val="75000"/>
                  <a:lumOff val="25000"/>
                </a:schemeClr>
              </a:solidFill>
              <a:cs typeface="+mn-ea"/>
              <a:sym typeface="+mn-lt"/>
            </a:endParaRPr>
          </a:p>
        </p:txBody>
      </p:sp>
      <p:sp>
        <p:nvSpPr>
          <p:cNvPr id="29" name="文本框 28"/>
          <p:cNvSpPr txBox="1"/>
          <p:nvPr/>
        </p:nvSpPr>
        <p:spPr>
          <a:xfrm>
            <a:off x="1661985" y="4182517"/>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tx1">
                    <a:lumMod val="75000"/>
                    <a:lumOff val="25000"/>
                  </a:schemeClr>
                </a:solidFill>
                <a:cs typeface="+mn-ea"/>
                <a:sym typeface="+mn-lt"/>
              </a:rPr>
              <a:t>输入标题</a:t>
            </a:r>
            <a:endParaRPr lang="zh-CN" altLang="en-US" sz="2400" dirty="0">
              <a:solidFill>
                <a:schemeClr val="tx1">
                  <a:lumMod val="75000"/>
                  <a:lumOff val="25000"/>
                </a:schemeClr>
              </a:solidFill>
              <a:cs typeface="+mn-ea"/>
              <a:sym typeface="+mn-lt"/>
            </a:endParaRPr>
          </a:p>
        </p:txBody>
      </p:sp>
      <p:sp>
        <p:nvSpPr>
          <p:cNvPr id="30" name="文本框 29"/>
          <p:cNvSpPr txBox="1"/>
          <p:nvPr/>
        </p:nvSpPr>
        <p:spPr>
          <a:xfrm>
            <a:off x="9188970" y="4606062"/>
            <a:ext cx="2218055" cy="92333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cs typeface="+mn-ea"/>
                <a:sym typeface="+mn-lt"/>
              </a:rPr>
              <a:t>Please enter text </a:t>
            </a:r>
            <a:r>
              <a:rPr lang="en-US" sz="1200" dirty="0" err="1">
                <a:solidFill>
                  <a:schemeClr val="tx1">
                    <a:lumMod val="75000"/>
                    <a:lumOff val="25000"/>
                  </a:schemeClr>
                </a:solidFill>
                <a:cs typeface="+mn-ea"/>
                <a:sym typeface="+mn-lt"/>
              </a:rPr>
              <a:t>here.Please</a:t>
            </a:r>
            <a:r>
              <a:rPr lang="en-US" sz="1200" dirty="0">
                <a:solidFill>
                  <a:schemeClr val="tx1">
                    <a:lumMod val="75000"/>
                    <a:lumOff val="25000"/>
                  </a:schemeClr>
                </a:solidFill>
                <a:cs typeface="+mn-ea"/>
                <a:sym typeface="+mn-lt"/>
              </a:rPr>
              <a:t> enter text </a:t>
            </a:r>
            <a:r>
              <a:rPr lang="en-US" sz="1200" dirty="0" err="1">
                <a:solidFill>
                  <a:schemeClr val="tx1">
                    <a:lumMod val="75000"/>
                    <a:lumOff val="25000"/>
                  </a:schemeClr>
                </a:solidFill>
                <a:cs typeface="+mn-ea"/>
                <a:sym typeface="+mn-lt"/>
              </a:rPr>
              <a:t>here.Please</a:t>
            </a:r>
            <a:r>
              <a:rPr lang="en-US" sz="1200" dirty="0">
                <a:solidFill>
                  <a:schemeClr val="tx1">
                    <a:lumMod val="75000"/>
                    <a:lumOff val="25000"/>
                  </a:schemeClr>
                </a:solidFill>
                <a:cs typeface="+mn-ea"/>
                <a:sym typeface="+mn-lt"/>
              </a:rPr>
              <a:t> enter text </a:t>
            </a:r>
            <a:endParaRPr lang="en-US" sz="1200" dirty="0">
              <a:solidFill>
                <a:schemeClr val="tx1">
                  <a:lumMod val="75000"/>
                  <a:lumOff val="25000"/>
                </a:schemeClr>
              </a:solidFill>
              <a:cs typeface="+mn-ea"/>
              <a:sym typeface="+mn-lt"/>
            </a:endParaRPr>
          </a:p>
        </p:txBody>
      </p:sp>
      <p:sp>
        <p:nvSpPr>
          <p:cNvPr id="31" name="文本框 30"/>
          <p:cNvSpPr txBox="1"/>
          <p:nvPr/>
        </p:nvSpPr>
        <p:spPr>
          <a:xfrm>
            <a:off x="9281045" y="4182517"/>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tx1">
                    <a:lumMod val="75000"/>
                    <a:lumOff val="25000"/>
                  </a:schemeClr>
                </a:solidFill>
                <a:cs typeface="+mn-ea"/>
                <a:sym typeface="+mn-lt"/>
              </a:rPr>
              <a:t>输入标题</a:t>
            </a:r>
            <a:endParaRPr lang="zh-CN" altLang="en-US" sz="2400" dirty="0">
              <a:solidFill>
                <a:schemeClr val="tx1">
                  <a:lumMod val="75000"/>
                  <a:lumOff val="2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14:gallery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4"/>
                                        </p:tgtEl>
                                        <p:attrNameLst>
                                          <p:attrName>ppt_y</p:attrName>
                                        </p:attrNameLst>
                                      </p:cBhvr>
                                      <p:tavLst>
                                        <p:tav tm="0">
                                          <p:val>
                                            <p:strVal val="#ppt_y"/>
                                          </p:val>
                                        </p:tav>
                                        <p:tav tm="100000">
                                          <p:val>
                                            <p:strVal val="#ppt_y"/>
                                          </p:val>
                                        </p:tav>
                                      </p:tavLst>
                                    </p:anim>
                                    <p:anim calcmode="lin" valueType="num">
                                      <p:cBhvr>
                                        <p:cTn id="13"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4"/>
                                        </p:tgtEl>
                                      </p:cBhvr>
                                    </p:animEffect>
                                  </p:childTnLst>
                                </p:cTn>
                              </p:par>
                            </p:childTnLst>
                          </p:cTn>
                        </p:par>
                        <p:par>
                          <p:cTn id="16" fill="hold">
                            <p:stCondLst>
                              <p:cond delay="649"/>
                            </p:stCondLst>
                            <p:childTnLst>
                              <p:par>
                                <p:cTn id="17" presetID="42"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par>
                          <p:cTn id="22" fill="hold">
                            <p:stCondLst>
                              <p:cond delay="1649"/>
                            </p:stCondLst>
                            <p:childTnLst>
                              <p:par>
                                <p:cTn id="23" presetID="53" presetClass="entr" presetSubtype="16"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2149"/>
                            </p:stCondLst>
                            <p:childTnLst>
                              <p:par>
                                <p:cTn id="29" presetID="53" presetClass="entr" presetSubtype="16"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childTnLst>
                          </p:cTn>
                        </p:par>
                        <p:par>
                          <p:cTn id="34" fill="hold">
                            <p:stCondLst>
                              <p:cond delay="2649"/>
                            </p:stCondLst>
                            <p:childTnLst>
                              <p:par>
                                <p:cTn id="35" presetID="53" presetClass="entr" presetSubtype="16" fill="hold"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childTnLst>
                          </p:cTn>
                        </p:par>
                        <p:par>
                          <p:cTn id="40" fill="hold">
                            <p:stCondLst>
                              <p:cond delay="3149"/>
                            </p:stCondLst>
                            <p:childTnLst>
                              <p:par>
                                <p:cTn id="41" presetID="53" presetClass="entr" presetSubtype="16" fill="hold" nodeType="after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p:cTn id="43" dur="500" fill="hold"/>
                                        <p:tgtEl>
                                          <p:spTgt spid="21"/>
                                        </p:tgtEl>
                                        <p:attrNameLst>
                                          <p:attrName>ppt_w</p:attrName>
                                        </p:attrNameLst>
                                      </p:cBhvr>
                                      <p:tavLst>
                                        <p:tav tm="0">
                                          <p:val>
                                            <p:fltVal val="0"/>
                                          </p:val>
                                        </p:tav>
                                        <p:tav tm="100000">
                                          <p:val>
                                            <p:strVal val="#ppt_w"/>
                                          </p:val>
                                        </p:tav>
                                      </p:tavLst>
                                    </p:anim>
                                    <p:anim calcmode="lin" valueType="num">
                                      <p:cBhvr>
                                        <p:cTn id="44" dur="500" fill="hold"/>
                                        <p:tgtEl>
                                          <p:spTgt spid="21"/>
                                        </p:tgtEl>
                                        <p:attrNameLst>
                                          <p:attrName>ppt_h</p:attrName>
                                        </p:attrNameLst>
                                      </p:cBhvr>
                                      <p:tavLst>
                                        <p:tav tm="0">
                                          <p:val>
                                            <p:fltVal val="0"/>
                                          </p:val>
                                        </p:tav>
                                        <p:tav tm="100000">
                                          <p:val>
                                            <p:strVal val="#ppt_h"/>
                                          </p:val>
                                        </p:tav>
                                      </p:tavLst>
                                    </p:anim>
                                    <p:animEffect transition="in" filter="fade">
                                      <p:cBhvr>
                                        <p:cTn id="45" dur="500"/>
                                        <p:tgtEl>
                                          <p:spTgt spid="21"/>
                                        </p:tgtEl>
                                      </p:cBhvr>
                                    </p:animEffect>
                                  </p:childTnLst>
                                </p:cTn>
                              </p:par>
                            </p:childTnLst>
                          </p:cTn>
                        </p:par>
                        <p:par>
                          <p:cTn id="46" fill="hold">
                            <p:stCondLst>
                              <p:cond delay="3649"/>
                            </p:stCondLst>
                            <p:childTnLst>
                              <p:par>
                                <p:cTn id="47" presetID="12" presetClass="entr" presetSubtype="4"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additive="base">
                                        <p:cTn id="49" dur="500"/>
                                        <p:tgtEl>
                                          <p:spTgt spid="24"/>
                                        </p:tgtEl>
                                        <p:attrNameLst>
                                          <p:attrName>ppt_y</p:attrName>
                                        </p:attrNameLst>
                                      </p:cBhvr>
                                      <p:tavLst>
                                        <p:tav tm="0">
                                          <p:val>
                                            <p:strVal val="#ppt_y+#ppt_h*1.125000"/>
                                          </p:val>
                                        </p:tav>
                                        <p:tav tm="100000">
                                          <p:val>
                                            <p:strVal val="#ppt_y"/>
                                          </p:val>
                                        </p:tav>
                                      </p:tavLst>
                                    </p:anim>
                                    <p:animEffect transition="in" filter="wipe(up)">
                                      <p:cBhvr>
                                        <p:cTn id="50" dur="500"/>
                                        <p:tgtEl>
                                          <p:spTgt spid="24"/>
                                        </p:tgtEl>
                                      </p:cBhvr>
                                    </p:animEffect>
                                  </p:childTnLst>
                                </p:cTn>
                              </p:par>
                            </p:childTnLst>
                          </p:cTn>
                        </p:par>
                        <p:par>
                          <p:cTn id="51" fill="hold">
                            <p:stCondLst>
                              <p:cond delay="4149"/>
                            </p:stCondLst>
                            <p:childTnLst>
                              <p:par>
                                <p:cTn id="52" presetID="12" presetClass="entr" presetSubtype="4" fill="hold" grpId="0" nodeType="afterEffect">
                                  <p:stCondLst>
                                    <p:cond delay="0"/>
                                  </p:stCondLst>
                                  <p:childTnLst>
                                    <p:set>
                                      <p:cBhvr>
                                        <p:cTn id="53" dur="1" fill="hold">
                                          <p:stCondLst>
                                            <p:cond delay="0"/>
                                          </p:stCondLst>
                                        </p:cTn>
                                        <p:tgtEl>
                                          <p:spTgt spid="25"/>
                                        </p:tgtEl>
                                        <p:attrNameLst>
                                          <p:attrName>style.visibility</p:attrName>
                                        </p:attrNameLst>
                                      </p:cBhvr>
                                      <p:to>
                                        <p:strVal val="visible"/>
                                      </p:to>
                                    </p:set>
                                    <p:anim calcmode="lin" valueType="num">
                                      <p:cBhvr additive="base">
                                        <p:cTn id="54" dur="500"/>
                                        <p:tgtEl>
                                          <p:spTgt spid="25"/>
                                        </p:tgtEl>
                                        <p:attrNameLst>
                                          <p:attrName>ppt_y</p:attrName>
                                        </p:attrNameLst>
                                      </p:cBhvr>
                                      <p:tavLst>
                                        <p:tav tm="0">
                                          <p:val>
                                            <p:strVal val="#ppt_y+#ppt_h*1.125000"/>
                                          </p:val>
                                        </p:tav>
                                        <p:tav tm="100000">
                                          <p:val>
                                            <p:strVal val="#ppt_y"/>
                                          </p:val>
                                        </p:tav>
                                      </p:tavLst>
                                    </p:anim>
                                    <p:animEffect transition="in" filter="wipe(up)">
                                      <p:cBhvr>
                                        <p:cTn id="55" dur="500"/>
                                        <p:tgtEl>
                                          <p:spTgt spid="25"/>
                                        </p:tgtEl>
                                      </p:cBhvr>
                                    </p:animEffect>
                                  </p:childTnLst>
                                </p:cTn>
                              </p:par>
                            </p:childTnLst>
                          </p:cTn>
                        </p:par>
                        <p:par>
                          <p:cTn id="56" fill="hold">
                            <p:stCondLst>
                              <p:cond delay="4649"/>
                            </p:stCondLst>
                            <p:childTnLst>
                              <p:par>
                                <p:cTn id="57" presetID="12" presetClass="entr" presetSubtype="4" fill="hold" grpId="0" nodeType="afterEffect">
                                  <p:stCondLst>
                                    <p:cond delay="0"/>
                                  </p:stCondLst>
                                  <p:childTnLst>
                                    <p:set>
                                      <p:cBhvr>
                                        <p:cTn id="58" dur="1" fill="hold">
                                          <p:stCondLst>
                                            <p:cond delay="0"/>
                                          </p:stCondLst>
                                        </p:cTn>
                                        <p:tgtEl>
                                          <p:spTgt spid="26"/>
                                        </p:tgtEl>
                                        <p:attrNameLst>
                                          <p:attrName>style.visibility</p:attrName>
                                        </p:attrNameLst>
                                      </p:cBhvr>
                                      <p:to>
                                        <p:strVal val="visible"/>
                                      </p:to>
                                    </p:set>
                                    <p:anim calcmode="lin" valueType="num">
                                      <p:cBhvr additive="base">
                                        <p:cTn id="59" dur="500"/>
                                        <p:tgtEl>
                                          <p:spTgt spid="26"/>
                                        </p:tgtEl>
                                        <p:attrNameLst>
                                          <p:attrName>ppt_y</p:attrName>
                                        </p:attrNameLst>
                                      </p:cBhvr>
                                      <p:tavLst>
                                        <p:tav tm="0">
                                          <p:val>
                                            <p:strVal val="#ppt_y+#ppt_h*1.125000"/>
                                          </p:val>
                                        </p:tav>
                                        <p:tav tm="100000">
                                          <p:val>
                                            <p:strVal val="#ppt_y"/>
                                          </p:val>
                                        </p:tav>
                                      </p:tavLst>
                                    </p:anim>
                                    <p:animEffect transition="in" filter="wipe(up)">
                                      <p:cBhvr>
                                        <p:cTn id="60" dur="500"/>
                                        <p:tgtEl>
                                          <p:spTgt spid="26"/>
                                        </p:tgtEl>
                                      </p:cBhvr>
                                    </p:animEffect>
                                  </p:childTnLst>
                                </p:cTn>
                              </p:par>
                            </p:childTnLst>
                          </p:cTn>
                        </p:par>
                        <p:par>
                          <p:cTn id="61" fill="hold">
                            <p:stCondLst>
                              <p:cond delay="5149"/>
                            </p:stCondLst>
                            <p:childTnLst>
                              <p:par>
                                <p:cTn id="62" presetID="12" presetClass="entr" presetSubtype="4" fill="hold" grpId="0" nodeType="afterEffect">
                                  <p:stCondLst>
                                    <p:cond delay="0"/>
                                  </p:stCondLst>
                                  <p:childTnLst>
                                    <p:set>
                                      <p:cBhvr>
                                        <p:cTn id="63" dur="1" fill="hold">
                                          <p:stCondLst>
                                            <p:cond delay="0"/>
                                          </p:stCondLst>
                                        </p:cTn>
                                        <p:tgtEl>
                                          <p:spTgt spid="27"/>
                                        </p:tgtEl>
                                        <p:attrNameLst>
                                          <p:attrName>style.visibility</p:attrName>
                                        </p:attrNameLst>
                                      </p:cBhvr>
                                      <p:to>
                                        <p:strVal val="visible"/>
                                      </p:to>
                                    </p:set>
                                    <p:anim calcmode="lin" valueType="num">
                                      <p:cBhvr additive="base">
                                        <p:cTn id="64" dur="500"/>
                                        <p:tgtEl>
                                          <p:spTgt spid="27"/>
                                        </p:tgtEl>
                                        <p:attrNameLst>
                                          <p:attrName>ppt_y</p:attrName>
                                        </p:attrNameLst>
                                      </p:cBhvr>
                                      <p:tavLst>
                                        <p:tav tm="0">
                                          <p:val>
                                            <p:strVal val="#ppt_y+#ppt_h*1.125000"/>
                                          </p:val>
                                        </p:tav>
                                        <p:tav tm="100000">
                                          <p:val>
                                            <p:strVal val="#ppt_y"/>
                                          </p:val>
                                        </p:tav>
                                      </p:tavLst>
                                    </p:anim>
                                    <p:animEffect transition="in" filter="wipe(up)">
                                      <p:cBhvr>
                                        <p:cTn id="65" dur="500"/>
                                        <p:tgtEl>
                                          <p:spTgt spid="27"/>
                                        </p:tgtEl>
                                      </p:cBhvr>
                                    </p:animEffect>
                                  </p:childTnLst>
                                </p:cTn>
                              </p:par>
                            </p:childTnLst>
                          </p:cTn>
                        </p:par>
                        <p:par>
                          <p:cTn id="66" fill="hold">
                            <p:stCondLst>
                              <p:cond delay="5649"/>
                            </p:stCondLst>
                            <p:childTnLst>
                              <p:par>
                                <p:cTn id="67" presetID="12" presetClass="entr" presetSubtype="4" fill="hold" grpId="0" nodeType="afterEffect">
                                  <p:stCondLst>
                                    <p:cond delay="0"/>
                                  </p:stCondLst>
                                  <p:childTnLst>
                                    <p:set>
                                      <p:cBhvr>
                                        <p:cTn id="68" dur="1" fill="hold">
                                          <p:stCondLst>
                                            <p:cond delay="0"/>
                                          </p:stCondLst>
                                        </p:cTn>
                                        <p:tgtEl>
                                          <p:spTgt spid="28"/>
                                        </p:tgtEl>
                                        <p:attrNameLst>
                                          <p:attrName>style.visibility</p:attrName>
                                        </p:attrNameLst>
                                      </p:cBhvr>
                                      <p:to>
                                        <p:strVal val="visible"/>
                                      </p:to>
                                    </p:set>
                                    <p:anim calcmode="lin" valueType="num">
                                      <p:cBhvr additive="base">
                                        <p:cTn id="69" dur="500"/>
                                        <p:tgtEl>
                                          <p:spTgt spid="28"/>
                                        </p:tgtEl>
                                        <p:attrNameLst>
                                          <p:attrName>ppt_y</p:attrName>
                                        </p:attrNameLst>
                                      </p:cBhvr>
                                      <p:tavLst>
                                        <p:tav tm="0">
                                          <p:val>
                                            <p:strVal val="#ppt_y+#ppt_h*1.125000"/>
                                          </p:val>
                                        </p:tav>
                                        <p:tav tm="100000">
                                          <p:val>
                                            <p:strVal val="#ppt_y"/>
                                          </p:val>
                                        </p:tav>
                                      </p:tavLst>
                                    </p:anim>
                                    <p:animEffect transition="in" filter="wipe(up)">
                                      <p:cBhvr>
                                        <p:cTn id="70" dur="500"/>
                                        <p:tgtEl>
                                          <p:spTgt spid="28"/>
                                        </p:tgtEl>
                                      </p:cBhvr>
                                    </p:animEffect>
                                  </p:childTnLst>
                                </p:cTn>
                              </p:par>
                            </p:childTnLst>
                          </p:cTn>
                        </p:par>
                        <p:par>
                          <p:cTn id="71" fill="hold">
                            <p:stCondLst>
                              <p:cond delay="6149"/>
                            </p:stCondLst>
                            <p:childTnLst>
                              <p:par>
                                <p:cTn id="72" presetID="12" presetClass="entr" presetSubtype="4" fill="hold" grpId="0" nodeType="afterEffect">
                                  <p:stCondLst>
                                    <p:cond delay="0"/>
                                  </p:stCondLst>
                                  <p:childTnLst>
                                    <p:set>
                                      <p:cBhvr>
                                        <p:cTn id="73" dur="1" fill="hold">
                                          <p:stCondLst>
                                            <p:cond delay="0"/>
                                          </p:stCondLst>
                                        </p:cTn>
                                        <p:tgtEl>
                                          <p:spTgt spid="29"/>
                                        </p:tgtEl>
                                        <p:attrNameLst>
                                          <p:attrName>style.visibility</p:attrName>
                                        </p:attrNameLst>
                                      </p:cBhvr>
                                      <p:to>
                                        <p:strVal val="visible"/>
                                      </p:to>
                                    </p:set>
                                    <p:anim calcmode="lin" valueType="num">
                                      <p:cBhvr additive="base">
                                        <p:cTn id="74" dur="500"/>
                                        <p:tgtEl>
                                          <p:spTgt spid="29"/>
                                        </p:tgtEl>
                                        <p:attrNameLst>
                                          <p:attrName>ppt_y</p:attrName>
                                        </p:attrNameLst>
                                      </p:cBhvr>
                                      <p:tavLst>
                                        <p:tav tm="0">
                                          <p:val>
                                            <p:strVal val="#ppt_y+#ppt_h*1.125000"/>
                                          </p:val>
                                        </p:tav>
                                        <p:tav tm="100000">
                                          <p:val>
                                            <p:strVal val="#ppt_y"/>
                                          </p:val>
                                        </p:tav>
                                      </p:tavLst>
                                    </p:anim>
                                    <p:animEffect transition="in" filter="wipe(up)">
                                      <p:cBhvr>
                                        <p:cTn id="75" dur="500"/>
                                        <p:tgtEl>
                                          <p:spTgt spid="29"/>
                                        </p:tgtEl>
                                      </p:cBhvr>
                                    </p:animEffect>
                                  </p:childTnLst>
                                </p:cTn>
                              </p:par>
                            </p:childTnLst>
                          </p:cTn>
                        </p:par>
                        <p:par>
                          <p:cTn id="76" fill="hold">
                            <p:stCondLst>
                              <p:cond delay="6649"/>
                            </p:stCondLst>
                            <p:childTnLst>
                              <p:par>
                                <p:cTn id="77" presetID="12" presetClass="entr" presetSubtype="4" fill="hold" grpId="0" nodeType="afterEffect">
                                  <p:stCondLst>
                                    <p:cond delay="0"/>
                                  </p:stCondLst>
                                  <p:childTnLst>
                                    <p:set>
                                      <p:cBhvr>
                                        <p:cTn id="78" dur="1" fill="hold">
                                          <p:stCondLst>
                                            <p:cond delay="0"/>
                                          </p:stCondLst>
                                        </p:cTn>
                                        <p:tgtEl>
                                          <p:spTgt spid="30"/>
                                        </p:tgtEl>
                                        <p:attrNameLst>
                                          <p:attrName>style.visibility</p:attrName>
                                        </p:attrNameLst>
                                      </p:cBhvr>
                                      <p:to>
                                        <p:strVal val="visible"/>
                                      </p:to>
                                    </p:set>
                                    <p:anim calcmode="lin" valueType="num">
                                      <p:cBhvr additive="base">
                                        <p:cTn id="79" dur="500"/>
                                        <p:tgtEl>
                                          <p:spTgt spid="30"/>
                                        </p:tgtEl>
                                        <p:attrNameLst>
                                          <p:attrName>ppt_y</p:attrName>
                                        </p:attrNameLst>
                                      </p:cBhvr>
                                      <p:tavLst>
                                        <p:tav tm="0">
                                          <p:val>
                                            <p:strVal val="#ppt_y+#ppt_h*1.125000"/>
                                          </p:val>
                                        </p:tav>
                                        <p:tav tm="100000">
                                          <p:val>
                                            <p:strVal val="#ppt_y"/>
                                          </p:val>
                                        </p:tav>
                                      </p:tavLst>
                                    </p:anim>
                                    <p:animEffect transition="in" filter="wipe(up)">
                                      <p:cBhvr>
                                        <p:cTn id="80" dur="500"/>
                                        <p:tgtEl>
                                          <p:spTgt spid="30"/>
                                        </p:tgtEl>
                                      </p:cBhvr>
                                    </p:animEffect>
                                  </p:childTnLst>
                                </p:cTn>
                              </p:par>
                            </p:childTnLst>
                          </p:cTn>
                        </p:par>
                        <p:par>
                          <p:cTn id="81" fill="hold">
                            <p:stCondLst>
                              <p:cond delay="7149"/>
                            </p:stCondLst>
                            <p:childTnLst>
                              <p:par>
                                <p:cTn id="82" presetID="12" presetClass="entr" presetSubtype="4" fill="hold" grpId="0" nodeType="afterEffect">
                                  <p:stCondLst>
                                    <p:cond delay="0"/>
                                  </p:stCondLst>
                                  <p:childTnLst>
                                    <p:set>
                                      <p:cBhvr>
                                        <p:cTn id="83" dur="1" fill="hold">
                                          <p:stCondLst>
                                            <p:cond delay="0"/>
                                          </p:stCondLst>
                                        </p:cTn>
                                        <p:tgtEl>
                                          <p:spTgt spid="31"/>
                                        </p:tgtEl>
                                        <p:attrNameLst>
                                          <p:attrName>style.visibility</p:attrName>
                                        </p:attrNameLst>
                                      </p:cBhvr>
                                      <p:to>
                                        <p:strVal val="visible"/>
                                      </p:to>
                                    </p:set>
                                    <p:anim calcmode="lin" valueType="num">
                                      <p:cBhvr additive="base">
                                        <p:cTn id="84" dur="500"/>
                                        <p:tgtEl>
                                          <p:spTgt spid="31"/>
                                        </p:tgtEl>
                                        <p:attrNameLst>
                                          <p:attrName>ppt_y</p:attrName>
                                        </p:attrNameLst>
                                      </p:cBhvr>
                                      <p:tavLst>
                                        <p:tav tm="0">
                                          <p:val>
                                            <p:strVal val="#ppt_y+#ppt_h*1.125000"/>
                                          </p:val>
                                        </p:tav>
                                        <p:tav tm="100000">
                                          <p:val>
                                            <p:strVal val="#ppt_y"/>
                                          </p:val>
                                        </p:tav>
                                      </p:tavLst>
                                    </p:anim>
                                    <p:animEffect transition="in" filter="wipe(up)">
                                      <p:cBhvr>
                                        <p:cTn id="85"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bldLvl="0"/>
      <p:bldP spid="24" grpId="0" bldLvl="0"/>
      <p:bldP spid="25" grpId="0" bldLvl="0"/>
      <p:bldP spid="26" grpId="0" bldLvl="0"/>
      <p:bldP spid="27" grpId="0" bldLvl="0"/>
      <p:bldP spid="28" grpId="0" bldLvl="0"/>
      <p:bldP spid="29" grpId="0" bldLvl="0"/>
      <p:bldP spid="30" grpId="0" bldLvl="0"/>
      <p:bldP spid="31" grpId="0" bldLvl="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4182114" y="1972131"/>
            <a:ext cx="6112041" cy="2913738"/>
          </a:xfrm>
          <a:prstGeom prst="rect">
            <a:avLst/>
          </a:prstGeom>
          <a:solidFill>
            <a:schemeClr val="bg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259"/>
          <p:cNvSpPr>
            <a:spLocks noChangeArrowheads="1"/>
          </p:cNvSpPr>
          <p:nvPr/>
        </p:nvSpPr>
        <p:spPr bwMode="auto">
          <a:xfrm>
            <a:off x="5213681" y="2762707"/>
            <a:ext cx="4048905" cy="11079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dist">
              <a:buNone/>
            </a:pPr>
            <a:r>
              <a:rPr lang="zh-CN" altLang="en-US" sz="7200" dirty="0">
                <a:solidFill>
                  <a:srgbClr val="333F50"/>
                </a:solidFill>
                <a:latin typeface="+mn-lt"/>
                <a:ea typeface="+mn-ea"/>
                <a:cs typeface="+mn-ea"/>
                <a:sym typeface="+mn-lt"/>
              </a:rPr>
              <a:t>策划方案</a:t>
            </a:r>
            <a:endParaRPr lang="en-US" altLang="zh-CN" sz="7200" dirty="0">
              <a:solidFill>
                <a:srgbClr val="333F50"/>
              </a:solidFill>
              <a:latin typeface="+mn-lt"/>
              <a:ea typeface="+mn-ea"/>
              <a:cs typeface="+mn-ea"/>
              <a:sym typeface="+mn-lt"/>
            </a:endParaRPr>
          </a:p>
        </p:txBody>
      </p:sp>
      <p:sp>
        <p:nvSpPr>
          <p:cNvPr id="16" name="矩形 15"/>
          <p:cNvSpPr/>
          <p:nvPr/>
        </p:nvSpPr>
        <p:spPr>
          <a:xfrm>
            <a:off x="1743709" y="1972131"/>
            <a:ext cx="2090354" cy="2913738"/>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259"/>
          <p:cNvSpPr>
            <a:spLocks noChangeArrowheads="1"/>
          </p:cNvSpPr>
          <p:nvPr/>
        </p:nvSpPr>
        <p:spPr bwMode="auto">
          <a:xfrm>
            <a:off x="2228275" y="1851773"/>
            <a:ext cx="1121221" cy="25545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dist">
              <a:spcBef>
                <a:spcPct val="20000"/>
              </a:spcBef>
              <a:buFont typeface="Arial" panose="020B0604020202020204" pitchFamily="34" charset="0"/>
              <a:buNone/>
            </a:pPr>
            <a:r>
              <a:rPr lang="en-US" altLang="zh-CN" sz="16600" dirty="0">
                <a:solidFill>
                  <a:schemeClr val="bg1"/>
                </a:solidFill>
                <a:latin typeface="Agency FB" panose="020B0503020202020204" pitchFamily="34" charset="0"/>
                <a:cs typeface="+mn-ea"/>
                <a:sym typeface="+mn-lt"/>
              </a:rPr>
              <a:t>2</a:t>
            </a:r>
            <a:endParaRPr lang="en-US" altLang="zh-CN" sz="16600" dirty="0">
              <a:solidFill>
                <a:schemeClr val="bg1"/>
              </a:solidFill>
              <a:latin typeface="Agency FB" panose="020B0503020202020204" pitchFamily="34" charset="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0">
        <p:split orient="vert"/>
      </p:transition>
    </mc:Choice>
    <mc:Fallback>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down)">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down)">
                                      <p:cBhvr>
                                        <p:cTn id="17" dur="500"/>
                                        <p:tgtEl>
                                          <p:spTgt spid="17"/>
                                        </p:tgtEl>
                                      </p:cBhvr>
                                    </p:animEffect>
                                  </p:childTnLst>
                                </p:cTn>
                              </p:par>
                            </p:childTnLst>
                          </p:cTn>
                        </p:par>
                        <p:par>
                          <p:cTn id="18" fill="hold">
                            <p:stCondLst>
                              <p:cond delay="500"/>
                            </p:stCondLst>
                            <p:childTnLst>
                              <p:par>
                                <p:cTn id="19" presetID="41" presetClass="entr" presetSubtype="0" fill="hold" grpId="0" nodeType="afterEffect">
                                  <p:stCondLst>
                                    <p:cond delay="0"/>
                                  </p:stCondLst>
                                  <p:iterate type="lt">
                                    <p:tmPct val="10000"/>
                                  </p:iterate>
                                  <p:childTnLst>
                                    <p:set>
                                      <p:cBhvr>
                                        <p:cTn id="20" dur="1" fill="hold">
                                          <p:stCondLst>
                                            <p:cond delay="0"/>
                                          </p:stCondLst>
                                        </p:cTn>
                                        <p:tgtEl>
                                          <p:spTgt spid="15"/>
                                        </p:tgtEl>
                                        <p:attrNameLst>
                                          <p:attrName>style.visibility</p:attrName>
                                        </p:attrNameLst>
                                      </p:cBhvr>
                                      <p:to>
                                        <p:strVal val="visible"/>
                                      </p:to>
                                    </p:set>
                                    <p:anim calcmode="lin" valueType="num">
                                      <p:cBhvr>
                                        <p:cTn id="21"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15"/>
                                        </p:tgtEl>
                                        <p:attrNameLst>
                                          <p:attrName>ppt_y</p:attrName>
                                        </p:attrNameLst>
                                      </p:cBhvr>
                                      <p:tavLst>
                                        <p:tav tm="0">
                                          <p:val>
                                            <p:strVal val="#ppt_y"/>
                                          </p:val>
                                        </p:tav>
                                        <p:tav tm="100000">
                                          <p:val>
                                            <p:strVal val="#ppt_y"/>
                                          </p:val>
                                        </p:tav>
                                      </p:tavLst>
                                    </p:anim>
                                    <p:anim calcmode="lin" valueType="num">
                                      <p:cBhvr>
                                        <p:cTn id="23"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5" grpId="0" bldLvl="0"/>
      <p:bldP spid="16" grpId="0" animBg="1"/>
      <p:bldP spid="1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259"/>
          <p:cNvSpPr>
            <a:spLocks noChangeArrowheads="1"/>
          </p:cNvSpPr>
          <p:nvPr/>
        </p:nvSpPr>
        <p:spPr bwMode="auto">
          <a:xfrm>
            <a:off x="2811037" y="559152"/>
            <a:ext cx="1833034"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dist">
              <a:buNone/>
            </a:pPr>
            <a:r>
              <a:rPr lang="zh-CN" altLang="en-US" dirty="0">
                <a:solidFill>
                  <a:schemeClr val="bg1"/>
                </a:solidFill>
                <a:latin typeface="+mn-lt"/>
                <a:ea typeface="+mn-ea"/>
                <a:cs typeface="+mn-ea"/>
                <a:sym typeface="+mn-lt"/>
              </a:rPr>
              <a:t>策划方案</a:t>
            </a:r>
            <a:endParaRPr lang="en-US" altLang="zh-CN" dirty="0">
              <a:solidFill>
                <a:schemeClr val="bg1"/>
              </a:solidFill>
              <a:latin typeface="+mn-lt"/>
              <a:ea typeface="+mn-ea"/>
              <a:cs typeface="+mn-ea"/>
              <a:sym typeface="+mn-lt"/>
            </a:endParaRPr>
          </a:p>
        </p:txBody>
      </p:sp>
      <p:pic>
        <p:nvPicPr>
          <p:cNvPr id="3" name="图片 2"/>
          <p:cNvPicPr>
            <a:picLocks noChangeAspect="1"/>
          </p:cNvPicPr>
          <p:nvPr/>
        </p:nvPicPr>
        <p:blipFill rotWithShape="1">
          <a:blip r:embed="rId1" cstate="screen"/>
          <a:srcRect/>
          <a:stretch>
            <a:fillRect/>
          </a:stretch>
        </p:blipFill>
        <p:spPr>
          <a:xfrm>
            <a:off x="6276202" y="-3742623"/>
            <a:ext cx="8603549" cy="8603549"/>
          </a:xfrm>
          <a:prstGeom prst="ellipse">
            <a:avLst/>
          </a:prstGeom>
        </p:spPr>
      </p:pic>
      <p:sp>
        <p:nvSpPr>
          <p:cNvPr id="5" name="等腰三角形 4"/>
          <p:cNvSpPr/>
          <p:nvPr/>
        </p:nvSpPr>
        <p:spPr>
          <a:xfrm rot="5400000">
            <a:off x="1196773" y="2556715"/>
            <a:ext cx="528942" cy="38294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 name="文本框 5"/>
          <p:cNvSpPr txBox="1"/>
          <p:nvPr/>
        </p:nvSpPr>
        <p:spPr>
          <a:xfrm>
            <a:off x="2050196" y="2704050"/>
            <a:ext cx="3596099" cy="613694"/>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bg1"/>
                </a:solidFill>
                <a:cs typeface="+mn-ea"/>
                <a:sym typeface="+mn-lt"/>
              </a:rPr>
              <a:t>Please enter text </a:t>
            </a:r>
            <a:r>
              <a:rPr lang="en-US" sz="1200" dirty="0" err="1">
                <a:solidFill>
                  <a:schemeClr val="bg1"/>
                </a:solidFill>
                <a:cs typeface="+mn-ea"/>
                <a:sym typeface="+mn-lt"/>
              </a:rPr>
              <a:t>here.Please</a:t>
            </a:r>
            <a:r>
              <a:rPr lang="en-US" sz="1200" dirty="0">
                <a:solidFill>
                  <a:schemeClr val="bg1"/>
                </a:solidFill>
                <a:cs typeface="+mn-ea"/>
                <a:sym typeface="+mn-lt"/>
              </a:rPr>
              <a:t> enter text </a:t>
            </a:r>
            <a:r>
              <a:rPr lang="en-US" sz="1200" dirty="0" err="1">
                <a:solidFill>
                  <a:schemeClr val="bg1"/>
                </a:solidFill>
                <a:cs typeface="+mn-ea"/>
                <a:sym typeface="+mn-lt"/>
              </a:rPr>
              <a:t>here.Please</a:t>
            </a:r>
            <a:r>
              <a:rPr lang="en-US" sz="1200" dirty="0">
                <a:solidFill>
                  <a:schemeClr val="bg1"/>
                </a:solidFill>
                <a:cs typeface="+mn-ea"/>
                <a:sym typeface="+mn-lt"/>
              </a:rPr>
              <a:t> enter text here.</a:t>
            </a:r>
            <a:endParaRPr lang="en-US" sz="1200" dirty="0">
              <a:solidFill>
                <a:schemeClr val="bg1"/>
              </a:solidFill>
              <a:cs typeface="+mn-ea"/>
              <a:sym typeface="+mn-lt"/>
            </a:endParaRPr>
          </a:p>
        </p:txBody>
      </p:sp>
      <p:sp>
        <p:nvSpPr>
          <p:cNvPr id="7" name="文本框 6"/>
          <p:cNvSpPr txBox="1"/>
          <p:nvPr/>
        </p:nvSpPr>
        <p:spPr>
          <a:xfrm>
            <a:off x="2005739" y="2367393"/>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bg1"/>
                </a:solidFill>
                <a:cs typeface="+mn-ea"/>
                <a:sym typeface="+mn-lt"/>
              </a:rPr>
              <a:t>输入标题</a:t>
            </a:r>
            <a:endParaRPr lang="zh-CN" altLang="en-US" sz="2400" dirty="0">
              <a:solidFill>
                <a:schemeClr val="bg1"/>
              </a:solidFill>
              <a:cs typeface="+mn-ea"/>
              <a:sym typeface="+mn-lt"/>
            </a:endParaRPr>
          </a:p>
        </p:txBody>
      </p:sp>
      <p:sp>
        <p:nvSpPr>
          <p:cNvPr id="8" name="文本框 7"/>
          <p:cNvSpPr txBox="1"/>
          <p:nvPr/>
        </p:nvSpPr>
        <p:spPr>
          <a:xfrm>
            <a:off x="2005952" y="3940361"/>
            <a:ext cx="3479339" cy="613694"/>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bg1"/>
                </a:solidFill>
                <a:cs typeface="+mn-ea"/>
                <a:sym typeface="+mn-lt"/>
              </a:rPr>
              <a:t>Please enter text </a:t>
            </a:r>
            <a:r>
              <a:rPr lang="en-US" sz="1200" dirty="0" err="1">
                <a:solidFill>
                  <a:schemeClr val="bg1"/>
                </a:solidFill>
                <a:cs typeface="+mn-ea"/>
                <a:sym typeface="+mn-lt"/>
              </a:rPr>
              <a:t>here.Please</a:t>
            </a:r>
            <a:r>
              <a:rPr lang="en-US" sz="1200" dirty="0">
                <a:solidFill>
                  <a:schemeClr val="bg1"/>
                </a:solidFill>
                <a:cs typeface="+mn-ea"/>
                <a:sym typeface="+mn-lt"/>
              </a:rPr>
              <a:t> enter text </a:t>
            </a:r>
            <a:r>
              <a:rPr lang="en-US" sz="1200" dirty="0" err="1">
                <a:solidFill>
                  <a:schemeClr val="bg1"/>
                </a:solidFill>
                <a:cs typeface="+mn-ea"/>
                <a:sym typeface="+mn-lt"/>
              </a:rPr>
              <a:t>here.Please</a:t>
            </a:r>
            <a:r>
              <a:rPr lang="en-US" sz="1200" dirty="0">
                <a:solidFill>
                  <a:schemeClr val="bg1"/>
                </a:solidFill>
                <a:cs typeface="+mn-ea"/>
                <a:sym typeface="+mn-lt"/>
              </a:rPr>
              <a:t> enter text here.</a:t>
            </a:r>
            <a:endParaRPr lang="en-US" sz="1200" dirty="0">
              <a:solidFill>
                <a:schemeClr val="bg1"/>
              </a:solidFill>
              <a:cs typeface="+mn-ea"/>
              <a:sym typeface="+mn-lt"/>
            </a:endParaRPr>
          </a:p>
        </p:txBody>
      </p:sp>
      <p:sp>
        <p:nvSpPr>
          <p:cNvPr id="9" name="文本框 8"/>
          <p:cNvSpPr txBox="1"/>
          <p:nvPr/>
        </p:nvSpPr>
        <p:spPr>
          <a:xfrm>
            <a:off x="1961495" y="3603704"/>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bg1"/>
                </a:solidFill>
                <a:cs typeface="+mn-ea"/>
                <a:sym typeface="+mn-lt"/>
              </a:rPr>
              <a:t>输入标题</a:t>
            </a:r>
            <a:endParaRPr lang="zh-CN" altLang="en-US" sz="2400" dirty="0">
              <a:solidFill>
                <a:schemeClr val="bg1"/>
              </a:solidFill>
              <a:cs typeface="+mn-ea"/>
              <a:sym typeface="+mn-lt"/>
            </a:endParaRPr>
          </a:p>
        </p:txBody>
      </p:sp>
      <p:sp>
        <p:nvSpPr>
          <p:cNvPr id="10" name="文本框 9"/>
          <p:cNvSpPr txBox="1"/>
          <p:nvPr/>
        </p:nvSpPr>
        <p:spPr>
          <a:xfrm>
            <a:off x="2006861" y="5182334"/>
            <a:ext cx="3596098" cy="613694"/>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bg1"/>
                </a:solidFill>
                <a:cs typeface="+mn-ea"/>
                <a:sym typeface="+mn-lt"/>
              </a:rPr>
              <a:t>Please enter text </a:t>
            </a:r>
            <a:r>
              <a:rPr lang="en-US" sz="1200" dirty="0" err="1">
                <a:solidFill>
                  <a:schemeClr val="bg1"/>
                </a:solidFill>
                <a:cs typeface="+mn-ea"/>
                <a:sym typeface="+mn-lt"/>
              </a:rPr>
              <a:t>here.Please</a:t>
            </a:r>
            <a:r>
              <a:rPr lang="en-US" sz="1200" dirty="0">
                <a:solidFill>
                  <a:schemeClr val="bg1"/>
                </a:solidFill>
                <a:cs typeface="+mn-ea"/>
                <a:sym typeface="+mn-lt"/>
              </a:rPr>
              <a:t> enter text </a:t>
            </a:r>
            <a:r>
              <a:rPr lang="en-US" sz="1200" dirty="0" err="1">
                <a:solidFill>
                  <a:schemeClr val="bg1"/>
                </a:solidFill>
                <a:cs typeface="+mn-ea"/>
                <a:sym typeface="+mn-lt"/>
              </a:rPr>
              <a:t>here.Please</a:t>
            </a:r>
            <a:r>
              <a:rPr lang="en-US" sz="1200" dirty="0">
                <a:solidFill>
                  <a:schemeClr val="bg1"/>
                </a:solidFill>
                <a:cs typeface="+mn-ea"/>
                <a:sym typeface="+mn-lt"/>
              </a:rPr>
              <a:t> enter text here.</a:t>
            </a:r>
            <a:endParaRPr lang="en-US" sz="1200" dirty="0">
              <a:solidFill>
                <a:schemeClr val="bg1"/>
              </a:solidFill>
              <a:cs typeface="+mn-ea"/>
              <a:sym typeface="+mn-lt"/>
            </a:endParaRPr>
          </a:p>
        </p:txBody>
      </p:sp>
      <p:sp>
        <p:nvSpPr>
          <p:cNvPr id="11" name="文本框 10"/>
          <p:cNvSpPr txBox="1"/>
          <p:nvPr/>
        </p:nvSpPr>
        <p:spPr>
          <a:xfrm>
            <a:off x="1962403" y="4845677"/>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bg1"/>
                </a:solidFill>
                <a:cs typeface="+mn-ea"/>
                <a:sym typeface="+mn-lt"/>
              </a:rPr>
              <a:t>输入标题</a:t>
            </a:r>
            <a:endParaRPr lang="zh-CN" altLang="en-US" sz="2400" dirty="0">
              <a:solidFill>
                <a:schemeClr val="bg1"/>
              </a:solidFill>
              <a:cs typeface="+mn-ea"/>
              <a:sym typeface="+mn-lt"/>
            </a:endParaRPr>
          </a:p>
        </p:txBody>
      </p:sp>
      <p:sp>
        <p:nvSpPr>
          <p:cNvPr id="12" name="等腰三角形 11"/>
          <p:cNvSpPr/>
          <p:nvPr/>
        </p:nvSpPr>
        <p:spPr>
          <a:xfrm rot="5400000">
            <a:off x="1196773" y="3766379"/>
            <a:ext cx="528942" cy="38294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3" name="等腰三角形 12"/>
          <p:cNvSpPr/>
          <p:nvPr/>
        </p:nvSpPr>
        <p:spPr>
          <a:xfrm rot="5400000">
            <a:off x="1196772" y="5034999"/>
            <a:ext cx="528942" cy="38294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 name="椭圆 1"/>
          <p:cNvSpPr/>
          <p:nvPr/>
        </p:nvSpPr>
        <p:spPr>
          <a:xfrm>
            <a:off x="7438631" y="3444561"/>
            <a:ext cx="1481106" cy="1481106"/>
          </a:xfrm>
          <a:prstGeom prst="ellipse">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椭圆 13"/>
          <p:cNvSpPr/>
          <p:nvPr/>
        </p:nvSpPr>
        <p:spPr>
          <a:xfrm>
            <a:off x="9008724" y="5234934"/>
            <a:ext cx="371388" cy="371388"/>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14:gallery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randombar(horizontal)">
                                      <p:cBhvr>
                                        <p:cTn id="16" dur="500"/>
                                        <p:tgtEl>
                                          <p:spTgt spid="3"/>
                                        </p:tgtEl>
                                      </p:cBhvr>
                                    </p:animEffect>
                                  </p:childTnLst>
                                </p:cTn>
                              </p:par>
                            </p:childTnLst>
                          </p:cTn>
                        </p:par>
                        <p:par>
                          <p:cTn id="17" fill="hold">
                            <p:stCondLst>
                              <p:cond delay="500"/>
                            </p:stCondLst>
                            <p:childTnLst>
                              <p:par>
                                <p:cTn id="18" presetID="12" presetClass="entr" presetSubtype="4"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p:tgtEl>
                                          <p:spTgt spid="6"/>
                                        </p:tgtEl>
                                        <p:attrNameLst>
                                          <p:attrName>ppt_y</p:attrName>
                                        </p:attrNameLst>
                                      </p:cBhvr>
                                      <p:tavLst>
                                        <p:tav tm="0">
                                          <p:val>
                                            <p:strVal val="#ppt_y+#ppt_h*1.125000"/>
                                          </p:val>
                                        </p:tav>
                                        <p:tav tm="100000">
                                          <p:val>
                                            <p:strVal val="#ppt_y"/>
                                          </p:val>
                                        </p:tav>
                                      </p:tavLst>
                                    </p:anim>
                                    <p:animEffect transition="in" filter="wipe(up)">
                                      <p:cBhvr>
                                        <p:cTn id="21" dur="500"/>
                                        <p:tgtEl>
                                          <p:spTgt spid="6"/>
                                        </p:tgtEl>
                                      </p:cBhvr>
                                    </p:animEffect>
                                  </p:childTnLst>
                                </p:cTn>
                              </p:par>
                            </p:childTnLst>
                          </p:cTn>
                        </p:par>
                        <p:par>
                          <p:cTn id="22" fill="hold">
                            <p:stCondLst>
                              <p:cond delay="1000"/>
                            </p:stCondLst>
                            <p:childTnLst>
                              <p:par>
                                <p:cTn id="23" presetID="12" presetClass="entr" presetSubtype="4"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p:tgtEl>
                                          <p:spTgt spid="7"/>
                                        </p:tgtEl>
                                        <p:attrNameLst>
                                          <p:attrName>ppt_y</p:attrName>
                                        </p:attrNameLst>
                                      </p:cBhvr>
                                      <p:tavLst>
                                        <p:tav tm="0">
                                          <p:val>
                                            <p:strVal val="#ppt_y+#ppt_h*1.125000"/>
                                          </p:val>
                                        </p:tav>
                                        <p:tav tm="100000">
                                          <p:val>
                                            <p:strVal val="#ppt_y"/>
                                          </p:val>
                                        </p:tav>
                                      </p:tavLst>
                                    </p:anim>
                                    <p:animEffect transition="in" filter="wipe(up)">
                                      <p:cBhvr>
                                        <p:cTn id="26" dur="500"/>
                                        <p:tgtEl>
                                          <p:spTgt spid="7"/>
                                        </p:tgtEl>
                                      </p:cBhvr>
                                    </p:animEffect>
                                  </p:childTnLst>
                                </p:cTn>
                              </p:par>
                            </p:childTnLst>
                          </p:cTn>
                        </p:par>
                        <p:par>
                          <p:cTn id="27" fill="hold">
                            <p:stCondLst>
                              <p:cond delay="1500"/>
                            </p:stCondLst>
                            <p:childTnLst>
                              <p:par>
                                <p:cTn id="28" presetID="12" presetClass="entr" presetSubtype="4"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500"/>
                                        <p:tgtEl>
                                          <p:spTgt spid="8"/>
                                        </p:tgtEl>
                                        <p:attrNameLst>
                                          <p:attrName>ppt_y</p:attrName>
                                        </p:attrNameLst>
                                      </p:cBhvr>
                                      <p:tavLst>
                                        <p:tav tm="0">
                                          <p:val>
                                            <p:strVal val="#ppt_y+#ppt_h*1.125000"/>
                                          </p:val>
                                        </p:tav>
                                        <p:tav tm="100000">
                                          <p:val>
                                            <p:strVal val="#ppt_y"/>
                                          </p:val>
                                        </p:tav>
                                      </p:tavLst>
                                    </p:anim>
                                    <p:animEffect transition="in" filter="wipe(up)">
                                      <p:cBhvr>
                                        <p:cTn id="31" dur="500"/>
                                        <p:tgtEl>
                                          <p:spTgt spid="8"/>
                                        </p:tgtEl>
                                      </p:cBhvr>
                                    </p:animEffect>
                                  </p:childTnLst>
                                </p:cTn>
                              </p:par>
                            </p:childTnLst>
                          </p:cTn>
                        </p:par>
                        <p:par>
                          <p:cTn id="32" fill="hold">
                            <p:stCondLst>
                              <p:cond delay="2000"/>
                            </p:stCondLst>
                            <p:childTnLst>
                              <p:par>
                                <p:cTn id="33" presetID="12" presetClass="entr" presetSubtype="4"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p:tgtEl>
                                          <p:spTgt spid="9"/>
                                        </p:tgtEl>
                                        <p:attrNameLst>
                                          <p:attrName>ppt_y</p:attrName>
                                        </p:attrNameLst>
                                      </p:cBhvr>
                                      <p:tavLst>
                                        <p:tav tm="0">
                                          <p:val>
                                            <p:strVal val="#ppt_y+#ppt_h*1.125000"/>
                                          </p:val>
                                        </p:tav>
                                        <p:tav tm="100000">
                                          <p:val>
                                            <p:strVal val="#ppt_y"/>
                                          </p:val>
                                        </p:tav>
                                      </p:tavLst>
                                    </p:anim>
                                    <p:animEffect transition="in" filter="wipe(up)">
                                      <p:cBhvr>
                                        <p:cTn id="36" dur="500"/>
                                        <p:tgtEl>
                                          <p:spTgt spid="9"/>
                                        </p:tgtEl>
                                      </p:cBhvr>
                                    </p:animEffect>
                                  </p:childTnLst>
                                </p:cTn>
                              </p:par>
                            </p:childTnLst>
                          </p:cTn>
                        </p:par>
                        <p:par>
                          <p:cTn id="37" fill="hold">
                            <p:stCondLst>
                              <p:cond delay="2500"/>
                            </p:stCondLst>
                            <p:childTnLst>
                              <p:par>
                                <p:cTn id="38" presetID="12" presetClass="entr" presetSubtype="4"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additive="base">
                                        <p:cTn id="40" dur="500"/>
                                        <p:tgtEl>
                                          <p:spTgt spid="10"/>
                                        </p:tgtEl>
                                        <p:attrNameLst>
                                          <p:attrName>ppt_y</p:attrName>
                                        </p:attrNameLst>
                                      </p:cBhvr>
                                      <p:tavLst>
                                        <p:tav tm="0">
                                          <p:val>
                                            <p:strVal val="#ppt_y+#ppt_h*1.125000"/>
                                          </p:val>
                                        </p:tav>
                                        <p:tav tm="100000">
                                          <p:val>
                                            <p:strVal val="#ppt_y"/>
                                          </p:val>
                                        </p:tav>
                                      </p:tavLst>
                                    </p:anim>
                                    <p:animEffect transition="in" filter="wipe(up)">
                                      <p:cBhvr>
                                        <p:cTn id="41" dur="500"/>
                                        <p:tgtEl>
                                          <p:spTgt spid="10"/>
                                        </p:tgtEl>
                                      </p:cBhvr>
                                    </p:animEffect>
                                  </p:childTnLst>
                                </p:cTn>
                              </p:par>
                            </p:childTnLst>
                          </p:cTn>
                        </p:par>
                        <p:par>
                          <p:cTn id="42" fill="hold">
                            <p:stCondLst>
                              <p:cond delay="3000"/>
                            </p:stCondLst>
                            <p:childTnLst>
                              <p:par>
                                <p:cTn id="43" presetID="12" presetClass="entr" presetSubtype="4"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additive="base">
                                        <p:cTn id="45" dur="500"/>
                                        <p:tgtEl>
                                          <p:spTgt spid="11"/>
                                        </p:tgtEl>
                                        <p:attrNameLst>
                                          <p:attrName>ppt_y</p:attrName>
                                        </p:attrNameLst>
                                      </p:cBhvr>
                                      <p:tavLst>
                                        <p:tav tm="0">
                                          <p:val>
                                            <p:strVal val="#ppt_y+#ppt_h*1.125000"/>
                                          </p:val>
                                        </p:tav>
                                        <p:tav tm="100000">
                                          <p:val>
                                            <p:strVal val="#ppt_y"/>
                                          </p:val>
                                        </p:tav>
                                      </p:tavLst>
                                    </p:anim>
                                    <p:animEffect transition="in" filter="wipe(up)">
                                      <p:cBhvr>
                                        <p:cTn id="4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p:bldP spid="6" grpId="0" bldLvl="0"/>
      <p:bldP spid="7" grpId="0" bldLvl="0"/>
      <p:bldP spid="8" grpId="0" bldLvl="0"/>
      <p:bldP spid="9" grpId="0" bldLvl="0"/>
      <p:bldP spid="10" grpId="0" bldLvl="0"/>
      <p:bldP spid="11" grpId="0" bldLvl="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n0jvjugb">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5427</Words>
  <Application>WPS 演示</Application>
  <PresentationFormat>自定义</PresentationFormat>
  <Paragraphs>353</Paragraphs>
  <Slides>25</Slides>
  <Notes>0</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25</vt:i4>
      </vt:variant>
    </vt:vector>
  </HeadingPairs>
  <TitlesOfParts>
    <vt:vector size="40" baseType="lpstr">
      <vt:lpstr>Arial</vt:lpstr>
      <vt:lpstr>宋体</vt:lpstr>
      <vt:lpstr>Wingdings</vt:lpstr>
      <vt:lpstr>微软雅黑</vt:lpstr>
      <vt:lpstr>Calibri</vt:lpstr>
      <vt:lpstr>Agency FB</vt:lpstr>
      <vt:lpstr>Trebuchet MS</vt:lpstr>
      <vt:lpstr>Arial Unicode MS</vt:lpstr>
      <vt:lpstr>Calibri Light</vt:lpstr>
      <vt:lpstr>Symbol</vt:lpstr>
      <vt:lpstr>仿宋_GB2312</vt:lpstr>
      <vt:lpstr>汉仪中圆简</vt:lpstr>
      <vt:lpstr>Arial</vt: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活动策划</dc:title>
  <dc:creator>第一PPT</dc:creator>
  <cp:keywords>www.1ppt.com</cp:keywords>
  <dc:description>www.1ppt.com</dc:description>
  <cp:lastModifiedBy>向阳而立</cp:lastModifiedBy>
  <cp:revision>50</cp:revision>
  <dcterms:created xsi:type="dcterms:W3CDTF">2019-09-24T09:13:00Z</dcterms:created>
  <dcterms:modified xsi:type="dcterms:W3CDTF">2021-12-28T02:09:11Z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99C873E4DC7A419A896F71DFD90D74EE</vt:lpwstr>
  </property>
  <property fmtid="{D5CDD505-2E9C-101B-9397-08002B2CF9AE}" pid="3" name="KSOProductBuildVer">
    <vt:lpwstr>2052-11.1.0.11045</vt:lpwstr>
  </property>
</Properties>
</file>