
<file path=[Content_Types].xml><?xml version="1.0" encoding="utf-8"?>
<Types xmlns="http://schemas.openxmlformats.org/package/2006/content-types">
  <Default Extension="jpeg" ContentType="image/jpeg"/>
  <Default Extension="JPG" ContentType="image/.jpg"/>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svg" ContentType="image/svg+xml"/>
  <Override PartName="/ppt/media/image2.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37" r:id="rId3"/>
    <p:sldId id="341" r:id="rId5"/>
    <p:sldId id="339" r:id="rId6"/>
    <p:sldId id="298" r:id="rId7"/>
    <p:sldId id="342" r:id="rId8"/>
    <p:sldId id="343" r:id="rId9"/>
    <p:sldId id="344" r:id="rId10"/>
    <p:sldId id="345" r:id="rId11"/>
    <p:sldId id="340" r:id="rId12"/>
    <p:sldId id="346" r:id="rId13"/>
    <p:sldId id="347" r:id="rId14"/>
    <p:sldId id="348" r:id="rId15"/>
    <p:sldId id="349" r:id="rId16"/>
    <p:sldId id="350" r:id="rId17"/>
    <p:sldId id="351" r:id="rId18"/>
    <p:sldId id="338" r:id="rId19"/>
    <p:sldId id="308" r:id="rId20"/>
    <p:sldId id="319" r:id="rId21"/>
    <p:sldId id="320" r:id="rId22"/>
    <p:sldId id="321" r:id="rId23"/>
    <p:sldId id="331" r:id="rId24"/>
    <p:sldId id="324" r:id="rId25"/>
    <p:sldId id="325" r:id="rId26"/>
    <p:sldId id="309" r:id="rId27"/>
    <p:sldId id="312" r:id="rId28"/>
    <p:sldId id="256"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62"/>
    <a:srgbClr val="EDA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50" d="100"/>
          <a:sy n="50" d="100"/>
        </p:scale>
        <p:origin x="-420"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1B57B0-0A48-4718-9DC5-7DCC933815C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9DAF28-8EA4-492C-9BB8-7F0868CA01D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DAF28-8EA4-492C-9BB8-7F0868CA01D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DAF28-8EA4-492C-9BB8-7F0868CA01D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DAF28-8EA4-492C-9BB8-7F0868CA01D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DAF28-8EA4-492C-9BB8-7F0868CA01D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DAF28-8EA4-492C-9BB8-7F0868CA01D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DAF28-8EA4-492C-9BB8-7F0868CA01D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A7F956-DE8E-48E4-9FBD-9A1BD29F56F8}"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DAF28-8EA4-492C-9BB8-7F0868CA01D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7FD6E35A-A727-4C1A-BA8C-D21657AD3F4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38C95C-1D32-4BB7-A903-62446CB6F1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random/>
      </p:transition>
    </mc:Choice>
    <mc:Fallback>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7FD6E35A-A727-4C1A-BA8C-D21657AD3F4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38C95C-1D32-4BB7-A903-62446CB6F1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random/>
      </p:transition>
    </mc:Choice>
    <mc:Fallback>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7FD6E35A-A727-4C1A-BA8C-D21657AD3F4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38C95C-1D32-4BB7-A903-62446CB6F1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random/>
      </p:transition>
    </mc:Choice>
    <mc:Fallback>
      <p:transition spd="slow" advClick="0"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7FD6E35A-A727-4C1A-BA8C-D21657AD3F4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38C95C-1D32-4BB7-A903-62446CB6F1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random/>
      </p:transition>
    </mc:Choice>
    <mc:Fallback>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7FD6E35A-A727-4C1A-BA8C-D21657AD3F4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38C95C-1D32-4BB7-A903-62446CB6F1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random/>
      </p:transition>
    </mc:Choice>
    <mc:Fallback>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7FD6E35A-A727-4C1A-BA8C-D21657AD3F4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38C95C-1D32-4BB7-A903-62446CB6F1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random/>
      </p:transition>
    </mc:Choice>
    <mc:Fallback>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7FD6E35A-A727-4C1A-BA8C-D21657AD3F4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E38C95C-1D32-4BB7-A903-62446CB6F129}" type="slidenum">
              <a:rPr lang="zh-CN" altLang="en-US" smtClean="0"/>
            </a:fld>
            <a:endParaRPr lang="zh-CN" altLang="en-US"/>
          </a:p>
        </p:txBody>
      </p:sp>
      <p:sp>
        <p:nvSpPr>
          <p:cNvPr id="11" name="矩形 10"/>
          <p:cNvSpPr/>
          <p:nvPr userDrawn="1"/>
        </p:nvSpPr>
        <p:spPr>
          <a:xfrm>
            <a:off x="8781810" y="6450175"/>
            <a:ext cx="966254"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random/>
      </p:transition>
    </mc:Choice>
    <mc:Fallback>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7FD6E35A-A727-4C1A-BA8C-D21657AD3F4D}"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38C95C-1D32-4BB7-A903-62446CB6F1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random/>
      </p:transition>
    </mc:Choice>
    <mc:Fallback>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C862"/>
        </a:solidFill>
        <a:effectLst/>
      </p:bgPr>
    </p:bg>
    <p:spTree>
      <p:nvGrpSpPr>
        <p:cNvPr id="1" name=""/>
        <p:cNvGrpSpPr/>
        <p:nvPr/>
      </p:nvGrpSpPr>
      <p:grpSpPr>
        <a:xfrm>
          <a:off x="0" y="0"/>
          <a:ext cx="0" cy="0"/>
          <a:chOff x="0" y="0"/>
          <a:chExt cx="0" cy="0"/>
        </a:xfrm>
      </p:grpSpPr>
      <p:sp>
        <p:nvSpPr>
          <p:cNvPr id="5" name="矩形 4"/>
          <p:cNvSpPr/>
          <p:nvPr userDrawn="1"/>
        </p:nvSpPr>
        <p:spPr>
          <a:xfrm>
            <a:off x="188686" y="192314"/>
            <a:ext cx="11814628" cy="64733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random/>
      </p:transition>
    </mc:Choice>
    <mc:Fallback>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7FD6E35A-A727-4C1A-BA8C-D21657AD3F4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38C95C-1D32-4BB7-A903-62446CB6F1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random/>
      </p:transition>
    </mc:Choice>
    <mc:Fallback>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7FD6E35A-A727-4C1A-BA8C-D21657AD3F4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38C95C-1D32-4BB7-A903-62446CB6F1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random/>
      </p:transition>
    </mc:Choice>
    <mc:Fallback>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D6E35A-A727-4C1A-BA8C-D21657AD3F4D}"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38C95C-1D32-4BB7-A903-62446CB6F12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250" advClick="0" advTm="0">
        <p:random/>
      </p:transition>
    </mc:Choice>
    <mc:Fallback>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sv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17.pn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7.xml"/><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image" Target="../media/image18.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22.jpe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tags" Target="../tags/tag1.xml"/><Relationship Id="rId2" Type="http://schemas.openxmlformats.org/officeDocument/2006/relationships/image" Target="../media/image1.sv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image" Target="../media/image23.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image" Target="../media/image24.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5.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image" Target="../media/image2.svg"/><Relationship Id="rId3" Type="http://schemas.openxmlformats.org/officeDocument/2006/relationships/image" Target="../media/image5.png"/><Relationship Id="rId2" Type="http://schemas.openxmlformats.org/officeDocument/2006/relationships/image" Target="../media/image1.sv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7.xml"/><Relationship Id="rId4" Type="http://schemas.openxmlformats.org/officeDocument/2006/relationships/image" Target="../media/image7.png"/><Relationship Id="rId3" Type="http://schemas.microsoft.com/office/2007/relationships/media" Target="../media/media1.mp3"/><Relationship Id="rId2" Type="http://schemas.openxmlformats.org/officeDocument/2006/relationships/audio" Target="../media/media1.mp3"/><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10.jpeg"/><Relationship Id="rId1"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xml"/><Relationship Id="rId4" Type="http://schemas.openxmlformats.org/officeDocument/2006/relationships/image" Target="../media/image2.svg"/><Relationship Id="rId3" Type="http://schemas.openxmlformats.org/officeDocument/2006/relationships/image" Target="../media/image5.png"/><Relationship Id="rId2" Type="http://schemas.openxmlformats.org/officeDocument/2006/relationships/image" Target="../media/image1.sv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C862"/>
        </a:solidFill>
        <a:effectLst/>
      </p:bgPr>
    </p:bg>
    <p:spTree>
      <p:nvGrpSpPr>
        <p:cNvPr id="1" name=""/>
        <p:cNvGrpSpPr/>
        <p:nvPr/>
      </p:nvGrpSpPr>
      <p:grpSpPr>
        <a:xfrm>
          <a:off x="0" y="0"/>
          <a:ext cx="0" cy="0"/>
          <a:chOff x="0" y="0"/>
          <a:chExt cx="0" cy="0"/>
        </a:xfrm>
      </p:grpSpPr>
      <p:pic>
        <p:nvPicPr>
          <p:cNvPr id="7" name="图形 6"/>
          <p:cNvPicPr>
            <a:picLocks noChangeAspect="1"/>
          </p:cNvPicPr>
          <p:nvPr/>
        </p:nvPicPr>
        <p:blipFill>
          <a:blip r:embed="rId1" cstate="screen">
            <a:extLst>
              <a:ext uri="{96DAC541-7B7A-43D3-8B79-37D633B846F1}">
                <asvg:svgBlip xmlns:asvg="http://schemas.microsoft.com/office/drawing/2016/SVG/main" r:embed="rId2"/>
              </a:ext>
            </a:extLst>
          </a:blip>
          <a:stretch>
            <a:fillRect/>
          </a:stretch>
        </p:blipFill>
        <p:spPr>
          <a:xfrm>
            <a:off x="111124" y="125500"/>
            <a:ext cx="12080876" cy="6884899"/>
          </a:xfrm>
          <a:prstGeom prst="rect">
            <a:avLst/>
          </a:prstGeom>
        </p:spPr>
      </p:pic>
      <p:pic>
        <p:nvPicPr>
          <p:cNvPr id="4" name="图形 3"/>
          <p:cNvPicPr>
            <a:picLocks noChangeAspect="1"/>
          </p:cNvPicPr>
          <p:nvPr/>
        </p:nvPicPr>
        <p:blipFill>
          <a:blip r:embed="rId3" cstate="screen"/>
          <a:stretch>
            <a:fillRect/>
          </a:stretch>
        </p:blipFill>
        <p:spPr>
          <a:xfrm>
            <a:off x="6094922" y="586015"/>
            <a:ext cx="6585311" cy="6585311"/>
          </a:xfrm>
          <a:prstGeom prst="rect">
            <a:avLst/>
          </a:prstGeom>
        </p:spPr>
      </p:pic>
      <p:sp>
        <p:nvSpPr>
          <p:cNvPr id="8" name="文本框 7"/>
          <p:cNvSpPr txBox="1"/>
          <p:nvPr/>
        </p:nvSpPr>
        <p:spPr>
          <a:xfrm>
            <a:off x="1255279" y="1968793"/>
            <a:ext cx="5186615" cy="400110"/>
          </a:xfrm>
          <a:prstGeom prst="rect">
            <a:avLst/>
          </a:prstGeom>
          <a:noFill/>
        </p:spPr>
        <p:txBody>
          <a:bodyPr wrap="square" rtlCol="0">
            <a:spAutoFit/>
            <a:scene3d>
              <a:camera prst="orthographicFront"/>
              <a:lightRig rig="threePt" dir="t"/>
            </a:scene3d>
            <a:sp3d contourW="12700"/>
          </a:bodyPr>
          <a:lstStyle/>
          <a:p>
            <a:pPr lvl="0" algn="dist" defTabSz="457200">
              <a:defRPr/>
            </a:pPr>
            <a:r>
              <a:rPr lang="en-US" altLang="zh-CN" sz="2000" dirty="0">
                <a:cs typeface="+mn-ea"/>
                <a:sym typeface="+mn-lt"/>
              </a:rPr>
              <a:t>WORK REGULAR MEETING REPORT</a:t>
            </a:r>
            <a:endParaRPr kumimoji="0" lang="zh-CN" altLang="en-US" sz="4000" i="0" u="none" strike="noStrike" kern="1200" cap="none" spc="0" normalizeH="0" baseline="0" noProof="0" dirty="0">
              <a:ln>
                <a:noFill/>
              </a:ln>
              <a:solidFill>
                <a:schemeClr val="bg2">
                  <a:lumMod val="25000"/>
                </a:schemeClr>
              </a:solidFill>
              <a:effectLst/>
              <a:uLnTx/>
              <a:uFillTx/>
              <a:cs typeface="+mn-ea"/>
              <a:sym typeface="+mn-lt"/>
            </a:endParaRPr>
          </a:p>
        </p:txBody>
      </p:sp>
      <p:sp>
        <p:nvSpPr>
          <p:cNvPr id="9" name="文本框 8"/>
          <p:cNvSpPr txBox="1"/>
          <p:nvPr/>
        </p:nvSpPr>
        <p:spPr>
          <a:xfrm>
            <a:off x="1156307" y="2235994"/>
            <a:ext cx="5666960" cy="1200329"/>
          </a:xfrm>
          <a:prstGeom prst="rect">
            <a:avLst/>
          </a:prstGeom>
          <a:noFill/>
        </p:spPr>
        <p:txBody>
          <a:bodyPr wrap="square" rtlCol="0">
            <a:spAutoFit/>
            <a:scene3d>
              <a:camera prst="orthographicFront"/>
              <a:lightRig rig="threePt" dir="t"/>
            </a:scene3d>
            <a:sp3d contourW="12700"/>
          </a:bodyPr>
          <a:lstStyle/>
          <a:p>
            <a:pPr lvl="0" defTabSz="457200">
              <a:defRPr/>
            </a:pPr>
            <a:r>
              <a:rPr lang="zh-CN" altLang="en-US" sz="7200" b="1" dirty="0">
                <a:solidFill>
                  <a:schemeClr val="bg2">
                    <a:lumMod val="25000"/>
                  </a:schemeClr>
                </a:solidFill>
                <a:cs typeface="+mn-ea"/>
                <a:sym typeface="+mn-lt"/>
              </a:rPr>
              <a:t>周会</a:t>
            </a:r>
            <a:r>
              <a:rPr lang="zh-CN" altLang="en-US" sz="7200" b="1" dirty="0" smtClean="0">
                <a:solidFill>
                  <a:schemeClr val="bg2">
                    <a:lumMod val="25000"/>
                  </a:schemeClr>
                </a:solidFill>
                <a:cs typeface="+mn-ea"/>
                <a:sym typeface="+mn-lt"/>
              </a:rPr>
              <a:t>例</a:t>
            </a:r>
            <a:r>
              <a:rPr lang="zh-CN" altLang="en-US" sz="7200" b="1" dirty="0">
                <a:solidFill>
                  <a:schemeClr val="bg2">
                    <a:lumMod val="25000"/>
                  </a:schemeClr>
                </a:solidFill>
                <a:cs typeface="+mn-ea"/>
                <a:sym typeface="+mn-lt"/>
              </a:rPr>
              <a:t>会</a:t>
            </a:r>
            <a:r>
              <a:rPr lang="en-US" altLang="zh-CN" sz="7200" b="1" dirty="0">
                <a:solidFill>
                  <a:schemeClr val="bg2">
                    <a:lumMod val="25000"/>
                  </a:schemeClr>
                </a:solidFill>
                <a:cs typeface="+mn-ea"/>
                <a:sym typeface="+mn-lt"/>
              </a:rPr>
              <a:t>PPT</a:t>
            </a:r>
            <a:endParaRPr lang="zh-CN" altLang="en-US" sz="7200" b="1" dirty="0">
              <a:solidFill>
                <a:schemeClr val="bg2">
                  <a:lumMod val="25000"/>
                </a:schemeClr>
              </a:solidFill>
              <a:cs typeface="+mn-ea"/>
              <a:sym typeface="+mn-lt"/>
            </a:endParaRPr>
          </a:p>
        </p:txBody>
      </p:sp>
      <p:sp>
        <p:nvSpPr>
          <p:cNvPr id="10" name="文本框 9"/>
          <p:cNvSpPr txBox="1"/>
          <p:nvPr/>
        </p:nvSpPr>
        <p:spPr>
          <a:xfrm>
            <a:off x="1255279" y="3878671"/>
            <a:ext cx="4294733" cy="707886"/>
          </a:xfrm>
          <a:prstGeom prst="rect">
            <a:avLst/>
          </a:prstGeom>
          <a:noFill/>
        </p:spPr>
        <p:txBody>
          <a:bodyPr wrap="square" rtlCol="0">
            <a:spAutoFit/>
            <a:scene3d>
              <a:camera prst="orthographicFront"/>
              <a:lightRig rig="threePt" dir="t"/>
            </a:scene3d>
            <a:sp3d contourW="12700"/>
          </a:bodyPr>
          <a:lstStyle/>
          <a:p>
            <a:pPr marL="0" marR="0" lvl="0" indent="0" defTabSz="457200" rtl="0" eaLnBrk="1" fontAlgn="auto" latinLnBrk="0" hangingPunct="1">
              <a:lnSpc>
                <a:spcPct val="100000"/>
              </a:lnSpc>
              <a:spcBef>
                <a:spcPts val="0"/>
              </a:spcBef>
              <a:spcAft>
                <a:spcPts val="0"/>
              </a:spcAft>
              <a:buClrTx/>
              <a:buSzTx/>
              <a:buFontTx/>
              <a:buNone/>
              <a:defRPr/>
            </a:pPr>
            <a:r>
              <a:rPr kumimoji="0" lang="en-US" altLang="zh-CN" sz="1000" b="1" i="0" u="none" strike="noStrike" kern="1200" cap="none" spc="300" normalizeH="0" baseline="0" noProof="0" dirty="0">
                <a:ln>
                  <a:noFill/>
                </a:ln>
                <a:solidFill>
                  <a:schemeClr val="bg2">
                    <a:lumMod val="25000"/>
                  </a:schemeClr>
                </a:solidFill>
                <a:effectLst/>
                <a:uLnTx/>
                <a:uFillTx/>
                <a:cs typeface="+mn-ea"/>
                <a:sym typeface="+mn-lt"/>
              </a:rPr>
              <a:t>THE USER CAN DEMONSTRATE ON A PROJECTOR OR COMPUTER, OR PRINT THE PRESENTATION AND MAKE IT INTO A FILM TO BE USED IN A WIDER FIELD</a:t>
            </a:r>
            <a:endParaRPr kumimoji="0" lang="en-US" altLang="zh-CN" sz="1000" b="1" i="0" u="none" strike="noStrike" kern="1200" cap="none" spc="300" normalizeH="0" baseline="0" noProof="0" dirty="0">
              <a:ln>
                <a:noFill/>
              </a:ln>
              <a:solidFill>
                <a:schemeClr val="bg2">
                  <a:lumMod val="25000"/>
                </a:schemeClr>
              </a:solidFill>
              <a:effectLst/>
              <a:uLnTx/>
              <a:uFillTx/>
              <a:cs typeface="+mn-ea"/>
              <a:sym typeface="+mn-lt"/>
            </a:endParaRPr>
          </a:p>
        </p:txBody>
      </p:sp>
      <p:sp>
        <p:nvSpPr>
          <p:cNvPr id="16" name="矩形 15"/>
          <p:cNvSpPr/>
          <p:nvPr/>
        </p:nvSpPr>
        <p:spPr>
          <a:xfrm>
            <a:off x="1393997" y="1186597"/>
            <a:ext cx="473473" cy="257972"/>
          </a:xfrm>
          <a:prstGeom prst="rect">
            <a:avLst/>
          </a:prstGeom>
          <a:solidFill>
            <a:srgbClr val="EDA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18" name="文本框 17"/>
          <p:cNvSpPr txBox="1"/>
          <p:nvPr/>
        </p:nvSpPr>
        <p:spPr>
          <a:xfrm>
            <a:off x="1255278" y="3400573"/>
            <a:ext cx="5076074" cy="400110"/>
          </a:xfrm>
          <a:prstGeom prst="rect">
            <a:avLst/>
          </a:prstGeom>
          <a:noFill/>
        </p:spPr>
        <p:txBody>
          <a:bodyPr wrap="square" rtlCol="0">
            <a:spAutoFit/>
            <a:scene3d>
              <a:camera prst="orthographicFront"/>
              <a:lightRig rig="threePt" dir="t"/>
            </a:scene3d>
            <a:sp3d contourW="12700"/>
          </a:bodyPr>
          <a:lstStyle/>
          <a:p>
            <a:pPr lvl="0" algn="dist" defTabSz="457200">
              <a:defRPr/>
            </a:pPr>
            <a:r>
              <a:rPr lang="zh-CN" altLang="en-US" sz="2000" b="1" dirty="0">
                <a:solidFill>
                  <a:schemeClr val="bg2">
                    <a:lumMod val="25000"/>
                  </a:schemeClr>
                </a:solidFill>
                <a:cs typeface="+mn-ea"/>
                <a:sym typeface="+mn-lt"/>
              </a:rPr>
              <a:t>上周工作 </a:t>
            </a:r>
            <a:r>
              <a:rPr lang="en-US" altLang="zh-CN" sz="2000" b="1" dirty="0">
                <a:solidFill>
                  <a:schemeClr val="bg2">
                    <a:lumMod val="25000"/>
                  </a:schemeClr>
                </a:solidFill>
                <a:cs typeface="+mn-ea"/>
                <a:sym typeface="+mn-lt"/>
              </a:rPr>
              <a:t>| </a:t>
            </a:r>
            <a:r>
              <a:rPr lang="zh-CN" altLang="en-US" sz="2000" b="1" dirty="0">
                <a:solidFill>
                  <a:schemeClr val="bg2">
                    <a:lumMod val="25000"/>
                  </a:schemeClr>
                </a:solidFill>
                <a:cs typeface="+mn-ea"/>
                <a:sym typeface="+mn-lt"/>
              </a:rPr>
              <a:t>完成情况 </a:t>
            </a:r>
            <a:r>
              <a:rPr lang="en-US" altLang="zh-CN" sz="2000" b="1" dirty="0">
                <a:solidFill>
                  <a:schemeClr val="bg2">
                    <a:lumMod val="25000"/>
                  </a:schemeClr>
                </a:solidFill>
                <a:cs typeface="+mn-ea"/>
                <a:sym typeface="+mn-lt"/>
              </a:rPr>
              <a:t>| </a:t>
            </a:r>
            <a:r>
              <a:rPr lang="zh-CN" altLang="en-US" sz="2000" b="1" dirty="0">
                <a:solidFill>
                  <a:schemeClr val="bg2">
                    <a:lumMod val="25000"/>
                  </a:schemeClr>
                </a:solidFill>
                <a:cs typeface="+mn-ea"/>
                <a:sym typeface="+mn-lt"/>
              </a:rPr>
              <a:t>存在不足 </a:t>
            </a:r>
            <a:r>
              <a:rPr lang="en-US" altLang="zh-CN" sz="2000" b="1" dirty="0">
                <a:solidFill>
                  <a:schemeClr val="bg2">
                    <a:lumMod val="25000"/>
                  </a:schemeClr>
                </a:solidFill>
                <a:cs typeface="+mn-ea"/>
                <a:sym typeface="+mn-lt"/>
              </a:rPr>
              <a:t>| </a:t>
            </a:r>
            <a:r>
              <a:rPr lang="zh-CN" altLang="en-US" sz="2000" b="1" dirty="0">
                <a:solidFill>
                  <a:schemeClr val="bg2">
                    <a:lumMod val="25000"/>
                  </a:schemeClr>
                </a:solidFill>
                <a:cs typeface="+mn-ea"/>
                <a:sym typeface="+mn-lt"/>
              </a:rPr>
              <a:t>修改方案</a:t>
            </a:r>
            <a:endParaRPr lang="zh-CN" altLang="en-US" sz="2000" b="1" dirty="0">
              <a:solidFill>
                <a:schemeClr val="bg2">
                  <a:lumMod val="25000"/>
                </a:schemeClr>
              </a:solidFill>
              <a:cs typeface="+mn-ea"/>
              <a:sym typeface="+mn-lt"/>
            </a:endParaRPr>
          </a:p>
        </p:txBody>
      </p:sp>
      <p:grpSp>
        <p:nvGrpSpPr>
          <p:cNvPr id="2" name="组合 1"/>
          <p:cNvGrpSpPr/>
          <p:nvPr/>
        </p:nvGrpSpPr>
        <p:grpSpPr>
          <a:xfrm>
            <a:off x="1312797" y="4903730"/>
            <a:ext cx="4735199" cy="381824"/>
            <a:chOff x="1312797" y="4903730"/>
            <a:chExt cx="4735199" cy="381824"/>
          </a:xfrm>
        </p:grpSpPr>
        <p:sp>
          <p:nvSpPr>
            <p:cNvPr id="13" name="文本框 12"/>
            <p:cNvSpPr txBox="1"/>
            <p:nvPr/>
          </p:nvSpPr>
          <p:spPr>
            <a:xfrm>
              <a:off x="1694620" y="4935346"/>
              <a:ext cx="2159982" cy="337185"/>
            </a:xfrm>
            <a:prstGeom prst="rect">
              <a:avLst/>
            </a:prstGeom>
            <a:noFill/>
          </p:spPr>
          <p:txBody>
            <a:bodyPr wrap="square" rtlCol="0">
              <a:spAutoFit/>
              <a:scene3d>
                <a:camera prst="orthographicFront"/>
                <a:lightRig rig="threePt" dir="t"/>
              </a:scene3d>
              <a:sp3d contourW="12700"/>
            </a:bodyPr>
            <a:lstStyle/>
            <a:p>
              <a:pPr marL="0" marR="0" lvl="0" indent="0" defTabSz="4572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bg2">
                      <a:lumMod val="25000"/>
                    </a:schemeClr>
                  </a:solidFill>
                  <a:effectLst/>
                  <a:uLnTx/>
                  <a:uFillTx/>
                  <a:cs typeface="+mn-ea"/>
                  <a:sym typeface="+mn-lt"/>
                </a:rPr>
                <a:t>汇报人</a:t>
              </a:r>
              <a:r>
                <a:rPr kumimoji="0" lang="zh-CN" altLang="en-US" sz="1600" b="1" i="0" u="none" strike="noStrike" kern="1200" cap="none" spc="0" normalizeH="0" baseline="0" noProof="0" dirty="0" smtClean="0">
                  <a:ln>
                    <a:noFill/>
                  </a:ln>
                  <a:solidFill>
                    <a:schemeClr val="bg2">
                      <a:lumMod val="25000"/>
                    </a:schemeClr>
                  </a:solidFill>
                  <a:effectLst/>
                  <a:uLnTx/>
                  <a:uFillTx/>
                  <a:cs typeface="+mn-ea"/>
                  <a:sym typeface="+mn-lt"/>
                </a:rPr>
                <a:t>：</a:t>
              </a:r>
              <a:r>
                <a:rPr kumimoji="0" lang="en-US" altLang="zh-CN" sz="1600" b="1" i="0" u="none" strike="noStrike" kern="1200" cap="none" spc="0" normalizeH="0" baseline="0" noProof="0" dirty="0" smtClean="0">
                  <a:ln>
                    <a:noFill/>
                  </a:ln>
                  <a:solidFill>
                    <a:schemeClr val="bg2">
                      <a:lumMod val="25000"/>
                    </a:schemeClr>
                  </a:solidFill>
                  <a:effectLst/>
                  <a:uLnTx/>
                  <a:uFillTx/>
                  <a:cs typeface="+mn-ea"/>
                  <a:sym typeface="+mn-lt"/>
                </a:rPr>
                <a:t>xxx</a:t>
              </a:r>
              <a:endParaRPr kumimoji="0" lang="en-US" altLang="zh-CN" sz="1600" b="1" i="0" u="none" strike="noStrike" kern="1200" cap="none" spc="0" normalizeH="0" baseline="0" noProof="0" dirty="0" smtClean="0">
                <a:ln>
                  <a:noFill/>
                </a:ln>
                <a:solidFill>
                  <a:schemeClr val="bg2">
                    <a:lumMod val="25000"/>
                  </a:schemeClr>
                </a:solidFill>
                <a:effectLst/>
                <a:uLnTx/>
                <a:uFillTx/>
                <a:cs typeface="+mn-ea"/>
                <a:sym typeface="+mn-lt"/>
              </a:endParaRPr>
            </a:p>
          </p:txBody>
        </p:sp>
        <p:sp>
          <p:nvSpPr>
            <p:cNvPr id="21" name="文本框 20"/>
            <p:cNvSpPr txBox="1"/>
            <p:nvPr/>
          </p:nvSpPr>
          <p:spPr>
            <a:xfrm>
              <a:off x="3888014" y="4935346"/>
              <a:ext cx="2159982" cy="338554"/>
            </a:xfrm>
            <a:prstGeom prst="rect">
              <a:avLst/>
            </a:prstGeom>
            <a:noFill/>
          </p:spPr>
          <p:txBody>
            <a:bodyPr wrap="square" rtlCol="0">
              <a:spAutoFit/>
              <a:scene3d>
                <a:camera prst="orthographicFront"/>
                <a:lightRig rig="threePt" dir="t"/>
              </a:scene3d>
              <a:sp3d contourW="12700"/>
            </a:bodyPr>
            <a:lstStyle/>
            <a:p>
              <a:pPr marL="0" marR="0" lvl="0" indent="0" defTabSz="457200" rtl="0" eaLnBrk="1" fontAlgn="auto" latinLnBrk="0" hangingPunct="1">
                <a:lnSpc>
                  <a:spcPct val="100000"/>
                </a:lnSpc>
                <a:spcBef>
                  <a:spcPts val="0"/>
                </a:spcBef>
                <a:spcAft>
                  <a:spcPts val="0"/>
                </a:spcAft>
                <a:buClrTx/>
                <a:buSzTx/>
                <a:buFontTx/>
                <a:buNone/>
                <a:defRPr/>
              </a:pPr>
              <a:r>
                <a:rPr lang="zh-CN" altLang="en-US" sz="1600" b="1" dirty="0">
                  <a:solidFill>
                    <a:schemeClr val="bg2">
                      <a:lumMod val="25000"/>
                    </a:schemeClr>
                  </a:solidFill>
                  <a:cs typeface="+mn-ea"/>
                  <a:sym typeface="+mn-lt"/>
                </a:rPr>
                <a:t>时间：</a:t>
              </a:r>
              <a:r>
                <a:rPr lang="en-US" altLang="zh-CN" sz="1600" b="1" dirty="0" smtClean="0">
                  <a:solidFill>
                    <a:schemeClr val="bg2">
                      <a:lumMod val="25000"/>
                    </a:schemeClr>
                  </a:solidFill>
                  <a:cs typeface="+mn-ea"/>
                  <a:sym typeface="+mn-lt"/>
                </a:rPr>
                <a:t>2030.12.12</a:t>
              </a:r>
              <a:endParaRPr kumimoji="0" lang="zh-CN" altLang="en-US" sz="1600" b="1" i="0" u="none" strike="noStrike" kern="1200" cap="none" spc="0" normalizeH="0" baseline="0" noProof="0" dirty="0">
                <a:ln>
                  <a:noFill/>
                </a:ln>
                <a:solidFill>
                  <a:schemeClr val="bg2">
                    <a:lumMod val="25000"/>
                  </a:schemeClr>
                </a:solidFill>
                <a:effectLst/>
                <a:uLnTx/>
                <a:uFillTx/>
                <a:cs typeface="+mn-ea"/>
                <a:sym typeface="+mn-lt"/>
              </a:endParaRPr>
            </a:p>
          </p:txBody>
        </p:sp>
        <p:pic>
          <p:nvPicPr>
            <p:cNvPr id="3" name="图片 2"/>
            <p:cNvPicPr>
              <a:picLocks noChangeAspect="1"/>
            </p:cNvPicPr>
            <p:nvPr/>
          </p:nvPicPr>
          <p:blipFill>
            <a:blip r:embed="rId4" cstate="screen"/>
            <a:stretch>
              <a:fillRect/>
            </a:stretch>
          </p:blipFill>
          <p:spPr>
            <a:xfrm>
              <a:off x="3485150" y="4903730"/>
              <a:ext cx="421914" cy="381823"/>
            </a:xfrm>
            <a:prstGeom prst="rect">
              <a:avLst/>
            </a:prstGeom>
          </p:spPr>
        </p:pic>
        <p:pic>
          <p:nvPicPr>
            <p:cNvPr id="6" name="图片 5"/>
            <p:cNvPicPr>
              <a:picLocks noChangeAspect="1"/>
            </p:cNvPicPr>
            <p:nvPr/>
          </p:nvPicPr>
          <p:blipFill>
            <a:blip r:embed="rId5" cstate="screen"/>
            <a:stretch>
              <a:fillRect/>
            </a:stretch>
          </p:blipFill>
          <p:spPr>
            <a:xfrm>
              <a:off x="1312797" y="4903731"/>
              <a:ext cx="381823" cy="381823"/>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p14:dur="10" advClick="0" advTm="3000"/>
    </mc:Choice>
    <mc:Fallback>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childTnLst>
                                </p:cTn>
                              </p:par>
                            </p:childTnLst>
                          </p:cTn>
                        </p:par>
                        <p:par>
                          <p:cTn id="13" fill="hold">
                            <p:stCondLst>
                              <p:cond delay="2000"/>
                            </p:stCondLst>
                            <p:childTnLst>
                              <p:par>
                                <p:cTn id="14" presetID="10" presetClass="entr" presetSubtype="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75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down)">
                                      <p:cBhvr>
                                        <p:cTn id="26" dur="580">
                                          <p:stCondLst>
                                            <p:cond delay="0"/>
                                          </p:stCondLst>
                                        </p:cTn>
                                        <p:tgtEl>
                                          <p:spTgt spid="2"/>
                                        </p:tgtEl>
                                      </p:cBhvr>
                                    </p:animEffect>
                                    <p:anim calcmode="lin" valueType="num">
                                      <p:cBhvr>
                                        <p:cTn id="27"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32" dur="26">
                                          <p:stCondLst>
                                            <p:cond delay="650"/>
                                          </p:stCondLst>
                                        </p:cTn>
                                        <p:tgtEl>
                                          <p:spTgt spid="2"/>
                                        </p:tgtEl>
                                      </p:cBhvr>
                                      <p:to x="100000" y="60000"/>
                                    </p:animScale>
                                    <p:animScale>
                                      <p:cBhvr>
                                        <p:cTn id="33" dur="166" decel="50000">
                                          <p:stCondLst>
                                            <p:cond delay="676"/>
                                          </p:stCondLst>
                                        </p:cTn>
                                        <p:tgtEl>
                                          <p:spTgt spid="2"/>
                                        </p:tgtEl>
                                      </p:cBhvr>
                                      <p:to x="100000" y="100000"/>
                                    </p:animScale>
                                    <p:animScale>
                                      <p:cBhvr>
                                        <p:cTn id="34" dur="26">
                                          <p:stCondLst>
                                            <p:cond delay="1312"/>
                                          </p:stCondLst>
                                        </p:cTn>
                                        <p:tgtEl>
                                          <p:spTgt spid="2"/>
                                        </p:tgtEl>
                                      </p:cBhvr>
                                      <p:to x="100000" y="80000"/>
                                    </p:animScale>
                                    <p:animScale>
                                      <p:cBhvr>
                                        <p:cTn id="35" dur="166" decel="50000">
                                          <p:stCondLst>
                                            <p:cond delay="1338"/>
                                          </p:stCondLst>
                                        </p:cTn>
                                        <p:tgtEl>
                                          <p:spTgt spid="2"/>
                                        </p:tgtEl>
                                      </p:cBhvr>
                                      <p:to x="100000" y="100000"/>
                                    </p:animScale>
                                    <p:animScale>
                                      <p:cBhvr>
                                        <p:cTn id="36" dur="26">
                                          <p:stCondLst>
                                            <p:cond delay="1642"/>
                                          </p:stCondLst>
                                        </p:cTn>
                                        <p:tgtEl>
                                          <p:spTgt spid="2"/>
                                        </p:tgtEl>
                                      </p:cBhvr>
                                      <p:to x="100000" y="90000"/>
                                    </p:animScale>
                                    <p:animScale>
                                      <p:cBhvr>
                                        <p:cTn id="37" dur="166" decel="50000">
                                          <p:stCondLst>
                                            <p:cond delay="1668"/>
                                          </p:stCondLst>
                                        </p:cTn>
                                        <p:tgtEl>
                                          <p:spTgt spid="2"/>
                                        </p:tgtEl>
                                      </p:cBhvr>
                                      <p:to x="100000" y="100000"/>
                                    </p:animScale>
                                    <p:animScale>
                                      <p:cBhvr>
                                        <p:cTn id="38" dur="26">
                                          <p:stCondLst>
                                            <p:cond delay="1808"/>
                                          </p:stCondLst>
                                        </p:cTn>
                                        <p:tgtEl>
                                          <p:spTgt spid="2"/>
                                        </p:tgtEl>
                                      </p:cBhvr>
                                      <p:to x="100000" y="95000"/>
                                    </p:animScale>
                                    <p:animScale>
                                      <p:cBhvr>
                                        <p:cTn id="39" dur="166" decel="50000">
                                          <p:stCondLst>
                                            <p:cond delay="1834"/>
                                          </p:stCondLst>
                                        </p:cTn>
                                        <p:tgtEl>
                                          <p:spTgt spid="2"/>
                                        </p:tgtEl>
                                      </p:cBhvr>
                                      <p:to x="100000" y="100000"/>
                                    </p:animScale>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a:off x="5219700" y="7162800"/>
            <a:ext cx="571155"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dirty="0">
              <a:cs typeface="+mn-ea"/>
              <a:sym typeface="+mn-lt"/>
            </a:endParaRPr>
          </a:p>
        </p:txBody>
      </p:sp>
      <p:sp>
        <p:nvSpPr>
          <p:cNvPr id="50"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chemeClr val="accent1"/>
                </a:solidFill>
                <a:cs typeface="+mn-ea"/>
                <a:sym typeface="+mn-lt"/>
              </a:rPr>
              <a:t>召开过程</a:t>
            </a:r>
            <a:endParaRPr lang="zh-CN" altLang="en-US" sz="3200" dirty="0">
              <a:solidFill>
                <a:schemeClr val="accent1"/>
              </a:solidFill>
              <a:cs typeface="+mn-ea"/>
              <a:sym typeface="+mn-lt"/>
            </a:endParaRPr>
          </a:p>
        </p:txBody>
      </p:sp>
      <p:sp>
        <p:nvSpPr>
          <p:cNvPr id="14" name="文本框 13"/>
          <p:cNvSpPr txBox="1"/>
          <p:nvPr/>
        </p:nvSpPr>
        <p:spPr>
          <a:xfrm>
            <a:off x="988796" y="1147879"/>
            <a:ext cx="3005951" cy="400110"/>
          </a:xfrm>
          <a:prstGeom prst="rect">
            <a:avLst/>
          </a:prstGeom>
          <a:noFill/>
        </p:spPr>
        <p:txBody>
          <a:bodyPr wrap="none" rtlCol="0">
            <a:spAutoFit/>
          </a:bodyPr>
          <a:lstStyle>
            <a:defPPr>
              <a:defRPr lang="zh-CN"/>
            </a:defPPr>
            <a:lvl1pPr>
              <a:defRPr sz="2400">
                <a:solidFill>
                  <a:schemeClr val="tx1">
                    <a:lumMod val="65000"/>
                    <a:lumOff val="35000"/>
                  </a:schemeClr>
                </a:solidFill>
                <a:latin typeface="方正大黑简体" panose="03000509000000000000" pitchFamily="65" charset="-122"/>
                <a:ea typeface="方正大黑简体" panose="03000509000000000000" pitchFamily="65" charset="-122"/>
              </a:defRPr>
            </a:lvl1pPr>
          </a:lstStyle>
          <a:p>
            <a:r>
              <a:rPr lang="zh-CN" altLang="en-US" sz="2000" dirty="0">
                <a:solidFill>
                  <a:schemeClr val="tx1">
                    <a:lumMod val="75000"/>
                    <a:lumOff val="25000"/>
                  </a:schemeClr>
                </a:solidFill>
                <a:latin typeface="+mn-lt"/>
                <a:ea typeface="+mn-ea"/>
                <a:cs typeface="+mn-ea"/>
                <a:sym typeface="+mn-lt"/>
              </a:rPr>
              <a:t>供电所工作例会三大要领</a:t>
            </a:r>
            <a:endParaRPr lang="zh-CN" altLang="en-US" sz="2000" dirty="0">
              <a:solidFill>
                <a:schemeClr val="tx1">
                  <a:lumMod val="75000"/>
                  <a:lumOff val="25000"/>
                </a:schemeClr>
              </a:solidFill>
              <a:latin typeface="+mn-lt"/>
              <a:ea typeface="+mn-ea"/>
              <a:cs typeface="+mn-ea"/>
              <a:sym typeface="+mn-lt"/>
            </a:endParaRPr>
          </a:p>
        </p:txBody>
      </p:sp>
      <p:sp>
        <p:nvSpPr>
          <p:cNvPr id="15" name="Rectangle 42"/>
          <p:cNvSpPr/>
          <p:nvPr/>
        </p:nvSpPr>
        <p:spPr>
          <a:xfrm flipH="1">
            <a:off x="988796" y="1671516"/>
            <a:ext cx="2911224" cy="508852"/>
          </a:xfrm>
          <a:prstGeom prst="roundRect">
            <a:avLst>
              <a:gd name="adj" fmla="val 46617"/>
            </a:avLst>
          </a:prstGeom>
          <a:solidFill>
            <a:srgbClr val="FFC862"/>
          </a:solidFill>
          <a:ln w="12700" cap="flat" cmpd="sng" algn="ctr">
            <a:noFill/>
            <a:prstDash val="solid"/>
          </a:ln>
          <a:effectLst/>
        </p:spPr>
        <p:txBody>
          <a:bodyPr lIns="68580" tIns="0" rIns="68580" bIns="0" rtlCol="0" anchor="ctr"/>
          <a:lstStyle/>
          <a:p>
            <a:pPr algn="ctr"/>
            <a:r>
              <a:rPr lang="zh-CN" altLang="en-US" sz="2000" dirty="0">
                <a:solidFill>
                  <a:schemeClr val="bg1"/>
                </a:solidFill>
                <a:cs typeface="+mn-ea"/>
                <a:sym typeface="+mn-lt"/>
              </a:rPr>
              <a:t>要领三　</a:t>
            </a:r>
            <a:endParaRPr lang="zh-CN" altLang="en-US" sz="2000" dirty="0">
              <a:solidFill>
                <a:schemeClr val="bg1"/>
              </a:solidFill>
              <a:cs typeface="+mn-ea"/>
              <a:sym typeface="+mn-lt"/>
            </a:endParaRPr>
          </a:p>
        </p:txBody>
      </p:sp>
      <p:grpSp>
        <p:nvGrpSpPr>
          <p:cNvPr id="17" name="组合 16"/>
          <p:cNvGrpSpPr/>
          <p:nvPr/>
        </p:nvGrpSpPr>
        <p:grpSpPr>
          <a:xfrm>
            <a:off x="7762946" y="4417988"/>
            <a:ext cx="3667454" cy="2554957"/>
            <a:chOff x="4638746" y="2150765"/>
            <a:chExt cx="3667454" cy="2554957"/>
          </a:xfrm>
        </p:grpSpPr>
        <p:sp>
          <p:nvSpPr>
            <p:cNvPr id="18" name="Rectangle 42"/>
            <p:cNvSpPr/>
            <p:nvPr/>
          </p:nvSpPr>
          <p:spPr>
            <a:xfrm>
              <a:off x="4638746" y="2150765"/>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bg1"/>
                  </a:solidFill>
                  <a:cs typeface="+mn-ea"/>
                  <a:sym typeface="+mn-lt"/>
                </a:rPr>
                <a:t>文本内容插入</a:t>
              </a:r>
              <a:endParaRPr lang="zh-CN" altLang="en-US" sz="2400" dirty="0">
                <a:solidFill>
                  <a:schemeClr val="bg1"/>
                </a:solidFill>
                <a:cs typeface="+mn-ea"/>
                <a:sym typeface="+mn-lt"/>
              </a:endParaRPr>
            </a:p>
          </p:txBody>
        </p:sp>
        <p:grpSp>
          <p:nvGrpSpPr>
            <p:cNvPr id="19" name="组合 18"/>
            <p:cNvGrpSpPr/>
            <p:nvPr/>
          </p:nvGrpSpPr>
          <p:grpSpPr>
            <a:xfrm>
              <a:off x="4638746" y="2852883"/>
              <a:ext cx="3516285" cy="1852839"/>
              <a:chOff x="4449441" y="2395429"/>
              <a:chExt cx="3516285" cy="1852839"/>
            </a:xfrm>
          </p:grpSpPr>
          <p:sp>
            <p:nvSpPr>
              <p:cNvPr id="20"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bg1"/>
                    </a:solidFill>
                    <a:cs typeface="+mn-ea"/>
                    <a:sym typeface="+mn-lt"/>
                  </a:rPr>
                  <a:t>文本内容插入文本内容插入文本内容插入文本内容插入文本内容插入文本内容插入</a:t>
                </a:r>
                <a:endParaRPr lang="en-US" sz="1400" kern="0" dirty="0">
                  <a:solidFill>
                    <a:schemeClr val="bg1"/>
                  </a:solidFill>
                  <a:cs typeface="+mn-ea"/>
                  <a:sym typeface="+mn-lt"/>
                </a:endParaRPr>
              </a:p>
            </p:txBody>
          </p:sp>
          <p:sp>
            <p:nvSpPr>
              <p:cNvPr id="21" name="Rectangle 42"/>
              <p:cNvSpPr/>
              <p:nvPr/>
            </p:nvSpPr>
            <p:spPr>
              <a:xfrm>
                <a:off x="4459139" y="3092141"/>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bg1"/>
                    </a:solidFill>
                    <a:cs typeface="+mn-ea"/>
                    <a:sym typeface="+mn-lt"/>
                  </a:rPr>
                  <a:t>文本内容插入文本内容插入文本内容插入文本内容插入文本内容插入文本内容插入</a:t>
                </a:r>
                <a:endParaRPr lang="en-US" sz="1400" kern="0" dirty="0">
                  <a:solidFill>
                    <a:schemeClr val="bg1"/>
                  </a:solidFill>
                  <a:cs typeface="+mn-ea"/>
                  <a:sym typeface="+mn-lt"/>
                </a:endParaRPr>
              </a:p>
            </p:txBody>
          </p:sp>
        </p:grpSp>
      </p:grpSp>
      <p:grpSp>
        <p:nvGrpSpPr>
          <p:cNvPr id="26" name="组合 25"/>
          <p:cNvGrpSpPr/>
          <p:nvPr/>
        </p:nvGrpSpPr>
        <p:grpSpPr>
          <a:xfrm>
            <a:off x="7121715" y="1192364"/>
            <a:ext cx="3667454" cy="2554957"/>
            <a:chOff x="4638746" y="2150765"/>
            <a:chExt cx="3667454" cy="2554957"/>
          </a:xfrm>
        </p:grpSpPr>
        <p:sp>
          <p:nvSpPr>
            <p:cNvPr id="27" name="Rectangle 42"/>
            <p:cNvSpPr/>
            <p:nvPr/>
          </p:nvSpPr>
          <p:spPr>
            <a:xfrm>
              <a:off x="4638746" y="2150765"/>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tx1">
                      <a:lumMod val="75000"/>
                      <a:lumOff val="25000"/>
                    </a:schemeClr>
                  </a:solidFill>
                  <a:cs typeface="+mn-ea"/>
                  <a:sym typeface="+mn-lt"/>
                </a:rPr>
                <a:t>文本内容插入</a:t>
              </a:r>
              <a:endParaRPr lang="zh-CN" altLang="en-US" sz="2400" dirty="0">
                <a:solidFill>
                  <a:schemeClr val="tx1">
                    <a:lumMod val="75000"/>
                    <a:lumOff val="25000"/>
                  </a:schemeClr>
                </a:solidFill>
                <a:cs typeface="+mn-ea"/>
                <a:sym typeface="+mn-lt"/>
              </a:endParaRPr>
            </a:p>
          </p:txBody>
        </p:sp>
        <p:grpSp>
          <p:nvGrpSpPr>
            <p:cNvPr id="28" name="组合 27"/>
            <p:cNvGrpSpPr/>
            <p:nvPr/>
          </p:nvGrpSpPr>
          <p:grpSpPr>
            <a:xfrm>
              <a:off x="4638746" y="2852883"/>
              <a:ext cx="3516285" cy="1852839"/>
              <a:chOff x="4449441" y="2395429"/>
              <a:chExt cx="3516285" cy="1852839"/>
            </a:xfrm>
          </p:grpSpPr>
          <p:sp>
            <p:nvSpPr>
              <p:cNvPr id="29"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sp>
            <p:nvSpPr>
              <p:cNvPr id="30" name="Rectangle 42"/>
              <p:cNvSpPr/>
              <p:nvPr/>
            </p:nvSpPr>
            <p:spPr>
              <a:xfrm>
                <a:off x="4459139" y="3092141"/>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grpSp>
      </p:grpSp>
      <p:pic>
        <p:nvPicPr>
          <p:cNvPr id="3" name="图片 2"/>
          <p:cNvPicPr>
            <a:picLocks noChangeAspect="1"/>
          </p:cNvPicPr>
          <p:nvPr/>
        </p:nvPicPr>
        <p:blipFill>
          <a:blip r:embed="rId1" cstate="screen"/>
          <a:stretch>
            <a:fillRect/>
          </a:stretch>
        </p:blipFill>
        <p:spPr>
          <a:xfrm>
            <a:off x="751902" y="1528349"/>
            <a:ext cx="5186484" cy="5186484"/>
          </a:xfrm>
          <a:prstGeom prst="rect">
            <a:avLst/>
          </a:prstGeom>
        </p:spPr>
      </p:pic>
      <p:grpSp>
        <p:nvGrpSpPr>
          <p:cNvPr id="22" name="组合 21"/>
          <p:cNvGrpSpPr/>
          <p:nvPr/>
        </p:nvGrpSpPr>
        <p:grpSpPr>
          <a:xfrm>
            <a:off x="7131413" y="3825430"/>
            <a:ext cx="3667454" cy="2554957"/>
            <a:chOff x="4638746" y="2150765"/>
            <a:chExt cx="3667454" cy="2554957"/>
          </a:xfrm>
        </p:grpSpPr>
        <p:sp>
          <p:nvSpPr>
            <p:cNvPr id="23" name="Rectangle 42"/>
            <p:cNvSpPr/>
            <p:nvPr/>
          </p:nvSpPr>
          <p:spPr>
            <a:xfrm>
              <a:off x="4638746" y="2150765"/>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tx1">
                      <a:lumMod val="75000"/>
                      <a:lumOff val="25000"/>
                    </a:schemeClr>
                  </a:solidFill>
                  <a:cs typeface="+mn-ea"/>
                  <a:sym typeface="+mn-lt"/>
                </a:rPr>
                <a:t>文本内容插入</a:t>
              </a:r>
              <a:endParaRPr lang="zh-CN" altLang="en-US" sz="2400" dirty="0">
                <a:solidFill>
                  <a:schemeClr val="tx1">
                    <a:lumMod val="75000"/>
                    <a:lumOff val="25000"/>
                  </a:schemeClr>
                </a:solidFill>
                <a:cs typeface="+mn-ea"/>
                <a:sym typeface="+mn-lt"/>
              </a:endParaRPr>
            </a:p>
          </p:txBody>
        </p:sp>
        <p:grpSp>
          <p:nvGrpSpPr>
            <p:cNvPr id="24" name="组合 23"/>
            <p:cNvGrpSpPr/>
            <p:nvPr/>
          </p:nvGrpSpPr>
          <p:grpSpPr>
            <a:xfrm>
              <a:off x="4638746" y="2852883"/>
              <a:ext cx="3516285" cy="1852839"/>
              <a:chOff x="4449441" y="2395429"/>
              <a:chExt cx="3516285" cy="1852839"/>
            </a:xfrm>
          </p:grpSpPr>
          <p:sp>
            <p:nvSpPr>
              <p:cNvPr id="25"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sp>
            <p:nvSpPr>
              <p:cNvPr id="31" name="Rectangle 42"/>
              <p:cNvSpPr/>
              <p:nvPr/>
            </p:nvSpPr>
            <p:spPr>
              <a:xfrm>
                <a:off x="4459139" y="3092141"/>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gr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3000">
        <p15:prstTrans prst="peelOff"/>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750"/>
                                        <p:tgtEl>
                                          <p:spTgt spid="50"/>
                                        </p:tgtEl>
                                      </p:cBhvr>
                                    </p:animEffect>
                                    <p:anim calcmode="lin" valueType="num">
                                      <p:cBhvr>
                                        <p:cTn id="8" dur="750" fill="hold"/>
                                        <p:tgtEl>
                                          <p:spTgt spid="50"/>
                                        </p:tgtEl>
                                        <p:attrNameLst>
                                          <p:attrName>ppt_x</p:attrName>
                                        </p:attrNameLst>
                                      </p:cBhvr>
                                      <p:tavLst>
                                        <p:tav tm="0">
                                          <p:val>
                                            <p:strVal val="#ppt_x"/>
                                          </p:val>
                                        </p:tav>
                                        <p:tav tm="100000">
                                          <p:val>
                                            <p:strVal val="#ppt_x"/>
                                          </p:val>
                                        </p:tav>
                                      </p:tavLst>
                                    </p:anim>
                                    <p:anim calcmode="lin" valueType="num">
                                      <p:cBhvr>
                                        <p:cTn id="9" dur="750" fill="hold"/>
                                        <p:tgtEl>
                                          <p:spTgt spid="5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750"/>
                                        <p:tgtEl>
                                          <p:spTgt spid="14"/>
                                        </p:tgtEl>
                                      </p:cBhvr>
                                    </p:animEffect>
                                  </p:childTnLst>
                                </p:cTn>
                              </p:par>
                            </p:childTnLst>
                          </p:cTn>
                        </p:par>
                        <p:par>
                          <p:cTn id="14" fill="hold">
                            <p:stCondLst>
                              <p:cond delay="2000"/>
                            </p:stCondLst>
                            <p:childTnLst>
                              <p:par>
                                <p:cTn id="15" presetID="16" presetClass="entr" presetSubtype="21"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Vertical)">
                                      <p:cBhvr>
                                        <p:cTn id="17" dur="750"/>
                                        <p:tgtEl>
                                          <p:spTgt spid="15"/>
                                        </p:tgtEl>
                                      </p:cBhvr>
                                    </p:animEffect>
                                  </p:childTnLst>
                                </p:cTn>
                              </p:par>
                            </p:childTnLst>
                          </p:cTn>
                        </p:par>
                        <p:par>
                          <p:cTn id="18" fill="hold">
                            <p:stCondLst>
                              <p:cond delay="3000"/>
                            </p:stCondLst>
                            <p:childTnLst>
                              <p:par>
                                <p:cTn id="19" presetID="22" presetClass="entr" presetSubtype="8"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750"/>
                                        <p:tgtEl>
                                          <p:spTgt spid="17"/>
                                        </p:tgtEl>
                                      </p:cBhvr>
                                    </p:animEffect>
                                  </p:childTnLst>
                                </p:cTn>
                              </p:par>
                            </p:childTnLst>
                          </p:cTn>
                        </p:par>
                        <p:par>
                          <p:cTn id="22" fill="hold">
                            <p:stCondLst>
                              <p:cond delay="4000"/>
                            </p:stCondLst>
                            <p:childTnLst>
                              <p:par>
                                <p:cTn id="23" presetID="22" presetClass="entr" presetSubtype="4"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750"/>
                                        <p:tgtEl>
                                          <p:spTgt spid="3"/>
                                        </p:tgtEl>
                                      </p:cBhvr>
                                    </p:animEffect>
                                  </p:childTnLst>
                                </p:cTn>
                              </p:par>
                            </p:childTnLst>
                          </p:cTn>
                        </p:par>
                        <p:par>
                          <p:cTn id="26" fill="hold">
                            <p:stCondLst>
                              <p:cond delay="5000"/>
                            </p:stCondLst>
                            <p:childTnLst>
                              <p:par>
                                <p:cTn id="27" presetID="22" presetClass="entr" presetSubtype="8"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left)">
                                      <p:cBhvr>
                                        <p:cTn id="29" dur="750"/>
                                        <p:tgtEl>
                                          <p:spTgt spid="26"/>
                                        </p:tgtEl>
                                      </p:cBhvr>
                                    </p:animEffect>
                                  </p:childTnLst>
                                </p:cTn>
                              </p:par>
                            </p:childTnLst>
                          </p:cTn>
                        </p:par>
                        <p:par>
                          <p:cTn id="30" fill="hold">
                            <p:stCondLst>
                              <p:cond delay="6000"/>
                            </p:stCondLst>
                            <p:childTnLst>
                              <p:par>
                                <p:cTn id="31" presetID="22" presetClass="entr" presetSubtype="8"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left)">
                                      <p:cBhvr>
                                        <p:cTn id="33"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14" grpId="0"/>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矩形 47"/>
          <p:cNvSpPr/>
          <p:nvPr/>
        </p:nvSpPr>
        <p:spPr>
          <a:xfrm>
            <a:off x="5219700" y="7162800"/>
            <a:ext cx="571155"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dirty="0">
              <a:cs typeface="+mn-ea"/>
              <a:sym typeface="+mn-lt"/>
            </a:endParaRPr>
          </a:p>
        </p:txBody>
      </p:sp>
      <p:sp>
        <p:nvSpPr>
          <p:cNvPr id="47"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rgbClr val="FFC862"/>
                </a:solidFill>
                <a:cs typeface="+mn-ea"/>
                <a:sym typeface="+mn-lt"/>
              </a:rPr>
              <a:t>召开过程</a:t>
            </a:r>
            <a:endParaRPr lang="zh-CN" altLang="en-US" sz="3200" dirty="0">
              <a:solidFill>
                <a:srgbClr val="FFC862"/>
              </a:solidFill>
              <a:cs typeface="+mn-ea"/>
              <a:sym typeface="+mn-lt"/>
            </a:endParaRPr>
          </a:p>
        </p:txBody>
      </p:sp>
      <p:sp>
        <p:nvSpPr>
          <p:cNvPr id="11" name="矩形 10"/>
          <p:cNvSpPr/>
          <p:nvPr/>
        </p:nvSpPr>
        <p:spPr>
          <a:xfrm>
            <a:off x="5219700" y="7162800"/>
            <a:ext cx="571155"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dirty="0">
              <a:cs typeface="+mn-ea"/>
              <a:sym typeface="+mn-lt"/>
            </a:endParaRPr>
          </a:p>
        </p:txBody>
      </p:sp>
      <p:sp>
        <p:nvSpPr>
          <p:cNvPr id="12" name="文本框 11"/>
          <p:cNvSpPr txBox="1"/>
          <p:nvPr/>
        </p:nvSpPr>
        <p:spPr>
          <a:xfrm>
            <a:off x="988796" y="1147879"/>
            <a:ext cx="3262432" cy="400110"/>
          </a:xfrm>
          <a:prstGeom prst="rect">
            <a:avLst/>
          </a:prstGeom>
          <a:noFill/>
        </p:spPr>
        <p:txBody>
          <a:bodyPr wrap="none" rtlCol="0">
            <a:spAutoFit/>
          </a:bodyPr>
          <a:lstStyle>
            <a:defPPr>
              <a:defRPr lang="zh-CN"/>
            </a:defPPr>
            <a:lvl1pPr>
              <a:defRPr sz="2400">
                <a:solidFill>
                  <a:schemeClr val="tx1">
                    <a:lumMod val="65000"/>
                    <a:lumOff val="35000"/>
                  </a:schemeClr>
                </a:solidFill>
                <a:latin typeface="方正大黑简体" panose="03000509000000000000" pitchFamily="65" charset="-122"/>
                <a:ea typeface="方正大黑简体" panose="03000509000000000000" pitchFamily="65" charset="-122"/>
              </a:defRPr>
            </a:lvl1pPr>
          </a:lstStyle>
          <a:p>
            <a:r>
              <a:rPr lang="zh-CN" altLang="en-US" sz="2000" dirty="0">
                <a:solidFill>
                  <a:schemeClr val="tx1">
                    <a:lumMod val="75000"/>
                    <a:lumOff val="25000"/>
                  </a:schemeClr>
                </a:solidFill>
                <a:latin typeface="+mn-lt"/>
                <a:ea typeface="+mn-ea"/>
                <a:cs typeface="+mn-ea"/>
                <a:sym typeface="+mn-lt"/>
              </a:rPr>
              <a:t>会议召开过程中的角色任务</a:t>
            </a:r>
            <a:endParaRPr lang="zh-CN" altLang="en-US" sz="2000" dirty="0">
              <a:solidFill>
                <a:schemeClr val="tx1">
                  <a:lumMod val="75000"/>
                  <a:lumOff val="25000"/>
                </a:schemeClr>
              </a:solidFill>
              <a:latin typeface="+mn-lt"/>
              <a:ea typeface="+mn-ea"/>
              <a:cs typeface="+mn-ea"/>
              <a:sym typeface="+mn-lt"/>
            </a:endParaRPr>
          </a:p>
        </p:txBody>
      </p:sp>
      <p:sp>
        <p:nvSpPr>
          <p:cNvPr id="13" name="Rectangle 42"/>
          <p:cNvSpPr/>
          <p:nvPr/>
        </p:nvSpPr>
        <p:spPr>
          <a:xfrm flipH="1">
            <a:off x="988796" y="1671516"/>
            <a:ext cx="2911224" cy="508852"/>
          </a:xfrm>
          <a:prstGeom prst="roundRect">
            <a:avLst>
              <a:gd name="adj" fmla="val 46617"/>
            </a:avLst>
          </a:prstGeom>
          <a:solidFill>
            <a:srgbClr val="FFC862"/>
          </a:solidFill>
          <a:ln w="12700" cap="flat" cmpd="sng" algn="ctr">
            <a:noFill/>
            <a:prstDash val="solid"/>
          </a:ln>
          <a:effectLst/>
        </p:spPr>
        <p:txBody>
          <a:bodyPr lIns="68580" tIns="0" rIns="68580" bIns="0" rtlCol="0" anchor="ctr"/>
          <a:lstStyle/>
          <a:p>
            <a:pPr algn="ctr"/>
            <a:r>
              <a:rPr lang="zh-CN" altLang="en-US" sz="2000" dirty="0">
                <a:solidFill>
                  <a:schemeClr val="bg1"/>
                </a:solidFill>
                <a:cs typeface="+mn-ea"/>
                <a:sym typeface="+mn-lt"/>
              </a:rPr>
              <a:t>高级管理人员</a:t>
            </a:r>
            <a:endParaRPr lang="zh-CN" altLang="en-US" sz="2000" dirty="0">
              <a:solidFill>
                <a:schemeClr val="bg1"/>
              </a:solidFill>
              <a:cs typeface="+mn-ea"/>
              <a:sym typeface="+mn-lt"/>
            </a:endParaRPr>
          </a:p>
        </p:txBody>
      </p:sp>
      <p:grpSp>
        <p:nvGrpSpPr>
          <p:cNvPr id="14" name="组合 13"/>
          <p:cNvGrpSpPr/>
          <p:nvPr/>
        </p:nvGrpSpPr>
        <p:grpSpPr>
          <a:xfrm>
            <a:off x="7535750" y="3778376"/>
            <a:ext cx="3667454" cy="2554957"/>
            <a:chOff x="4638746" y="2150765"/>
            <a:chExt cx="3667454" cy="2554957"/>
          </a:xfrm>
        </p:grpSpPr>
        <p:sp>
          <p:nvSpPr>
            <p:cNvPr id="15" name="Rectangle 42"/>
            <p:cNvSpPr/>
            <p:nvPr/>
          </p:nvSpPr>
          <p:spPr>
            <a:xfrm>
              <a:off x="4638746" y="2150765"/>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tx1">
                      <a:lumMod val="75000"/>
                      <a:lumOff val="25000"/>
                    </a:schemeClr>
                  </a:solidFill>
                  <a:cs typeface="+mn-ea"/>
                  <a:sym typeface="+mn-lt"/>
                </a:rPr>
                <a:t>文本内容插入</a:t>
              </a:r>
              <a:endParaRPr lang="zh-CN" altLang="en-US" sz="2400" dirty="0">
                <a:solidFill>
                  <a:schemeClr val="tx1">
                    <a:lumMod val="75000"/>
                    <a:lumOff val="25000"/>
                  </a:schemeClr>
                </a:solidFill>
                <a:cs typeface="+mn-ea"/>
                <a:sym typeface="+mn-lt"/>
              </a:endParaRPr>
            </a:p>
          </p:txBody>
        </p:sp>
        <p:grpSp>
          <p:nvGrpSpPr>
            <p:cNvPr id="16" name="组合 15"/>
            <p:cNvGrpSpPr/>
            <p:nvPr/>
          </p:nvGrpSpPr>
          <p:grpSpPr>
            <a:xfrm>
              <a:off x="4638746" y="2852883"/>
              <a:ext cx="3516285" cy="1852839"/>
              <a:chOff x="4449441" y="2395429"/>
              <a:chExt cx="3516285" cy="1852839"/>
            </a:xfrm>
          </p:grpSpPr>
          <p:sp>
            <p:nvSpPr>
              <p:cNvPr id="17"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sp>
            <p:nvSpPr>
              <p:cNvPr id="18" name="Rectangle 42"/>
              <p:cNvSpPr/>
              <p:nvPr/>
            </p:nvSpPr>
            <p:spPr>
              <a:xfrm>
                <a:off x="4459139" y="3092141"/>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grpSp>
      </p:grpSp>
      <p:grpSp>
        <p:nvGrpSpPr>
          <p:cNvPr id="19" name="组合 18"/>
          <p:cNvGrpSpPr/>
          <p:nvPr/>
        </p:nvGrpSpPr>
        <p:grpSpPr>
          <a:xfrm>
            <a:off x="7535750" y="1659995"/>
            <a:ext cx="3667454" cy="2554957"/>
            <a:chOff x="4638746" y="2150765"/>
            <a:chExt cx="3667454" cy="2554957"/>
          </a:xfrm>
        </p:grpSpPr>
        <p:sp>
          <p:nvSpPr>
            <p:cNvPr id="20" name="Rectangle 42"/>
            <p:cNvSpPr/>
            <p:nvPr/>
          </p:nvSpPr>
          <p:spPr>
            <a:xfrm>
              <a:off x="4638746" y="2150765"/>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tx1">
                      <a:lumMod val="75000"/>
                      <a:lumOff val="25000"/>
                    </a:schemeClr>
                  </a:solidFill>
                  <a:cs typeface="+mn-ea"/>
                  <a:sym typeface="+mn-lt"/>
                </a:rPr>
                <a:t>文本内容插入</a:t>
              </a:r>
              <a:endParaRPr lang="zh-CN" altLang="en-US" sz="2400" dirty="0">
                <a:solidFill>
                  <a:schemeClr val="tx1">
                    <a:lumMod val="75000"/>
                    <a:lumOff val="25000"/>
                  </a:schemeClr>
                </a:solidFill>
                <a:cs typeface="+mn-ea"/>
                <a:sym typeface="+mn-lt"/>
              </a:endParaRPr>
            </a:p>
          </p:txBody>
        </p:sp>
        <p:grpSp>
          <p:nvGrpSpPr>
            <p:cNvPr id="21" name="组合 20"/>
            <p:cNvGrpSpPr/>
            <p:nvPr/>
          </p:nvGrpSpPr>
          <p:grpSpPr>
            <a:xfrm>
              <a:off x="4638746" y="2852883"/>
              <a:ext cx="3516285" cy="1852839"/>
              <a:chOff x="4449441" y="2395429"/>
              <a:chExt cx="3516285" cy="1852839"/>
            </a:xfrm>
          </p:grpSpPr>
          <p:sp>
            <p:nvSpPr>
              <p:cNvPr id="26"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sp>
            <p:nvSpPr>
              <p:cNvPr id="27" name="Rectangle 42"/>
              <p:cNvSpPr/>
              <p:nvPr/>
            </p:nvSpPr>
            <p:spPr>
              <a:xfrm>
                <a:off x="4459139" y="3092141"/>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grpSp>
      </p:grpSp>
      <p:pic>
        <p:nvPicPr>
          <p:cNvPr id="4" name="图片 3"/>
          <p:cNvPicPr>
            <a:picLocks noChangeAspect="1"/>
          </p:cNvPicPr>
          <p:nvPr/>
        </p:nvPicPr>
        <p:blipFill>
          <a:blip r:embed="rId1" cstate="screen"/>
          <a:stretch>
            <a:fillRect/>
          </a:stretch>
        </p:blipFill>
        <p:spPr>
          <a:xfrm>
            <a:off x="1420908" y="2016265"/>
            <a:ext cx="4640077" cy="4640077"/>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3000">
        <p15:prstTrans prst="peelOff"/>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750"/>
                                        <p:tgtEl>
                                          <p:spTgt spid="47"/>
                                        </p:tgtEl>
                                      </p:cBhvr>
                                    </p:animEffect>
                                    <p:anim calcmode="lin" valueType="num">
                                      <p:cBhvr>
                                        <p:cTn id="8" dur="750" fill="hold"/>
                                        <p:tgtEl>
                                          <p:spTgt spid="47"/>
                                        </p:tgtEl>
                                        <p:attrNameLst>
                                          <p:attrName>ppt_x</p:attrName>
                                        </p:attrNameLst>
                                      </p:cBhvr>
                                      <p:tavLst>
                                        <p:tav tm="0">
                                          <p:val>
                                            <p:strVal val="#ppt_x"/>
                                          </p:val>
                                        </p:tav>
                                        <p:tav tm="100000">
                                          <p:val>
                                            <p:strVal val="#ppt_x"/>
                                          </p:val>
                                        </p:tav>
                                      </p:tavLst>
                                    </p:anim>
                                    <p:anim calcmode="lin" valueType="num">
                                      <p:cBhvr>
                                        <p:cTn id="9" dur="75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750"/>
                                        <p:tgtEl>
                                          <p:spTgt spid="12"/>
                                        </p:tgtEl>
                                      </p:cBhvr>
                                    </p:animEffect>
                                  </p:childTnLst>
                                </p:cTn>
                              </p:par>
                            </p:childTnLst>
                          </p:cTn>
                        </p:par>
                        <p:par>
                          <p:cTn id="14" fill="hold">
                            <p:stCondLst>
                              <p:cond delay="2000"/>
                            </p:stCondLst>
                            <p:childTnLst>
                              <p:par>
                                <p:cTn id="15" presetID="16" presetClass="entr" presetSubtype="21"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inVertical)">
                                      <p:cBhvr>
                                        <p:cTn id="17" dur="750"/>
                                        <p:tgtEl>
                                          <p:spTgt spid="13"/>
                                        </p:tgtEl>
                                      </p:cBhvr>
                                    </p:animEffect>
                                  </p:childTnLst>
                                </p:cTn>
                              </p:par>
                            </p:childTnLst>
                          </p:cTn>
                        </p:par>
                        <p:par>
                          <p:cTn id="18" fill="hold">
                            <p:stCondLst>
                              <p:cond delay="3000"/>
                            </p:stCondLst>
                            <p:childTnLst>
                              <p:par>
                                <p:cTn id="19" presetID="22" presetClass="entr" presetSubtype="4"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750"/>
                                        <p:tgtEl>
                                          <p:spTgt spid="4"/>
                                        </p:tgtEl>
                                      </p:cBhvr>
                                    </p:animEffect>
                                  </p:childTnLst>
                                </p:cTn>
                              </p:par>
                            </p:childTnLst>
                          </p:cTn>
                        </p:par>
                        <p:par>
                          <p:cTn id="22" fill="hold">
                            <p:stCondLst>
                              <p:cond delay="4000"/>
                            </p:stCondLst>
                            <p:childTnLst>
                              <p:par>
                                <p:cTn id="23" presetID="22" presetClass="entr" presetSubtype="8"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750"/>
                                        <p:tgtEl>
                                          <p:spTgt spid="14"/>
                                        </p:tgtEl>
                                      </p:cBhvr>
                                    </p:animEffect>
                                  </p:childTnLst>
                                </p:cTn>
                              </p:par>
                            </p:childTnLst>
                          </p:cTn>
                        </p:par>
                        <p:par>
                          <p:cTn id="26" fill="hold">
                            <p:stCondLst>
                              <p:cond delay="5000"/>
                            </p:stCondLst>
                            <p:childTnLst>
                              <p:par>
                                <p:cTn id="27" presetID="22" presetClass="entr" presetSubtype="8"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left)">
                                      <p:cBhvr>
                                        <p:cTn id="29"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12" grpId="0"/>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矩形 153"/>
          <p:cNvSpPr/>
          <p:nvPr/>
        </p:nvSpPr>
        <p:spPr>
          <a:xfrm>
            <a:off x="5219700" y="7162800"/>
            <a:ext cx="571155"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dirty="0">
              <a:cs typeface="+mn-ea"/>
              <a:sym typeface="+mn-lt"/>
            </a:endParaRPr>
          </a:p>
        </p:txBody>
      </p:sp>
      <p:sp>
        <p:nvSpPr>
          <p:cNvPr id="153"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rgbClr val="FFC862"/>
                </a:solidFill>
                <a:cs typeface="+mn-ea"/>
                <a:sym typeface="+mn-lt"/>
              </a:rPr>
              <a:t>召开过程</a:t>
            </a:r>
            <a:endParaRPr lang="zh-CN" altLang="en-US" sz="3200" dirty="0">
              <a:solidFill>
                <a:srgbClr val="FFC862"/>
              </a:solidFill>
              <a:cs typeface="+mn-ea"/>
              <a:sym typeface="+mn-lt"/>
            </a:endParaRPr>
          </a:p>
        </p:txBody>
      </p:sp>
      <p:sp>
        <p:nvSpPr>
          <p:cNvPr id="132" name="文本框 131"/>
          <p:cNvSpPr txBox="1"/>
          <p:nvPr/>
        </p:nvSpPr>
        <p:spPr>
          <a:xfrm>
            <a:off x="988796" y="1147879"/>
            <a:ext cx="3262432" cy="400110"/>
          </a:xfrm>
          <a:prstGeom prst="rect">
            <a:avLst/>
          </a:prstGeom>
          <a:noFill/>
        </p:spPr>
        <p:txBody>
          <a:bodyPr wrap="none" rtlCol="0">
            <a:spAutoFit/>
          </a:bodyPr>
          <a:lstStyle>
            <a:defPPr>
              <a:defRPr lang="zh-CN"/>
            </a:defPPr>
            <a:lvl1pPr>
              <a:defRPr sz="2400">
                <a:solidFill>
                  <a:schemeClr val="tx1">
                    <a:lumMod val="65000"/>
                    <a:lumOff val="35000"/>
                  </a:schemeClr>
                </a:solidFill>
                <a:latin typeface="方正大黑简体" panose="03000509000000000000" pitchFamily="65" charset="-122"/>
                <a:ea typeface="方正大黑简体" panose="03000509000000000000" pitchFamily="65" charset="-122"/>
              </a:defRPr>
            </a:lvl1pPr>
          </a:lstStyle>
          <a:p>
            <a:r>
              <a:rPr lang="zh-CN" altLang="en-US" sz="2000" dirty="0">
                <a:solidFill>
                  <a:schemeClr val="tx1">
                    <a:lumMod val="75000"/>
                    <a:lumOff val="25000"/>
                  </a:schemeClr>
                </a:solidFill>
                <a:latin typeface="+mn-lt"/>
                <a:ea typeface="+mn-ea"/>
                <a:cs typeface="+mn-ea"/>
                <a:sym typeface="+mn-lt"/>
              </a:rPr>
              <a:t>会议召开过程中的角色任务</a:t>
            </a:r>
            <a:endParaRPr lang="zh-CN" altLang="en-US" sz="2000" dirty="0">
              <a:solidFill>
                <a:schemeClr val="tx1">
                  <a:lumMod val="75000"/>
                  <a:lumOff val="25000"/>
                </a:schemeClr>
              </a:solidFill>
              <a:latin typeface="+mn-lt"/>
              <a:ea typeface="+mn-ea"/>
              <a:cs typeface="+mn-ea"/>
              <a:sym typeface="+mn-lt"/>
            </a:endParaRPr>
          </a:p>
        </p:txBody>
      </p:sp>
      <p:sp>
        <p:nvSpPr>
          <p:cNvPr id="133" name="Rectangle 42"/>
          <p:cNvSpPr/>
          <p:nvPr/>
        </p:nvSpPr>
        <p:spPr>
          <a:xfrm flipH="1">
            <a:off x="988796" y="1671516"/>
            <a:ext cx="2911224" cy="508852"/>
          </a:xfrm>
          <a:prstGeom prst="roundRect">
            <a:avLst>
              <a:gd name="adj" fmla="val 46617"/>
            </a:avLst>
          </a:prstGeom>
          <a:solidFill>
            <a:srgbClr val="FFC862"/>
          </a:solidFill>
          <a:ln w="12700" cap="flat" cmpd="sng" algn="ctr">
            <a:noFill/>
            <a:prstDash val="solid"/>
          </a:ln>
          <a:effectLst/>
        </p:spPr>
        <p:txBody>
          <a:bodyPr lIns="68580" tIns="0" rIns="68580" bIns="0" rtlCol="0" anchor="ctr"/>
          <a:lstStyle/>
          <a:p>
            <a:pPr algn="ctr"/>
            <a:r>
              <a:rPr lang="zh-CN" altLang="en-US" sz="2000" dirty="0">
                <a:solidFill>
                  <a:schemeClr val="bg1"/>
                </a:solidFill>
                <a:cs typeface="+mn-ea"/>
                <a:sym typeface="+mn-lt"/>
              </a:rPr>
              <a:t>中级管理人员</a:t>
            </a:r>
            <a:endParaRPr lang="zh-CN" altLang="en-US" sz="2000" dirty="0">
              <a:solidFill>
                <a:schemeClr val="bg1"/>
              </a:solidFill>
              <a:cs typeface="+mn-ea"/>
              <a:sym typeface="+mn-lt"/>
            </a:endParaRPr>
          </a:p>
        </p:txBody>
      </p:sp>
      <p:grpSp>
        <p:nvGrpSpPr>
          <p:cNvPr id="134" name="组合 133"/>
          <p:cNvGrpSpPr/>
          <p:nvPr/>
        </p:nvGrpSpPr>
        <p:grpSpPr>
          <a:xfrm>
            <a:off x="7019027" y="3666370"/>
            <a:ext cx="3667454" cy="2554957"/>
            <a:chOff x="4638746" y="2150765"/>
            <a:chExt cx="3667454" cy="2554957"/>
          </a:xfrm>
        </p:grpSpPr>
        <p:sp>
          <p:nvSpPr>
            <p:cNvPr id="135" name="Rectangle 42"/>
            <p:cNvSpPr/>
            <p:nvPr/>
          </p:nvSpPr>
          <p:spPr>
            <a:xfrm>
              <a:off x="4638746" y="2150765"/>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tx1">
                      <a:lumMod val="75000"/>
                      <a:lumOff val="25000"/>
                    </a:schemeClr>
                  </a:solidFill>
                  <a:cs typeface="+mn-ea"/>
                  <a:sym typeface="+mn-lt"/>
                </a:rPr>
                <a:t>文本内容插入</a:t>
              </a:r>
              <a:endParaRPr lang="zh-CN" altLang="en-US" sz="2400" dirty="0">
                <a:solidFill>
                  <a:schemeClr val="tx1">
                    <a:lumMod val="75000"/>
                    <a:lumOff val="25000"/>
                  </a:schemeClr>
                </a:solidFill>
                <a:cs typeface="+mn-ea"/>
                <a:sym typeface="+mn-lt"/>
              </a:endParaRPr>
            </a:p>
          </p:txBody>
        </p:sp>
        <p:grpSp>
          <p:nvGrpSpPr>
            <p:cNvPr id="136" name="组合 135"/>
            <p:cNvGrpSpPr/>
            <p:nvPr/>
          </p:nvGrpSpPr>
          <p:grpSpPr>
            <a:xfrm>
              <a:off x="4638746" y="2852883"/>
              <a:ext cx="3516285" cy="1852839"/>
              <a:chOff x="4449441" y="2395429"/>
              <a:chExt cx="3516285" cy="1852839"/>
            </a:xfrm>
          </p:grpSpPr>
          <p:sp>
            <p:nvSpPr>
              <p:cNvPr id="137"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sp>
            <p:nvSpPr>
              <p:cNvPr id="138" name="Rectangle 42"/>
              <p:cNvSpPr/>
              <p:nvPr/>
            </p:nvSpPr>
            <p:spPr>
              <a:xfrm>
                <a:off x="4459139" y="3092141"/>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grpSp>
      </p:grpSp>
      <p:grpSp>
        <p:nvGrpSpPr>
          <p:cNvPr id="139" name="组合 138"/>
          <p:cNvGrpSpPr/>
          <p:nvPr/>
        </p:nvGrpSpPr>
        <p:grpSpPr>
          <a:xfrm>
            <a:off x="7019027" y="1547989"/>
            <a:ext cx="3667454" cy="2554957"/>
            <a:chOff x="4638746" y="2150765"/>
            <a:chExt cx="3667454" cy="2554957"/>
          </a:xfrm>
        </p:grpSpPr>
        <p:sp>
          <p:nvSpPr>
            <p:cNvPr id="140" name="Rectangle 42"/>
            <p:cNvSpPr/>
            <p:nvPr/>
          </p:nvSpPr>
          <p:spPr>
            <a:xfrm>
              <a:off x="4638746" y="2150765"/>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tx1">
                      <a:lumMod val="75000"/>
                      <a:lumOff val="25000"/>
                    </a:schemeClr>
                  </a:solidFill>
                  <a:cs typeface="+mn-ea"/>
                  <a:sym typeface="+mn-lt"/>
                </a:rPr>
                <a:t>文本内容插入</a:t>
              </a:r>
              <a:endParaRPr lang="zh-CN" altLang="en-US" sz="2400" dirty="0">
                <a:solidFill>
                  <a:schemeClr val="tx1">
                    <a:lumMod val="75000"/>
                    <a:lumOff val="25000"/>
                  </a:schemeClr>
                </a:solidFill>
                <a:cs typeface="+mn-ea"/>
                <a:sym typeface="+mn-lt"/>
              </a:endParaRPr>
            </a:p>
          </p:txBody>
        </p:sp>
        <p:grpSp>
          <p:nvGrpSpPr>
            <p:cNvPr id="141" name="组合 140"/>
            <p:cNvGrpSpPr/>
            <p:nvPr/>
          </p:nvGrpSpPr>
          <p:grpSpPr>
            <a:xfrm>
              <a:off x="4638746" y="2852883"/>
              <a:ext cx="3516285" cy="1852839"/>
              <a:chOff x="4449441" y="2395429"/>
              <a:chExt cx="3516285" cy="1852839"/>
            </a:xfrm>
          </p:grpSpPr>
          <p:sp>
            <p:nvSpPr>
              <p:cNvPr id="142"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sp>
            <p:nvSpPr>
              <p:cNvPr id="143" name="Rectangle 42"/>
              <p:cNvSpPr/>
              <p:nvPr/>
            </p:nvSpPr>
            <p:spPr>
              <a:xfrm>
                <a:off x="4459139" y="3092141"/>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grpSp>
      </p:grpSp>
      <p:pic>
        <p:nvPicPr>
          <p:cNvPr id="4" name="图片 3"/>
          <p:cNvPicPr>
            <a:picLocks noChangeAspect="1"/>
          </p:cNvPicPr>
          <p:nvPr/>
        </p:nvPicPr>
        <p:blipFill>
          <a:blip r:embed="rId1" cstate="screen"/>
          <a:stretch>
            <a:fillRect/>
          </a:stretch>
        </p:blipFill>
        <p:spPr>
          <a:xfrm>
            <a:off x="1280847" y="2578571"/>
            <a:ext cx="3734145" cy="373414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3000">
        <p15:prstTrans prst="peelOff"/>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fade">
                                      <p:cBhvr>
                                        <p:cTn id="7" dur="750"/>
                                        <p:tgtEl>
                                          <p:spTgt spid="153"/>
                                        </p:tgtEl>
                                      </p:cBhvr>
                                    </p:animEffect>
                                    <p:anim calcmode="lin" valueType="num">
                                      <p:cBhvr>
                                        <p:cTn id="8" dur="750" fill="hold"/>
                                        <p:tgtEl>
                                          <p:spTgt spid="153"/>
                                        </p:tgtEl>
                                        <p:attrNameLst>
                                          <p:attrName>ppt_x</p:attrName>
                                        </p:attrNameLst>
                                      </p:cBhvr>
                                      <p:tavLst>
                                        <p:tav tm="0">
                                          <p:val>
                                            <p:strVal val="#ppt_x"/>
                                          </p:val>
                                        </p:tav>
                                        <p:tav tm="100000">
                                          <p:val>
                                            <p:strVal val="#ppt_x"/>
                                          </p:val>
                                        </p:tav>
                                      </p:tavLst>
                                    </p:anim>
                                    <p:anim calcmode="lin" valueType="num">
                                      <p:cBhvr>
                                        <p:cTn id="9" dur="750" fill="hold"/>
                                        <p:tgtEl>
                                          <p:spTgt spid="15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32"/>
                                        </p:tgtEl>
                                        <p:attrNameLst>
                                          <p:attrName>style.visibility</p:attrName>
                                        </p:attrNameLst>
                                      </p:cBhvr>
                                      <p:to>
                                        <p:strVal val="visible"/>
                                      </p:to>
                                    </p:set>
                                    <p:animEffect transition="in" filter="wipe(left)">
                                      <p:cBhvr>
                                        <p:cTn id="13" dur="750"/>
                                        <p:tgtEl>
                                          <p:spTgt spid="132"/>
                                        </p:tgtEl>
                                      </p:cBhvr>
                                    </p:animEffect>
                                  </p:childTnLst>
                                </p:cTn>
                              </p:par>
                            </p:childTnLst>
                          </p:cTn>
                        </p:par>
                        <p:par>
                          <p:cTn id="14" fill="hold">
                            <p:stCondLst>
                              <p:cond delay="2000"/>
                            </p:stCondLst>
                            <p:childTnLst>
                              <p:par>
                                <p:cTn id="15" presetID="16" presetClass="entr" presetSubtype="21" fill="hold" grpId="0" nodeType="afterEffect">
                                  <p:stCondLst>
                                    <p:cond delay="0"/>
                                  </p:stCondLst>
                                  <p:childTnLst>
                                    <p:set>
                                      <p:cBhvr>
                                        <p:cTn id="16" dur="1" fill="hold">
                                          <p:stCondLst>
                                            <p:cond delay="0"/>
                                          </p:stCondLst>
                                        </p:cTn>
                                        <p:tgtEl>
                                          <p:spTgt spid="133"/>
                                        </p:tgtEl>
                                        <p:attrNameLst>
                                          <p:attrName>style.visibility</p:attrName>
                                        </p:attrNameLst>
                                      </p:cBhvr>
                                      <p:to>
                                        <p:strVal val="visible"/>
                                      </p:to>
                                    </p:set>
                                    <p:animEffect transition="in" filter="barn(inVertical)">
                                      <p:cBhvr>
                                        <p:cTn id="17" dur="750"/>
                                        <p:tgtEl>
                                          <p:spTgt spid="133"/>
                                        </p:tgtEl>
                                      </p:cBhvr>
                                    </p:animEffect>
                                  </p:childTnLst>
                                </p:cTn>
                              </p:par>
                            </p:childTnLst>
                          </p:cTn>
                        </p:par>
                        <p:par>
                          <p:cTn id="18" fill="hold">
                            <p:stCondLst>
                              <p:cond delay="3000"/>
                            </p:stCondLst>
                            <p:childTnLst>
                              <p:par>
                                <p:cTn id="19" presetID="22" presetClass="entr" presetSubtype="4"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750"/>
                                        <p:tgtEl>
                                          <p:spTgt spid="4"/>
                                        </p:tgtEl>
                                      </p:cBhvr>
                                    </p:animEffect>
                                  </p:childTnLst>
                                </p:cTn>
                              </p:par>
                            </p:childTnLst>
                          </p:cTn>
                        </p:par>
                        <p:par>
                          <p:cTn id="22" fill="hold">
                            <p:stCondLst>
                              <p:cond delay="4000"/>
                            </p:stCondLst>
                            <p:childTnLst>
                              <p:par>
                                <p:cTn id="23" presetID="22" presetClass="entr" presetSubtype="8" fill="hold" nodeType="afterEffect">
                                  <p:stCondLst>
                                    <p:cond delay="0"/>
                                  </p:stCondLst>
                                  <p:childTnLst>
                                    <p:set>
                                      <p:cBhvr>
                                        <p:cTn id="24" dur="1" fill="hold">
                                          <p:stCondLst>
                                            <p:cond delay="0"/>
                                          </p:stCondLst>
                                        </p:cTn>
                                        <p:tgtEl>
                                          <p:spTgt spid="134"/>
                                        </p:tgtEl>
                                        <p:attrNameLst>
                                          <p:attrName>style.visibility</p:attrName>
                                        </p:attrNameLst>
                                      </p:cBhvr>
                                      <p:to>
                                        <p:strVal val="visible"/>
                                      </p:to>
                                    </p:set>
                                    <p:animEffect transition="in" filter="wipe(left)">
                                      <p:cBhvr>
                                        <p:cTn id="25" dur="750"/>
                                        <p:tgtEl>
                                          <p:spTgt spid="134"/>
                                        </p:tgtEl>
                                      </p:cBhvr>
                                    </p:animEffect>
                                  </p:childTnLst>
                                </p:cTn>
                              </p:par>
                            </p:childTnLst>
                          </p:cTn>
                        </p:par>
                        <p:par>
                          <p:cTn id="26" fill="hold">
                            <p:stCondLst>
                              <p:cond delay="5000"/>
                            </p:stCondLst>
                            <p:childTnLst>
                              <p:par>
                                <p:cTn id="27" presetID="22" presetClass="entr" presetSubtype="8" fill="hold" nodeType="afterEffect">
                                  <p:stCondLst>
                                    <p:cond delay="0"/>
                                  </p:stCondLst>
                                  <p:childTnLst>
                                    <p:set>
                                      <p:cBhvr>
                                        <p:cTn id="28" dur="1" fill="hold">
                                          <p:stCondLst>
                                            <p:cond delay="0"/>
                                          </p:stCondLst>
                                        </p:cTn>
                                        <p:tgtEl>
                                          <p:spTgt spid="139"/>
                                        </p:tgtEl>
                                        <p:attrNameLst>
                                          <p:attrName>style.visibility</p:attrName>
                                        </p:attrNameLst>
                                      </p:cBhvr>
                                      <p:to>
                                        <p:strVal val="visible"/>
                                      </p:to>
                                    </p:set>
                                    <p:animEffect transition="in" filter="wipe(left)">
                                      <p:cBhvr>
                                        <p:cTn id="29" dur="75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p:bldP spid="132" grpId="0"/>
      <p:bldP spid="13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rgbClr val="FFC862"/>
                </a:solidFill>
                <a:cs typeface="+mn-ea"/>
                <a:sym typeface="+mn-lt"/>
              </a:rPr>
              <a:t>召开过程</a:t>
            </a:r>
            <a:endParaRPr lang="zh-CN" altLang="en-US" sz="3200" dirty="0">
              <a:solidFill>
                <a:srgbClr val="FFC862"/>
              </a:solidFill>
              <a:cs typeface="+mn-ea"/>
              <a:sym typeface="+mn-lt"/>
            </a:endParaRPr>
          </a:p>
        </p:txBody>
      </p:sp>
      <p:sp>
        <p:nvSpPr>
          <p:cNvPr id="244" name="矩形 243"/>
          <p:cNvSpPr/>
          <p:nvPr/>
        </p:nvSpPr>
        <p:spPr>
          <a:xfrm>
            <a:off x="5219700" y="7162800"/>
            <a:ext cx="571155"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dirty="0">
              <a:solidFill>
                <a:schemeClr val="tx1">
                  <a:lumMod val="75000"/>
                  <a:lumOff val="25000"/>
                </a:schemeClr>
              </a:solidFill>
              <a:cs typeface="+mn-ea"/>
              <a:sym typeface="+mn-lt"/>
            </a:endParaRPr>
          </a:p>
        </p:txBody>
      </p:sp>
      <p:sp>
        <p:nvSpPr>
          <p:cNvPr id="245" name="文本框 244"/>
          <p:cNvSpPr txBox="1"/>
          <p:nvPr/>
        </p:nvSpPr>
        <p:spPr>
          <a:xfrm>
            <a:off x="988796" y="1147879"/>
            <a:ext cx="3262432" cy="400110"/>
          </a:xfrm>
          <a:prstGeom prst="rect">
            <a:avLst/>
          </a:prstGeom>
          <a:noFill/>
        </p:spPr>
        <p:txBody>
          <a:bodyPr wrap="none" rtlCol="0">
            <a:spAutoFit/>
          </a:bodyPr>
          <a:lstStyle>
            <a:defPPr>
              <a:defRPr lang="zh-CN"/>
            </a:defPPr>
            <a:lvl1pPr>
              <a:defRPr sz="2400">
                <a:solidFill>
                  <a:schemeClr val="tx1">
                    <a:lumMod val="65000"/>
                    <a:lumOff val="35000"/>
                  </a:schemeClr>
                </a:solidFill>
                <a:latin typeface="方正大黑简体" panose="03000509000000000000" pitchFamily="65" charset="-122"/>
                <a:ea typeface="方正大黑简体" panose="03000509000000000000" pitchFamily="65" charset="-122"/>
              </a:defRPr>
            </a:lvl1pPr>
          </a:lstStyle>
          <a:p>
            <a:r>
              <a:rPr lang="zh-CN" altLang="en-US" sz="2000" dirty="0">
                <a:solidFill>
                  <a:schemeClr val="tx1">
                    <a:lumMod val="75000"/>
                    <a:lumOff val="25000"/>
                  </a:schemeClr>
                </a:solidFill>
                <a:latin typeface="+mn-lt"/>
                <a:ea typeface="+mn-ea"/>
                <a:cs typeface="+mn-ea"/>
                <a:sym typeface="+mn-lt"/>
              </a:rPr>
              <a:t>会议召开过程中的角色任务</a:t>
            </a:r>
            <a:endParaRPr lang="zh-CN" altLang="en-US" sz="2000" dirty="0">
              <a:solidFill>
                <a:schemeClr val="tx1">
                  <a:lumMod val="75000"/>
                  <a:lumOff val="25000"/>
                </a:schemeClr>
              </a:solidFill>
              <a:latin typeface="+mn-lt"/>
              <a:ea typeface="+mn-ea"/>
              <a:cs typeface="+mn-ea"/>
              <a:sym typeface="+mn-lt"/>
            </a:endParaRPr>
          </a:p>
        </p:txBody>
      </p:sp>
      <p:sp>
        <p:nvSpPr>
          <p:cNvPr id="246" name="Rectangle 42"/>
          <p:cNvSpPr/>
          <p:nvPr/>
        </p:nvSpPr>
        <p:spPr>
          <a:xfrm flipH="1">
            <a:off x="988796" y="1671516"/>
            <a:ext cx="2911224" cy="508852"/>
          </a:xfrm>
          <a:prstGeom prst="roundRect">
            <a:avLst>
              <a:gd name="adj" fmla="val 46617"/>
            </a:avLst>
          </a:prstGeom>
          <a:solidFill>
            <a:srgbClr val="FFC862"/>
          </a:solidFill>
          <a:ln w="12700" cap="flat" cmpd="sng" algn="ctr">
            <a:noFill/>
            <a:prstDash val="solid"/>
          </a:ln>
          <a:effectLst/>
        </p:spPr>
        <p:txBody>
          <a:bodyPr lIns="68580" tIns="0" rIns="68580" bIns="0" rtlCol="0" anchor="ctr"/>
          <a:lstStyle/>
          <a:p>
            <a:pPr algn="ctr"/>
            <a:r>
              <a:rPr lang="zh-CN" altLang="en-US" sz="2000" dirty="0">
                <a:solidFill>
                  <a:schemeClr val="bg1"/>
                </a:solidFill>
                <a:cs typeface="+mn-ea"/>
                <a:sym typeface="+mn-lt"/>
              </a:rPr>
              <a:t>员工工作人员</a:t>
            </a:r>
            <a:endParaRPr lang="zh-CN" altLang="en-US" sz="2000" dirty="0">
              <a:solidFill>
                <a:schemeClr val="bg1"/>
              </a:solidFill>
              <a:cs typeface="+mn-ea"/>
              <a:sym typeface="+mn-lt"/>
            </a:endParaRPr>
          </a:p>
        </p:txBody>
      </p:sp>
      <p:grpSp>
        <p:nvGrpSpPr>
          <p:cNvPr id="248" name="组合 247"/>
          <p:cNvGrpSpPr/>
          <p:nvPr/>
        </p:nvGrpSpPr>
        <p:grpSpPr>
          <a:xfrm>
            <a:off x="4791325" y="3402856"/>
            <a:ext cx="3667454" cy="2554957"/>
            <a:chOff x="4638746" y="2150765"/>
            <a:chExt cx="3667454" cy="2554957"/>
          </a:xfrm>
        </p:grpSpPr>
        <p:sp>
          <p:nvSpPr>
            <p:cNvPr id="249" name="Rectangle 42"/>
            <p:cNvSpPr/>
            <p:nvPr/>
          </p:nvSpPr>
          <p:spPr>
            <a:xfrm>
              <a:off x="4638746" y="2150765"/>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tx1">
                      <a:lumMod val="75000"/>
                      <a:lumOff val="25000"/>
                    </a:schemeClr>
                  </a:solidFill>
                  <a:cs typeface="+mn-ea"/>
                  <a:sym typeface="+mn-lt"/>
                </a:rPr>
                <a:t>文本内容插入</a:t>
              </a:r>
              <a:endParaRPr lang="zh-CN" altLang="en-US" sz="2400" dirty="0">
                <a:solidFill>
                  <a:schemeClr val="tx1">
                    <a:lumMod val="75000"/>
                    <a:lumOff val="25000"/>
                  </a:schemeClr>
                </a:solidFill>
                <a:cs typeface="+mn-ea"/>
                <a:sym typeface="+mn-lt"/>
              </a:endParaRPr>
            </a:p>
          </p:txBody>
        </p:sp>
        <p:grpSp>
          <p:nvGrpSpPr>
            <p:cNvPr id="250" name="组合 249"/>
            <p:cNvGrpSpPr/>
            <p:nvPr/>
          </p:nvGrpSpPr>
          <p:grpSpPr>
            <a:xfrm>
              <a:off x="4638746" y="2852883"/>
              <a:ext cx="3516285" cy="1852839"/>
              <a:chOff x="4449441" y="2395429"/>
              <a:chExt cx="3516285" cy="1852839"/>
            </a:xfrm>
          </p:grpSpPr>
          <p:sp>
            <p:nvSpPr>
              <p:cNvPr id="251"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sp>
            <p:nvSpPr>
              <p:cNvPr id="252" name="Rectangle 42"/>
              <p:cNvSpPr/>
              <p:nvPr/>
            </p:nvSpPr>
            <p:spPr>
              <a:xfrm>
                <a:off x="4459139" y="3092141"/>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grpSp>
      </p:grpSp>
      <p:grpSp>
        <p:nvGrpSpPr>
          <p:cNvPr id="253" name="组合 252"/>
          <p:cNvGrpSpPr/>
          <p:nvPr/>
        </p:nvGrpSpPr>
        <p:grpSpPr>
          <a:xfrm>
            <a:off x="1114173" y="3400154"/>
            <a:ext cx="3667454" cy="2554957"/>
            <a:chOff x="4638746" y="2150765"/>
            <a:chExt cx="3667454" cy="2554957"/>
          </a:xfrm>
        </p:grpSpPr>
        <p:sp>
          <p:nvSpPr>
            <p:cNvPr id="254" name="Rectangle 42"/>
            <p:cNvSpPr/>
            <p:nvPr/>
          </p:nvSpPr>
          <p:spPr>
            <a:xfrm>
              <a:off x="4638746" y="2150765"/>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tx1">
                      <a:lumMod val="75000"/>
                      <a:lumOff val="25000"/>
                    </a:schemeClr>
                  </a:solidFill>
                  <a:cs typeface="+mn-ea"/>
                  <a:sym typeface="+mn-lt"/>
                </a:rPr>
                <a:t>文本内容插入</a:t>
              </a:r>
              <a:endParaRPr lang="zh-CN" altLang="en-US" sz="2400" dirty="0">
                <a:solidFill>
                  <a:schemeClr val="tx1">
                    <a:lumMod val="75000"/>
                    <a:lumOff val="25000"/>
                  </a:schemeClr>
                </a:solidFill>
                <a:cs typeface="+mn-ea"/>
                <a:sym typeface="+mn-lt"/>
              </a:endParaRPr>
            </a:p>
          </p:txBody>
        </p:sp>
        <p:grpSp>
          <p:nvGrpSpPr>
            <p:cNvPr id="255" name="组合 254"/>
            <p:cNvGrpSpPr/>
            <p:nvPr/>
          </p:nvGrpSpPr>
          <p:grpSpPr>
            <a:xfrm>
              <a:off x="4638746" y="2852883"/>
              <a:ext cx="3516285" cy="1852839"/>
              <a:chOff x="4449441" y="2395429"/>
              <a:chExt cx="3516285" cy="1852839"/>
            </a:xfrm>
          </p:grpSpPr>
          <p:sp>
            <p:nvSpPr>
              <p:cNvPr id="256"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sp>
            <p:nvSpPr>
              <p:cNvPr id="257" name="Rectangle 42"/>
              <p:cNvSpPr/>
              <p:nvPr/>
            </p:nvSpPr>
            <p:spPr>
              <a:xfrm>
                <a:off x="4459139" y="3092141"/>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grpSp>
      </p:grpSp>
      <p:pic>
        <p:nvPicPr>
          <p:cNvPr id="4" name="图片 3"/>
          <p:cNvPicPr>
            <a:picLocks noChangeAspect="1"/>
          </p:cNvPicPr>
          <p:nvPr/>
        </p:nvPicPr>
        <p:blipFill>
          <a:blip r:embed="rId1" cstate="screen"/>
          <a:stretch>
            <a:fillRect/>
          </a:stretch>
        </p:blipFill>
        <p:spPr>
          <a:xfrm>
            <a:off x="7666709" y="190563"/>
            <a:ext cx="4525291" cy="5186484"/>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3000">
        <p15:prstTrans prst="peelOff"/>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69"/>
                                        </p:tgtEl>
                                        <p:attrNameLst>
                                          <p:attrName>style.visibility</p:attrName>
                                        </p:attrNameLst>
                                      </p:cBhvr>
                                      <p:to>
                                        <p:strVal val="visible"/>
                                      </p:to>
                                    </p:set>
                                    <p:animEffect transition="in" filter="fade">
                                      <p:cBhvr>
                                        <p:cTn id="7" dur="750"/>
                                        <p:tgtEl>
                                          <p:spTgt spid="269"/>
                                        </p:tgtEl>
                                      </p:cBhvr>
                                    </p:animEffect>
                                    <p:anim calcmode="lin" valueType="num">
                                      <p:cBhvr>
                                        <p:cTn id="8" dur="750" fill="hold"/>
                                        <p:tgtEl>
                                          <p:spTgt spid="269"/>
                                        </p:tgtEl>
                                        <p:attrNameLst>
                                          <p:attrName>ppt_x</p:attrName>
                                        </p:attrNameLst>
                                      </p:cBhvr>
                                      <p:tavLst>
                                        <p:tav tm="0">
                                          <p:val>
                                            <p:strVal val="#ppt_x"/>
                                          </p:val>
                                        </p:tav>
                                        <p:tav tm="100000">
                                          <p:val>
                                            <p:strVal val="#ppt_x"/>
                                          </p:val>
                                        </p:tav>
                                      </p:tavLst>
                                    </p:anim>
                                    <p:anim calcmode="lin" valueType="num">
                                      <p:cBhvr>
                                        <p:cTn id="9" dur="750" fill="hold"/>
                                        <p:tgtEl>
                                          <p:spTgt spid="26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45"/>
                                        </p:tgtEl>
                                        <p:attrNameLst>
                                          <p:attrName>style.visibility</p:attrName>
                                        </p:attrNameLst>
                                      </p:cBhvr>
                                      <p:to>
                                        <p:strVal val="visible"/>
                                      </p:to>
                                    </p:set>
                                    <p:animEffect transition="in" filter="wipe(left)">
                                      <p:cBhvr>
                                        <p:cTn id="13" dur="750"/>
                                        <p:tgtEl>
                                          <p:spTgt spid="245"/>
                                        </p:tgtEl>
                                      </p:cBhvr>
                                    </p:animEffect>
                                  </p:childTnLst>
                                </p:cTn>
                              </p:par>
                            </p:childTnLst>
                          </p:cTn>
                        </p:par>
                        <p:par>
                          <p:cTn id="14" fill="hold">
                            <p:stCondLst>
                              <p:cond delay="2000"/>
                            </p:stCondLst>
                            <p:childTnLst>
                              <p:par>
                                <p:cTn id="15" presetID="16" presetClass="entr" presetSubtype="21" fill="hold" grpId="0" nodeType="afterEffect">
                                  <p:stCondLst>
                                    <p:cond delay="0"/>
                                  </p:stCondLst>
                                  <p:childTnLst>
                                    <p:set>
                                      <p:cBhvr>
                                        <p:cTn id="16" dur="1" fill="hold">
                                          <p:stCondLst>
                                            <p:cond delay="0"/>
                                          </p:stCondLst>
                                        </p:cTn>
                                        <p:tgtEl>
                                          <p:spTgt spid="246"/>
                                        </p:tgtEl>
                                        <p:attrNameLst>
                                          <p:attrName>style.visibility</p:attrName>
                                        </p:attrNameLst>
                                      </p:cBhvr>
                                      <p:to>
                                        <p:strVal val="visible"/>
                                      </p:to>
                                    </p:set>
                                    <p:animEffect transition="in" filter="barn(inVertical)">
                                      <p:cBhvr>
                                        <p:cTn id="17" dur="750"/>
                                        <p:tgtEl>
                                          <p:spTgt spid="246"/>
                                        </p:tgtEl>
                                      </p:cBhvr>
                                    </p:animEffect>
                                  </p:childTnLst>
                                </p:cTn>
                              </p:par>
                            </p:childTnLst>
                          </p:cTn>
                        </p:par>
                        <p:par>
                          <p:cTn id="18" fill="hold">
                            <p:stCondLst>
                              <p:cond delay="3000"/>
                            </p:stCondLst>
                            <p:childTnLst>
                              <p:par>
                                <p:cTn id="19" presetID="22" presetClass="entr" presetSubtype="8" fill="hold" nodeType="afterEffect">
                                  <p:stCondLst>
                                    <p:cond delay="0"/>
                                  </p:stCondLst>
                                  <p:childTnLst>
                                    <p:set>
                                      <p:cBhvr>
                                        <p:cTn id="20" dur="1" fill="hold">
                                          <p:stCondLst>
                                            <p:cond delay="0"/>
                                          </p:stCondLst>
                                        </p:cTn>
                                        <p:tgtEl>
                                          <p:spTgt spid="248"/>
                                        </p:tgtEl>
                                        <p:attrNameLst>
                                          <p:attrName>style.visibility</p:attrName>
                                        </p:attrNameLst>
                                      </p:cBhvr>
                                      <p:to>
                                        <p:strVal val="visible"/>
                                      </p:to>
                                    </p:set>
                                    <p:animEffect transition="in" filter="wipe(left)">
                                      <p:cBhvr>
                                        <p:cTn id="21" dur="750"/>
                                        <p:tgtEl>
                                          <p:spTgt spid="248"/>
                                        </p:tgtEl>
                                      </p:cBhvr>
                                    </p:animEffect>
                                  </p:childTnLst>
                                </p:cTn>
                              </p:par>
                            </p:childTnLst>
                          </p:cTn>
                        </p:par>
                        <p:par>
                          <p:cTn id="22" fill="hold">
                            <p:stCondLst>
                              <p:cond delay="4000"/>
                            </p:stCondLst>
                            <p:childTnLst>
                              <p:par>
                                <p:cTn id="23" presetID="22" presetClass="entr" presetSubtype="8" fill="hold" nodeType="afterEffect">
                                  <p:stCondLst>
                                    <p:cond delay="0"/>
                                  </p:stCondLst>
                                  <p:childTnLst>
                                    <p:set>
                                      <p:cBhvr>
                                        <p:cTn id="24" dur="1" fill="hold">
                                          <p:stCondLst>
                                            <p:cond delay="0"/>
                                          </p:stCondLst>
                                        </p:cTn>
                                        <p:tgtEl>
                                          <p:spTgt spid="253"/>
                                        </p:tgtEl>
                                        <p:attrNameLst>
                                          <p:attrName>style.visibility</p:attrName>
                                        </p:attrNameLst>
                                      </p:cBhvr>
                                      <p:to>
                                        <p:strVal val="visible"/>
                                      </p:to>
                                    </p:set>
                                    <p:animEffect transition="in" filter="wipe(left)">
                                      <p:cBhvr>
                                        <p:cTn id="25" dur="750"/>
                                        <p:tgtEl>
                                          <p:spTgt spid="253"/>
                                        </p:tgtEl>
                                      </p:cBhvr>
                                    </p:animEffect>
                                  </p:childTnLst>
                                </p:cTn>
                              </p:par>
                            </p:childTnLst>
                          </p:cTn>
                        </p:par>
                        <p:par>
                          <p:cTn id="26" fill="hold">
                            <p:stCondLst>
                              <p:cond delay="5000"/>
                            </p:stCondLst>
                            <p:childTnLst>
                              <p:par>
                                <p:cTn id="27" presetID="22" presetClass="entr" presetSubtype="4"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down)">
                                      <p:cBhvr>
                                        <p:cTn id="29"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p:bldP spid="245" grpId="0"/>
      <p:bldP spid="24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4667617" y="725801"/>
            <a:ext cx="1826141" cy="584775"/>
          </a:xfrm>
          <a:prstGeom prst="rect">
            <a:avLst/>
          </a:prstGeom>
          <a:noFill/>
        </p:spPr>
        <p:txBody>
          <a:bodyPr wrap="none" rtlCol="0">
            <a:spAutoFit/>
          </a:bodyPr>
          <a:lstStyle>
            <a:defPPr>
              <a:defRPr lang="zh-CN"/>
            </a:defPPr>
            <a:lvl1pPr>
              <a:defRPr sz="2400">
                <a:solidFill>
                  <a:schemeClr val="tx1">
                    <a:lumMod val="65000"/>
                    <a:lumOff val="35000"/>
                  </a:schemeClr>
                </a:solidFill>
                <a:latin typeface="方正大黑简体" panose="03000509000000000000" pitchFamily="65" charset="-122"/>
                <a:ea typeface="方正大黑简体" panose="03000509000000000000" pitchFamily="65" charset="-122"/>
              </a:defRPr>
            </a:lvl1pPr>
          </a:lstStyle>
          <a:p>
            <a:r>
              <a:rPr lang="zh-CN" altLang="en-US" sz="3200" dirty="0">
                <a:solidFill>
                  <a:schemeClr val="tx1">
                    <a:lumMod val="75000"/>
                    <a:lumOff val="25000"/>
                  </a:schemeClr>
                </a:solidFill>
                <a:latin typeface="+mn-lt"/>
                <a:ea typeface="+mn-ea"/>
                <a:cs typeface="+mn-ea"/>
                <a:sym typeface="+mn-lt"/>
              </a:rPr>
              <a:t>会议流程</a:t>
            </a:r>
            <a:endParaRPr lang="zh-CN" altLang="en-US" sz="3200" dirty="0">
              <a:solidFill>
                <a:schemeClr val="tx1">
                  <a:lumMod val="75000"/>
                  <a:lumOff val="25000"/>
                </a:schemeClr>
              </a:solidFill>
              <a:latin typeface="+mn-lt"/>
              <a:ea typeface="+mn-ea"/>
              <a:cs typeface="+mn-ea"/>
              <a:sym typeface="+mn-lt"/>
            </a:endParaRPr>
          </a:p>
        </p:txBody>
      </p:sp>
      <p:sp>
        <p:nvSpPr>
          <p:cNvPr id="54"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rgbClr val="FFC862"/>
                </a:solidFill>
                <a:cs typeface="+mn-ea"/>
                <a:sym typeface="+mn-lt"/>
              </a:rPr>
              <a:t>召开过程</a:t>
            </a:r>
            <a:endParaRPr lang="zh-CN" altLang="en-US" sz="3200" dirty="0">
              <a:solidFill>
                <a:srgbClr val="FFC862"/>
              </a:solidFill>
              <a:cs typeface="+mn-ea"/>
              <a:sym typeface="+mn-lt"/>
            </a:endParaRPr>
          </a:p>
        </p:txBody>
      </p:sp>
      <p:cxnSp>
        <p:nvCxnSpPr>
          <p:cNvPr id="53" name="直接连接符 52"/>
          <p:cNvCxnSpPr/>
          <p:nvPr/>
        </p:nvCxnSpPr>
        <p:spPr>
          <a:xfrm>
            <a:off x="929898" y="1301858"/>
            <a:ext cx="10828122" cy="5004509"/>
          </a:xfrm>
          <a:prstGeom prst="line">
            <a:avLst/>
          </a:prstGeom>
          <a:ln w="76200"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63" name="ï$liḋé"/>
          <p:cNvGrpSpPr/>
          <p:nvPr/>
        </p:nvGrpSpPr>
        <p:grpSpPr>
          <a:xfrm>
            <a:off x="4263302" y="2570397"/>
            <a:ext cx="808632" cy="808632"/>
            <a:chOff x="3025614" y="1870779"/>
            <a:chExt cx="808632" cy="808632"/>
          </a:xfrm>
        </p:grpSpPr>
        <p:sp>
          <p:nvSpPr>
            <p:cNvPr id="64" name="ïṣlîďê"/>
            <p:cNvSpPr/>
            <p:nvPr/>
          </p:nvSpPr>
          <p:spPr>
            <a:xfrm>
              <a:off x="3025614" y="1870779"/>
              <a:ext cx="808632" cy="808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63500" cap="flat">
              <a:solidFill>
                <a:schemeClr val="bg1">
                  <a:lumMod val="75000"/>
                </a:schemeClr>
              </a:solidFill>
              <a:miter lim="400000"/>
            </a:ln>
            <a:effectLst/>
          </p:spPr>
          <p:txBody>
            <a:bodyPr anchor="ctr"/>
            <a:lstStyle/>
            <a:p>
              <a:pPr algn="ctr"/>
              <a:endParaRPr>
                <a:cs typeface="+mn-ea"/>
                <a:sym typeface="+mn-lt"/>
              </a:endParaRPr>
            </a:p>
          </p:txBody>
        </p:sp>
        <p:sp>
          <p:nvSpPr>
            <p:cNvPr id="65" name="ï$ḷïdê"/>
            <p:cNvSpPr/>
            <p:nvPr/>
          </p:nvSpPr>
          <p:spPr>
            <a:xfrm>
              <a:off x="3163933" y="2009098"/>
              <a:ext cx="531993" cy="5319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75000"/>
              </a:schemeClr>
            </a:solidFill>
            <a:ln w="12700" cap="flat">
              <a:noFill/>
              <a:miter lim="400000"/>
            </a:ln>
            <a:effectLst/>
          </p:spPr>
          <p:txBody>
            <a:bodyPr anchor="ctr"/>
            <a:lstStyle/>
            <a:p>
              <a:pPr algn="ctr"/>
              <a:endParaRPr dirty="0">
                <a:cs typeface="+mn-ea"/>
                <a:sym typeface="+mn-lt"/>
              </a:endParaRPr>
            </a:p>
          </p:txBody>
        </p:sp>
        <p:sp>
          <p:nvSpPr>
            <p:cNvPr id="66" name="íŝļïḑé"/>
            <p:cNvSpPr/>
            <p:nvPr/>
          </p:nvSpPr>
          <p:spPr>
            <a:xfrm>
              <a:off x="3282109" y="2117321"/>
              <a:ext cx="305623" cy="305434"/>
            </a:xfrm>
            <a:custGeom>
              <a:avLst/>
              <a:gdLst>
                <a:gd name="connsiteX0" fmla="*/ 482620 w 607097"/>
                <a:gd name="connsiteY0" fmla="*/ 381169 h 606722"/>
                <a:gd name="connsiteX1" fmla="*/ 496768 w 607097"/>
                <a:gd name="connsiteY1" fmla="*/ 381169 h 606722"/>
                <a:gd name="connsiteX2" fmla="*/ 510916 w 607097"/>
                <a:gd name="connsiteY2" fmla="*/ 395381 h 606722"/>
                <a:gd name="connsiteX3" fmla="*/ 510916 w 607097"/>
                <a:gd name="connsiteY3" fmla="*/ 409505 h 606722"/>
                <a:gd name="connsiteX4" fmla="*/ 503887 w 607097"/>
                <a:gd name="connsiteY4" fmla="*/ 412525 h 606722"/>
                <a:gd name="connsiteX5" fmla="*/ 496768 w 607097"/>
                <a:gd name="connsiteY5" fmla="*/ 409505 h 606722"/>
                <a:gd name="connsiteX6" fmla="*/ 482620 w 607097"/>
                <a:gd name="connsiteY6" fmla="*/ 395381 h 606722"/>
                <a:gd name="connsiteX7" fmla="*/ 482620 w 607097"/>
                <a:gd name="connsiteY7" fmla="*/ 381169 h 606722"/>
                <a:gd name="connsiteX8" fmla="*/ 546398 w 607097"/>
                <a:gd name="connsiteY8" fmla="*/ 242745 h 606722"/>
                <a:gd name="connsiteX9" fmla="*/ 566606 w 607097"/>
                <a:gd name="connsiteY9" fmla="*/ 242745 h 606722"/>
                <a:gd name="connsiteX10" fmla="*/ 576754 w 607097"/>
                <a:gd name="connsiteY10" fmla="*/ 252756 h 606722"/>
                <a:gd name="connsiteX11" fmla="*/ 566606 w 607097"/>
                <a:gd name="connsiteY11" fmla="*/ 262856 h 606722"/>
                <a:gd name="connsiteX12" fmla="*/ 546398 w 607097"/>
                <a:gd name="connsiteY12" fmla="*/ 262856 h 606722"/>
                <a:gd name="connsiteX13" fmla="*/ 536249 w 607097"/>
                <a:gd name="connsiteY13" fmla="*/ 252756 h 606722"/>
                <a:gd name="connsiteX14" fmla="*/ 546398 w 607097"/>
                <a:gd name="connsiteY14" fmla="*/ 242745 h 606722"/>
                <a:gd name="connsiteX15" fmla="*/ 353968 w 607097"/>
                <a:gd name="connsiteY15" fmla="*/ 101120 h 606722"/>
                <a:gd name="connsiteX16" fmla="*/ 364118 w 607097"/>
                <a:gd name="connsiteY16" fmla="*/ 111251 h 606722"/>
                <a:gd name="connsiteX17" fmla="*/ 364118 w 607097"/>
                <a:gd name="connsiteY17" fmla="*/ 242683 h 606722"/>
                <a:gd name="connsiteX18" fmla="*/ 424838 w 607097"/>
                <a:gd name="connsiteY18" fmla="*/ 242683 h 606722"/>
                <a:gd name="connsiteX19" fmla="*/ 434988 w 607097"/>
                <a:gd name="connsiteY19" fmla="*/ 252725 h 606722"/>
                <a:gd name="connsiteX20" fmla="*/ 424838 w 607097"/>
                <a:gd name="connsiteY20" fmla="*/ 262856 h 606722"/>
                <a:gd name="connsiteX21" fmla="*/ 353968 w 607097"/>
                <a:gd name="connsiteY21" fmla="*/ 262856 h 606722"/>
                <a:gd name="connsiteX22" fmla="*/ 343818 w 607097"/>
                <a:gd name="connsiteY22" fmla="*/ 252725 h 606722"/>
                <a:gd name="connsiteX23" fmla="*/ 343818 w 607097"/>
                <a:gd name="connsiteY23" fmla="*/ 111251 h 606722"/>
                <a:gd name="connsiteX24" fmla="*/ 353968 w 607097"/>
                <a:gd name="connsiteY24" fmla="*/ 101120 h 606722"/>
                <a:gd name="connsiteX25" fmla="*/ 496768 w 607097"/>
                <a:gd name="connsiteY25" fmla="*/ 96101 h 606722"/>
                <a:gd name="connsiteX26" fmla="*/ 510916 w 607097"/>
                <a:gd name="connsiteY26" fmla="*/ 96101 h 606722"/>
                <a:gd name="connsiteX27" fmla="*/ 510916 w 607097"/>
                <a:gd name="connsiteY27" fmla="*/ 110217 h 606722"/>
                <a:gd name="connsiteX28" fmla="*/ 496768 w 607097"/>
                <a:gd name="connsiteY28" fmla="*/ 124334 h 606722"/>
                <a:gd name="connsiteX29" fmla="*/ 489650 w 607097"/>
                <a:gd name="connsiteY29" fmla="*/ 127441 h 606722"/>
                <a:gd name="connsiteX30" fmla="*/ 482620 w 607097"/>
                <a:gd name="connsiteY30" fmla="*/ 124334 h 606722"/>
                <a:gd name="connsiteX31" fmla="*/ 482620 w 607097"/>
                <a:gd name="connsiteY31" fmla="*/ 110217 h 606722"/>
                <a:gd name="connsiteX32" fmla="*/ 196955 w 607097"/>
                <a:gd name="connsiteY32" fmla="*/ 96101 h 606722"/>
                <a:gd name="connsiteX33" fmla="*/ 211110 w 607097"/>
                <a:gd name="connsiteY33" fmla="*/ 96101 h 606722"/>
                <a:gd name="connsiteX34" fmla="*/ 225355 w 607097"/>
                <a:gd name="connsiteY34" fmla="*/ 110217 h 606722"/>
                <a:gd name="connsiteX35" fmla="*/ 225355 w 607097"/>
                <a:gd name="connsiteY35" fmla="*/ 124334 h 606722"/>
                <a:gd name="connsiteX36" fmla="*/ 218233 w 607097"/>
                <a:gd name="connsiteY36" fmla="*/ 127441 h 606722"/>
                <a:gd name="connsiteX37" fmla="*/ 211110 w 607097"/>
                <a:gd name="connsiteY37" fmla="*/ 124334 h 606722"/>
                <a:gd name="connsiteX38" fmla="*/ 196955 w 607097"/>
                <a:gd name="connsiteY38" fmla="*/ 110217 h 606722"/>
                <a:gd name="connsiteX39" fmla="*/ 196955 w 607097"/>
                <a:gd name="connsiteY39" fmla="*/ 96101 h 606722"/>
                <a:gd name="connsiteX40" fmla="*/ 103963 w 607097"/>
                <a:gd name="connsiteY40" fmla="*/ 81761 h 606722"/>
                <a:gd name="connsiteX41" fmla="*/ 87598 w 607097"/>
                <a:gd name="connsiteY41" fmla="*/ 90026 h 606722"/>
                <a:gd name="connsiteX42" fmla="*/ 62322 w 607097"/>
                <a:gd name="connsiteY42" fmla="*/ 115266 h 606722"/>
                <a:gd name="connsiteX43" fmla="*/ 34998 w 607097"/>
                <a:gd name="connsiteY43" fmla="*/ 265902 h 606722"/>
                <a:gd name="connsiteX44" fmla="*/ 75494 w 607097"/>
                <a:gd name="connsiteY44" fmla="*/ 322602 h 606722"/>
                <a:gd name="connsiteX45" fmla="*/ 283044 w 607097"/>
                <a:gd name="connsiteY45" fmla="*/ 530826 h 606722"/>
                <a:gd name="connsiteX46" fmla="*/ 327634 w 607097"/>
                <a:gd name="connsiteY46" fmla="*/ 565219 h 606722"/>
                <a:gd name="connsiteX47" fmla="*/ 490684 w 607097"/>
                <a:gd name="connsiteY47" fmla="*/ 545046 h 606722"/>
                <a:gd name="connsiteX48" fmla="*/ 515960 w 607097"/>
                <a:gd name="connsiteY48" fmla="*/ 519717 h 606722"/>
                <a:gd name="connsiteX49" fmla="*/ 521033 w 607097"/>
                <a:gd name="connsiteY49" fmla="*/ 485324 h 606722"/>
                <a:gd name="connsiteX50" fmla="*/ 434969 w 607097"/>
                <a:gd name="connsiteY50" fmla="*/ 411561 h 606722"/>
                <a:gd name="connsiteX51" fmla="*/ 414321 w 607097"/>
                <a:gd name="connsiteY51" fmla="*/ 406318 h 606722"/>
                <a:gd name="connsiteX52" fmla="*/ 413698 w 607097"/>
                <a:gd name="connsiteY52" fmla="*/ 406496 h 606722"/>
                <a:gd name="connsiteX53" fmla="*/ 405599 w 607097"/>
                <a:gd name="connsiteY53" fmla="*/ 413605 h 606722"/>
                <a:gd name="connsiteX54" fmla="*/ 404620 w 607097"/>
                <a:gd name="connsiteY54" fmla="*/ 414583 h 606722"/>
                <a:gd name="connsiteX55" fmla="*/ 373202 w 607097"/>
                <a:gd name="connsiteY55" fmla="*/ 447910 h 606722"/>
                <a:gd name="connsiteX56" fmla="*/ 349528 w 607097"/>
                <a:gd name="connsiteY56" fmla="*/ 459552 h 606722"/>
                <a:gd name="connsiteX57" fmla="*/ 405599 w 607097"/>
                <a:gd name="connsiteY57" fmla="*/ 475282 h 606722"/>
                <a:gd name="connsiteX58" fmla="*/ 414677 w 607097"/>
                <a:gd name="connsiteY58" fmla="*/ 486391 h 606722"/>
                <a:gd name="connsiteX59" fmla="*/ 404620 w 607097"/>
                <a:gd name="connsiteY59" fmla="*/ 495456 h 606722"/>
                <a:gd name="connsiteX60" fmla="*/ 403552 w 607097"/>
                <a:gd name="connsiteY60" fmla="*/ 495456 h 606722"/>
                <a:gd name="connsiteX61" fmla="*/ 287138 w 607097"/>
                <a:gd name="connsiteY61" fmla="*/ 441866 h 606722"/>
                <a:gd name="connsiteX62" fmla="*/ 286426 w 607097"/>
                <a:gd name="connsiteY62" fmla="*/ 441067 h 606722"/>
                <a:gd name="connsiteX63" fmla="*/ 284112 w 607097"/>
                <a:gd name="connsiteY63" fmla="*/ 438845 h 606722"/>
                <a:gd name="connsiteX64" fmla="*/ 176777 w 607097"/>
                <a:gd name="connsiteY64" fmla="*/ 331666 h 606722"/>
                <a:gd name="connsiteX65" fmla="*/ 111895 w 607097"/>
                <a:gd name="connsiteY65" fmla="*/ 213379 h 606722"/>
                <a:gd name="connsiteX66" fmla="*/ 121062 w 607097"/>
                <a:gd name="connsiteY66" fmla="*/ 202270 h 606722"/>
                <a:gd name="connsiteX67" fmla="*/ 132188 w 607097"/>
                <a:gd name="connsiteY67" fmla="*/ 211335 h 606722"/>
                <a:gd name="connsiteX68" fmla="*/ 146428 w 607097"/>
                <a:gd name="connsiteY68" fmla="*/ 259325 h 606722"/>
                <a:gd name="connsiteX69" fmla="*/ 158532 w 607097"/>
                <a:gd name="connsiteY69" fmla="*/ 233553 h 606722"/>
                <a:gd name="connsiteX70" fmla="*/ 191907 w 607097"/>
                <a:gd name="connsiteY70" fmla="*/ 202270 h 606722"/>
                <a:gd name="connsiteX71" fmla="*/ 192975 w 607097"/>
                <a:gd name="connsiteY71" fmla="*/ 201204 h 606722"/>
                <a:gd name="connsiteX72" fmla="*/ 200006 w 607097"/>
                <a:gd name="connsiteY72" fmla="*/ 193117 h 606722"/>
                <a:gd name="connsiteX73" fmla="*/ 194933 w 607097"/>
                <a:gd name="connsiteY73" fmla="*/ 170899 h 606722"/>
                <a:gd name="connsiteX74" fmla="*/ 121062 w 607097"/>
                <a:gd name="connsiteY74" fmla="*/ 84961 h 606722"/>
                <a:gd name="connsiteX75" fmla="*/ 103963 w 607097"/>
                <a:gd name="connsiteY75" fmla="*/ 81761 h 606722"/>
                <a:gd name="connsiteX76" fmla="*/ 353980 w 607097"/>
                <a:gd name="connsiteY76" fmla="*/ 30273 h 606722"/>
                <a:gd name="connsiteX77" fmla="*/ 364141 w 607097"/>
                <a:gd name="connsiteY77" fmla="*/ 40422 h 606722"/>
                <a:gd name="connsiteX78" fmla="*/ 364141 w 607097"/>
                <a:gd name="connsiteY78" fmla="*/ 60719 h 606722"/>
                <a:gd name="connsiteX79" fmla="*/ 353980 w 607097"/>
                <a:gd name="connsiteY79" fmla="*/ 70778 h 606722"/>
                <a:gd name="connsiteX80" fmla="*/ 343818 w 607097"/>
                <a:gd name="connsiteY80" fmla="*/ 60719 h 606722"/>
                <a:gd name="connsiteX81" fmla="*/ 343818 w 607097"/>
                <a:gd name="connsiteY81" fmla="*/ 40422 h 606722"/>
                <a:gd name="connsiteX82" fmla="*/ 353980 w 607097"/>
                <a:gd name="connsiteY82" fmla="*/ 30273 h 606722"/>
                <a:gd name="connsiteX83" fmla="*/ 353978 w 607097"/>
                <a:gd name="connsiteY83" fmla="*/ 20263 h 606722"/>
                <a:gd name="connsiteX84" fmla="*/ 174819 w 607097"/>
                <a:gd name="connsiteY84" fmla="*/ 104957 h 606722"/>
                <a:gd name="connsiteX85" fmla="*/ 214246 w 607097"/>
                <a:gd name="connsiteY85" fmla="*/ 160768 h 606722"/>
                <a:gd name="connsiteX86" fmla="*/ 221278 w 607097"/>
                <a:gd name="connsiteY86" fmla="*/ 198182 h 606722"/>
                <a:gd name="connsiteX87" fmla="*/ 215938 w 607097"/>
                <a:gd name="connsiteY87" fmla="*/ 209025 h 606722"/>
                <a:gd name="connsiteX88" fmla="*/ 210152 w 607097"/>
                <a:gd name="connsiteY88" fmla="*/ 215157 h 606722"/>
                <a:gd name="connsiteX89" fmla="*/ 206147 w 607097"/>
                <a:gd name="connsiteY89" fmla="*/ 218445 h 606722"/>
                <a:gd name="connsiteX90" fmla="*/ 176777 w 607097"/>
                <a:gd name="connsiteY90" fmla="*/ 244662 h 606722"/>
                <a:gd name="connsiteX91" fmla="*/ 182829 w 607097"/>
                <a:gd name="connsiteY91" fmla="*/ 308382 h 606722"/>
                <a:gd name="connsiteX92" fmla="*/ 189504 w 607097"/>
                <a:gd name="connsiteY92" fmla="*/ 315136 h 606722"/>
                <a:gd name="connsiteX93" fmla="*/ 189949 w 607097"/>
                <a:gd name="connsiteY93" fmla="*/ 315492 h 606722"/>
                <a:gd name="connsiteX94" fmla="*/ 191640 w 607097"/>
                <a:gd name="connsiteY94" fmla="*/ 317269 h 606722"/>
                <a:gd name="connsiteX95" fmla="*/ 298263 w 607097"/>
                <a:gd name="connsiteY95" fmla="*/ 424714 h 606722"/>
                <a:gd name="connsiteX96" fmla="*/ 362077 w 607097"/>
                <a:gd name="connsiteY96" fmla="*/ 430758 h 606722"/>
                <a:gd name="connsiteX97" fmla="*/ 388422 w 607097"/>
                <a:gd name="connsiteY97" fmla="*/ 401430 h 606722"/>
                <a:gd name="connsiteX98" fmla="*/ 408625 w 607097"/>
                <a:gd name="connsiteY98" fmla="*/ 386233 h 606722"/>
                <a:gd name="connsiteX99" fmla="*/ 419661 w 607097"/>
                <a:gd name="connsiteY99" fmla="*/ 384900 h 606722"/>
                <a:gd name="connsiteX100" fmla="*/ 446094 w 607097"/>
                <a:gd name="connsiteY100" fmla="*/ 392365 h 606722"/>
                <a:gd name="connsiteX101" fmla="*/ 501987 w 607097"/>
                <a:gd name="connsiteY101" fmla="*/ 431646 h 606722"/>
                <a:gd name="connsiteX102" fmla="*/ 586894 w 607097"/>
                <a:gd name="connsiteY102" fmla="*/ 252749 h 606722"/>
                <a:gd name="connsiteX103" fmla="*/ 353978 w 607097"/>
                <a:gd name="connsiteY103" fmla="*/ 20263 h 606722"/>
                <a:gd name="connsiteX104" fmla="*/ 353978 w 607097"/>
                <a:gd name="connsiteY104" fmla="*/ 0 h 606722"/>
                <a:gd name="connsiteX105" fmla="*/ 607097 w 607097"/>
                <a:gd name="connsiteY105" fmla="*/ 252749 h 606722"/>
                <a:gd name="connsiteX106" fmla="*/ 517384 w 607097"/>
                <a:gd name="connsiteY106" fmla="*/ 445421 h 606722"/>
                <a:gd name="connsiteX107" fmla="*/ 540257 w 607097"/>
                <a:gd name="connsiteY107" fmla="*/ 474215 h 606722"/>
                <a:gd name="connsiteX108" fmla="*/ 531179 w 607097"/>
                <a:gd name="connsiteY108" fmla="*/ 532870 h 606722"/>
                <a:gd name="connsiteX109" fmla="*/ 505814 w 607097"/>
                <a:gd name="connsiteY109" fmla="*/ 559176 h 606722"/>
                <a:gd name="connsiteX110" fmla="*/ 401505 w 607097"/>
                <a:gd name="connsiteY110" fmla="*/ 606722 h 606722"/>
                <a:gd name="connsiteX111" fmla="*/ 318556 w 607097"/>
                <a:gd name="connsiteY111" fmla="*/ 582460 h 606722"/>
                <a:gd name="connsiteX112" fmla="*/ 268893 w 607097"/>
                <a:gd name="connsiteY112" fmla="*/ 543979 h 606722"/>
                <a:gd name="connsiteX113" fmla="*/ 61343 w 607097"/>
                <a:gd name="connsiteY113" fmla="*/ 336732 h 606722"/>
                <a:gd name="connsiteX114" fmla="*/ 16753 w 607097"/>
                <a:gd name="connsiteY114" fmla="*/ 275056 h 606722"/>
                <a:gd name="connsiteX115" fmla="*/ 48171 w 607097"/>
                <a:gd name="connsiteY115" fmla="*/ 101135 h 606722"/>
                <a:gd name="connsiteX116" fmla="*/ 73447 w 607097"/>
                <a:gd name="connsiteY116" fmla="*/ 75807 h 606722"/>
                <a:gd name="connsiteX117" fmla="*/ 132188 w 607097"/>
                <a:gd name="connsiteY117" fmla="*/ 66742 h 606722"/>
                <a:gd name="connsiteX118" fmla="*/ 160757 w 607097"/>
                <a:gd name="connsiteY118" fmla="*/ 89315 h 606722"/>
                <a:gd name="connsiteX119" fmla="*/ 353978 w 607097"/>
                <a:gd name="connsiteY119"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607097" h="606722">
                  <a:moveTo>
                    <a:pt x="482620" y="381169"/>
                  </a:moveTo>
                  <a:cubicBezTo>
                    <a:pt x="486624" y="377172"/>
                    <a:pt x="492675" y="377172"/>
                    <a:pt x="496768" y="381169"/>
                  </a:cubicBezTo>
                  <a:lnTo>
                    <a:pt x="510916" y="395381"/>
                  </a:lnTo>
                  <a:cubicBezTo>
                    <a:pt x="515009" y="399379"/>
                    <a:pt x="515009" y="405419"/>
                    <a:pt x="510916" y="409505"/>
                  </a:cubicBezTo>
                  <a:cubicBezTo>
                    <a:pt x="509937" y="412525"/>
                    <a:pt x="506912" y="412525"/>
                    <a:pt x="503887" y="412525"/>
                  </a:cubicBezTo>
                  <a:cubicBezTo>
                    <a:pt x="500861" y="412525"/>
                    <a:pt x="498815" y="411548"/>
                    <a:pt x="496768" y="409505"/>
                  </a:cubicBezTo>
                  <a:lnTo>
                    <a:pt x="482620" y="395381"/>
                  </a:lnTo>
                  <a:cubicBezTo>
                    <a:pt x="478527" y="391295"/>
                    <a:pt x="478527" y="385255"/>
                    <a:pt x="482620" y="381169"/>
                  </a:cubicBezTo>
                  <a:close/>
                  <a:moveTo>
                    <a:pt x="546398" y="242745"/>
                  </a:moveTo>
                  <a:lnTo>
                    <a:pt x="566606" y="242745"/>
                  </a:lnTo>
                  <a:cubicBezTo>
                    <a:pt x="572659" y="242745"/>
                    <a:pt x="576754" y="246732"/>
                    <a:pt x="576754" y="252756"/>
                  </a:cubicBezTo>
                  <a:cubicBezTo>
                    <a:pt x="576754" y="258869"/>
                    <a:pt x="572659" y="262856"/>
                    <a:pt x="566606" y="262856"/>
                  </a:cubicBezTo>
                  <a:lnTo>
                    <a:pt x="546398" y="262856"/>
                  </a:lnTo>
                  <a:cubicBezTo>
                    <a:pt x="540255" y="262856"/>
                    <a:pt x="536249" y="258869"/>
                    <a:pt x="536249" y="252756"/>
                  </a:cubicBezTo>
                  <a:cubicBezTo>
                    <a:pt x="536249" y="246732"/>
                    <a:pt x="540255" y="242745"/>
                    <a:pt x="546398" y="242745"/>
                  </a:cubicBezTo>
                  <a:close/>
                  <a:moveTo>
                    <a:pt x="353968" y="101120"/>
                  </a:moveTo>
                  <a:cubicBezTo>
                    <a:pt x="360022" y="101120"/>
                    <a:pt x="364118" y="105119"/>
                    <a:pt x="364118" y="111251"/>
                  </a:cubicBezTo>
                  <a:lnTo>
                    <a:pt x="364118" y="242683"/>
                  </a:lnTo>
                  <a:lnTo>
                    <a:pt x="424838" y="242683"/>
                  </a:lnTo>
                  <a:cubicBezTo>
                    <a:pt x="430893" y="242683"/>
                    <a:pt x="434988" y="246682"/>
                    <a:pt x="434988" y="252725"/>
                  </a:cubicBezTo>
                  <a:cubicBezTo>
                    <a:pt x="434988" y="258857"/>
                    <a:pt x="430893" y="262856"/>
                    <a:pt x="424838" y="262856"/>
                  </a:cubicBezTo>
                  <a:lnTo>
                    <a:pt x="353968" y="262856"/>
                  </a:lnTo>
                  <a:cubicBezTo>
                    <a:pt x="347825" y="262856"/>
                    <a:pt x="343818" y="258857"/>
                    <a:pt x="343818" y="252725"/>
                  </a:cubicBezTo>
                  <a:lnTo>
                    <a:pt x="343818" y="111251"/>
                  </a:lnTo>
                  <a:cubicBezTo>
                    <a:pt x="343818" y="105119"/>
                    <a:pt x="347825" y="101120"/>
                    <a:pt x="353968" y="101120"/>
                  </a:cubicBezTo>
                  <a:close/>
                  <a:moveTo>
                    <a:pt x="496768" y="96101"/>
                  </a:moveTo>
                  <a:cubicBezTo>
                    <a:pt x="500861" y="92017"/>
                    <a:pt x="506912" y="92017"/>
                    <a:pt x="510916" y="96101"/>
                  </a:cubicBezTo>
                  <a:cubicBezTo>
                    <a:pt x="515009" y="100096"/>
                    <a:pt x="515009" y="106222"/>
                    <a:pt x="510916" y="110217"/>
                  </a:cubicBezTo>
                  <a:lnTo>
                    <a:pt x="496768" y="124334"/>
                  </a:lnTo>
                  <a:cubicBezTo>
                    <a:pt x="494722" y="126376"/>
                    <a:pt x="492675" y="127441"/>
                    <a:pt x="489650" y="127441"/>
                  </a:cubicBezTo>
                  <a:cubicBezTo>
                    <a:pt x="486624" y="127441"/>
                    <a:pt x="484578" y="126376"/>
                    <a:pt x="482620" y="124334"/>
                  </a:cubicBezTo>
                  <a:cubicBezTo>
                    <a:pt x="478527" y="120338"/>
                    <a:pt x="478527" y="114301"/>
                    <a:pt x="482620" y="110217"/>
                  </a:cubicBezTo>
                  <a:close/>
                  <a:moveTo>
                    <a:pt x="196955" y="96101"/>
                  </a:moveTo>
                  <a:cubicBezTo>
                    <a:pt x="201050" y="92017"/>
                    <a:pt x="207104" y="92017"/>
                    <a:pt x="211110" y="96101"/>
                  </a:cubicBezTo>
                  <a:lnTo>
                    <a:pt x="225355" y="110217"/>
                  </a:lnTo>
                  <a:cubicBezTo>
                    <a:pt x="229361" y="114301"/>
                    <a:pt x="229361" y="120338"/>
                    <a:pt x="225355" y="124334"/>
                  </a:cubicBezTo>
                  <a:cubicBezTo>
                    <a:pt x="223307" y="126376"/>
                    <a:pt x="220280" y="127441"/>
                    <a:pt x="218233" y="127441"/>
                  </a:cubicBezTo>
                  <a:cubicBezTo>
                    <a:pt x="215206" y="127441"/>
                    <a:pt x="213158" y="126376"/>
                    <a:pt x="211110" y="124334"/>
                  </a:cubicBezTo>
                  <a:lnTo>
                    <a:pt x="196955" y="110217"/>
                  </a:lnTo>
                  <a:cubicBezTo>
                    <a:pt x="192949" y="106222"/>
                    <a:pt x="192949" y="100096"/>
                    <a:pt x="196955" y="96101"/>
                  </a:cubicBezTo>
                  <a:close/>
                  <a:moveTo>
                    <a:pt x="103963" y="81761"/>
                  </a:moveTo>
                  <a:cubicBezTo>
                    <a:pt x="98011" y="82650"/>
                    <a:pt x="92182" y="85449"/>
                    <a:pt x="87598" y="90026"/>
                  </a:cubicBezTo>
                  <a:lnTo>
                    <a:pt x="62322" y="115266"/>
                  </a:lnTo>
                  <a:cubicBezTo>
                    <a:pt x="17732" y="159790"/>
                    <a:pt x="8654" y="209291"/>
                    <a:pt x="34998" y="265902"/>
                  </a:cubicBezTo>
                  <a:cubicBezTo>
                    <a:pt x="44077" y="285187"/>
                    <a:pt x="57249" y="304383"/>
                    <a:pt x="75494" y="322602"/>
                  </a:cubicBezTo>
                  <a:lnTo>
                    <a:pt x="283044" y="530826"/>
                  </a:lnTo>
                  <a:cubicBezTo>
                    <a:pt x="297284" y="545046"/>
                    <a:pt x="312415" y="557132"/>
                    <a:pt x="327634" y="565219"/>
                  </a:cubicBezTo>
                  <a:cubicBezTo>
                    <a:pt x="389401" y="599612"/>
                    <a:pt x="443068" y="592503"/>
                    <a:pt x="490684" y="545046"/>
                  </a:cubicBezTo>
                  <a:lnTo>
                    <a:pt x="515960" y="519717"/>
                  </a:lnTo>
                  <a:cubicBezTo>
                    <a:pt x="525127" y="510653"/>
                    <a:pt x="527085" y="496433"/>
                    <a:pt x="521033" y="485324"/>
                  </a:cubicBezTo>
                  <a:cubicBezTo>
                    <a:pt x="503856" y="451998"/>
                    <a:pt x="434969" y="411561"/>
                    <a:pt x="434969" y="411561"/>
                  </a:cubicBezTo>
                  <a:cubicBezTo>
                    <a:pt x="427582" y="407829"/>
                    <a:pt x="420195" y="405874"/>
                    <a:pt x="414321" y="406318"/>
                  </a:cubicBezTo>
                  <a:cubicBezTo>
                    <a:pt x="414143" y="406318"/>
                    <a:pt x="413876" y="406407"/>
                    <a:pt x="413698" y="406496"/>
                  </a:cubicBezTo>
                  <a:cubicBezTo>
                    <a:pt x="409604" y="407473"/>
                    <a:pt x="407646" y="409517"/>
                    <a:pt x="405599" y="413605"/>
                  </a:cubicBezTo>
                  <a:lnTo>
                    <a:pt x="404620" y="414583"/>
                  </a:lnTo>
                  <a:cubicBezTo>
                    <a:pt x="397500" y="423648"/>
                    <a:pt x="380323" y="443910"/>
                    <a:pt x="373202" y="447910"/>
                  </a:cubicBezTo>
                  <a:cubicBezTo>
                    <a:pt x="365548" y="453242"/>
                    <a:pt x="357538" y="457152"/>
                    <a:pt x="349528" y="459552"/>
                  </a:cubicBezTo>
                  <a:cubicBezTo>
                    <a:pt x="365281" y="466839"/>
                    <a:pt x="384328" y="473149"/>
                    <a:pt x="405599" y="475282"/>
                  </a:cubicBezTo>
                  <a:cubicBezTo>
                    <a:pt x="410672" y="476259"/>
                    <a:pt x="414677" y="480259"/>
                    <a:pt x="414677" y="486391"/>
                  </a:cubicBezTo>
                  <a:cubicBezTo>
                    <a:pt x="413698" y="491456"/>
                    <a:pt x="409604" y="495456"/>
                    <a:pt x="404620" y="495456"/>
                  </a:cubicBezTo>
                  <a:lnTo>
                    <a:pt x="403552" y="495456"/>
                  </a:lnTo>
                  <a:cubicBezTo>
                    <a:pt x="333686" y="488346"/>
                    <a:pt x="288117" y="443910"/>
                    <a:pt x="287138" y="441866"/>
                  </a:cubicBezTo>
                  <a:cubicBezTo>
                    <a:pt x="286871" y="441600"/>
                    <a:pt x="286604" y="441333"/>
                    <a:pt x="286426" y="441067"/>
                  </a:cubicBezTo>
                  <a:cubicBezTo>
                    <a:pt x="285625" y="440356"/>
                    <a:pt x="284824" y="439645"/>
                    <a:pt x="284112" y="438845"/>
                  </a:cubicBezTo>
                  <a:lnTo>
                    <a:pt x="176777" y="331666"/>
                  </a:lnTo>
                  <a:cubicBezTo>
                    <a:pt x="174730" y="329622"/>
                    <a:pt x="119015" y="284120"/>
                    <a:pt x="111895" y="213379"/>
                  </a:cubicBezTo>
                  <a:cubicBezTo>
                    <a:pt x="110916" y="208314"/>
                    <a:pt x="115010" y="203248"/>
                    <a:pt x="121062" y="202270"/>
                  </a:cubicBezTo>
                  <a:cubicBezTo>
                    <a:pt x="127115" y="201204"/>
                    <a:pt x="131209" y="205292"/>
                    <a:pt x="132188" y="211335"/>
                  </a:cubicBezTo>
                  <a:cubicBezTo>
                    <a:pt x="133968" y="229109"/>
                    <a:pt x="139486" y="245284"/>
                    <a:pt x="146428" y="259325"/>
                  </a:cubicBezTo>
                  <a:cubicBezTo>
                    <a:pt x="148653" y="250794"/>
                    <a:pt x="152658" y="242262"/>
                    <a:pt x="158532" y="233553"/>
                  </a:cubicBezTo>
                  <a:cubicBezTo>
                    <a:pt x="162537" y="227510"/>
                    <a:pt x="183808" y="210358"/>
                    <a:pt x="191907" y="202270"/>
                  </a:cubicBezTo>
                  <a:lnTo>
                    <a:pt x="192975" y="201204"/>
                  </a:lnTo>
                  <a:cubicBezTo>
                    <a:pt x="196980" y="199160"/>
                    <a:pt x="199027" y="196138"/>
                    <a:pt x="200006" y="193117"/>
                  </a:cubicBezTo>
                  <a:cubicBezTo>
                    <a:pt x="202053" y="187073"/>
                    <a:pt x="200006" y="178986"/>
                    <a:pt x="194933" y="170899"/>
                  </a:cubicBezTo>
                  <a:cubicBezTo>
                    <a:pt x="194933" y="169832"/>
                    <a:pt x="154438" y="102113"/>
                    <a:pt x="121062" y="84961"/>
                  </a:cubicBezTo>
                  <a:cubicBezTo>
                    <a:pt x="115989" y="81895"/>
                    <a:pt x="109915" y="80873"/>
                    <a:pt x="103963" y="81761"/>
                  </a:cubicBezTo>
                  <a:close/>
                  <a:moveTo>
                    <a:pt x="353980" y="30273"/>
                  </a:moveTo>
                  <a:cubicBezTo>
                    <a:pt x="360041" y="30273"/>
                    <a:pt x="364141" y="34368"/>
                    <a:pt x="364141" y="40422"/>
                  </a:cubicBezTo>
                  <a:lnTo>
                    <a:pt x="364141" y="60719"/>
                  </a:lnTo>
                  <a:cubicBezTo>
                    <a:pt x="364141" y="66772"/>
                    <a:pt x="360041" y="70778"/>
                    <a:pt x="353980" y="70778"/>
                  </a:cubicBezTo>
                  <a:cubicBezTo>
                    <a:pt x="347829" y="70778"/>
                    <a:pt x="343818" y="66772"/>
                    <a:pt x="343818" y="60719"/>
                  </a:cubicBezTo>
                  <a:lnTo>
                    <a:pt x="343818" y="40422"/>
                  </a:lnTo>
                  <a:cubicBezTo>
                    <a:pt x="343818" y="34368"/>
                    <a:pt x="347829" y="30273"/>
                    <a:pt x="353980" y="30273"/>
                  </a:cubicBezTo>
                  <a:close/>
                  <a:moveTo>
                    <a:pt x="353978" y="20263"/>
                  </a:moveTo>
                  <a:cubicBezTo>
                    <a:pt x="284112" y="20263"/>
                    <a:pt x="219409" y="50479"/>
                    <a:pt x="174819" y="104957"/>
                  </a:cubicBezTo>
                  <a:cubicBezTo>
                    <a:pt x="196446" y="130818"/>
                    <a:pt x="212911" y="158901"/>
                    <a:pt x="214246" y="160768"/>
                  </a:cubicBezTo>
                  <a:cubicBezTo>
                    <a:pt x="221278" y="173920"/>
                    <a:pt x="224304" y="187073"/>
                    <a:pt x="221278" y="198182"/>
                  </a:cubicBezTo>
                  <a:cubicBezTo>
                    <a:pt x="220299" y="202093"/>
                    <a:pt x="218430" y="205736"/>
                    <a:pt x="215938" y="209025"/>
                  </a:cubicBezTo>
                  <a:cubicBezTo>
                    <a:pt x="214336" y="211335"/>
                    <a:pt x="212466" y="213379"/>
                    <a:pt x="210152" y="215157"/>
                  </a:cubicBezTo>
                  <a:cubicBezTo>
                    <a:pt x="208906" y="216312"/>
                    <a:pt x="207482" y="217378"/>
                    <a:pt x="206147" y="218445"/>
                  </a:cubicBezTo>
                  <a:cubicBezTo>
                    <a:pt x="193954" y="228487"/>
                    <a:pt x="179803" y="241640"/>
                    <a:pt x="176777" y="244662"/>
                  </a:cubicBezTo>
                  <a:cubicBezTo>
                    <a:pt x="160579" y="269012"/>
                    <a:pt x="162537" y="287142"/>
                    <a:pt x="182829" y="308382"/>
                  </a:cubicBezTo>
                  <a:lnTo>
                    <a:pt x="189504" y="315136"/>
                  </a:lnTo>
                  <a:cubicBezTo>
                    <a:pt x="189771" y="315403"/>
                    <a:pt x="189949" y="315492"/>
                    <a:pt x="189949" y="315492"/>
                  </a:cubicBezTo>
                  <a:cubicBezTo>
                    <a:pt x="190572" y="316025"/>
                    <a:pt x="191195" y="316647"/>
                    <a:pt x="191640" y="317269"/>
                  </a:cubicBezTo>
                  <a:lnTo>
                    <a:pt x="298263" y="424714"/>
                  </a:lnTo>
                  <a:cubicBezTo>
                    <a:pt x="318556" y="444888"/>
                    <a:pt x="337780" y="446932"/>
                    <a:pt x="362077" y="430758"/>
                  </a:cubicBezTo>
                  <a:cubicBezTo>
                    <a:pt x="365103" y="428713"/>
                    <a:pt x="378275" y="414583"/>
                    <a:pt x="388422" y="401430"/>
                  </a:cubicBezTo>
                  <a:cubicBezTo>
                    <a:pt x="393406" y="393343"/>
                    <a:pt x="400526" y="388277"/>
                    <a:pt x="408625" y="386233"/>
                  </a:cubicBezTo>
                  <a:cubicBezTo>
                    <a:pt x="412096" y="385344"/>
                    <a:pt x="415834" y="384900"/>
                    <a:pt x="419661" y="384900"/>
                  </a:cubicBezTo>
                  <a:cubicBezTo>
                    <a:pt x="428294" y="384989"/>
                    <a:pt x="437728" y="387477"/>
                    <a:pt x="446094" y="392365"/>
                  </a:cubicBezTo>
                  <a:cubicBezTo>
                    <a:pt x="447963" y="393609"/>
                    <a:pt x="476088" y="410051"/>
                    <a:pt x="501987" y="431646"/>
                  </a:cubicBezTo>
                  <a:cubicBezTo>
                    <a:pt x="556545" y="387122"/>
                    <a:pt x="586894" y="322513"/>
                    <a:pt x="586894" y="252749"/>
                  </a:cubicBezTo>
                  <a:cubicBezTo>
                    <a:pt x="586894" y="124330"/>
                    <a:pt x="482585" y="20263"/>
                    <a:pt x="353978" y="20263"/>
                  </a:cubicBezTo>
                  <a:close/>
                  <a:moveTo>
                    <a:pt x="353978" y="0"/>
                  </a:moveTo>
                  <a:cubicBezTo>
                    <a:pt x="493710" y="0"/>
                    <a:pt x="607097" y="113222"/>
                    <a:pt x="607097" y="252749"/>
                  </a:cubicBezTo>
                  <a:cubicBezTo>
                    <a:pt x="607097" y="327578"/>
                    <a:pt x="574345" y="397786"/>
                    <a:pt x="517384" y="445421"/>
                  </a:cubicBezTo>
                  <a:cubicBezTo>
                    <a:pt x="526907" y="454753"/>
                    <a:pt x="535184" y="464617"/>
                    <a:pt x="540257" y="474215"/>
                  </a:cubicBezTo>
                  <a:cubicBezTo>
                    <a:pt x="550403" y="493412"/>
                    <a:pt x="547377" y="517673"/>
                    <a:pt x="531179" y="532870"/>
                  </a:cubicBezTo>
                  <a:lnTo>
                    <a:pt x="505814" y="559176"/>
                  </a:lnTo>
                  <a:cubicBezTo>
                    <a:pt x="474486" y="590548"/>
                    <a:pt x="438974" y="606722"/>
                    <a:pt x="401505" y="606722"/>
                  </a:cubicBezTo>
                  <a:cubicBezTo>
                    <a:pt x="375249" y="606722"/>
                    <a:pt x="346858" y="598635"/>
                    <a:pt x="318556" y="582460"/>
                  </a:cubicBezTo>
                  <a:cubicBezTo>
                    <a:pt x="301289" y="573307"/>
                    <a:pt x="285091" y="560154"/>
                    <a:pt x="268893" y="543979"/>
                  </a:cubicBezTo>
                  <a:lnTo>
                    <a:pt x="61343" y="336732"/>
                  </a:lnTo>
                  <a:cubicBezTo>
                    <a:pt x="42030" y="317536"/>
                    <a:pt x="26899" y="296296"/>
                    <a:pt x="16753" y="275056"/>
                  </a:cubicBezTo>
                  <a:cubicBezTo>
                    <a:pt x="-13596" y="210358"/>
                    <a:pt x="-2471" y="151703"/>
                    <a:pt x="48171" y="101135"/>
                  </a:cubicBezTo>
                  <a:lnTo>
                    <a:pt x="73447" y="75807"/>
                  </a:lnTo>
                  <a:cubicBezTo>
                    <a:pt x="88666" y="60699"/>
                    <a:pt x="112963" y="56611"/>
                    <a:pt x="132188" y="66742"/>
                  </a:cubicBezTo>
                  <a:cubicBezTo>
                    <a:pt x="141711" y="71719"/>
                    <a:pt x="151412" y="79895"/>
                    <a:pt x="160757" y="89315"/>
                  </a:cubicBezTo>
                  <a:cubicBezTo>
                    <a:pt x="209173" y="32971"/>
                    <a:pt x="278772" y="0"/>
                    <a:pt x="353978" y="0"/>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67" name="íṥļïďé"/>
          <p:cNvGrpSpPr/>
          <p:nvPr/>
        </p:nvGrpSpPr>
        <p:grpSpPr>
          <a:xfrm>
            <a:off x="5793472" y="3277244"/>
            <a:ext cx="808632" cy="808632"/>
            <a:chOff x="3025614" y="1870779"/>
            <a:chExt cx="808632" cy="808632"/>
          </a:xfrm>
          <a:solidFill>
            <a:srgbClr val="FFC862"/>
          </a:solidFill>
        </p:grpSpPr>
        <p:sp>
          <p:nvSpPr>
            <p:cNvPr id="68" name="îş1îḋê"/>
            <p:cNvSpPr/>
            <p:nvPr/>
          </p:nvSpPr>
          <p:spPr>
            <a:xfrm>
              <a:off x="3025614" y="1870779"/>
              <a:ext cx="808632" cy="808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63500" cap="flat">
              <a:noFill/>
              <a:miter lim="400000"/>
            </a:ln>
            <a:effectLst/>
          </p:spPr>
          <p:txBody>
            <a:bodyPr anchor="ctr"/>
            <a:lstStyle/>
            <a:p>
              <a:pPr algn="ctr"/>
              <a:endParaRPr>
                <a:cs typeface="+mn-ea"/>
                <a:sym typeface="+mn-lt"/>
              </a:endParaRPr>
            </a:p>
          </p:txBody>
        </p:sp>
        <p:sp>
          <p:nvSpPr>
            <p:cNvPr id="69" name="ïşlïḓé"/>
            <p:cNvSpPr/>
            <p:nvPr/>
          </p:nvSpPr>
          <p:spPr>
            <a:xfrm>
              <a:off x="3163933" y="2009098"/>
              <a:ext cx="531993" cy="5319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cap="flat">
              <a:noFill/>
              <a:miter lim="400000"/>
            </a:ln>
            <a:effectLst/>
          </p:spPr>
          <p:txBody>
            <a:bodyPr anchor="ctr"/>
            <a:lstStyle/>
            <a:p>
              <a:pPr algn="ctr"/>
              <a:endParaRPr>
                <a:cs typeface="+mn-ea"/>
                <a:sym typeface="+mn-lt"/>
              </a:endParaRPr>
            </a:p>
          </p:txBody>
        </p:sp>
        <p:sp>
          <p:nvSpPr>
            <p:cNvPr id="70" name="íṣlïďé"/>
            <p:cNvSpPr/>
            <p:nvPr/>
          </p:nvSpPr>
          <p:spPr>
            <a:xfrm>
              <a:off x="3282109" y="2117458"/>
              <a:ext cx="305623" cy="305161"/>
            </a:xfrm>
            <a:custGeom>
              <a:avLst/>
              <a:gdLst>
                <a:gd name="connsiteX0" fmla="*/ 303775 w 607639"/>
                <a:gd name="connsiteY0" fmla="*/ 525007 h 606722"/>
                <a:gd name="connsiteX1" fmla="*/ 315710 w 607639"/>
                <a:gd name="connsiteY1" fmla="*/ 536902 h 606722"/>
                <a:gd name="connsiteX2" fmla="*/ 315710 w 607639"/>
                <a:gd name="connsiteY2" fmla="*/ 552347 h 606722"/>
                <a:gd name="connsiteX3" fmla="*/ 303775 w 607639"/>
                <a:gd name="connsiteY3" fmla="*/ 564241 h 606722"/>
                <a:gd name="connsiteX4" fmla="*/ 291929 w 607639"/>
                <a:gd name="connsiteY4" fmla="*/ 552347 h 606722"/>
                <a:gd name="connsiteX5" fmla="*/ 291929 w 607639"/>
                <a:gd name="connsiteY5" fmla="*/ 536902 h 606722"/>
                <a:gd name="connsiteX6" fmla="*/ 303775 w 607639"/>
                <a:gd name="connsiteY6" fmla="*/ 525007 h 606722"/>
                <a:gd name="connsiteX7" fmla="*/ 429885 w 607639"/>
                <a:gd name="connsiteY7" fmla="*/ 509483 h 606722"/>
                <a:gd name="connsiteX8" fmla="*/ 441811 w 607639"/>
                <a:gd name="connsiteY8" fmla="*/ 521409 h 606722"/>
                <a:gd name="connsiteX9" fmla="*/ 429885 w 607639"/>
                <a:gd name="connsiteY9" fmla="*/ 533335 h 606722"/>
                <a:gd name="connsiteX10" fmla="*/ 417959 w 607639"/>
                <a:gd name="connsiteY10" fmla="*/ 521409 h 606722"/>
                <a:gd name="connsiteX11" fmla="*/ 429885 w 607639"/>
                <a:gd name="connsiteY11" fmla="*/ 509483 h 606722"/>
                <a:gd name="connsiteX12" fmla="*/ 177720 w 607639"/>
                <a:gd name="connsiteY12" fmla="*/ 509483 h 606722"/>
                <a:gd name="connsiteX13" fmla="*/ 189611 w 607639"/>
                <a:gd name="connsiteY13" fmla="*/ 521409 h 606722"/>
                <a:gd name="connsiteX14" fmla="*/ 177720 w 607639"/>
                <a:gd name="connsiteY14" fmla="*/ 533335 h 606722"/>
                <a:gd name="connsiteX15" fmla="*/ 165829 w 607639"/>
                <a:gd name="connsiteY15" fmla="*/ 521409 h 606722"/>
                <a:gd name="connsiteX16" fmla="*/ 177720 w 607639"/>
                <a:gd name="connsiteY16" fmla="*/ 509483 h 606722"/>
                <a:gd name="connsiteX17" fmla="*/ 522185 w 607639"/>
                <a:gd name="connsiteY17" fmla="*/ 417324 h 606722"/>
                <a:gd name="connsiteX18" fmla="*/ 534111 w 607639"/>
                <a:gd name="connsiteY18" fmla="*/ 429250 h 606722"/>
                <a:gd name="connsiteX19" fmla="*/ 522185 w 607639"/>
                <a:gd name="connsiteY19" fmla="*/ 441176 h 606722"/>
                <a:gd name="connsiteX20" fmla="*/ 510259 w 607639"/>
                <a:gd name="connsiteY20" fmla="*/ 429250 h 606722"/>
                <a:gd name="connsiteX21" fmla="*/ 522185 w 607639"/>
                <a:gd name="connsiteY21" fmla="*/ 417324 h 606722"/>
                <a:gd name="connsiteX22" fmla="*/ 85420 w 607639"/>
                <a:gd name="connsiteY22" fmla="*/ 417324 h 606722"/>
                <a:gd name="connsiteX23" fmla="*/ 97311 w 607639"/>
                <a:gd name="connsiteY23" fmla="*/ 429250 h 606722"/>
                <a:gd name="connsiteX24" fmla="*/ 85420 w 607639"/>
                <a:gd name="connsiteY24" fmla="*/ 441176 h 606722"/>
                <a:gd name="connsiteX25" fmla="*/ 73529 w 607639"/>
                <a:gd name="connsiteY25" fmla="*/ 429250 h 606722"/>
                <a:gd name="connsiteX26" fmla="*/ 85420 w 607639"/>
                <a:gd name="connsiteY26" fmla="*/ 417324 h 606722"/>
                <a:gd name="connsiteX27" fmla="*/ 537643 w 607639"/>
                <a:gd name="connsiteY27" fmla="*/ 291506 h 606722"/>
                <a:gd name="connsiteX28" fmla="*/ 555628 w 607639"/>
                <a:gd name="connsiteY28" fmla="*/ 291506 h 606722"/>
                <a:gd name="connsiteX29" fmla="*/ 567558 w 607639"/>
                <a:gd name="connsiteY29" fmla="*/ 303316 h 606722"/>
                <a:gd name="connsiteX30" fmla="*/ 555628 w 607639"/>
                <a:gd name="connsiteY30" fmla="*/ 315216 h 606722"/>
                <a:gd name="connsiteX31" fmla="*/ 537643 w 607639"/>
                <a:gd name="connsiteY31" fmla="*/ 315216 h 606722"/>
                <a:gd name="connsiteX32" fmla="*/ 525713 w 607639"/>
                <a:gd name="connsiteY32" fmla="*/ 303316 h 606722"/>
                <a:gd name="connsiteX33" fmla="*/ 537643 w 607639"/>
                <a:gd name="connsiteY33" fmla="*/ 291506 h 606722"/>
                <a:gd name="connsiteX34" fmla="*/ 51991 w 607639"/>
                <a:gd name="connsiteY34" fmla="*/ 291506 h 606722"/>
                <a:gd name="connsiteX35" fmla="*/ 69946 w 607639"/>
                <a:gd name="connsiteY35" fmla="*/ 291506 h 606722"/>
                <a:gd name="connsiteX36" fmla="*/ 81856 w 607639"/>
                <a:gd name="connsiteY36" fmla="*/ 303316 h 606722"/>
                <a:gd name="connsiteX37" fmla="*/ 69946 w 607639"/>
                <a:gd name="connsiteY37" fmla="*/ 315216 h 606722"/>
                <a:gd name="connsiteX38" fmla="*/ 51991 w 607639"/>
                <a:gd name="connsiteY38" fmla="*/ 315216 h 606722"/>
                <a:gd name="connsiteX39" fmla="*/ 40081 w 607639"/>
                <a:gd name="connsiteY39" fmla="*/ 303316 h 606722"/>
                <a:gd name="connsiteX40" fmla="*/ 51991 w 607639"/>
                <a:gd name="connsiteY40" fmla="*/ 291506 h 606722"/>
                <a:gd name="connsiteX41" fmla="*/ 412608 w 607639"/>
                <a:gd name="connsiteY41" fmla="*/ 222096 h 606722"/>
                <a:gd name="connsiteX42" fmla="*/ 345491 w 607639"/>
                <a:gd name="connsiteY42" fmla="*/ 334245 h 606722"/>
                <a:gd name="connsiteX43" fmla="*/ 412608 w 607639"/>
                <a:gd name="connsiteY43" fmla="*/ 334245 h 606722"/>
                <a:gd name="connsiteX44" fmla="*/ 427651 w 607639"/>
                <a:gd name="connsiteY44" fmla="*/ 167533 h 606722"/>
                <a:gd name="connsiteX45" fmla="*/ 436375 w 607639"/>
                <a:gd name="connsiteY45" fmla="*/ 178996 h 606722"/>
                <a:gd name="connsiteX46" fmla="*/ 436375 w 607639"/>
                <a:gd name="connsiteY46" fmla="*/ 334245 h 606722"/>
                <a:gd name="connsiteX47" fmla="*/ 469399 w 607639"/>
                <a:gd name="connsiteY47" fmla="*/ 334245 h 606722"/>
                <a:gd name="connsiteX48" fmla="*/ 481327 w 607639"/>
                <a:gd name="connsiteY48" fmla="*/ 346153 h 606722"/>
                <a:gd name="connsiteX49" fmla="*/ 469399 w 607639"/>
                <a:gd name="connsiteY49" fmla="*/ 357973 h 606722"/>
                <a:gd name="connsiteX50" fmla="*/ 436375 w 607639"/>
                <a:gd name="connsiteY50" fmla="*/ 357973 h 606722"/>
                <a:gd name="connsiteX51" fmla="*/ 436375 w 607639"/>
                <a:gd name="connsiteY51" fmla="*/ 427733 h 606722"/>
                <a:gd name="connsiteX52" fmla="*/ 424536 w 607639"/>
                <a:gd name="connsiteY52" fmla="*/ 439552 h 606722"/>
                <a:gd name="connsiteX53" fmla="*/ 412608 w 607639"/>
                <a:gd name="connsiteY53" fmla="*/ 427733 h 606722"/>
                <a:gd name="connsiteX54" fmla="*/ 412608 w 607639"/>
                <a:gd name="connsiteY54" fmla="*/ 357973 h 606722"/>
                <a:gd name="connsiteX55" fmla="*/ 324573 w 607639"/>
                <a:gd name="connsiteY55" fmla="*/ 357973 h 606722"/>
                <a:gd name="connsiteX56" fmla="*/ 314158 w 607639"/>
                <a:gd name="connsiteY56" fmla="*/ 352019 h 606722"/>
                <a:gd name="connsiteX57" fmla="*/ 314336 w 607639"/>
                <a:gd name="connsiteY57" fmla="*/ 340022 h 606722"/>
                <a:gd name="connsiteX58" fmla="*/ 414299 w 607639"/>
                <a:gd name="connsiteY58" fmla="*/ 172953 h 606722"/>
                <a:gd name="connsiteX59" fmla="*/ 427651 w 607639"/>
                <a:gd name="connsiteY59" fmla="*/ 167533 h 606722"/>
                <a:gd name="connsiteX60" fmla="*/ 216270 w 607639"/>
                <a:gd name="connsiteY60" fmla="*/ 167099 h 606722"/>
                <a:gd name="connsiteX61" fmla="*/ 290518 w 607639"/>
                <a:gd name="connsiteY61" fmla="*/ 241210 h 606722"/>
                <a:gd name="connsiteX62" fmla="*/ 242978 w 607639"/>
                <a:gd name="connsiteY62" fmla="*/ 355754 h 606722"/>
                <a:gd name="connsiteX63" fmla="*/ 182707 w 607639"/>
                <a:gd name="connsiteY63" fmla="*/ 415825 h 606722"/>
                <a:gd name="connsiteX64" fmla="*/ 278588 w 607639"/>
                <a:gd name="connsiteY64" fmla="*/ 415825 h 606722"/>
                <a:gd name="connsiteX65" fmla="*/ 290518 w 607639"/>
                <a:gd name="connsiteY65" fmla="*/ 427734 h 606722"/>
                <a:gd name="connsiteX66" fmla="*/ 278588 w 607639"/>
                <a:gd name="connsiteY66" fmla="*/ 439552 h 606722"/>
                <a:gd name="connsiteX67" fmla="*/ 154040 w 607639"/>
                <a:gd name="connsiteY67" fmla="*/ 439552 h 606722"/>
                <a:gd name="connsiteX68" fmla="*/ 143001 w 607639"/>
                <a:gd name="connsiteY68" fmla="*/ 432265 h 606722"/>
                <a:gd name="connsiteX69" fmla="*/ 145582 w 607639"/>
                <a:gd name="connsiteY69" fmla="*/ 419292 h 606722"/>
                <a:gd name="connsiteX70" fmla="*/ 226152 w 607639"/>
                <a:gd name="connsiteY70" fmla="*/ 338959 h 606722"/>
                <a:gd name="connsiteX71" fmla="*/ 266659 w 607639"/>
                <a:gd name="connsiteY71" fmla="*/ 241210 h 606722"/>
                <a:gd name="connsiteX72" fmla="*/ 216270 w 607639"/>
                <a:gd name="connsiteY72" fmla="*/ 190914 h 606722"/>
                <a:gd name="connsiteX73" fmla="*/ 165880 w 607639"/>
                <a:gd name="connsiteY73" fmla="*/ 241210 h 606722"/>
                <a:gd name="connsiteX74" fmla="*/ 154040 w 607639"/>
                <a:gd name="connsiteY74" fmla="*/ 253029 h 606722"/>
                <a:gd name="connsiteX75" fmla="*/ 142110 w 607639"/>
                <a:gd name="connsiteY75" fmla="*/ 241210 h 606722"/>
                <a:gd name="connsiteX76" fmla="*/ 216270 w 607639"/>
                <a:gd name="connsiteY76" fmla="*/ 167099 h 606722"/>
                <a:gd name="connsiteX77" fmla="*/ 522185 w 607639"/>
                <a:gd name="connsiteY77" fmla="*/ 165547 h 606722"/>
                <a:gd name="connsiteX78" fmla="*/ 534111 w 607639"/>
                <a:gd name="connsiteY78" fmla="*/ 177438 h 606722"/>
                <a:gd name="connsiteX79" fmla="*/ 522185 w 607639"/>
                <a:gd name="connsiteY79" fmla="*/ 189329 h 606722"/>
                <a:gd name="connsiteX80" fmla="*/ 510259 w 607639"/>
                <a:gd name="connsiteY80" fmla="*/ 177438 h 606722"/>
                <a:gd name="connsiteX81" fmla="*/ 522185 w 607639"/>
                <a:gd name="connsiteY81" fmla="*/ 165547 h 606722"/>
                <a:gd name="connsiteX82" fmla="*/ 85420 w 607639"/>
                <a:gd name="connsiteY82" fmla="*/ 165547 h 606722"/>
                <a:gd name="connsiteX83" fmla="*/ 97311 w 607639"/>
                <a:gd name="connsiteY83" fmla="*/ 177438 h 606722"/>
                <a:gd name="connsiteX84" fmla="*/ 85420 w 607639"/>
                <a:gd name="connsiteY84" fmla="*/ 189329 h 606722"/>
                <a:gd name="connsiteX85" fmla="*/ 73529 w 607639"/>
                <a:gd name="connsiteY85" fmla="*/ 177438 h 606722"/>
                <a:gd name="connsiteX86" fmla="*/ 85420 w 607639"/>
                <a:gd name="connsiteY86" fmla="*/ 165547 h 606722"/>
                <a:gd name="connsiteX87" fmla="*/ 429885 w 607639"/>
                <a:gd name="connsiteY87" fmla="*/ 73388 h 606722"/>
                <a:gd name="connsiteX88" fmla="*/ 441811 w 607639"/>
                <a:gd name="connsiteY88" fmla="*/ 85279 h 606722"/>
                <a:gd name="connsiteX89" fmla="*/ 429885 w 607639"/>
                <a:gd name="connsiteY89" fmla="*/ 97170 h 606722"/>
                <a:gd name="connsiteX90" fmla="*/ 417959 w 607639"/>
                <a:gd name="connsiteY90" fmla="*/ 85279 h 606722"/>
                <a:gd name="connsiteX91" fmla="*/ 429885 w 607639"/>
                <a:gd name="connsiteY91" fmla="*/ 73388 h 606722"/>
                <a:gd name="connsiteX92" fmla="*/ 177720 w 607639"/>
                <a:gd name="connsiteY92" fmla="*/ 73388 h 606722"/>
                <a:gd name="connsiteX93" fmla="*/ 189611 w 607639"/>
                <a:gd name="connsiteY93" fmla="*/ 85279 h 606722"/>
                <a:gd name="connsiteX94" fmla="*/ 177720 w 607639"/>
                <a:gd name="connsiteY94" fmla="*/ 97170 h 606722"/>
                <a:gd name="connsiteX95" fmla="*/ 165829 w 607639"/>
                <a:gd name="connsiteY95" fmla="*/ 85279 h 606722"/>
                <a:gd name="connsiteX96" fmla="*/ 177720 w 607639"/>
                <a:gd name="connsiteY96" fmla="*/ 73388 h 606722"/>
                <a:gd name="connsiteX97" fmla="*/ 303775 w 607639"/>
                <a:gd name="connsiteY97" fmla="*/ 42480 h 606722"/>
                <a:gd name="connsiteX98" fmla="*/ 315710 w 607639"/>
                <a:gd name="connsiteY98" fmla="*/ 54396 h 606722"/>
                <a:gd name="connsiteX99" fmla="*/ 315710 w 607639"/>
                <a:gd name="connsiteY99" fmla="*/ 69869 h 606722"/>
                <a:gd name="connsiteX100" fmla="*/ 303775 w 607639"/>
                <a:gd name="connsiteY100" fmla="*/ 81785 h 606722"/>
                <a:gd name="connsiteX101" fmla="*/ 291929 w 607639"/>
                <a:gd name="connsiteY101" fmla="*/ 69869 h 606722"/>
                <a:gd name="connsiteX102" fmla="*/ 291929 w 607639"/>
                <a:gd name="connsiteY102" fmla="*/ 54396 h 606722"/>
                <a:gd name="connsiteX103" fmla="*/ 303775 w 607639"/>
                <a:gd name="connsiteY103" fmla="*/ 42480 h 606722"/>
                <a:gd name="connsiteX104" fmla="*/ 303775 w 607639"/>
                <a:gd name="connsiteY104" fmla="*/ 0 h 606722"/>
                <a:gd name="connsiteX105" fmla="*/ 537058 w 607639"/>
                <a:gd name="connsiteY105" fmla="*/ 108956 h 606722"/>
                <a:gd name="connsiteX106" fmla="*/ 537058 w 607639"/>
                <a:gd name="connsiteY106" fmla="*/ 93048 h 606722"/>
                <a:gd name="connsiteX107" fmla="*/ 548895 w 607639"/>
                <a:gd name="connsiteY107" fmla="*/ 81139 h 606722"/>
                <a:gd name="connsiteX108" fmla="*/ 560822 w 607639"/>
                <a:gd name="connsiteY108" fmla="*/ 93048 h 606722"/>
                <a:gd name="connsiteX109" fmla="*/ 560822 w 607639"/>
                <a:gd name="connsiteY109" fmla="*/ 138994 h 606722"/>
                <a:gd name="connsiteX110" fmla="*/ 548895 w 607639"/>
                <a:gd name="connsiteY110" fmla="*/ 150903 h 606722"/>
                <a:gd name="connsiteX111" fmla="*/ 502880 w 607639"/>
                <a:gd name="connsiteY111" fmla="*/ 150903 h 606722"/>
                <a:gd name="connsiteX112" fmla="*/ 490953 w 607639"/>
                <a:gd name="connsiteY112" fmla="*/ 138994 h 606722"/>
                <a:gd name="connsiteX113" fmla="*/ 502880 w 607639"/>
                <a:gd name="connsiteY113" fmla="*/ 127174 h 606722"/>
                <a:gd name="connsiteX114" fmla="*/ 521126 w 607639"/>
                <a:gd name="connsiteY114" fmla="*/ 127174 h 606722"/>
                <a:gd name="connsiteX115" fmla="*/ 303775 w 607639"/>
                <a:gd name="connsiteY115" fmla="*/ 23728 h 606722"/>
                <a:gd name="connsiteX116" fmla="*/ 23764 w 607639"/>
                <a:gd name="connsiteY116" fmla="*/ 303316 h 606722"/>
                <a:gd name="connsiteX117" fmla="*/ 303775 w 607639"/>
                <a:gd name="connsiteY117" fmla="*/ 582905 h 606722"/>
                <a:gd name="connsiteX118" fmla="*/ 583786 w 607639"/>
                <a:gd name="connsiteY118" fmla="*/ 303316 h 606722"/>
                <a:gd name="connsiteX119" fmla="*/ 573906 w 607639"/>
                <a:gd name="connsiteY119" fmla="*/ 229376 h 606722"/>
                <a:gd name="connsiteX120" fmla="*/ 582273 w 607639"/>
                <a:gd name="connsiteY120" fmla="*/ 214801 h 606722"/>
                <a:gd name="connsiteX121" fmla="*/ 596869 w 607639"/>
                <a:gd name="connsiteY121" fmla="*/ 223066 h 606722"/>
                <a:gd name="connsiteX122" fmla="*/ 607639 w 607639"/>
                <a:gd name="connsiteY122" fmla="*/ 303316 h 606722"/>
                <a:gd name="connsiteX123" fmla="*/ 303775 w 607639"/>
                <a:gd name="connsiteY123" fmla="*/ 606722 h 606722"/>
                <a:gd name="connsiteX124" fmla="*/ 0 w 607639"/>
                <a:gd name="connsiteY124" fmla="*/ 303316 h 606722"/>
                <a:gd name="connsiteX125" fmla="*/ 303775 w 607639"/>
                <a:gd name="connsiteY12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07639" h="606722">
                  <a:moveTo>
                    <a:pt x="303775" y="525007"/>
                  </a:moveTo>
                  <a:cubicBezTo>
                    <a:pt x="310366" y="525007"/>
                    <a:pt x="315710" y="530333"/>
                    <a:pt x="315710" y="536902"/>
                  </a:cubicBezTo>
                  <a:lnTo>
                    <a:pt x="315710" y="552347"/>
                  </a:lnTo>
                  <a:cubicBezTo>
                    <a:pt x="315710" y="558915"/>
                    <a:pt x="310366" y="564241"/>
                    <a:pt x="303775" y="564241"/>
                  </a:cubicBezTo>
                  <a:cubicBezTo>
                    <a:pt x="297184" y="564241"/>
                    <a:pt x="291929" y="558915"/>
                    <a:pt x="291929" y="552347"/>
                  </a:cubicBezTo>
                  <a:lnTo>
                    <a:pt x="291929" y="536902"/>
                  </a:lnTo>
                  <a:cubicBezTo>
                    <a:pt x="291929" y="530333"/>
                    <a:pt x="297184" y="525007"/>
                    <a:pt x="303775" y="525007"/>
                  </a:cubicBezTo>
                  <a:close/>
                  <a:moveTo>
                    <a:pt x="429885" y="509483"/>
                  </a:moveTo>
                  <a:cubicBezTo>
                    <a:pt x="436472" y="509483"/>
                    <a:pt x="441811" y="514822"/>
                    <a:pt x="441811" y="521409"/>
                  </a:cubicBezTo>
                  <a:cubicBezTo>
                    <a:pt x="441811" y="527996"/>
                    <a:pt x="436472" y="533335"/>
                    <a:pt x="429885" y="533335"/>
                  </a:cubicBezTo>
                  <a:cubicBezTo>
                    <a:pt x="423298" y="533335"/>
                    <a:pt x="417959" y="527996"/>
                    <a:pt x="417959" y="521409"/>
                  </a:cubicBezTo>
                  <a:cubicBezTo>
                    <a:pt x="417959" y="514822"/>
                    <a:pt x="423298" y="509483"/>
                    <a:pt x="429885" y="509483"/>
                  </a:cubicBezTo>
                  <a:close/>
                  <a:moveTo>
                    <a:pt x="177720" y="509483"/>
                  </a:moveTo>
                  <a:cubicBezTo>
                    <a:pt x="184287" y="509483"/>
                    <a:pt x="189611" y="514822"/>
                    <a:pt x="189611" y="521409"/>
                  </a:cubicBezTo>
                  <a:cubicBezTo>
                    <a:pt x="189611" y="527996"/>
                    <a:pt x="184287" y="533335"/>
                    <a:pt x="177720" y="533335"/>
                  </a:cubicBezTo>
                  <a:cubicBezTo>
                    <a:pt x="171153" y="533335"/>
                    <a:pt x="165829" y="527996"/>
                    <a:pt x="165829" y="521409"/>
                  </a:cubicBezTo>
                  <a:cubicBezTo>
                    <a:pt x="165829" y="514822"/>
                    <a:pt x="171153" y="509483"/>
                    <a:pt x="177720" y="509483"/>
                  </a:cubicBezTo>
                  <a:close/>
                  <a:moveTo>
                    <a:pt x="522185" y="417324"/>
                  </a:moveTo>
                  <a:cubicBezTo>
                    <a:pt x="528772" y="417324"/>
                    <a:pt x="534111" y="422663"/>
                    <a:pt x="534111" y="429250"/>
                  </a:cubicBezTo>
                  <a:cubicBezTo>
                    <a:pt x="534111" y="435837"/>
                    <a:pt x="528772" y="441176"/>
                    <a:pt x="522185" y="441176"/>
                  </a:cubicBezTo>
                  <a:cubicBezTo>
                    <a:pt x="515598" y="441176"/>
                    <a:pt x="510259" y="435837"/>
                    <a:pt x="510259" y="429250"/>
                  </a:cubicBezTo>
                  <a:cubicBezTo>
                    <a:pt x="510259" y="422663"/>
                    <a:pt x="515598" y="417324"/>
                    <a:pt x="522185" y="417324"/>
                  </a:cubicBezTo>
                  <a:close/>
                  <a:moveTo>
                    <a:pt x="85420" y="417324"/>
                  </a:moveTo>
                  <a:cubicBezTo>
                    <a:pt x="91987" y="417324"/>
                    <a:pt x="97311" y="422663"/>
                    <a:pt x="97311" y="429250"/>
                  </a:cubicBezTo>
                  <a:cubicBezTo>
                    <a:pt x="97311" y="435837"/>
                    <a:pt x="91987" y="441176"/>
                    <a:pt x="85420" y="441176"/>
                  </a:cubicBezTo>
                  <a:cubicBezTo>
                    <a:pt x="78853" y="441176"/>
                    <a:pt x="73529" y="435837"/>
                    <a:pt x="73529" y="429250"/>
                  </a:cubicBezTo>
                  <a:cubicBezTo>
                    <a:pt x="73529" y="422663"/>
                    <a:pt x="78853" y="417324"/>
                    <a:pt x="85420" y="417324"/>
                  </a:cubicBezTo>
                  <a:close/>
                  <a:moveTo>
                    <a:pt x="537643" y="291506"/>
                  </a:moveTo>
                  <a:lnTo>
                    <a:pt x="555628" y="291506"/>
                  </a:lnTo>
                  <a:cubicBezTo>
                    <a:pt x="562216" y="291506"/>
                    <a:pt x="567558" y="296745"/>
                    <a:pt x="567558" y="303316"/>
                  </a:cubicBezTo>
                  <a:cubicBezTo>
                    <a:pt x="567558" y="309888"/>
                    <a:pt x="562216" y="315216"/>
                    <a:pt x="555628" y="315216"/>
                  </a:cubicBezTo>
                  <a:lnTo>
                    <a:pt x="537643" y="315216"/>
                  </a:lnTo>
                  <a:cubicBezTo>
                    <a:pt x="531055" y="315216"/>
                    <a:pt x="525713" y="309888"/>
                    <a:pt x="525713" y="303316"/>
                  </a:cubicBezTo>
                  <a:cubicBezTo>
                    <a:pt x="525713" y="296745"/>
                    <a:pt x="531055" y="291506"/>
                    <a:pt x="537643" y="291506"/>
                  </a:cubicBezTo>
                  <a:close/>
                  <a:moveTo>
                    <a:pt x="51991" y="291506"/>
                  </a:moveTo>
                  <a:lnTo>
                    <a:pt x="69946" y="291506"/>
                  </a:lnTo>
                  <a:cubicBezTo>
                    <a:pt x="76523" y="291506"/>
                    <a:pt x="81856" y="296745"/>
                    <a:pt x="81856" y="303316"/>
                  </a:cubicBezTo>
                  <a:cubicBezTo>
                    <a:pt x="81856" y="309888"/>
                    <a:pt x="76523" y="315216"/>
                    <a:pt x="69946" y="315216"/>
                  </a:cubicBezTo>
                  <a:lnTo>
                    <a:pt x="51991" y="315216"/>
                  </a:lnTo>
                  <a:cubicBezTo>
                    <a:pt x="45414" y="315216"/>
                    <a:pt x="40081" y="309888"/>
                    <a:pt x="40081" y="303316"/>
                  </a:cubicBezTo>
                  <a:cubicBezTo>
                    <a:pt x="40081" y="296745"/>
                    <a:pt x="45414" y="291506"/>
                    <a:pt x="51991" y="291506"/>
                  </a:cubicBezTo>
                  <a:close/>
                  <a:moveTo>
                    <a:pt x="412608" y="222096"/>
                  </a:moveTo>
                  <a:lnTo>
                    <a:pt x="345491" y="334245"/>
                  </a:lnTo>
                  <a:lnTo>
                    <a:pt x="412608" y="334245"/>
                  </a:lnTo>
                  <a:close/>
                  <a:moveTo>
                    <a:pt x="427651" y="167533"/>
                  </a:moveTo>
                  <a:cubicBezTo>
                    <a:pt x="432814" y="168954"/>
                    <a:pt x="436375" y="173664"/>
                    <a:pt x="436375" y="178996"/>
                  </a:cubicBezTo>
                  <a:lnTo>
                    <a:pt x="436375" y="334245"/>
                  </a:lnTo>
                  <a:lnTo>
                    <a:pt x="469399" y="334245"/>
                  </a:lnTo>
                  <a:cubicBezTo>
                    <a:pt x="475986" y="334245"/>
                    <a:pt x="481327" y="339577"/>
                    <a:pt x="481327" y="346153"/>
                  </a:cubicBezTo>
                  <a:cubicBezTo>
                    <a:pt x="481327" y="352641"/>
                    <a:pt x="475986" y="357973"/>
                    <a:pt x="469399" y="357973"/>
                  </a:cubicBezTo>
                  <a:lnTo>
                    <a:pt x="436375" y="357973"/>
                  </a:lnTo>
                  <a:lnTo>
                    <a:pt x="436375" y="427733"/>
                  </a:lnTo>
                  <a:cubicBezTo>
                    <a:pt x="436375" y="434220"/>
                    <a:pt x="431123" y="439552"/>
                    <a:pt x="424536" y="439552"/>
                  </a:cubicBezTo>
                  <a:cubicBezTo>
                    <a:pt x="417949" y="439552"/>
                    <a:pt x="412608" y="434220"/>
                    <a:pt x="412608" y="427733"/>
                  </a:cubicBezTo>
                  <a:lnTo>
                    <a:pt x="412608" y="357973"/>
                  </a:lnTo>
                  <a:lnTo>
                    <a:pt x="324573" y="357973"/>
                  </a:lnTo>
                  <a:cubicBezTo>
                    <a:pt x="320300" y="357973"/>
                    <a:pt x="316295" y="355662"/>
                    <a:pt x="314158" y="352019"/>
                  </a:cubicBezTo>
                  <a:cubicBezTo>
                    <a:pt x="312111" y="348286"/>
                    <a:pt x="312111" y="343665"/>
                    <a:pt x="314336" y="340022"/>
                  </a:cubicBezTo>
                  <a:lnTo>
                    <a:pt x="414299" y="172953"/>
                  </a:lnTo>
                  <a:cubicBezTo>
                    <a:pt x="417059" y="168332"/>
                    <a:pt x="422489" y="166111"/>
                    <a:pt x="427651" y="167533"/>
                  </a:cubicBezTo>
                  <a:close/>
                  <a:moveTo>
                    <a:pt x="216270" y="167099"/>
                  </a:moveTo>
                  <a:cubicBezTo>
                    <a:pt x="257222" y="167099"/>
                    <a:pt x="290518" y="200333"/>
                    <a:pt x="290518" y="241210"/>
                  </a:cubicBezTo>
                  <a:cubicBezTo>
                    <a:pt x="290518" y="284486"/>
                    <a:pt x="273603" y="325097"/>
                    <a:pt x="242978" y="355754"/>
                  </a:cubicBezTo>
                  <a:lnTo>
                    <a:pt x="182707" y="415825"/>
                  </a:lnTo>
                  <a:lnTo>
                    <a:pt x="278588" y="415825"/>
                  </a:lnTo>
                  <a:cubicBezTo>
                    <a:pt x="285176" y="415825"/>
                    <a:pt x="290518" y="421158"/>
                    <a:pt x="290518" y="427734"/>
                  </a:cubicBezTo>
                  <a:cubicBezTo>
                    <a:pt x="290518" y="434220"/>
                    <a:pt x="285176" y="439552"/>
                    <a:pt x="278588" y="439552"/>
                  </a:cubicBezTo>
                  <a:lnTo>
                    <a:pt x="154040" y="439552"/>
                  </a:lnTo>
                  <a:cubicBezTo>
                    <a:pt x="149232" y="439552"/>
                    <a:pt x="144870" y="436709"/>
                    <a:pt x="143001" y="432265"/>
                  </a:cubicBezTo>
                  <a:cubicBezTo>
                    <a:pt x="141131" y="427822"/>
                    <a:pt x="142199" y="422668"/>
                    <a:pt x="145582" y="419292"/>
                  </a:cubicBezTo>
                  <a:lnTo>
                    <a:pt x="226152" y="338959"/>
                  </a:lnTo>
                  <a:cubicBezTo>
                    <a:pt x="252236" y="312834"/>
                    <a:pt x="266659" y="278088"/>
                    <a:pt x="266659" y="241210"/>
                  </a:cubicBezTo>
                  <a:cubicBezTo>
                    <a:pt x="266659" y="213485"/>
                    <a:pt x="244046" y="190914"/>
                    <a:pt x="216270" y="190914"/>
                  </a:cubicBezTo>
                  <a:cubicBezTo>
                    <a:pt x="188493" y="190914"/>
                    <a:pt x="165880" y="213485"/>
                    <a:pt x="165880" y="241210"/>
                  </a:cubicBezTo>
                  <a:cubicBezTo>
                    <a:pt x="165880" y="247786"/>
                    <a:pt x="160539" y="253029"/>
                    <a:pt x="154040" y="253029"/>
                  </a:cubicBezTo>
                  <a:cubicBezTo>
                    <a:pt x="147452" y="253029"/>
                    <a:pt x="142110" y="247786"/>
                    <a:pt x="142110" y="241210"/>
                  </a:cubicBezTo>
                  <a:cubicBezTo>
                    <a:pt x="142110" y="200333"/>
                    <a:pt x="175406" y="167099"/>
                    <a:pt x="216270" y="167099"/>
                  </a:cubicBezTo>
                  <a:close/>
                  <a:moveTo>
                    <a:pt x="522185" y="165547"/>
                  </a:moveTo>
                  <a:cubicBezTo>
                    <a:pt x="528772" y="165547"/>
                    <a:pt x="534111" y="170871"/>
                    <a:pt x="534111" y="177438"/>
                  </a:cubicBezTo>
                  <a:cubicBezTo>
                    <a:pt x="534111" y="184005"/>
                    <a:pt x="528772" y="189329"/>
                    <a:pt x="522185" y="189329"/>
                  </a:cubicBezTo>
                  <a:cubicBezTo>
                    <a:pt x="515598" y="189329"/>
                    <a:pt x="510259" y="184005"/>
                    <a:pt x="510259" y="177438"/>
                  </a:cubicBezTo>
                  <a:cubicBezTo>
                    <a:pt x="510259" y="170871"/>
                    <a:pt x="515598" y="165547"/>
                    <a:pt x="522185" y="165547"/>
                  </a:cubicBezTo>
                  <a:close/>
                  <a:moveTo>
                    <a:pt x="85420" y="165547"/>
                  </a:moveTo>
                  <a:cubicBezTo>
                    <a:pt x="91987" y="165547"/>
                    <a:pt x="97311" y="170871"/>
                    <a:pt x="97311" y="177438"/>
                  </a:cubicBezTo>
                  <a:cubicBezTo>
                    <a:pt x="97311" y="184005"/>
                    <a:pt x="91987" y="189329"/>
                    <a:pt x="85420" y="189329"/>
                  </a:cubicBezTo>
                  <a:cubicBezTo>
                    <a:pt x="78853" y="189329"/>
                    <a:pt x="73529" y="184005"/>
                    <a:pt x="73529" y="177438"/>
                  </a:cubicBezTo>
                  <a:cubicBezTo>
                    <a:pt x="73529" y="170871"/>
                    <a:pt x="78853" y="165547"/>
                    <a:pt x="85420" y="165547"/>
                  </a:cubicBezTo>
                  <a:close/>
                  <a:moveTo>
                    <a:pt x="429885" y="73388"/>
                  </a:moveTo>
                  <a:cubicBezTo>
                    <a:pt x="436472" y="73388"/>
                    <a:pt x="441811" y="78712"/>
                    <a:pt x="441811" y="85279"/>
                  </a:cubicBezTo>
                  <a:cubicBezTo>
                    <a:pt x="441811" y="91846"/>
                    <a:pt x="436472" y="97170"/>
                    <a:pt x="429885" y="97170"/>
                  </a:cubicBezTo>
                  <a:cubicBezTo>
                    <a:pt x="423298" y="97170"/>
                    <a:pt x="417959" y="91846"/>
                    <a:pt x="417959" y="85279"/>
                  </a:cubicBezTo>
                  <a:cubicBezTo>
                    <a:pt x="417959" y="78712"/>
                    <a:pt x="423298" y="73388"/>
                    <a:pt x="429885" y="73388"/>
                  </a:cubicBezTo>
                  <a:close/>
                  <a:moveTo>
                    <a:pt x="177720" y="73388"/>
                  </a:moveTo>
                  <a:cubicBezTo>
                    <a:pt x="184287" y="73388"/>
                    <a:pt x="189611" y="78712"/>
                    <a:pt x="189611" y="85279"/>
                  </a:cubicBezTo>
                  <a:cubicBezTo>
                    <a:pt x="189611" y="91846"/>
                    <a:pt x="184287" y="97170"/>
                    <a:pt x="177720" y="97170"/>
                  </a:cubicBezTo>
                  <a:cubicBezTo>
                    <a:pt x="171153" y="97170"/>
                    <a:pt x="165829" y="91846"/>
                    <a:pt x="165829" y="85279"/>
                  </a:cubicBezTo>
                  <a:cubicBezTo>
                    <a:pt x="165829" y="78712"/>
                    <a:pt x="171153" y="73388"/>
                    <a:pt x="177720" y="73388"/>
                  </a:cubicBezTo>
                  <a:close/>
                  <a:moveTo>
                    <a:pt x="303775" y="42480"/>
                  </a:moveTo>
                  <a:cubicBezTo>
                    <a:pt x="310366" y="42480"/>
                    <a:pt x="315710" y="47815"/>
                    <a:pt x="315710" y="54396"/>
                  </a:cubicBezTo>
                  <a:lnTo>
                    <a:pt x="315710" y="69869"/>
                  </a:lnTo>
                  <a:cubicBezTo>
                    <a:pt x="315710" y="76449"/>
                    <a:pt x="310366" y="81785"/>
                    <a:pt x="303775" y="81785"/>
                  </a:cubicBezTo>
                  <a:cubicBezTo>
                    <a:pt x="297184" y="81785"/>
                    <a:pt x="291929" y="76449"/>
                    <a:pt x="291929" y="69869"/>
                  </a:cubicBezTo>
                  <a:lnTo>
                    <a:pt x="291929" y="54396"/>
                  </a:lnTo>
                  <a:cubicBezTo>
                    <a:pt x="291929" y="47815"/>
                    <a:pt x="297184" y="42480"/>
                    <a:pt x="303775" y="42480"/>
                  </a:cubicBezTo>
                  <a:close/>
                  <a:moveTo>
                    <a:pt x="303775" y="0"/>
                  </a:moveTo>
                  <a:cubicBezTo>
                    <a:pt x="394204" y="0"/>
                    <a:pt x="479560" y="40347"/>
                    <a:pt x="537058" y="108956"/>
                  </a:cubicBezTo>
                  <a:lnTo>
                    <a:pt x="537058" y="93048"/>
                  </a:lnTo>
                  <a:cubicBezTo>
                    <a:pt x="537058" y="86471"/>
                    <a:pt x="542309" y="81139"/>
                    <a:pt x="548895" y="81139"/>
                  </a:cubicBezTo>
                  <a:cubicBezTo>
                    <a:pt x="555482" y="81139"/>
                    <a:pt x="560822" y="86471"/>
                    <a:pt x="560822" y="93048"/>
                  </a:cubicBezTo>
                  <a:lnTo>
                    <a:pt x="560822" y="138994"/>
                  </a:lnTo>
                  <a:cubicBezTo>
                    <a:pt x="560822" y="145570"/>
                    <a:pt x="555482" y="150903"/>
                    <a:pt x="548895" y="150903"/>
                  </a:cubicBezTo>
                  <a:lnTo>
                    <a:pt x="502880" y="150903"/>
                  </a:lnTo>
                  <a:cubicBezTo>
                    <a:pt x="496293" y="150903"/>
                    <a:pt x="490953" y="145570"/>
                    <a:pt x="490953" y="138994"/>
                  </a:cubicBezTo>
                  <a:cubicBezTo>
                    <a:pt x="490953" y="132417"/>
                    <a:pt x="496293" y="127174"/>
                    <a:pt x="502880" y="127174"/>
                  </a:cubicBezTo>
                  <a:lnTo>
                    <a:pt x="521126" y="127174"/>
                  </a:lnTo>
                  <a:cubicBezTo>
                    <a:pt x="468168" y="62032"/>
                    <a:pt x="388419" y="23728"/>
                    <a:pt x="303775" y="23728"/>
                  </a:cubicBezTo>
                  <a:cubicBezTo>
                    <a:pt x="149440" y="23728"/>
                    <a:pt x="23764" y="149214"/>
                    <a:pt x="23764" y="303316"/>
                  </a:cubicBezTo>
                  <a:cubicBezTo>
                    <a:pt x="23764" y="457508"/>
                    <a:pt x="149440" y="582905"/>
                    <a:pt x="303775" y="582905"/>
                  </a:cubicBezTo>
                  <a:cubicBezTo>
                    <a:pt x="458199" y="582905"/>
                    <a:pt x="583786" y="457508"/>
                    <a:pt x="583786" y="303316"/>
                  </a:cubicBezTo>
                  <a:cubicBezTo>
                    <a:pt x="583786" y="278255"/>
                    <a:pt x="580492" y="253371"/>
                    <a:pt x="573906" y="229376"/>
                  </a:cubicBezTo>
                  <a:cubicBezTo>
                    <a:pt x="572126" y="223066"/>
                    <a:pt x="575864" y="216489"/>
                    <a:pt x="582273" y="214801"/>
                  </a:cubicBezTo>
                  <a:cubicBezTo>
                    <a:pt x="588592" y="213023"/>
                    <a:pt x="595089" y="216756"/>
                    <a:pt x="596869" y="223066"/>
                  </a:cubicBezTo>
                  <a:cubicBezTo>
                    <a:pt x="603990" y="249194"/>
                    <a:pt x="607639" y="276122"/>
                    <a:pt x="607639" y="303316"/>
                  </a:cubicBezTo>
                  <a:cubicBezTo>
                    <a:pt x="607639" y="470572"/>
                    <a:pt x="471283" y="606722"/>
                    <a:pt x="303775" y="606722"/>
                  </a:cubicBezTo>
                  <a:cubicBezTo>
                    <a:pt x="136267" y="606722"/>
                    <a:pt x="0" y="470572"/>
                    <a:pt x="0" y="303316"/>
                  </a:cubicBezTo>
                  <a:cubicBezTo>
                    <a:pt x="0" y="136061"/>
                    <a:pt x="136267" y="0"/>
                    <a:pt x="303775" y="0"/>
                  </a:cubicBezTo>
                  <a:close/>
                </a:path>
              </a:pathLst>
            </a:custGeom>
            <a:grpFill/>
            <a:ln w="12700" cap="flat">
              <a:noFill/>
              <a:miter lim="400000"/>
            </a:ln>
            <a:effectLst/>
          </p:spPr>
          <p:txBody>
            <a:bodyPr anchor="ctr"/>
            <a:lstStyle/>
            <a:p>
              <a:pPr algn="ctr"/>
              <a:endParaRPr>
                <a:cs typeface="+mn-ea"/>
                <a:sym typeface="+mn-lt"/>
              </a:endParaRPr>
            </a:p>
          </p:txBody>
        </p:sp>
      </p:grpSp>
      <p:grpSp>
        <p:nvGrpSpPr>
          <p:cNvPr id="71" name="î$ļïḋe"/>
          <p:cNvGrpSpPr/>
          <p:nvPr/>
        </p:nvGrpSpPr>
        <p:grpSpPr>
          <a:xfrm>
            <a:off x="7323642" y="3984091"/>
            <a:ext cx="808632" cy="808632"/>
            <a:chOff x="3025614" y="1870779"/>
            <a:chExt cx="808632" cy="808632"/>
          </a:xfrm>
        </p:grpSpPr>
        <p:sp>
          <p:nvSpPr>
            <p:cNvPr id="72" name="íS1idé"/>
            <p:cNvSpPr/>
            <p:nvPr/>
          </p:nvSpPr>
          <p:spPr>
            <a:xfrm>
              <a:off x="3025614" y="1870779"/>
              <a:ext cx="808632" cy="808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63500" cap="flat">
              <a:solidFill>
                <a:schemeClr val="bg1">
                  <a:lumMod val="75000"/>
                </a:schemeClr>
              </a:solidFill>
              <a:miter lim="400000"/>
            </a:ln>
            <a:effectLst/>
          </p:spPr>
          <p:txBody>
            <a:bodyPr anchor="ctr"/>
            <a:lstStyle/>
            <a:p>
              <a:pPr algn="ctr"/>
              <a:endParaRPr>
                <a:cs typeface="+mn-ea"/>
                <a:sym typeface="+mn-lt"/>
              </a:endParaRPr>
            </a:p>
          </p:txBody>
        </p:sp>
        <p:sp>
          <p:nvSpPr>
            <p:cNvPr id="73" name="ïṡ1íďé"/>
            <p:cNvSpPr/>
            <p:nvPr/>
          </p:nvSpPr>
          <p:spPr>
            <a:xfrm>
              <a:off x="3163933" y="2009098"/>
              <a:ext cx="531993" cy="5319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75000"/>
              </a:schemeClr>
            </a:solidFill>
            <a:ln w="12700" cap="flat">
              <a:noFill/>
              <a:miter lim="400000"/>
            </a:ln>
            <a:effectLst/>
          </p:spPr>
          <p:txBody>
            <a:bodyPr anchor="ctr"/>
            <a:lstStyle/>
            <a:p>
              <a:pPr algn="ctr"/>
              <a:endParaRPr>
                <a:cs typeface="+mn-ea"/>
                <a:sym typeface="+mn-lt"/>
              </a:endParaRPr>
            </a:p>
          </p:txBody>
        </p:sp>
        <p:sp>
          <p:nvSpPr>
            <p:cNvPr id="74" name="îs1ïḑè"/>
            <p:cNvSpPr/>
            <p:nvPr/>
          </p:nvSpPr>
          <p:spPr>
            <a:xfrm>
              <a:off x="3282109" y="2117461"/>
              <a:ext cx="305623" cy="305154"/>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 name="connsiteX40" fmla="*/ 325000 h 606722"/>
                <a:gd name="connsiteY40" fmla="*/ 325000 h 606722"/>
                <a:gd name="connsiteX41" fmla="*/ 325000 h 606722"/>
                <a:gd name="connsiteY41" fmla="*/ 325000 h 606722"/>
                <a:gd name="connsiteX42" fmla="*/ 325000 h 606722"/>
                <a:gd name="connsiteY42" fmla="*/ 325000 h 606722"/>
                <a:gd name="connsiteX43" fmla="*/ 325000 h 606722"/>
                <a:gd name="connsiteY43" fmla="*/ 325000 h 606722"/>
                <a:gd name="connsiteX44" fmla="*/ 325000 h 606722"/>
                <a:gd name="connsiteY44" fmla="*/ 325000 h 606722"/>
                <a:gd name="connsiteX45" fmla="*/ 325000 h 606722"/>
                <a:gd name="connsiteY45" fmla="*/ 325000 h 606722"/>
                <a:gd name="connsiteX46" fmla="*/ 325000 h 606722"/>
                <a:gd name="connsiteY46" fmla="*/ 325000 h 606722"/>
                <a:gd name="connsiteX47" fmla="*/ 325000 h 606722"/>
                <a:gd name="connsiteY47" fmla="*/ 325000 h 606722"/>
                <a:gd name="connsiteX48" fmla="*/ 325000 h 606722"/>
                <a:gd name="connsiteY48" fmla="*/ 325000 h 606722"/>
                <a:gd name="connsiteX49" fmla="*/ 325000 h 606722"/>
                <a:gd name="connsiteY49" fmla="*/ 325000 h 606722"/>
                <a:gd name="connsiteX50" fmla="*/ 325000 h 606722"/>
                <a:gd name="connsiteY50" fmla="*/ 325000 h 606722"/>
                <a:gd name="connsiteX51" fmla="*/ 325000 h 606722"/>
                <a:gd name="connsiteY51" fmla="*/ 325000 h 606722"/>
                <a:gd name="connsiteX52" fmla="*/ 325000 h 606722"/>
                <a:gd name="connsiteY52" fmla="*/ 325000 h 606722"/>
                <a:gd name="connsiteX53" fmla="*/ 325000 h 606722"/>
                <a:gd name="connsiteY53" fmla="*/ 325000 h 606722"/>
                <a:gd name="connsiteX54" fmla="*/ 325000 h 606722"/>
                <a:gd name="connsiteY54" fmla="*/ 325000 h 606722"/>
                <a:gd name="connsiteX55" fmla="*/ 325000 h 606722"/>
                <a:gd name="connsiteY55" fmla="*/ 325000 h 606722"/>
                <a:gd name="connsiteX56" fmla="*/ 325000 h 606722"/>
                <a:gd name="connsiteY56" fmla="*/ 325000 h 606722"/>
                <a:gd name="connsiteX57" fmla="*/ 325000 h 606722"/>
                <a:gd name="connsiteY57" fmla="*/ 325000 h 606722"/>
                <a:gd name="connsiteX58" fmla="*/ 325000 h 606722"/>
                <a:gd name="connsiteY58" fmla="*/ 325000 h 606722"/>
                <a:gd name="connsiteX59" fmla="*/ 325000 h 606722"/>
                <a:gd name="connsiteY59" fmla="*/ 325000 h 606722"/>
                <a:gd name="connsiteX60" fmla="*/ 325000 h 606722"/>
                <a:gd name="connsiteY60" fmla="*/ 325000 h 606722"/>
                <a:gd name="connsiteX61" fmla="*/ 325000 h 606722"/>
                <a:gd name="connsiteY61" fmla="*/ 325000 h 606722"/>
                <a:gd name="connsiteX62" fmla="*/ 325000 h 606722"/>
                <a:gd name="connsiteY62" fmla="*/ 325000 h 606722"/>
                <a:gd name="connsiteX63" fmla="*/ 325000 h 606722"/>
                <a:gd name="connsiteY63" fmla="*/ 325000 h 606722"/>
                <a:gd name="connsiteX64" fmla="*/ 325000 h 606722"/>
                <a:gd name="connsiteY64" fmla="*/ 325000 h 606722"/>
                <a:gd name="connsiteX65" fmla="*/ 325000 h 606722"/>
                <a:gd name="connsiteY65" fmla="*/ 325000 h 606722"/>
                <a:gd name="connsiteX66" fmla="*/ 325000 h 606722"/>
                <a:gd name="connsiteY66" fmla="*/ 325000 h 606722"/>
                <a:gd name="connsiteX67" fmla="*/ 325000 h 606722"/>
                <a:gd name="connsiteY67"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7535" h="606604">
                  <a:moveTo>
                    <a:pt x="394900" y="353768"/>
                  </a:moveTo>
                  <a:cubicBezTo>
                    <a:pt x="400507" y="353768"/>
                    <a:pt x="405045" y="358301"/>
                    <a:pt x="405045" y="363900"/>
                  </a:cubicBezTo>
                  <a:lnTo>
                    <a:pt x="405045" y="515616"/>
                  </a:lnTo>
                  <a:cubicBezTo>
                    <a:pt x="405045" y="543435"/>
                    <a:pt x="382353" y="566099"/>
                    <a:pt x="354410" y="566099"/>
                  </a:cubicBezTo>
                  <a:lnTo>
                    <a:pt x="212649" y="566099"/>
                  </a:lnTo>
                  <a:cubicBezTo>
                    <a:pt x="207131" y="566099"/>
                    <a:pt x="202593" y="561566"/>
                    <a:pt x="202593" y="556056"/>
                  </a:cubicBezTo>
                  <a:cubicBezTo>
                    <a:pt x="202593" y="550457"/>
                    <a:pt x="207131" y="545924"/>
                    <a:pt x="212649" y="545924"/>
                  </a:cubicBezTo>
                  <a:lnTo>
                    <a:pt x="354410" y="545924"/>
                  </a:lnTo>
                  <a:cubicBezTo>
                    <a:pt x="371140" y="545924"/>
                    <a:pt x="384845" y="532325"/>
                    <a:pt x="384845" y="515616"/>
                  </a:cubicBezTo>
                  <a:lnTo>
                    <a:pt x="384845" y="363900"/>
                  </a:lnTo>
                  <a:cubicBezTo>
                    <a:pt x="384845" y="358301"/>
                    <a:pt x="389294" y="353768"/>
                    <a:pt x="394900" y="353768"/>
                  </a:cubicBezTo>
                  <a:close/>
                  <a:moveTo>
                    <a:pt x="131640" y="262739"/>
                  </a:moveTo>
                  <a:cubicBezTo>
                    <a:pt x="137236" y="262739"/>
                    <a:pt x="141766" y="267271"/>
                    <a:pt x="141766" y="272870"/>
                  </a:cubicBezTo>
                  <a:lnTo>
                    <a:pt x="141766" y="333565"/>
                  </a:lnTo>
                  <a:cubicBezTo>
                    <a:pt x="141766" y="339075"/>
                    <a:pt x="137236" y="343607"/>
                    <a:pt x="131640" y="343607"/>
                  </a:cubicBezTo>
                  <a:cubicBezTo>
                    <a:pt x="126044" y="343607"/>
                    <a:pt x="121514" y="339075"/>
                    <a:pt x="121514" y="333565"/>
                  </a:cubicBezTo>
                  <a:lnTo>
                    <a:pt x="121514" y="272870"/>
                  </a:lnTo>
                  <a:cubicBezTo>
                    <a:pt x="121514" y="267271"/>
                    <a:pt x="126044" y="262739"/>
                    <a:pt x="131640" y="262739"/>
                  </a:cubicBezTo>
                  <a:close/>
                  <a:moveTo>
                    <a:pt x="489057" y="194973"/>
                  </a:moveTo>
                  <a:cubicBezTo>
                    <a:pt x="492973" y="190974"/>
                    <a:pt x="499381" y="190974"/>
                    <a:pt x="503386" y="194973"/>
                  </a:cubicBezTo>
                  <a:lnTo>
                    <a:pt x="604576" y="296095"/>
                  </a:lnTo>
                  <a:cubicBezTo>
                    <a:pt x="605555" y="296983"/>
                    <a:pt x="606267" y="298138"/>
                    <a:pt x="606801" y="299383"/>
                  </a:cubicBezTo>
                  <a:cubicBezTo>
                    <a:pt x="607780" y="301871"/>
                    <a:pt x="607780" y="304625"/>
                    <a:pt x="606801" y="307113"/>
                  </a:cubicBezTo>
                  <a:cubicBezTo>
                    <a:pt x="606267" y="308357"/>
                    <a:pt x="605555" y="309424"/>
                    <a:pt x="604576" y="310401"/>
                  </a:cubicBezTo>
                  <a:lnTo>
                    <a:pt x="503386" y="411434"/>
                  </a:lnTo>
                  <a:cubicBezTo>
                    <a:pt x="501339" y="413478"/>
                    <a:pt x="498758" y="414455"/>
                    <a:pt x="496177" y="414455"/>
                  </a:cubicBezTo>
                  <a:cubicBezTo>
                    <a:pt x="493596" y="414455"/>
                    <a:pt x="491015" y="413478"/>
                    <a:pt x="489057" y="411434"/>
                  </a:cubicBezTo>
                  <a:cubicBezTo>
                    <a:pt x="485052" y="407524"/>
                    <a:pt x="485052" y="401126"/>
                    <a:pt x="489057" y="397217"/>
                  </a:cubicBezTo>
                  <a:lnTo>
                    <a:pt x="572982" y="313333"/>
                  </a:lnTo>
                  <a:lnTo>
                    <a:pt x="232921" y="313333"/>
                  </a:lnTo>
                  <a:cubicBezTo>
                    <a:pt x="227314" y="313333"/>
                    <a:pt x="222775" y="308802"/>
                    <a:pt x="222775" y="303203"/>
                  </a:cubicBezTo>
                  <a:cubicBezTo>
                    <a:pt x="222775" y="297605"/>
                    <a:pt x="227314" y="293074"/>
                    <a:pt x="232921" y="293074"/>
                  </a:cubicBezTo>
                  <a:lnTo>
                    <a:pt x="572982" y="293074"/>
                  </a:lnTo>
                  <a:lnTo>
                    <a:pt x="489057" y="209279"/>
                  </a:lnTo>
                  <a:cubicBezTo>
                    <a:pt x="485052" y="205281"/>
                    <a:pt x="485052" y="198883"/>
                    <a:pt x="489057" y="194973"/>
                  </a:cubicBezTo>
                  <a:close/>
                  <a:moveTo>
                    <a:pt x="211398" y="40317"/>
                  </a:moveTo>
                  <a:lnTo>
                    <a:pt x="354409" y="40317"/>
                  </a:lnTo>
                  <a:cubicBezTo>
                    <a:pt x="382353" y="40317"/>
                    <a:pt x="405046" y="62981"/>
                    <a:pt x="405046" y="90889"/>
                  </a:cubicBezTo>
                  <a:lnTo>
                    <a:pt x="405046" y="242605"/>
                  </a:lnTo>
                  <a:cubicBezTo>
                    <a:pt x="405046" y="248115"/>
                    <a:pt x="400508" y="252648"/>
                    <a:pt x="394901" y="252648"/>
                  </a:cubicBezTo>
                  <a:cubicBezTo>
                    <a:pt x="389295" y="252648"/>
                    <a:pt x="384845" y="248115"/>
                    <a:pt x="384845" y="242605"/>
                  </a:cubicBezTo>
                  <a:lnTo>
                    <a:pt x="384845" y="90889"/>
                  </a:lnTo>
                  <a:cubicBezTo>
                    <a:pt x="384845" y="74180"/>
                    <a:pt x="371140" y="60581"/>
                    <a:pt x="354409" y="60581"/>
                  </a:cubicBezTo>
                  <a:lnTo>
                    <a:pt x="211398" y="60581"/>
                  </a:lnTo>
                  <a:cubicBezTo>
                    <a:pt x="205791" y="60581"/>
                    <a:pt x="201253" y="56048"/>
                    <a:pt x="201253" y="50449"/>
                  </a:cubicBezTo>
                  <a:cubicBezTo>
                    <a:pt x="201253" y="44850"/>
                    <a:pt x="205791" y="40317"/>
                    <a:pt x="211398" y="40317"/>
                  </a:cubicBezTo>
                  <a:close/>
                  <a:moveTo>
                    <a:pt x="147115" y="20146"/>
                  </a:moveTo>
                  <a:cubicBezTo>
                    <a:pt x="144890" y="20146"/>
                    <a:pt x="142576" y="20590"/>
                    <a:pt x="140084" y="21568"/>
                  </a:cubicBezTo>
                  <a:lnTo>
                    <a:pt x="44232" y="59782"/>
                  </a:lnTo>
                  <a:cubicBezTo>
                    <a:pt x="24919" y="66981"/>
                    <a:pt x="20292" y="73024"/>
                    <a:pt x="20292" y="90887"/>
                  </a:cubicBezTo>
                  <a:lnTo>
                    <a:pt x="20292" y="515689"/>
                  </a:lnTo>
                  <a:cubicBezTo>
                    <a:pt x="20292" y="533464"/>
                    <a:pt x="24919" y="539596"/>
                    <a:pt x="44054" y="546616"/>
                  </a:cubicBezTo>
                  <a:lnTo>
                    <a:pt x="140262" y="585098"/>
                  </a:lnTo>
                  <a:cubicBezTo>
                    <a:pt x="142576" y="585897"/>
                    <a:pt x="144890" y="586431"/>
                    <a:pt x="147115" y="586431"/>
                  </a:cubicBezTo>
                  <a:cubicBezTo>
                    <a:pt x="156015" y="586431"/>
                    <a:pt x="161978" y="578254"/>
                    <a:pt x="161978" y="566257"/>
                  </a:cubicBezTo>
                  <a:lnTo>
                    <a:pt x="161978" y="40319"/>
                  </a:lnTo>
                  <a:cubicBezTo>
                    <a:pt x="161978" y="28233"/>
                    <a:pt x="156015" y="20146"/>
                    <a:pt x="147115" y="20146"/>
                  </a:cubicBezTo>
                  <a:close/>
                  <a:moveTo>
                    <a:pt x="151669" y="315"/>
                  </a:moveTo>
                  <a:cubicBezTo>
                    <a:pt x="169354" y="2727"/>
                    <a:pt x="182270" y="18724"/>
                    <a:pt x="182270" y="40319"/>
                  </a:cubicBezTo>
                  <a:lnTo>
                    <a:pt x="182270" y="566257"/>
                  </a:lnTo>
                  <a:cubicBezTo>
                    <a:pt x="182270" y="589630"/>
                    <a:pt x="167496" y="606604"/>
                    <a:pt x="147115" y="606604"/>
                  </a:cubicBezTo>
                  <a:cubicBezTo>
                    <a:pt x="142487" y="606604"/>
                    <a:pt x="137681" y="605716"/>
                    <a:pt x="132964" y="603938"/>
                  </a:cubicBezTo>
                  <a:lnTo>
                    <a:pt x="36756" y="565457"/>
                  </a:lnTo>
                  <a:cubicBezTo>
                    <a:pt x="10057" y="555592"/>
                    <a:pt x="0" y="542084"/>
                    <a:pt x="0" y="515689"/>
                  </a:cubicBezTo>
                  <a:lnTo>
                    <a:pt x="0" y="90887"/>
                  </a:lnTo>
                  <a:cubicBezTo>
                    <a:pt x="0" y="64492"/>
                    <a:pt x="10057" y="50895"/>
                    <a:pt x="37023" y="40942"/>
                  </a:cubicBezTo>
                  <a:lnTo>
                    <a:pt x="132697" y="2727"/>
                  </a:lnTo>
                  <a:cubicBezTo>
                    <a:pt x="139350" y="217"/>
                    <a:pt x="145774" y="-489"/>
                    <a:pt x="151669" y="315"/>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75" name="组合 74"/>
          <p:cNvGrpSpPr/>
          <p:nvPr/>
        </p:nvGrpSpPr>
        <p:grpSpPr>
          <a:xfrm>
            <a:off x="5115660" y="1841123"/>
            <a:ext cx="2543595" cy="986085"/>
            <a:chOff x="5052231" y="2072525"/>
            <a:chExt cx="2543595" cy="986085"/>
          </a:xfrm>
        </p:grpSpPr>
        <p:sp>
          <p:nvSpPr>
            <p:cNvPr id="76" name="矩形 1"/>
            <p:cNvSpPr>
              <a:spLocks noChangeArrowheads="1"/>
            </p:cNvSpPr>
            <p:nvPr/>
          </p:nvSpPr>
          <p:spPr bwMode="auto">
            <a:xfrm>
              <a:off x="5070642" y="2409393"/>
              <a:ext cx="2525184" cy="64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2300"/>
                </a:lnSpc>
              </a:pPr>
              <a:r>
                <a:rPr lang="zh-CN" altLang="en-US" sz="1335" spc="150" dirty="0">
                  <a:solidFill>
                    <a:srgbClr val="595959"/>
                  </a:solidFill>
                  <a:cs typeface="+mn-ea"/>
                  <a:sym typeface="+mn-lt"/>
                </a:rPr>
                <a:t>点击此处输入文本内容，点击此处输入文本内容</a:t>
              </a:r>
              <a:r>
                <a:rPr lang="en-US" altLang="zh-CN" sz="1335" spc="150" dirty="0">
                  <a:solidFill>
                    <a:srgbClr val="595959"/>
                  </a:solidFill>
                  <a:cs typeface="+mn-ea"/>
                  <a:sym typeface="+mn-lt"/>
                </a:rPr>
                <a:t>……</a:t>
              </a:r>
              <a:endParaRPr lang="zh-CN" altLang="en-US" sz="1335" spc="150" dirty="0">
                <a:solidFill>
                  <a:srgbClr val="595959"/>
                </a:solidFill>
                <a:cs typeface="+mn-ea"/>
                <a:sym typeface="+mn-lt"/>
              </a:endParaRPr>
            </a:p>
          </p:txBody>
        </p:sp>
        <p:sp>
          <p:nvSpPr>
            <p:cNvPr id="77" name="iSliḑe"/>
            <p:cNvSpPr txBox="1"/>
            <p:nvPr/>
          </p:nvSpPr>
          <p:spPr bwMode="auto">
            <a:xfrm>
              <a:off x="5052231" y="2072525"/>
              <a:ext cx="2164253" cy="35113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none" lIns="90000">
              <a:normAutofit lnSpcReduction="10000"/>
            </a:bodyPr>
            <a:lstStyle/>
            <a:p>
              <a:pPr eaLnBrk="1" hangingPunct="1">
                <a:spcBef>
                  <a:spcPct val="0"/>
                </a:spcBef>
                <a:buFontTx/>
                <a:buNone/>
              </a:pPr>
              <a:r>
                <a:rPr lang="zh-CN" altLang="en-US" b="1" dirty="0">
                  <a:cs typeface="+mn-ea"/>
                  <a:sym typeface="+mn-lt"/>
                </a:rPr>
                <a:t>文本标题</a:t>
              </a:r>
              <a:endParaRPr lang="zh-CN" altLang="en-US" sz="1800" b="1" dirty="0">
                <a:cs typeface="+mn-ea"/>
                <a:sym typeface="+mn-lt"/>
              </a:endParaRPr>
            </a:p>
          </p:txBody>
        </p:sp>
      </p:grpSp>
      <p:grpSp>
        <p:nvGrpSpPr>
          <p:cNvPr id="78" name="组合 77"/>
          <p:cNvGrpSpPr/>
          <p:nvPr/>
        </p:nvGrpSpPr>
        <p:grpSpPr>
          <a:xfrm>
            <a:off x="1220153" y="2673022"/>
            <a:ext cx="2543595" cy="986085"/>
            <a:chOff x="5052231" y="2072525"/>
            <a:chExt cx="2543595" cy="986085"/>
          </a:xfrm>
        </p:grpSpPr>
        <p:sp>
          <p:nvSpPr>
            <p:cNvPr id="79" name="矩形 1"/>
            <p:cNvSpPr>
              <a:spLocks noChangeArrowheads="1"/>
            </p:cNvSpPr>
            <p:nvPr/>
          </p:nvSpPr>
          <p:spPr bwMode="auto">
            <a:xfrm>
              <a:off x="5070642" y="2409393"/>
              <a:ext cx="2525184" cy="64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2300"/>
                </a:lnSpc>
              </a:pPr>
              <a:r>
                <a:rPr lang="zh-CN" altLang="en-US" sz="1335" spc="150" dirty="0">
                  <a:solidFill>
                    <a:srgbClr val="595959"/>
                  </a:solidFill>
                  <a:cs typeface="+mn-ea"/>
                  <a:sym typeface="+mn-lt"/>
                </a:rPr>
                <a:t>点击此处输入文本内容，点击此处输入文本内容</a:t>
              </a:r>
              <a:r>
                <a:rPr lang="en-US" altLang="zh-CN" sz="1335" spc="150" dirty="0">
                  <a:solidFill>
                    <a:srgbClr val="595959"/>
                  </a:solidFill>
                  <a:cs typeface="+mn-ea"/>
                  <a:sym typeface="+mn-lt"/>
                </a:rPr>
                <a:t>……</a:t>
              </a:r>
              <a:endParaRPr lang="zh-CN" altLang="en-US" sz="1335" spc="150" dirty="0">
                <a:solidFill>
                  <a:srgbClr val="595959"/>
                </a:solidFill>
                <a:cs typeface="+mn-ea"/>
                <a:sym typeface="+mn-lt"/>
              </a:endParaRPr>
            </a:p>
          </p:txBody>
        </p:sp>
        <p:sp>
          <p:nvSpPr>
            <p:cNvPr id="80" name="iSliḑe"/>
            <p:cNvSpPr txBox="1"/>
            <p:nvPr/>
          </p:nvSpPr>
          <p:spPr bwMode="auto">
            <a:xfrm>
              <a:off x="5052231" y="2072525"/>
              <a:ext cx="2164253" cy="35113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none" lIns="90000">
              <a:normAutofit lnSpcReduction="10000"/>
            </a:bodyPr>
            <a:lstStyle/>
            <a:p>
              <a:pPr eaLnBrk="1" hangingPunct="1">
                <a:spcBef>
                  <a:spcPct val="0"/>
                </a:spcBef>
                <a:buFontTx/>
                <a:buNone/>
              </a:pPr>
              <a:r>
                <a:rPr lang="zh-CN" altLang="en-US" b="1" dirty="0">
                  <a:cs typeface="+mn-ea"/>
                  <a:sym typeface="+mn-lt"/>
                </a:rPr>
                <a:t>文本标题</a:t>
              </a:r>
              <a:endParaRPr lang="zh-CN" altLang="en-US" sz="1800" b="1" dirty="0">
                <a:cs typeface="+mn-ea"/>
                <a:sym typeface="+mn-lt"/>
              </a:endParaRPr>
            </a:p>
          </p:txBody>
        </p:sp>
      </p:grpSp>
      <p:grpSp>
        <p:nvGrpSpPr>
          <p:cNvPr id="81" name="组合 80"/>
          <p:cNvGrpSpPr/>
          <p:nvPr/>
        </p:nvGrpSpPr>
        <p:grpSpPr>
          <a:xfrm>
            <a:off x="4042389" y="4127130"/>
            <a:ext cx="2543595" cy="986085"/>
            <a:chOff x="5052231" y="2072525"/>
            <a:chExt cx="2543595" cy="986085"/>
          </a:xfrm>
        </p:grpSpPr>
        <p:sp>
          <p:nvSpPr>
            <p:cNvPr id="82" name="矩形 1"/>
            <p:cNvSpPr>
              <a:spLocks noChangeArrowheads="1"/>
            </p:cNvSpPr>
            <p:nvPr/>
          </p:nvSpPr>
          <p:spPr bwMode="auto">
            <a:xfrm>
              <a:off x="5070642" y="2409393"/>
              <a:ext cx="2525184" cy="64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2300"/>
                </a:lnSpc>
              </a:pPr>
              <a:r>
                <a:rPr lang="zh-CN" altLang="en-US" sz="1335" spc="150" dirty="0">
                  <a:solidFill>
                    <a:srgbClr val="595959"/>
                  </a:solidFill>
                  <a:cs typeface="+mn-ea"/>
                  <a:sym typeface="+mn-lt"/>
                </a:rPr>
                <a:t>点击此处输入文本内容，点击此处输入文本内容</a:t>
              </a:r>
              <a:r>
                <a:rPr lang="en-US" altLang="zh-CN" sz="1335" spc="150" dirty="0">
                  <a:solidFill>
                    <a:srgbClr val="595959"/>
                  </a:solidFill>
                  <a:cs typeface="+mn-ea"/>
                  <a:sym typeface="+mn-lt"/>
                </a:rPr>
                <a:t>……</a:t>
              </a:r>
              <a:endParaRPr lang="zh-CN" altLang="en-US" sz="1335" spc="150" dirty="0">
                <a:solidFill>
                  <a:srgbClr val="595959"/>
                </a:solidFill>
                <a:cs typeface="+mn-ea"/>
                <a:sym typeface="+mn-lt"/>
              </a:endParaRPr>
            </a:p>
          </p:txBody>
        </p:sp>
        <p:sp>
          <p:nvSpPr>
            <p:cNvPr id="83" name="iSliḑe"/>
            <p:cNvSpPr txBox="1"/>
            <p:nvPr/>
          </p:nvSpPr>
          <p:spPr bwMode="auto">
            <a:xfrm>
              <a:off x="5052231" y="2072525"/>
              <a:ext cx="2164253" cy="35113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none" lIns="90000">
              <a:normAutofit lnSpcReduction="10000"/>
            </a:bodyPr>
            <a:lstStyle/>
            <a:p>
              <a:pPr eaLnBrk="1" hangingPunct="1">
                <a:spcBef>
                  <a:spcPct val="0"/>
                </a:spcBef>
                <a:buFontTx/>
                <a:buNone/>
              </a:pPr>
              <a:r>
                <a:rPr lang="zh-CN" altLang="en-US" b="1" dirty="0">
                  <a:cs typeface="+mn-ea"/>
                  <a:sym typeface="+mn-lt"/>
                </a:rPr>
                <a:t>文本标题</a:t>
              </a:r>
              <a:endParaRPr lang="zh-CN" altLang="en-US" sz="1800" b="1" dirty="0">
                <a:cs typeface="+mn-ea"/>
                <a:sym typeface="+mn-lt"/>
              </a:endParaRPr>
            </a:p>
          </p:txBody>
        </p:sp>
      </p:grpSp>
      <p:grpSp>
        <p:nvGrpSpPr>
          <p:cNvPr id="84" name="组合 83"/>
          <p:cNvGrpSpPr/>
          <p:nvPr/>
        </p:nvGrpSpPr>
        <p:grpSpPr>
          <a:xfrm>
            <a:off x="8458376" y="3404478"/>
            <a:ext cx="2543595" cy="986085"/>
            <a:chOff x="5052231" y="2072525"/>
            <a:chExt cx="2543595" cy="986085"/>
          </a:xfrm>
        </p:grpSpPr>
        <p:sp>
          <p:nvSpPr>
            <p:cNvPr id="85" name="矩形 1"/>
            <p:cNvSpPr>
              <a:spLocks noChangeArrowheads="1"/>
            </p:cNvSpPr>
            <p:nvPr/>
          </p:nvSpPr>
          <p:spPr bwMode="auto">
            <a:xfrm>
              <a:off x="5070642" y="2409393"/>
              <a:ext cx="2525184" cy="64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2300"/>
                </a:lnSpc>
              </a:pPr>
              <a:r>
                <a:rPr lang="zh-CN" altLang="en-US" sz="1335" spc="150" dirty="0">
                  <a:solidFill>
                    <a:srgbClr val="595959"/>
                  </a:solidFill>
                  <a:cs typeface="+mn-ea"/>
                  <a:sym typeface="+mn-lt"/>
                </a:rPr>
                <a:t>点击此处输入文本内容，点击此处输入文本内容</a:t>
              </a:r>
              <a:r>
                <a:rPr lang="en-US" altLang="zh-CN" sz="1335" spc="150" dirty="0">
                  <a:solidFill>
                    <a:srgbClr val="595959"/>
                  </a:solidFill>
                  <a:cs typeface="+mn-ea"/>
                  <a:sym typeface="+mn-lt"/>
                </a:rPr>
                <a:t>……</a:t>
              </a:r>
              <a:endParaRPr lang="zh-CN" altLang="en-US" sz="1335" spc="150" dirty="0">
                <a:solidFill>
                  <a:srgbClr val="595959"/>
                </a:solidFill>
                <a:cs typeface="+mn-ea"/>
                <a:sym typeface="+mn-lt"/>
              </a:endParaRPr>
            </a:p>
          </p:txBody>
        </p:sp>
        <p:sp>
          <p:nvSpPr>
            <p:cNvPr id="86" name="iSliḑe"/>
            <p:cNvSpPr txBox="1"/>
            <p:nvPr/>
          </p:nvSpPr>
          <p:spPr bwMode="auto">
            <a:xfrm>
              <a:off x="5052231" y="2072525"/>
              <a:ext cx="2164253" cy="35113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none" lIns="90000">
              <a:normAutofit lnSpcReduction="10000"/>
            </a:bodyPr>
            <a:lstStyle/>
            <a:p>
              <a:pPr eaLnBrk="1" hangingPunct="1">
                <a:spcBef>
                  <a:spcPct val="0"/>
                </a:spcBef>
                <a:buFontTx/>
                <a:buNone/>
              </a:pPr>
              <a:r>
                <a:rPr lang="zh-CN" altLang="en-US" b="1" dirty="0">
                  <a:cs typeface="+mn-ea"/>
                  <a:sym typeface="+mn-lt"/>
                </a:rPr>
                <a:t>文本标题</a:t>
              </a:r>
              <a:endParaRPr lang="zh-CN" altLang="en-US" sz="1800" b="1" dirty="0">
                <a:cs typeface="+mn-ea"/>
                <a:sym typeface="+mn-lt"/>
              </a:endParaRPr>
            </a:p>
          </p:txBody>
        </p:sp>
      </p:grpSp>
      <p:grpSp>
        <p:nvGrpSpPr>
          <p:cNvPr id="87" name="组合 86"/>
          <p:cNvGrpSpPr/>
          <p:nvPr/>
        </p:nvGrpSpPr>
        <p:grpSpPr>
          <a:xfrm>
            <a:off x="6724304" y="5278128"/>
            <a:ext cx="2543595" cy="986085"/>
            <a:chOff x="5052231" y="2072525"/>
            <a:chExt cx="2543595" cy="986085"/>
          </a:xfrm>
        </p:grpSpPr>
        <p:sp>
          <p:nvSpPr>
            <p:cNvPr id="88" name="矩形 1"/>
            <p:cNvSpPr>
              <a:spLocks noChangeArrowheads="1"/>
            </p:cNvSpPr>
            <p:nvPr/>
          </p:nvSpPr>
          <p:spPr bwMode="auto">
            <a:xfrm>
              <a:off x="5070642" y="2409393"/>
              <a:ext cx="2525184" cy="64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2300"/>
                </a:lnSpc>
              </a:pPr>
              <a:r>
                <a:rPr lang="zh-CN" altLang="en-US" sz="1335" spc="150" dirty="0">
                  <a:solidFill>
                    <a:srgbClr val="595959"/>
                  </a:solidFill>
                  <a:cs typeface="+mn-ea"/>
                  <a:sym typeface="+mn-lt"/>
                </a:rPr>
                <a:t>点击此处输入文本内容，点击此处输入文本内容</a:t>
              </a:r>
              <a:r>
                <a:rPr lang="en-US" altLang="zh-CN" sz="1335" spc="150" dirty="0">
                  <a:solidFill>
                    <a:srgbClr val="595959"/>
                  </a:solidFill>
                  <a:cs typeface="+mn-ea"/>
                  <a:sym typeface="+mn-lt"/>
                </a:rPr>
                <a:t>……</a:t>
              </a:r>
              <a:endParaRPr lang="zh-CN" altLang="en-US" sz="1335" spc="150" dirty="0">
                <a:solidFill>
                  <a:srgbClr val="595959"/>
                </a:solidFill>
                <a:cs typeface="+mn-ea"/>
                <a:sym typeface="+mn-lt"/>
              </a:endParaRPr>
            </a:p>
          </p:txBody>
        </p:sp>
        <p:sp>
          <p:nvSpPr>
            <p:cNvPr id="89" name="iSliḑe"/>
            <p:cNvSpPr txBox="1"/>
            <p:nvPr/>
          </p:nvSpPr>
          <p:spPr bwMode="auto">
            <a:xfrm>
              <a:off x="5052231" y="2072525"/>
              <a:ext cx="2164253" cy="35113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none" lIns="90000">
              <a:normAutofit lnSpcReduction="10000"/>
            </a:bodyPr>
            <a:lstStyle/>
            <a:p>
              <a:pPr eaLnBrk="1" hangingPunct="1">
                <a:spcBef>
                  <a:spcPct val="0"/>
                </a:spcBef>
                <a:buFontTx/>
                <a:buNone/>
              </a:pPr>
              <a:r>
                <a:rPr lang="zh-CN" altLang="en-US" b="1" dirty="0">
                  <a:cs typeface="+mn-ea"/>
                  <a:sym typeface="+mn-lt"/>
                </a:rPr>
                <a:t>文本标题</a:t>
              </a:r>
              <a:endParaRPr lang="zh-CN" altLang="en-US" sz="1800" b="1" dirty="0">
                <a:cs typeface="+mn-ea"/>
                <a:sym typeface="+mn-lt"/>
              </a:endParaRPr>
            </a:p>
          </p:txBody>
        </p:sp>
      </p:grpSp>
      <p:grpSp>
        <p:nvGrpSpPr>
          <p:cNvPr id="90" name="组合 89"/>
          <p:cNvGrpSpPr/>
          <p:nvPr/>
        </p:nvGrpSpPr>
        <p:grpSpPr>
          <a:xfrm>
            <a:off x="2733132" y="1863550"/>
            <a:ext cx="808632" cy="808632"/>
            <a:chOff x="2669703" y="2094952"/>
            <a:chExt cx="808632" cy="808632"/>
          </a:xfrm>
          <a:solidFill>
            <a:srgbClr val="FFC862"/>
          </a:solidFill>
        </p:grpSpPr>
        <p:grpSp>
          <p:nvGrpSpPr>
            <p:cNvPr id="91" name="ï$ḷîḓé"/>
            <p:cNvGrpSpPr/>
            <p:nvPr/>
          </p:nvGrpSpPr>
          <p:grpSpPr>
            <a:xfrm>
              <a:off x="2669703" y="2094952"/>
              <a:ext cx="808632" cy="808632"/>
              <a:chOff x="3025614" y="1870779"/>
              <a:chExt cx="808632" cy="808632"/>
            </a:xfrm>
            <a:grpFill/>
          </p:grpSpPr>
          <p:sp>
            <p:nvSpPr>
              <p:cNvPr id="93" name="îSḻïďé"/>
              <p:cNvSpPr/>
              <p:nvPr/>
            </p:nvSpPr>
            <p:spPr>
              <a:xfrm>
                <a:off x="3025614" y="1870779"/>
                <a:ext cx="808632" cy="808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63500" cap="flat">
                <a:noFill/>
                <a:miter lim="400000"/>
              </a:ln>
              <a:effectLst/>
            </p:spPr>
            <p:txBody>
              <a:bodyPr anchor="ctr"/>
              <a:lstStyle/>
              <a:p>
                <a:pPr algn="ctr"/>
                <a:endParaRPr>
                  <a:cs typeface="+mn-ea"/>
                  <a:sym typeface="+mn-lt"/>
                </a:endParaRPr>
              </a:p>
            </p:txBody>
          </p:sp>
          <p:sp>
            <p:nvSpPr>
              <p:cNvPr id="94" name="íś1íḍe"/>
              <p:cNvSpPr/>
              <p:nvPr/>
            </p:nvSpPr>
            <p:spPr>
              <a:xfrm>
                <a:off x="3163933" y="2009098"/>
                <a:ext cx="531993" cy="5319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cap="flat">
                <a:noFill/>
                <a:miter lim="400000"/>
              </a:ln>
              <a:effectLst/>
            </p:spPr>
            <p:txBody>
              <a:bodyPr anchor="ctr"/>
              <a:lstStyle/>
              <a:p>
                <a:pPr algn="ctr"/>
                <a:endParaRPr>
                  <a:cs typeface="+mn-ea"/>
                  <a:sym typeface="+mn-lt"/>
                </a:endParaRPr>
              </a:p>
            </p:txBody>
          </p:sp>
        </p:grpSp>
        <p:sp>
          <p:nvSpPr>
            <p:cNvPr id="92" name="settings_102018"/>
            <p:cNvSpPr>
              <a:spLocks noChangeAspect="1"/>
            </p:cNvSpPr>
            <p:nvPr/>
          </p:nvSpPr>
          <p:spPr bwMode="auto">
            <a:xfrm>
              <a:off x="2896228" y="2299694"/>
              <a:ext cx="396000" cy="383890"/>
            </a:xfrm>
            <a:custGeom>
              <a:avLst/>
              <a:gdLst>
                <a:gd name="connsiteX0" fmla="*/ 279390 w 602276"/>
                <a:gd name="connsiteY0" fmla="*/ 338996 h 583858"/>
                <a:gd name="connsiteX1" fmla="*/ 297799 w 602276"/>
                <a:gd name="connsiteY1" fmla="*/ 348283 h 583858"/>
                <a:gd name="connsiteX2" fmla="*/ 300456 w 602276"/>
                <a:gd name="connsiteY2" fmla="*/ 352263 h 583858"/>
                <a:gd name="connsiteX3" fmla="*/ 307478 w 602276"/>
                <a:gd name="connsiteY3" fmla="*/ 352831 h 583858"/>
                <a:gd name="connsiteX4" fmla="*/ 310704 w 602276"/>
                <a:gd name="connsiteY4" fmla="*/ 349041 h 583858"/>
                <a:gd name="connsiteX5" fmla="*/ 327595 w 602276"/>
                <a:gd name="connsiteY5" fmla="*/ 341649 h 583858"/>
                <a:gd name="connsiteX6" fmla="*/ 336895 w 602276"/>
                <a:gd name="connsiteY6" fmla="*/ 343734 h 583858"/>
                <a:gd name="connsiteX7" fmla="*/ 364603 w 602276"/>
                <a:gd name="connsiteY7" fmla="*/ 357001 h 583858"/>
                <a:gd name="connsiteX8" fmla="*/ 375801 w 602276"/>
                <a:gd name="connsiteY8" fmla="*/ 369699 h 583858"/>
                <a:gd name="connsiteX9" fmla="*/ 376939 w 602276"/>
                <a:gd name="connsiteY9" fmla="*/ 380691 h 583858"/>
                <a:gd name="connsiteX10" fmla="*/ 375990 w 602276"/>
                <a:gd name="connsiteY10" fmla="*/ 385429 h 583858"/>
                <a:gd name="connsiteX11" fmla="*/ 379786 w 602276"/>
                <a:gd name="connsiteY11" fmla="*/ 390925 h 583858"/>
                <a:gd name="connsiteX12" fmla="*/ 388326 w 602276"/>
                <a:gd name="connsiteY12" fmla="*/ 391114 h 583858"/>
                <a:gd name="connsiteX13" fmla="*/ 410341 w 602276"/>
                <a:gd name="connsiteY13" fmla="*/ 405708 h 583858"/>
                <a:gd name="connsiteX14" fmla="*/ 420590 w 602276"/>
                <a:gd name="connsiteY14" fmla="*/ 434704 h 583858"/>
                <a:gd name="connsiteX15" fmla="*/ 412429 w 602276"/>
                <a:gd name="connsiteY15" fmla="*/ 460290 h 583858"/>
                <a:gd name="connsiteX16" fmla="*/ 407684 w 602276"/>
                <a:gd name="connsiteY16" fmla="*/ 463512 h 583858"/>
                <a:gd name="connsiteX17" fmla="*/ 406925 w 602276"/>
                <a:gd name="connsiteY17" fmla="*/ 471851 h 583858"/>
                <a:gd name="connsiteX18" fmla="*/ 410721 w 602276"/>
                <a:gd name="connsiteY18" fmla="*/ 474883 h 583858"/>
                <a:gd name="connsiteX19" fmla="*/ 416984 w 602276"/>
                <a:gd name="connsiteY19" fmla="*/ 484170 h 583858"/>
                <a:gd name="connsiteX20" fmla="*/ 416225 w 602276"/>
                <a:gd name="connsiteY20" fmla="*/ 501227 h 583858"/>
                <a:gd name="connsiteX21" fmla="*/ 402940 w 602276"/>
                <a:gd name="connsiteY21" fmla="*/ 528897 h 583858"/>
                <a:gd name="connsiteX22" fmla="*/ 382823 w 602276"/>
                <a:gd name="connsiteY22" fmla="*/ 541405 h 583858"/>
                <a:gd name="connsiteX23" fmla="*/ 379217 w 602276"/>
                <a:gd name="connsiteY23" fmla="*/ 541216 h 583858"/>
                <a:gd name="connsiteX24" fmla="*/ 374092 w 602276"/>
                <a:gd name="connsiteY24" fmla="*/ 540268 h 583858"/>
                <a:gd name="connsiteX25" fmla="*/ 368778 w 602276"/>
                <a:gd name="connsiteY25" fmla="*/ 544817 h 583858"/>
                <a:gd name="connsiteX26" fmla="*/ 369158 w 602276"/>
                <a:gd name="connsiteY26" fmla="*/ 550123 h 583858"/>
                <a:gd name="connsiteX27" fmla="*/ 354545 w 602276"/>
                <a:gd name="connsiteY27" fmla="*/ 572487 h 583858"/>
                <a:gd name="connsiteX28" fmla="*/ 325507 w 602276"/>
                <a:gd name="connsiteY28" fmla="*/ 582721 h 583858"/>
                <a:gd name="connsiteX29" fmla="*/ 318485 w 602276"/>
                <a:gd name="connsiteY29" fmla="*/ 583858 h 583858"/>
                <a:gd name="connsiteX30" fmla="*/ 300076 w 602276"/>
                <a:gd name="connsiteY30" fmla="*/ 574571 h 583858"/>
                <a:gd name="connsiteX31" fmla="*/ 296470 w 602276"/>
                <a:gd name="connsiteY31" fmla="*/ 569644 h 583858"/>
                <a:gd name="connsiteX32" fmla="*/ 289258 w 602276"/>
                <a:gd name="connsiteY32" fmla="*/ 569644 h 583858"/>
                <a:gd name="connsiteX33" fmla="*/ 286222 w 602276"/>
                <a:gd name="connsiteY33" fmla="*/ 573055 h 583858"/>
                <a:gd name="connsiteX34" fmla="*/ 269331 w 602276"/>
                <a:gd name="connsiteY34" fmla="*/ 580636 h 583858"/>
                <a:gd name="connsiteX35" fmla="*/ 259842 w 602276"/>
                <a:gd name="connsiteY35" fmla="*/ 578551 h 583858"/>
                <a:gd name="connsiteX36" fmla="*/ 232133 w 602276"/>
                <a:gd name="connsiteY36" fmla="*/ 565285 h 583858"/>
                <a:gd name="connsiteX37" fmla="*/ 220936 w 602276"/>
                <a:gd name="connsiteY37" fmla="*/ 552587 h 583858"/>
                <a:gd name="connsiteX38" fmla="*/ 219987 w 602276"/>
                <a:gd name="connsiteY38" fmla="*/ 541595 h 583858"/>
                <a:gd name="connsiteX39" fmla="*/ 220746 w 602276"/>
                <a:gd name="connsiteY39" fmla="*/ 537236 h 583858"/>
                <a:gd name="connsiteX40" fmla="*/ 215242 w 602276"/>
                <a:gd name="connsiteY40" fmla="*/ 531171 h 583858"/>
                <a:gd name="connsiteX41" fmla="*/ 210308 w 602276"/>
                <a:gd name="connsiteY41" fmla="*/ 531550 h 583858"/>
                <a:gd name="connsiteX42" fmla="*/ 187913 w 602276"/>
                <a:gd name="connsiteY42" fmla="*/ 516957 h 583858"/>
                <a:gd name="connsiteX43" fmla="*/ 177665 w 602276"/>
                <a:gd name="connsiteY43" fmla="*/ 487960 h 583858"/>
                <a:gd name="connsiteX44" fmla="*/ 185825 w 602276"/>
                <a:gd name="connsiteY44" fmla="*/ 462564 h 583858"/>
                <a:gd name="connsiteX45" fmla="*/ 190001 w 602276"/>
                <a:gd name="connsiteY45" fmla="*/ 459532 h 583858"/>
                <a:gd name="connsiteX46" fmla="*/ 190570 w 602276"/>
                <a:gd name="connsiteY46" fmla="*/ 451003 h 583858"/>
                <a:gd name="connsiteX47" fmla="*/ 187533 w 602276"/>
                <a:gd name="connsiteY47" fmla="*/ 448350 h 583858"/>
                <a:gd name="connsiteX48" fmla="*/ 181271 w 602276"/>
                <a:gd name="connsiteY48" fmla="*/ 439063 h 583858"/>
                <a:gd name="connsiteX49" fmla="*/ 182030 w 602276"/>
                <a:gd name="connsiteY49" fmla="*/ 422196 h 583858"/>
                <a:gd name="connsiteX50" fmla="*/ 195315 w 602276"/>
                <a:gd name="connsiteY50" fmla="*/ 394526 h 583858"/>
                <a:gd name="connsiteX51" fmla="*/ 215432 w 602276"/>
                <a:gd name="connsiteY51" fmla="*/ 381828 h 583858"/>
                <a:gd name="connsiteX52" fmla="*/ 219228 w 602276"/>
                <a:gd name="connsiteY52" fmla="*/ 382207 h 583858"/>
                <a:gd name="connsiteX53" fmla="*/ 223403 w 602276"/>
                <a:gd name="connsiteY53" fmla="*/ 382965 h 583858"/>
                <a:gd name="connsiteX54" fmla="*/ 228907 w 602276"/>
                <a:gd name="connsiteY54" fmla="*/ 378037 h 583858"/>
                <a:gd name="connsiteX55" fmla="*/ 228527 w 602276"/>
                <a:gd name="connsiteY55" fmla="*/ 372731 h 583858"/>
                <a:gd name="connsiteX56" fmla="*/ 243330 w 602276"/>
                <a:gd name="connsiteY56" fmla="*/ 350367 h 583858"/>
                <a:gd name="connsiteX57" fmla="*/ 272368 w 602276"/>
                <a:gd name="connsiteY57" fmla="*/ 340133 h 583858"/>
                <a:gd name="connsiteX58" fmla="*/ 279390 w 602276"/>
                <a:gd name="connsiteY58" fmla="*/ 338996 h 583858"/>
                <a:gd name="connsiteX59" fmla="*/ 481176 w 602276"/>
                <a:gd name="connsiteY59" fmla="*/ 227025 h 583858"/>
                <a:gd name="connsiteX60" fmla="*/ 443783 w 602276"/>
                <a:gd name="connsiteY60" fmla="*/ 242562 h 583858"/>
                <a:gd name="connsiteX61" fmla="*/ 443783 w 602276"/>
                <a:gd name="connsiteY61" fmla="*/ 316840 h 583858"/>
                <a:gd name="connsiteX62" fmla="*/ 481176 w 602276"/>
                <a:gd name="connsiteY62" fmla="*/ 332188 h 583858"/>
                <a:gd name="connsiteX63" fmla="*/ 518379 w 602276"/>
                <a:gd name="connsiteY63" fmla="*/ 316840 h 583858"/>
                <a:gd name="connsiteX64" fmla="*/ 518379 w 602276"/>
                <a:gd name="connsiteY64" fmla="*/ 242562 h 583858"/>
                <a:gd name="connsiteX65" fmla="*/ 481176 w 602276"/>
                <a:gd name="connsiteY65" fmla="*/ 227025 h 583858"/>
                <a:gd name="connsiteX66" fmla="*/ 464283 w 602276"/>
                <a:gd name="connsiteY66" fmla="*/ 156726 h 583858"/>
                <a:gd name="connsiteX67" fmla="*/ 495222 w 602276"/>
                <a:gd name="connsiteY67" fmla="*/ 156726 h 583858"/>
                <a:gd name="connsiteX68" fmla="*/ 510787 w 602276"/>
                <a:gd name="connsiteY68" fmla="*/ 163547 h 583858"/>
                <a:gd name="connsiteX69" fmla="*/ 516481 w 602276"/>
                <a:gd name="connsiteY69" fmla="*/ 173401 h 583858"/>
                <a:gd name="connsiteX70" fmla="*/ 518000 w 602276"/>
                <a:gd name="connsiteY70" fmla="*/ 178706 h 583858"/>
                <a:gd name="connsiteX71" fmla="*/ 523314 w 602276"/>
                <a:gd name="connsiteY71" fmla="*/ 181359 h 583858"/>
                <a:gd name="connsiteX72" fmla="*/ 531287 w 602276"/>
                <a:gd name="connsiteY72" fmla="*/ 177948 h 583858"/>
                <a:gd name="connsiteX73" fmla="*/ 541726 w 602276"/>
                <a:gd name="connsiteY73" fmla="*/ 175295 h 583858"/>
                <a:gd name="connsiteX74" fmla="*/ 557481 w 602276"/>
                <a:gd name="connsiteY74" fmla="*/ 181738 h 583858"/>
                <a:gd name="connsiteX75" fmla="*/ 579309 w 602276"/>
                <a:gd name="connsiteY75" fmla="*/ 203339 h 583858"/>
                <a:gd name="connsiteX76" fmla="*/ 582915 w 602276"/>
                <a:gd name="connsiteY76" fmla="*/ 229867 h 583858"/>
                <a:gd name="connsiteX77" fmla="*/ 579878 w 602276"/>
                <a:gd name="connsiteY77" fmla="*/ 234793 h 583858"/>
                <a:gd name="connsiteX78" fmla="*/ 582726 w 602276"/>
                <a:gd name="connsiteY78" fmla="*/ 242752 h 583858"/>
                <a:gd name="connsiteX79" fmla="*/ 587281 w 602276"/>
                <a:gd name="connsiteY79" fmla="*/ 243889 h 583858"/>
                <a:gd name="connsiteX80" fmla="*/ 596582 w 602276"/>
                <a:gd name="connsiteY80" fmla="*/ 249573 h 583858"/>
                <a:gd name="connsiteX81" fmla="*/ 602276 w 602276"/>
                <a:gd name="connsiteY81" fmla="*/ 265111 h 583858"/>
                <a:gd name="connsiteX82" fmla="*/ 602276 w 602276"/>
                <a:gd name="connsiteY82" fmla="*/ 295997 h 583858"/>
                <a:gd name="connsiteX83" fmla="*/ 586901 w 602276"/>
                <a:gd name="connsiteY83" fmla="*/ 317219 h 583858"/>
                <a:gd name="connsiteX84" fmla="*/ 582915 w 602276"/>
                <a:gd name="connsiteY84" fmla="*/ 318545 h 583858"/>
                <a:gd name="connsiteX85" fmla="*/ 580068 w 602276"/>
                <a:gd name="connsiteY85" fmla="*/ 324988 h 583858"/>
                <a:gd name="connsiteX86" fmla="*/ 582726 w 602276"/>
                <a:gd name="connsiteY86" fmla="*/ 329536 h 583858"/>
                <a:gd name="connsiteX87" fmla="*/ 579119 w 602276"/>
                <a:gd name="connsiteY87" fmla="*/ 356063 h 583858"/>
                <a:gd name="connsiteX88" fmla="*/ 557291 w 602276"/>
                <a:gd name="connsiteY88" fmla="*/ 377854 h 583858"/>
                <a:gd name="connsiteX89" fmla="*/ 541536 w 602276"/>
                <a:gd name="connsiteY89" fmla="*/ 384107 h 583858"/>
                <a:gd name="connsiteX90" fmla="*/ 530907 w 602276"/>
                <a:gd name="connsiteY90" fmla="*/ 381454 h 583858"/>
                <a:gd name="connsiteX91" fmla="*/ 525592 w 602276"/>
                <a:gd name="connsiteY91" fmla="*/ 378422 h 583858"/>
                <a:gd name="connsiteX92" fmla="*/ 518949 w 602276"/>
                <a:gd name="connsiteY92" fmla="*/ 381454 h 583858"/>
                <a:gd name="connsiteX93" fmla="*/ 517620 w 602276"/>
                <a:gd name="connsiteY93" fmla="*/ 385812 h 583858"/>
                <a:gd name="connsiteX94" fmla="*/ 496361 w 602276"/>
                <a:gd name="connsiteY94" fmla="*/ 401729 h 583858"/>
                <a:gd name="connsiteX95" fmla="*/ 465612 w 602276"/>
                <a:gd name="connsiteY95" fmla="*/ 401729 h 583858"/>
                <a:gd name="connsiteX96" fmla="*/ 449857 w 602276"/>
                <a:gd name="connsiteY96" fmla="*/ 395287 h 583858"/>
                <a:gd name="connsiteX97" fmla="*/ 444353 w 602276"/>
                <a:gd name="connsiteY97" fmla="*/ 386191 h 583858"/>
                <a:gd name="connsiteX98" fmla="*/ 443024 w 602276"/>
                <a:gd name="connsiteY98" fmla="*/ 381833 h 583858"/>
                <a:gd name="connsiteX99" fmla="*/ 435621 w 602276"/>
                <a:gd name="connsiteY99" fmla="*/ 378801 h 583858"/>
                <a:gd name="connsiteX100" fmla="*/ 431256 w 602276"/>
                <a:gd name="connsiteY100" fmla="*/ 381265 h 583858"/>
                <a:gd name="connsiteX101" fmla="*/ 420436 w 602276"/>
                <a:gd name="connsiteY101" fmla="*/ 384107 h 583858"/>
                <a:gd name="connsiteX102" fmla="*/ 404682 w 602276"/>
                <a:gd name="connsiteY102" fmla="*/ 377665 h 583858"/>
                <a:gd name="connsiteX103" fmla="*/ 383043 w 602276"/>
                <a:gd name="connsiteY103" fmla="*/ 355874 h 583858"/>
                <a:gd name="connsiteX104" fmla="*/ 379247 w 602276"/>
                <a:gd name="connsiteY104" fmla="*/ 329346 h 583858"/>
                <a:gd name="connsiteX105" fmla="*/ 381715 w 602276"/>
                <a:gd name="connsiteY105" fmla="*/ 324988 h 583858"/>
                <a:gd name="connsiteX106" fmla="*/ 378298 w 602276"/>
                <a:gd name="connsiteY106" fmla="*/ 317030 h 583858"/>
                <a:gd name="connsiteX107" fmla="*/ 374312 w 602276"/>
                <a:gd name="connsiteY107" fmla="*/ 316082 h 583858"/>
                <a:gd name="connsiteX108" fmla="*/ 364442 w 602276"/>
                <a:gd name="connsiteY108" fmla="*/ 310398 h 583858"/>
                <a:gd name="connsiteX109" fmla="*/ 356849 w 602276"/>
                <a:gd name="connsiteY109" fmla="*/ 294670 h 583858"/>
                <a:gd name="connsiteX110" fmla="*/ 356849 w 602276"/>
                <a:gd name="connsiteY110" fmla="*/ 263974 h 583858"/>
                <a:gd name="connsiteX111" fmla="*/ 373932 w 602276"/>
                <a:gd name="connsiteY111" fmla="*/ 242752 h 583858"/>
                <a:gd name="connsiteX112" fmla="*/ 378867 w 602276"/>
                <a:gd name="connsiteY112" fmla="*/ 241615 h 583858"/>
                <a:gd name="connsiteX113" fmla="*/ 381904 w 602276"/>
                <a:gd name="connsiteY113" fmla="*/ 234604 h 583858"/>
                <a:gd name="connsiteX114" fmla="*/ 379247 w 602276"/>
                <a:gd name="connsiteY114" fmla="*/ 230056 h 583858"/>
                <a:gd name="connsiteX115" fmla="*/ 382854 w 602276"/>
                <a:gd name="connsiteY115" fmla="*/ 203529 h 583858"/>
                <a:gd name="connsiteX116" fmla="*/ 404492 w 602276"/>
                <a:gd name="connsiteY116" fmla="*/ 181927 h 583858"/>
                <a:gd name="connsiteX117" fmla="*/ 420436 w 602276"/>
                <a:gd name="connsiteY117" fmla="*/ 175485 h 583858"/>
                <a:gd name="connsiteX118" fmla="*/ 431066 w 602276"/>
                <a:gd name="connsiteY118" fmla="*/ 178138 h 583858"/>
                <a:gd name="connsiteX119" fmla="*/ 435242 w 602276"/>
                <a:gd name="connsiteY119" fmla="*/ 180601 h 583858"/>
                <a:gd name="connsiteX120" fmla="*/ 441695 w 602276"/>
                <a:gd name="connsiteY120" fmla="*/ 177948 h 583858"/>
                <a:gd name="connsiteX121" fmla="*/ 443024 w 602276"/>
                <a:gd name="connsiteY121" fmla="*/ 173211 h 583858"/>
                <a:gd name="connsiteX122" fmla="*/ 464283 w 602276"/>
                <a:gd name="connsiteY122" fmla="*/ 156726 h 583858"/>
                <a:gd name="connsiteX123" fmla="*/ 175373 w 602276"/>
                <a:gd name="connsiteY123" fmla="*/ 93230 h 583858"/>
                <a:gd name="connsiteX124" fmla="*/ 118813 w 602276"/>
                <a:gd name="connsiteY124" fmla="*/ 116727 h 583858"/>
                <a:gd name="connsiteX125" fmla="*/ 118813 w 602276"/>
                <a:gd name="connsiteY125" fmla="*/ 229853 h 583858"/>
                <a:gd name="connsiteX126" fmla="*/ 175373 w 602276"/>
                <a:gd name="connsiteY126" fmla="*/ 253350 h 583858"/>
                <a:gd name="connsiteX127" fmla="*/ 232123 w 602276"/>
                <a:gd name="connsiteY127" fmla="*/ 229853 h 583858"/>
                <a:gd name="connsiteX128" fmla="*/ 232123 w 602276"/>
                <a:gd name="connsiteY128" fmla="*/ 116727 h 583858"/>
                <a:gd name="connsiteX129" fmla="*/ 175373 w 602276"/>
                <a:gd name="connsiteY129" fmla="*/ 93230 h 583858"/>
                <a:gd name="connsiteX130" fmla="*/ 151079 w 602276"/>
                <a:gd name="connsiteY130" fmla="*/ 0 h 583858"/>
                <a:gd name="connsiteX131" fmla="*/ 195872 w 602276"/>
                <a:gd name="connsiteY131" fmla="*/ 0 h 583858"/>
                <a:gd name="connsiteX132" fmla="*/ 216180 w 602276"/>
                <a:gd name="connsiteY132" fmla="*/ 7959 h 583858"/>
                <a:gd name="connsiteX133" fmla="*/ 223392 w 602276"/>
                <a:gd name="connsiteY133" fmla="*/ 19707 h 583858"/>
                <a:gd name="connsiteX134" fmla="*/ 225670 w 602276"/>
                <a:gd name="connsiteY134" fmla="*/ 28045 h 583858"/>
                <a:gd name="connsiteX135" fmla="*/ 236868 w 602276"/>
                <a:gd name="connsiteY135" fmla="*/ 34108 h 583858"/>
                <a:gd name="connsiteX136" fmla="*/ 249964 w 602276"/>
                <a:gd name="connsiteY136" fmla="*/ 28424 h 583858"/>
                <a:gd name="connsiteX137" fmla="*/ 263629 w 602276"/>
                <a:gd name="connsiteY137" fmla="*/ 25013 h 583858"/>
                <a:gd name="connsiteX138" fmla="*/ 284128 w 602276"/>
                <a:gd name="connsiteY138" fmla="*/ 33161 h 583858"/>
                <a:gd name="connsiteX139" fmla="*/ 315634 w 602276"/>
                <a:gd name="connsiteY139" fmla="*/ 64806 h 583858"/>
                <a:gd name="connsiteX140" fmla="*/ 320379 w 602276"/>
                <a:gd name="connsiteY140" fmla="*/ 99104 h 583858"/>
                <a:gd name="connsiteX141" fmla="*/ 315444 w 602276"/>
                <a:gd name="connsiteY141" fmla="*/ 107821 h 583858"/>
                <a:gd name="connsiteX142" fmla="*/ 320759 w 602276"/>
                <a:gd name="connsiteY142" fmla="*/ 122601 h 583858"/>
                <a:gd name="connsiteX143" fmla="*/ 329110 w 602276"/>
                <a:gd name="connsiteY143" fmla="*/ 124685 h 583858"/>
                <a:gd name="connsiteX144" fmla="*/ 341257 w 602276"/>
                <a:gd name="connsiteY144" fmla="*/ 131886 h 583858"/>
                <a:gd name="connsiteX145" fmla="*/ 349228 w 602276"/>
                <a:gd name="connsiteY145" fmla="*/ 152162 h 583858"/>
                <a:gd name="connsiteX146" fmla="*/ 349228 w 602276"/>
                <a:gd name="connsiteY146" fmla="*/ 196881 h 583858"/>
                <a:gd name="connsiteX147" fmla="*/ 328920 w 602276"/>
                <a:gd name="connsiteY147" fmla="*/ 224358 h 583858"/>
                <a:gd name="connsiteX148" fmla="*/ 320759 w 602276"/>
                <a:gd name="connsiteY148" fmla="*/ 226821 h 583858"/>
                <a:gd name="connsiteX149" fmla="*/ 315444 w 602276"/>
                <a:gd name="connsiteY149" fmla="*/ 239517 h 583858"/>
                <a:gd name="connsiteX150" fmla="*/ 320189 w 602276"/>
                <a:gd name="connsiteY150" fmla="*/ 247665 h 583858"/>
                <a:gd name="connsiteX151" fmla="*/ 315444 w 602276"/>
                <a:gd name="connsiteY151" fmla="*/ 281963 h 583858"/>
                <a:gd name="connsiteX152" fmla="*/ 283748 w 602276"/>
                <a:gd name="connsiteY152" fmla="*/ 313608 h 583858"/>
                <a:gd name="connsiteX153" fmla="*/ 263440 w 602276"/>
                <a:gd name="connsiteY153" fmla="*/ 321756 h 583858"/>
                <a:gd name="connsiteX154" fmla="*/ 249395 w 602276"/>
                <a:gd name="connsiteY154" fmla="*/ 318156 h 583858"/>
                <a:gd name="connsiteX155" fmla="*/ 240094 w 602276"/>
                <a:gd name="connsiteY155" fmla="*/ 313040 h 583858"/>
                <a:gd name="connsiteX156" fmla="*/ 227378 w 602276"/>
                <a:gd name="connsiteY156" fmla="*/ 319103 h 583858"/>
                <a:gd name="connsiteX157" fmla="*/ 225100 w 602276"/>
                <a:gd name="connsiteY157" fmla="*/ 327441 h 583858"/>
                <a:gd name="connsiteX158" fmla="*/ 197580 w 602276"/>
                <a:gd name="connsiteY158" fmla="*/ 348664 h 583858"/>
                <a:gd name="connsiteX159" fmla="*/ 152787 w 602276"/>
                <a:gd name="connsiteY159" fmla="*/ 348664 h 583858"/>
                <a:gd name="connsiteX160" fmla="*/ 132479 w 602276"/>
                <a:gd name="connsiteY160" fmla="*/ 339758 h 583858"/>
                <a:gd name="connsiteX161" fmla="*/ 125266 w 602276"/>
                <a:gd name="connsiteY161" fmla="*/ 327062 h 583858"/>
                <a:gd name="connsiteX162" fmla="*/ 122989 w 602276"/>
                <a:gd name="connsiteY162" fmla="*/ 319293 h 583858"/>
                <a:gd name="connsiteX163" fmla="*/ 109134 w 602276"/>
                <a:gd name="connsiteY163" fmla="*/ 313419 h 583858"/>
                <a:gd name="connsiteX164" fmla="*/ 101162 w 602276"/>
                <a:gd name="connsiteY164" fmla="*/ 317966 h 583858"/>
                <a:gd name="connsiteX165" fmla="*/ 87307 w 602276"/>
                <a:gd name="connsiteY165" fmla="*/ 321567 h 583858"/>
                <a:gd name="connsiteX166" fmla="*/ 66809 w 602276"/>
                <a:gd name="connsiteY166" fmla="*/ 313229 h 583858"/>
                <a:gd name="connsiteX167" fmla="*/ 35112 w 602276"/>
                <a:gd name="connsiteY167" fmla="*/ 281584 h 583858"/>
                <a:gd name="connsiteX168" fmla="*/ 30557 w 602276"/>
                <a:gd name="connsiteY168" fmla="*/ 247286 h 583858"/>
                <a:gd name="connsiteX169" fmla="*/ 34923 w 602276"/>
                <a:gd name="connsiteY169" fmla="*/ 239517 h 583858"/>
                <a:gd name="connsiteX170" fmla="*/ 28849 w 602276"/>
                <a:gd name="connsiteY170" fmla="*/ 224737 h 583858"/>
                <a:gd name="connsiteX171" fmla="*/ 21637 w 602276"/>
                <a:gd name="connsiteY171" fmla="*/ 222652 h 583858"/>
                <a:gd name="connsiteX172" fmla="*/ 9110 w 602276"/>
                <a:gd name="connsiteY172" fmla="*/ 215452 h 583858"/>
                <a:gd name="connsiteX173" fmla="*/ 0 w 602276"/>
                <a:gd name="connsiteY173" fmla="*/ 195176 h 583858"/>
                <a:gd name="connsiteX174" fmla="*/ 0 w 602276"/>
                <a:gd name="connsiteY174" fmla="*/ 150456 h 583858"/>
                <a:gd name="connsiteX175" fmla="*/ 21447 w 602276"/>
                <a:gd name="connsiteY175" fmla="*/ 122790 h 583858"/>
                <a:gd name="connsiteX176" fmla="*/ 29418 w 602276"/>
                <a:gd name="connsiteY176" fmla="*/ 120706 h 583858"/>
                <a:gd name="connsiteX177" fmla="*/ 34923 w 602276"/>
                <a:gd name="connsiteY177" fmla="*/ 107631 h 583858"/>
                <a:gd name="connsiteX178" fmla="*/ 30367 w 602276"/>
                <a:gd name="connsiteY178" fmla="*/ 99483 h 583858"/>
                <a:gd name="connsiteX179" fmla="*/ 34923 w 602276"/>
                <a:gd name="connsiteY179" fmla="*/ 65185 h 583858"/>
                <a:gd name="connsiteX180" fmla="*/ 66619 w 602276"/>
                <a:gd name="connsiteY180" fmla="*/ 33540 h 583858"/>
                <a:gd name="connsiteX181" fmla="*/ 87117 w 602276"/>
                <a:gd name="connsiteY181" fmla="*/ 25202 h 583858"/>
                <a:gd name="connsiteX182" fmla="*/ 100972 w 602276"/>
                <a:gd name="connsiteY182" fmla="*/ 28803 h 583858"/>
                <a:gd name="connsiteX183" fmla="*/ 101352 w 602276"/>
                <a:gd name="connsiteY183" fmla="*/ 29182 h 583858"/>
                <a:gd name="connsiteX184" fmla="*/ 110462 w 602276"/>
                <a:gd name="connsiteY184" fmla="*/ 35245 h 583858"/>
                <a:gd name="connsiteX185" fmla="*/ 120901 w 602276"/>
                <a:gd name="connsiteY185" fmla="*/ 29371 h 583858"/>
                <a:gd name="connsiteX186" fmla="*/ 123368 w 602276"/>
                <a:gd name="connsiteY186" fmla="*/ 20276 h 583858"/>
                <a:gd name="connsiteX187" fmla="*/ 151079 w 602276"/>
                <a:gd name="connsiteY187" fmla="*/ 0 h 583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602276" h="583858">
                  <a:moveTo>
                    <a:pt x="279390" y="338996"/>
                  </a:moveTo>
                  <a:cubicBezTo>
                    <a:pt x="286791" y="338996"/>
                    <a:pt x="293813" y="342597"/>
                    <a:pt x="297799" y="348283"/>
                  </a:cubicBezTo>
                  <a:lnTo>
                    <a:pt x="300456" y="352263"/>
                  </a:lnTo>
                  <a:lnTo>
                    <a:pt x="307478" y="352831"/>
                  </a:lnTo>
                  <a:lnTo>
                    <a:pt x="310704" y="349041"/>
                  </a:lnTo>
                  <a:cubicBezTo>
                    <a:pt x="314690" y="344492"/>
                    <a:pt x="320953" y="341649"/>
                    <a:pt x="327595" y="341649"/>
                  </a:cubicBezTo>
                  <a:cubicBezTo>
                    <a:pt x="330821" y="341649"/>
                    <a:pt x="334048" y="342218"/>
                    <a:pt x="336895" y="343734"/>
                  </a:cubicBezTo>
                  <a:lnTo>
                    <a:pt x="364603" y="357001"/>
                  </a:lnTo>
                  <a:cubicBezTo>
                    <a:pt x="369727" y="359464"/>
                    <a:pt x="373903" y="364013"/>
                    <a:pt x="375801" y="369699"/>
                  </a:cubicBezTo>
                  <a:cubicBezTo>
                    <a:pt x="377129" y="373299"/>
                    <a:pt x="377509" y="377090"/>
                    <a:pt x="376939" y="380691"/>
                  </a:cubicBezTo>
                  <a:lnTo>
                    <a:pt x="375990" y="385429"/>
                  </a:lnTo>
                  <a:cubicBezTo>
                    <a:pt x="376939" y="386945"/>
                    <a:pt x="378458" y="388840"/>
                    <a:pt x="379786" y="390925"/>
                  </a:cubicBezTo>
                  <a:lnTo>
                    <a:pt x="388326" y="391114"/>
                  </a:lnTo>
                  <a:cubicBezTo>
                    <a:pt x="398005" y="390546"/>
                    <a:pt x="407115" y="396800"/>
                    <a:pt x="410341" y="405708"/>
                  </a:cubicBezTo>
                  <a:lnTo>
                    <a:pt x="420590" y="434704"/>
                  </a:lnTo>
                  <a:cubicBezTo>
                    <a:pt x="423816" y="443991"/>
                    <a:pt x="420400" y="454604"/>
                    <a:pt x="412429" y="460290"/>
                  </a:cubicBezTo>
                  <a:lnTo>
                    <a:pt x="407684" y="463512"/>
                  </a:lnTo>
                  <a:lnTo>
                    <a:pt x="406925" y="471851"/>
                  </a:lnTo>
                  <a:lnTo>
                    <a:pt x="410721" y="474883"/>
                  </a:lnTo>
                  <a:cubicBezTo>
                    <a:pt x="413568" y="477347"/>
                    <a:pt x="415655" y="480569"/>
                    <a:pt x="416984" y="484170"/>
                  </a:cubicBezTo>
                  <a:cubicBezTo>
                    <a:pt x="419072" y="489855"/>
                    <a:pt x="418692" y="495920"/>
                    <a:pt x="416225" y="501227"/>
                  </a:cubicBezTo>
                  <a:lnTo>
                    <a:pt x="402940" y="528897"/>
                  </a:lnTo>
                  <a:cubicBezTo>
                    <a:pt x="399334" y="536478"/>
                    <a:pt x="391363" y="541405"/>
                    <a:pt x="382823" y="541405"/>
                  </a:cubicBezTo>
                  <a:cubicBezTo>
                    <a:pt x="381684" y="541405"/>
                    <a:pt x="380355" y="541405"/>
                    <a:pt x="379217" y="541216"/>
                  </a:cubicBezTo>
                  <a:lnTo>
                    <a:pt x="374092" y="540268"/>
                  </a:lnTo>
                  <a:lnTo>
                    <a:pt x="368778" y="544817"/>
                  </a:lnTo>
                  <a:lnTo>
                    <a:pt x="369158" y="550123"/>
                  </a:lnTo>
                  <a:cubicBezTo>
                    <a:pt x="369917" y="559789"/>
                    <a:pt x="363654" y="569265"/>
                    <a:pt x="354545" y="572487"/>
                  </a:cubicBezTo>
                  <a:lnTo>
                    <a:pt x="325507" y="582721"/>
                  </a:lnTo>
                  <a:cubicBezTo>
                    <a:pt x="323230" y="583479"/>
                    <a:pt x="320953" y="583858"/>
                    <a:pt x="318485" y="583858"/>
                  </a:cubicBezTo>
                  <a:cubicBezTo>
                    <a:pt x="311084" y="583858"/>
                    <a:pt x="304062" y="580447"/>
                    <a:pt x="300076" y="574571"/>
                  </a:cubicBezTo>
                  <a:lnTo>
                    <a:pt x="296470" y="569644"/>
                  </a:lnTo>
                  <a:lnTo>
                    <a:pt x="289258" y="569644"/>
                  </a:lnTo>
                  <a:lnTo>
                    <a:pt x="286222" y="573055"/>
                  </a:lnTo>
                  <a:cubicBezTo>
                    <a:pt x="282047" y="577793"/>
                    <a:pt x="275784" y="580636"/>
                    <a:pt x="269331" y="580636"/>
                  </a:cubicBezTo>
                  <a:cubicBezTo>
                    <a:pt x="265915" y="580636"/>
                    <a:pt x="262688" y="579878"/>
                    <a:pt x="259842" y="578551"/>
                  </a:cubicBezTo>
                  <a:lnTo>
                    <a:pt x="232133" y="565285"/>
                  </a:lnTo>
                  <a:cubicBezTo>
                    <a:pt x="227009" y="562821"/>
                    <a:pt x="222834" y="558273"/>
                    <a:pt x="220936" y="552587"/>
                  </a:cubicBezTo>
                  <a:cubicBezTo>
                    <a:pt x="219607" y="548986"/>
                    <a:pt x="219228" y="545196"/>
                    <a:pt x="219987" y="541595"/>
                  </a:cubicBezTo>
                  <a:lnTo>
                    <a:pt x="220746" y="537236"/>
                  </a:lnTo>
                  <a:lnTo>
                    <a:pt x="215242" y="531171"/>
                  </a:lnTo>
                  <a:lnTo>
                    <a:pt x="210308" y="531550"/>
                  </a:lnTo>
                  <a:cubicBezTo>
                    <a:pt x="200629" y="532308"/>
                    <a:pt x="191139" y="526054"/>
                    <a:pt x="187913" y="516957"/>
                  </a:cubicBezTo>
                  <a:lnTo>
                    <a:pt x="177665" y="487960"/>
                  </a:lnTo>
                  <a:cubicBezTo>
                    <a:pt x="174438" y="478673"/>
                    <a:pt x="177854" y="468060"/>
                    <a:pt x="185825" y="462564"/>
                  </a:cubicBezTo>
                  <a:lnTo>
                    <a:pt x="190001" y="459532"/>
                  </a:lnTo>
                  <a:lnTo>
                    <a:pt x="190570" y="451003"/>
                  </a:lnTo>
                  <a:lnTo>
                    <a:pt x="187533" y="448350"/>
                  </a:lnTo>
                  <a:cubicBezTo>
                    <a:pt x="184687" y="445886"/>
                    <a:pt x="182599" y="442854"/>
                    <a:pt x="181271" y="439063"/>
                  </a:cubicBezTo>
                  <a:cubicBezTo>
                    <a:pt x="179373" y="433567"/>
                    <a:pt x="179562" y="427313"/>
                    <a:pt x="182030" y="422196"/>
                  </a:cubicBezTo>
                  <a:lnTo>
                    <a:pt x="195315" y="394526"/>
                  </a:lnTo>
                  <a:cubicBezTo>
                    <a:pt x="198921" y="386945"/>
                    <a:pt x="207081" y="381828"/>
                    <a:pt x="215432" y="381828"/>
                  </a:cubicBezTo>
                  <a:cubicBezTo>
                    <a:pt x="216760" y="381828"/>
                    <a:pt x="217899" y="382017"/>
                    <a:pt x="219228" y="382207"/>
                  </a:cubicBezTo>
                  <a:lnTo>
                    <a:pt x="223403" y="382965"/>
                  </a:lnTo>
                  <a:lnTo>
                    <a:pt x="228907" y="378037"/>
                  </a:lnTo>
                  <a:lnTo>
                    <a:pt x="228527" y="372731"/>
                  </a:lnTo>
                  <a:cubicBezTo>
                    <a:pt x="227958" y="363065"/>
                    <a:pt x="234031" y="353589"/>
                    <a:pt x="243330" y="350367"/>
                  </a:cubicBezTo>
                  <a:lnTo>
                    <a:pt x="272368" y="340133"/>
                  </a:lnTo>
                  <a:cubicBezTo>
                    <a:pt x="274645" y="339375"/>
                    <a:pt x="276922" y="338996"/>
                    <a:pt x="279390" y="338996"/>
                  </a:cubicBezTo>
                  <a:close/>
                  <a:moveTo>
                    <a:pt x="481176" y="227025"/>
                  </a:moveTo>
                  <a:cubicBezTo>
                    <a:pt x="467130" y="227025"/>
                    <a:pt x="453843" y="232520"/>
                    <a:pt x="443783" y="242562"/>
                  </a:cubicBezTo>
                  <a:cubicBezTo>
                    <a:pt x="423283" y="263027"/>
                    <a:pt x="423283" y="296376"/>
                    <a:pt x="443783" y="316840"/>
                  </a:cubicBezTo>
                  <a:cubicBezTo>
                    <a:pt x="453843" y="326883"/>
                    <a:pt x="467130" y="332188"/>
                    <a:pt x="481176" y="332188"/>
                  </a:cubicBezTo>
                  <a:cubicBezTo>
                    <a:pt x="495222" y="332188"/>
                    <a:pt x="508509" y="326883"/>
                    <a:pt x="518379" y="316840"/>
                  </a:cubicBezTo>
                  <a:cubicBezTo>
                    <a:pt x="538879" y="296376"/>
                    <a:pt x="538879" y="263027"/>
                    <a:pt x="518379" y="242562"/>
                  </a:cubicBezTo>
                  <a:cubicBezTo>
                    <a:pt x="508509" y="232520"/>
                    <a:pt x="495222" y="227025"/>
                    <a:pt x="481176" y="227025"/>
                  </a:cubicBezTo>
                  <a:close/>
                  <a:moveTo>
                    <a:pt x="464283" y="156726"/>
                  </a:moveTo>
                  <a:lnTo>
                    <a:pt x="495222" y="156726"/>
                  </a:lnTo>
                  <a:cubicBezTo>
                    <a:pt x="500917" y="156726"/>
                    <a:pt x="506611" y="159379"/>
                    <a:pt x="510787" y="163547"/>
                  </a:cubicBezTo>
                  <a:cubicBezTo>
                    <a:pt x="513444" y="166390"/>
                    <a:pt x="515532" y="169990"/>
                    <a:pt x="516481" y="173401"/>
                  </a:cubicBezTo>
                  <a:lnTo>
                    <a:pt x="518000" y="178706"/>
                  </a:lnTo>
                  <a:lnTo>
                    <a:pt x="523314" y="181359"/>
                  </a:lnTo>
                  <a:lnTo>
                    <a:pt x="531287" y="177948"/>
                  </a:lnTo>
                  <a:cubicBezTo>
                    <a:pt x="534513" y="176243"/>
                    <a:pt x="538120" y="175295"/>
                    <a:pt x="541726" y="175295"/>
                  </a:cubicBezTo>
                  <a:cubicBezTo>
                    <a:pt x="547800" y="175295"/>
                    <a:pt x="553495" y="177569"/>
                    <a:pt x="557481" y="181738"/>
                  </a:cubicBezTo>
                  <a:lnTo>
                    <a:pt x="579309" y="203339"/>
                  </a:lnTo>
                  <a:cubicBezTo>
                    <a:pt x="586142" y="210350"/>
                    <a:pt x="587661" y="221530"/>
                    <a:pt x="582915" y="229867"/>
                  </a:cubicBezTo>
                  <a:lnTo>
                    <a:pt x="579878" y="234793"/>
                  </a:lnTo>
                  <a:lnTo>
                    <a:pt x="582726" y="242752"/>
                  </a:lnTo>
                  <a:lnTo>
                    <a:pt x="587281" y="243889"/>
                  </a:lnTo>
                  <a:cubicBezTo>
                    <a:pt x="590888" y="244836"/>
                    <a:pt x="593735" y="246920"/>
                    <a:pt x="596582" y="249573"/>
                  </a:cubicBezTo>
                  <a:cubicBezTo>
                    <a:pt x="600758" y="253742"/>
                    <a:pt x="602276" y="259426"/>
                    <a:pt x="602276" y="265111"/>
                  </a:cubicBezTo>
                  <a:lnTo>
                    <a:pt x="602276" y="295997"/>
                  </a:lnTo>
                  <a:cubicBezTo>
                    <a:pt x="602276" y="305661"/>
                    <a:pt x="596392" y="314566"/>
                    <a:pt x="586901" y="317219"/>
                  </a:cubicBezTo>
                  <a:lnTo>
                    <a:pt x="582915" y="318545"/>
                  </a:lnTo>
                  <a:lnTo>
                    <a:pt x="580068" y="324988"/>
                  </a:lnTo>
                  <a:lnTo>
                    <a:pt x="582726" y="329536"/>
                  </a:lnTo>
                  <a:cubicBezTo>
                    <a:pt x="587471" y="338062"/>
                    <a:pt x="585952" y="349242"/>
                    <a:pt x="579119" y="356063"/>
                  </a:cubicBezTo>
                  <a:lnTo>
                    <a:pt x="557291" y="377854"/>
                  </a:lnTo>
                  <a:cubicBezTo>
                    <a:pt x="553305" y="381833"/>
                    <a:pt x="547610" y="384107"/>
                    <a:pt x="541536" y="384107"/>
                  </a:cubicBezTo>
                  <a:cubicBezTo>
                    <a:pt x="537740" y="384107"/>
                    <a:pt x="533944" y="383160"/>
                    <a:pt x="530907" y="381454"/>
                  </a:cubicBezTo>
                  <a:lnTo>
                    <a:pt x="525592" y="378422"/>
                  </a:lnTo>
                  <a:lnTo>
                    <a:pt x="518949" y="381454"/>
                  </a:lnTo>
                  <a:lnTo>
                    <a:pt x="517620" y="385812"/>
                  </a:lnTo>
                  <a:cubicBezTo>
                    <a:pt x="515153" y="395287"/>
                    <a:pt x="506042" y="401729"/>
                    <a:pt x="496361" y="401729"/>
                  </a:cubicBezTo>
                  <a:lnTo>
                    <a:pt x="465612" y="401729"/>
                  </a:lnTo>
                  <a:cubicBezTo>
                    <a:pt x="459917" y="401729"/>
                    <a:pt x="454223" y="399645"/>
                    <a:pt x="449857" y="395287"/>
                  </a:cubicBezTo>
                  <a:cubicBezTo>
                    <a:pt x="447200" y="392634"/>
                    <a:pt x="445302" y="389602"/>
                    <a:pt x="444353" y="386191"/>
                  </a:cubicBezTo>
                  <a:lnTo>
                    <a:pt x="443024" y="381833"/>
                  </a:lnTo>
                  <a:lnTo>
                    <a:pt x="435621" y="378801"/>
                  </a:lnTo>
                  <a:lnTo>
                    <a:pt x="431256" y="381265"/>
                  </a:lnTo>
                  <a:cubicBezTo>
                    <a:pt x="428029" y="383160"/>
                    <a:pt x="424422" y="384107"/>
                    <a:pt x="420436" y="384107"/>
                  </a:cubicBezTo>
                  <a:cubicBezTo>
                    <a:pt x="414552" y="384107"/>
                    <a:pt x="408858" y="381644"/>
                    <a:pt x="404682" y="377665"/>
                  </a:cubicBezTo>
                  <a:lnTo>
                    <a:pt x="383043" y="355874"/>
                  </a:lnTo>
                  <a:cubicBezTo>
                    <a:pt x="376020" y="349052"/>
                    <a:pt x="374502" y="337873"/>
                    <a:pt x="379247" y="329346"/>
                  </a:cubicBezTo>
                  <a:lnTo>
                    <a:pt x="381715" y="324988"/>
                  </a:lnTo>
                  <a:lnTo>
                    <a:pt x="378298" y="317030"/>
                  </a:lnTo>
                  <a:lnTo>
                    <a:pt x="374312" y="316082"/>
                  </a:lnTo>
                  <a:cubicBezTo>
                    <a:pt x="370895" y="314945"/>
                    <a:pt x="367099" y="313050"/>
                    <a:pt x="364442" y="310398"/>
                  </a:cubicBezTo>
                  <a:cubicBezTo>
                    <a:pt x="360076" y="306229"/>
                    <a:pt x="356849" y="300355"/>
                    <a:pt x="356849" y="294670"/>
                  </a:cubicBezTo>
                  <a:lnTo>
                    <a:pt x="356849" y="263974"/>
                  </a:lnTo>
                  <a:cubicBezTo>
                    <a:pt x="356849" y="254310"/>
                    <a:pt x="364632" y="245215"/>
                    <a:pt x="373932" y="242752"/>
                  </a:cubicBezTo>
                  <a:lnTo>
                    <a:pt x="378867" y="241615"/>
                  </a:lnTo>
                  <a:lnTo>
                    <a:pt x="381904" y="234604"/>
                  </a:lnTo>
                  <a:lnTo>
                    <a:pt x="379247" y="230056"/>
                  </a:lnTo>
                  <a:cubicBezTo>
                    <a:pt x="374312" y="221530"/>
                    <a:pt x="375830" y="210540"/>
                    <a:pt x="382854" y="203529"/>
                  </a:cubicBezTo>
                  <a:lnTo>
                    <a:pt x="404492" y="181927"/>
                  </a:lnTo>
                  <a:cubicBezTo>
                    <a:pt x="408668" y="177759"/>
                    <a:pt x="414362" y="175485"/>
                    <a:pt x="420436" y="175485"/>
                  </a:cubicBezTo>
                  <a:cubicBezTo>
                    <a:pt x="424233" y="175485"/>
                    <a:pt x="427839" y="176432"/>
                    <a:pt x="431066" y="178138"/>
                  </a:cubicBezTo>
                  <a:lnTo>
                    <a:pt x="435242" y="180601"/>
                  </a:lnTo>
                  <a:lnTo>
                    <a:pt x="441695" y="177948"/>
                  </a:lnTo>
                  <a:lnTo>
                    <a:pt x="443024" y="173211"/>
                  </a:lnTo>
                  <a:cubicBezTo>
                    <a:pt x="445681" y="163737"/>
                    <a:pt x="454602" y="156726"/>
                    <a:pt x="464283" y="156726"/>
                  </a:cubicBezTo>
                  <a:close/>
                  <a:moveTo>
                    <a:pt x="175373" y="93230"/>
                  </a:moveTo>
                  <a:cubicBezTo>
                    <a:pt x="154116" y="93230"/>
                    <a:pt x="133997" y="101567"/>
                    <a:pt x="118813" y="116727"/>
                  </a:cubicBezTo>
                  <a:cubicBezTo>
                    <a:pt x="87497" y="147803"/>
                    <a:pt x="87497" y="198587"/>
                    <a:pt x="118813" y="229853"/>
                  </a:cubicBezTo>
                  <a:cubicBezTo>
                    <a:pt x="133997" y="245012"/>
                    <a:pt x="154116" y="253350"/>
                    <a:pt x="175373" y="253350"/>
                  </a:cubicBezTo>
                  <a:cubicBezTo>
                    <a:pt x="196821" y="253350"/>
                    <a:pt x="216939" y="245012"/>
                    <a:pt x="232123" y="229853"/>
                  </a:cubicBezTo>
                  <a:cubicBezTo>
                    <a:pt x="263440" y="198587"/>
                    <a:pt x="263440" y="147803"/>
                    <a:pt x="232123" y="116727"/>
                  </a:cubicBezTo>
                  <a:cubicBezTo>
                    <a:pt x="216939" y="101567"/>
                    <a:pt x="196821" y="93230"/>
                    <a:pt x="175373" y="93230"/>
                  </a:cubicBezTo>
                  <a:close/>
                  <a:moveTo>
                    <a:pt x="151079" y="0"/>
                  </a:moveTo>
                  <a:lnTo>
                    <a:pt x="195872" y="0"/>
                  </a:lnTo>
                  <a:cubicBezTo>
                    <a:pt x="203274" y="0"/>
                    <a:pt x="210676" y="2463"/>
                    <a:pt x="216180" y="7959"/>
                  </a:cubicBezTo>
                  <a:cubicBezTo>
                    <a:pt x="219596" y="11559"/>
                    <a:pt x="222064" y="15159"/>
                    <a:pt x="223392" y="19707"/>
                  </a:cubicBezTo>
                  <a:lnTo>
                    <a:pt x="225670" y="28045"/>
                  </a:lnTo>
                  <a:cubicBezTo>
                    <a:pt x="228137" y="29371"/>
                    <a:pt x="232503" y="31835"/>
                    <a:pt x="236868" y="34108"/>
                  </a:cubicBezTo>
                  <a:lnTo>
                    <a:pt x="249964" y="28424"/>
                  </a:lnTo>
                  <a:cubicBezTo>
                    <a:pt x="254140" y="26150"/>
                    <a:pt x="258695" y="25013"/>
                    <a:pt x="263629" y="25013"/>
                  </a:cubicBezTo>
                  <a:cubicBezTo>
                    <a:pt x="271411" y="25013"/>
                    <a:pt x="278813" y="28045"/>
                    <a:pt x="284128" y="33161"/>
                  </a:cubicBezTo>
                  <a:lnTo>
                    <a:pt x="315634" y="64806"/>
                  </a:lnTo>
                  <a:cubicBezTo>
                    <a:pt x="324555" y="73712"/>
                    <a:pt x="326642" y="88113"/>
                    <a:pt x="320379" y="99104"/>
                  </a:cubicBezTo>
                  <a:lnTo>
                    <a:pt x="315444" y="107821"/>
                  </a:lnTo>
                  <a:lnTo>
                    <a:pt x="320759" y="122601"/>
                  </a:lnTo>
                  <a:lnTo>
                    <a:pt x="329110" y="124685"/>
                  </a:lnTo>
                  <a:cubicBezTo>
                    <a:pt x="333855" y="125822"/>
                    <a:pt x="337840" y="128475"/>
                    <a:pt x="341257" y="131886"/>
                  </a:cubicBezTo>
                  <a:cubicBezTo>
                    <a:pt x="346761" y="137381"/>
                    <a:pt x="349228" y="144771"/>
                    <a:pt x="349228" y="152162"/>
                  </a:cubicBezTo>
                  <a:lnTo>
                    <a:pt x="349228" y="196881"/>
                  </a:lnTo>
                  <a:cubicBezTo>
                    <a:pt x="349228" y="209577"/>
                    <a:pt x="341067" y="221136"/>
                    <a:pt x="328920" y="224358"/>
                  </a:cubicBezTo>
                  <a:lnTo>
                    <a:pt x="320759" y="226821"/>
                  </a:lnTo>
                  <a:lnTo>
                    <a:pt x="315444" y="239517"/>
                  </a:lnTo>
                  <a:lnTo>
                    <a:pt x="320189" y="247665"/>
                  </a:lnTo>
                  <a:cubicBezTo>
                    <a:pt x="326263" y="258656"/>
                    <a:pt x="324365" y="273057"/>
                    <a:pt x="315444" y="281963"/>
                  </a:cubicBezTo>
                  <a:lnTo>
                    <a:pt x="283748" y="313608"/>
                  </a:lnTo>
                  <a:cubicBezTo>
                    <a:pt x="278623" y="318724"/>
                    <a:pt x="271032" y="321756"/>
                    <a:pt x="263440" y="321756"/>
                  </a:cubicBezTo>
                  <a:cubicBezTo>
                    <a:pt x="258315" y="321756"/>
                    <a:pt x="253570" y="320619"/>
                    <a:pt x="249395" y="318156"/>
                  </a:cubicBezTo>
                  <a:lnTo>
                    <a:pt x="240094" y="313040"/>
                  </a:lnTo>
                  <a:lnTo>
                    <a:pt x="227378" y="319103"/>
                  </a:lnTo>
                  <a:lnTo>
                    <a:pt x="225100" y="327441"/>
                  </a:lnTo>
                  <a:cubicBezTo>
                    <a:pt x="221874" y="339568"/>
                    <a:pt x="210296" y="348664"/>
                    <a:pt x="197580" y="348664"/>
                  </a:cubicBezTo>
                  <a:lnTo>
                    <a:pt x="152787" y="348664"/>
                  </a:lnTo>
                  <a:cubicBezTo>
                    <a:pt x="145385" y="348664"/>
                    <a:pt x="137983" y="345253"/>
                    <a:pt x="132479" y="339758"/>
                  </a:cubicBezTo>
                  <a:cubicBezTo>
                    <a:pt x="129062" y="336158"/>
                    <a:pt x="126405" y="331799"/>
                    <a:pt x="125266" y="327062"/>
                  </a:cubicBezTo>
                  <a:lnTo>
                    <a:pt x="122989" y="319293"/>
                  </a:lnTo>
                  <a:lnTo>
                    <a:pt x="109134" y="313419"/>
                  </a:lnTo>
                  <a:lnTo>
                    <a:pt x="101162" y="317966"/>
                  </a:lnTo>
                  <a:cubicBezTo>
                    <a:pt x="97176" y="320240"/>
                    <a:pt x="92241" y="321567"/>
                    <a:pt x="87307" y="321567"/>
                  </a:cubicBezTo>
                  <a:cubicBezTo>
                    <a:pt x="79525" y="321567"/>
                    <a:pt x="72123" y="318535"/>
                    <a:pt x="66809" y="313229"/>
                  </a:cubicBezTo>
                  <a:lnTo>
                    <a:pt x="35112" y="281584"/>
                  </a:lnTo>
                  <a:cubicBezTo>
                    <a:pt x="26192" y="272678"/>
                    <a:pt x="24294" y="258277"/>
                    <a:pt x="30557" y="247286"/>
                  </a:cubicBezTo>
                  <a:lnTo>
                    <a:pt x="34923" y="239517"/>
                  </a:lnTo>
                  <a:lnTo>
                    <a:pt x="28849" y="224737"/>
                  </a:lnTo>
                  <a:lnTo>
                    <a:pt x="21637" y="222652"/>
                  </a:lnTo>
                  <a:cubicBezTo>
                    <a:pt x="17082" y="221326"/>
                    <a:pt x="12526" y="218862"/>
                    <a:pt x="9110" y="215452"/>
                  </a:cubicBezTo>
                  <a:cubicBezTo>
                    <a:pt x="3606" y="209956"/>
                    <a:pt x="0" y="202566"/>
                    <a:pt x="0" y="195176"/>
                  </a:cubicBezTo>
                  <a:lnTo>
                    <a:pt x="0" y="150456"/>
                  </a:lnTo>
                  <a:cubicBezTo>
                    <a:pt x="0" y="137760"/>
                    <a:pt x="9300" y="126201"/>
                    <a:pt x="21447" y="122790"/>
                  </a:cubicBezTo>
                  <a:lnTo>
                    <a:pt x="29418" y="120706"/>
                  </a:lnTo>
                  <a:lnTo>
                    <a:pt x="34923" y="107631"/>
                  </a:lnTo>
                  <a:lnTo>
                    <a:pt x="30367" y="99483"/>
                  </a:lnTo>
                  <a:cubicBezTo>
                    <a:pt x="24104" y="88492"/>
                    <a:pt x="26002" y="74091"/>
                    <a:pt x="34923" y="65185"/>
                  </a:cubicBezTo>
                  <a:lnTo>
                    <a:pt x="66619" y="33540"/>
                  </a:lnTo>
                  <a:cubicBezTo>
                    <a:pt x="71933" y="28234"/>
                    <a:pt x="79335" y="25202"/>
                    <a:pt x="87117" y="25202"/>
                  </a:cubicBezTo>
                  <a:cubicBezTo>
                    <a:pt x="92052" y="25202"/>
                    <a:pt x="96797" y="26529"/>
                    <a:pt x="100972" y="28803"/>
                  </a:cubicBezTo>
                  <a:lnTo>
                    <a:pt x="101352" y="29182"/>
                  </a:lnTo>
                  <a:lnTo>
                    <a:pt x="110462" y="35245"/>
                  </a:lnTo>
                  <a:lnTo>
                    <a:pt x="120901" y="29371"/>
                  </a:lnTo>
                  <a:lnTo>
                    <a:pt x="123368" y="20276"/>
                  </a:lnTo>
                  <a:cubicBezTo>
                    <a:pt x="126785" y="8148"/>
                    <a:pt x="138362" y="0"/>
                    <a:pt x="151079" y="0"/>
                  </a:cubicBezTo>
                  <a:close/>
                </a:path>
              </a:pathLst>
            </a:custGeom>
            <a:grpFill/>
            <a:ln>
              <a:noFill/>
            </a:ln>
          </p:spPr>
          <p:txBody>
            <a:bodyPr/>
            <a:lstStyle/>
            <a:p>
              <a:endParaRPr lang="zh-CN" altLang="en-US">
                <a:cs typeface="+mn-ea"/>
                <a:sym typeface="+mn-lt"/>
              </a:endParaRPr>
            </a:p>
          </p:txBody>
        </p:sp>
      </p:grpSp>
      <p:grpSp>
        <p:nvGrpSpPr>
          <p:cNvPr id="95" name="组合 94"/>
          <p:cNvGrpSpPr/>
          <p:nvPr/>
        </p:nvGrpSpPr>
        <p:grpSpPr>
          <a:xfrm>
            <a:off x="8853812" y="4690939"/>
            <a:ext cx="808632" cy="808632"/>
            <a:chOff x="8790383" y="4922341"/>
            <a:chExt cx="808632" cy="808632"/>
          </a:xfrm>
          <a:solidFill>
            <a:srgbClr val="FFC862"/>
          </a:solidFill>
        </p:grpSpPr>
        <p:grpSp>
          <p:nvGrpSpPr>
            <p:cNvPr id="96" name="íŝḷidé"/>
            <p:cNvGrpSpPr/>
            <p:nvPr/>
          </p:nvGrpSpPr>
          <p:grpSpPr>
            <a:xfrm>
              <a:off x="8790383" y="4922341"/>
              <a:ext cx="808632" cy="808632"/>
              <a:chOff x="3025614" y="1870779"/>
              <a:chExt cx="808632" cy="808632"/>
            </a:xfrm>
            <a:grpFill/>
          </p:grpSpPr>
          <p:sp>
            <p:nvSpPr>
              <p:cNvPr id="98" name="ísľíďe"/>
              <p:cNvSpPr/>
              <p:nvPr/>
            </p:nvSpPr>
            <p:spPr>
              <a:xfrm>
                <a:off x="3025614" y="1870779"/>
                <a:ext cx="808632" cy="808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63500" cap="flat">
                <a:noFill/>
                <a:miter lim="400000"/>
              </a:ln>
              <a:effectLst/>
            </p:spPr>
            <p:txBody>
              <a:bodyPr anchor="ctr"/>
              <a:lstStyle/>
              <a:p>
                <a:pPr algn="ctr"/>
                <a:endParaRPr>
                  <a:cs typeface="+mn-ea"/>
                  <a:sym typeface="+mn-lt"/>
                </a:endParaRPr>
              </a:p>
            </p:txBody>
          </p:sp>
          <p:sp>
            <p:nvSpPr>
              <p:cNvPr id="99" name="îšļiḑé"/>
              <p:cNvSpPr/>
              <p:nvPr/>
            </p:nvSpPr>
            <p:spPr>
              <a:xfrm>
                <a:off x="3163933" y="2009098"/>
                <a:ext cx="531993" cy="5319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cap="flat">
                <a:noFill/>
                <a:miter lim="400000"/>
              </a:ln>
              <a:effectLst/>
            </p:spPr>
            <p:txBody>
              <a:bodyPr anchor="ctr"/>
              <a:lstStyle/>
              <a:p>
                <a:pPr algn="ctr"/>
                <a:endParaRPr>
                  <a:cs typeface="+mn-ea"/>
                  <a:sym typeface="+mn-lt"/>
                </a:endParaRPr>
              </a:p>
            </p:txBody>
          </p:sp>
        </p:grpSp>
        <p:sp>
          <p:nvSpPr>
            <p:cNvPr id="97" name="route_229146"/>
            <p:cNvSpPr>
              <a:spLocks noChangeAspect="1"/>
            </p:cNvSpPr>
            <p:nvPr/>
          </p:nvSpPr>
          <p:spPr bwMode="auto">
            <a:xfrm>
              <a:off x="9028728" y="5130666"/>
              <a:ext cx="366687" cy="360000"/>
            </a:xfrm>
            <a:custGeom>
              <a:avLst/>
              <a:gdLst>
                <a:gd name="connsiteX0" fmla="*/ 486043 w 607639"/>
                <a:gd name="connsiteY0" fmla="*/ 576308 h 596560"/>
                <a:gd name="connsiteX1" fmla="*/ 496210 w 607639"/>
                <a:gd name="connsiteY1" fmla="*/ 576308 h 596560"/>
                <a:gd name="connsiteX2" fmla="*/ 506378 w 607639"/>
                <a:gd name="connsiteY2" fmla="*/ 586434 h 596560"/>
                <a:gd name="connsiteX3" fmla="*/ 496210 w 607639"/>
                <a:gd name="connsiteY3" fmla="*/ 596560 h 596560"/>
                <a:gd name="connsiteX4" fmla="*/ 486043 w 607639"/>
                <a:gd name="connsiteY4" fmla="*/ 596560 h 596560"/>
                <a:gd name="connsiteX5" fmla="*/ 475964 w 607639"/>
                <a:gd name="connsiteY5" fmla="*/ 586434 h 596560"/>
                <a:gd name="connsiteX6" fmla="*/ 486043 w 607639"/>
                <a:gd name="connsiteY6" fmla="*/ 576308 h 596560"/>
                <a:gd name="connsiteX7" fmla="*/ 427941 w 607639"/>
                <a:gd name="connsiteY7" fmla="*/ 576308 h 596560"/>
                <a:gd name="connsiteX8" fmla="*/ 447335 w 607639"/>
                <a:gd name="connsiteY8" fmla="*/ 576308 h 596560"/>
                <a:gd name="connsiteX9" fmla="*/ 457476 w 607639"/>
                <a:gd name="connsiteY9" fmla="*/ 586434 h 596560"/>
                <a:gd name="connsiteX10" fmla="*/ 447335 w 607639"/>
                <a:gd name="connsiteY10" fmla="*/ 596560 h 596560"/>
                <a:gd name="connsiteX11" fmla="*/ 427941 w 607639"/>
                <a:gd name="connsiteY11" fmla="*/ 596560 h 596560"/>
                <a:gd name="connsiteX12" fmla="*/ 417889 w 607639"/>
                <a:gd name="connsiteY12" fmla="*/ 586434 h 596560"/>
                <a:gd name="connsiteX13" fmla="*/ 427941 w 607639"/>
                <a:gd name="connsiteY13" fmla="*/ 576308 h 596560"/>
                <a:gd name="connsiteX14" fmla="*/ 369884 w 607639"/>
                <a:gd name="connsiteY14" fmla="*/ 576308 h 596560"/>
                <a:gd name="connsiteX15" fmla="*/ 389189 w 607639"/>
                <a:gd name="connsiteY15" fmla="*/ 576308 h 596560"/>
                <a:gd name="connsiteX16" fmla="*/ 399330 w 607639"/>
                <a:gd name="connsiteY16" fmla="*/ 586434 h 596560"/>
                <a:gd name="connsiteX17" fmla="*/ 389189 w 607639"/>
                <a:gd name="connsiteY17" fmla="*/ 596560 h 596560"/>
                <a:gd name="connsiteX18" fmla="*/ 369884 w 607639"/>
                <a:gd name="connsiteY18" fmla="*/ 596560 h 596560"/>
                <a:gd name="connsiteX19" fmla="*/ 359743 w 607639"/>
                <a:gd name="connsiteY19" fmla="*/ 586434 h 596560"/>
                <a:gd name="connsiteX20" fmla="*/ 369884 w 607639"/>
                <a:gd name="connsiteY20" fmla="*/ 576308 h 596560"/>
                <a:gd name="connsiteX21" fmla="*/ 311808 w 607639"/>
                <a:gd name="connsiteY21" fmla="*/ 576308 h 596560"/>
                <a:gd name="connsiteX22" fmla="*/ 331113 w 607639"/>
                <a:gd name="connsiteY22" fmla="*/ 576308 h 596560"/>
                <a:gd name="connsiteX23" fmla="*/ 341254 w 607639"/>
                <a:gd name="connsiteY23" fmla="*/ 586434 h 596560"/>
                <a:gd name="connsiteX24" fmla="*/ 331113 w 607639"/>
                <a:gd name="connsiteY24" fmla="*/ 596560 h 596560"/>
                <a:gd name="connsiteX25" fmla="*/ 311808 w 607639"/>
                <a:gd name="connsiteY25" fmla="*/ 596560 h 596560"/>
                <a:gd name="connsiteX26" fmla="*/ 301667 w 607639"/>
                <a:gd name="connsiteY26" fmla="*/ 586434 h 596560"/>
                <a:gd name="connsiteX27" fmla="*/ 311808 w 607639"/>
                <a:gd name="connsiteY27" fmla="*/ 576308 h 596560"/>
                <a:gd name="connsiteX28" fmla="*/ 253662 w 607639"/>
                <a:gd name="connsiteY28" fmla="*/ 576308 h 596560"/>
                <a:gd name="connsiteX29" fmla="*/ 272967 w 607639"/>
                <a:gd name="connsiteY29" fmla="*/ 576308 h 596560"/>
                <a:gd name="connsiteX30" fmla="*/ 283108 w 607639"/>
                <a:gd name="connsiteY30" fmla="*/ 586434 h 596560"/>
                <a:gd name="connsiteX31" fmla="*/ 272967 w 607639"/>
                <a:gd name="connsiteY31" fmla="*/ 596560 h 596560"/>
                <a:gd name="connsiteX32" fmla="*/ 253662 w 607639"/>
                <a:gd name="connsiteY32" fmla="*/ 596560 h 596560"/>
                <a:gd name="connsiteX33" fmla="*/ 243521 w 607639"/>
                <a:gd name="connsiteY33" fmla="*/ 586434 h 596560"/>
                <a:gd name="connsiteX34" fmla="*/ 253662 w 607639"/>
                <a:gd name="connsiteY34" fmla="*/ 576308 h 596560"/>
                <a:gd name="connsiteX35" fmla="*/ 195535 w 607639"/>
                <a:gd name="connsiteY35" fmla="*/ 576308 h 596560"/>
                <a:gd name="connsiteX36" fmla="*/ 214963 w 607639"/>
                <a:gd name="connsiteY36" fmla="*/ 576308 h 596560"/>
                <a:gd name="connsiteX37" fmla="*/ 225033 w 607639"/>
                <a:gd name="connsiteY37" fmla="*/ 586434 h 596560"/>
                <a:gd name="connsiteX38" fmla="*/ 214963 w 607639"/>
                <a:gd name="connsiteY38" fmla="*/ 596560 h 596560"/>
                <a:gd name="connsiteX39" fmla="*/ 195535 w 607639"/>
                <a:gd name="connsiteY39" fmla="*/ 596560 h 596560"/>
                <a:gd name="connsiteX40" fmla="*/ 185375 w 607639"/>
                <a:gd name="connsiteY40" fmla="*/ 586434 h 596560"/>
                <a:gd name="connsiteX41" fmla="*/ 195535 w 607639"/>
                <a:gd name="connsiteY41" fmla="*/ 576308 h 596560"/>
                <a:gd name="connsiteX42" fmla="*/ 137441 w 607639"/>
                <a:gd name="connsiteY42" fmla="*/ 576308 h 596560"/>
                <a:gd name="connsiteX43" fmla="*/ 156835 w 607639"/>
                <a:gd name="connsiteY43" fmla="*/ 576308 h 596560"/>
                <a:gd name="connsiteX44" fmla="*/ 166887 w 607639"/>
                <a:gd name="connsiteY44" fmla="*/ 586434 h 596560"/>
                <a:gd name="connsiteX45" fmla="*/ 156835 w 607639"/>
                <a:gd name="connsiteY45" fmla="*/ 596560 h 596560"/>
                <a:gd name="connsiteX46" fmla="*/ 137441 w 607639"/>
                <a:gd name="connsiteY46" fmla="*/ 596560 h 596560"/>
                <a:gd name="connsiteX47" fmla="*/ 127300 w 607639"/>
                <a:gd name="connsiteY47" fmla="*/ 586434 h 596560"/>
                <a:gd name="connsiteX48" fmla="*/ 137441 w 607639"/>
                <a:gd name="connsiteY48" fmla="*/ 576308 h 596560"/>
                <a:gd name="connsiteX49" fmla="*/ 79309 w 607639"/>
                <a:gd name="connsiteY49" fmla="*/ 576308 h 596560"/>
                <a:gd name="connsiteX50" fmla="*/ 98727 w 607639"/>
                <a:gd name="connsiteY50" fmla="*/ 576308 h 596560"/>
                <a:gd name="connsiteX51" fmla="*/ 108882 w 607639"/>
                <a:gd name="connsiteY51" fmla="*/ 586434 h 596560"/>
                <a:gd name="connsiteX52" fmla="*/ 98727 w 607639"/>
                <a:gd name="connsiteY52" fmla="*/ 596560 h 596560"/>
                <a:gd name="connsiteX53" fmla="*/ 79309 w 607639"/>
                <a:gd name="connsiteY53" fmla="*/ 596560 h 596560"/>
                <a:gd name="connsiteX54" fmla="*/ 69154 w 607639"/>
                <a:gd name="connsiteY54" fmla="*/ 586434 h 596560"/>
                <a:gd name="connsiteX55" fmla="*/ 79309 w 607639"/>
                <a:gd name="connsiteY55" fmla="*/ 576308 h 596560"/>
                <a:gd name="connsiteX56" fmla="*/ 23156 w 607639"/>
                <a:gd name="connsiteY56" fmla="*/ 555727 h 596560"/>
                <a:gd name="connsiteX57" fmla="*/ 37201 w 607639"/>
                <a:gd name="connsiteY57" fmla="*/ 558393 h 596560"/>
                <a:gd name="connsiteX58" fmla="*/ 48045 w 607639"/>
                <a:gd name="connsiteY58" fmla="*/ 569413 h 596560"/>
                <a:gd name="connsiteX59" fmla="*/ 50712 w 607639"/>
                <a:gd name="connsiteY59" fmla="*/ 583455 h 596560"/>
                <a:gd name="connsiteX60" fmla="*/ 42356 w 607639"/>
                <a:gd name="connsiteY60" fmla="*/ 587810 h 596560"/>
                <a:gd name="connsiteX61" fmla="*/ 36667 w 607639"/>
                <a:gd name="connsiteY61" fmla="*/ 586033 h 596560"/>
                <a:gd name="connsiteX62" fmla="*/ 20400 w 607639"/>
                <a:gd name="connsiteY62" fmla="*/ 569680 h 596560"/>
                <a:gd name="connsiteX63" fmla="*/ 23156 w 607639"/>
                <a:gd name="connsiteY63" fmla="*/ 555727 h 596560"/>
                <a:gd name="connsiteX64" fmla="*/ 33308 w 607639"/>
                <a:gd name="connsiteY64" fmla="*/ 500629 h 596560"/>
                <a:gd name="connsiteX65" fmla="*/ 36510 w 607639"/>
                <a:gd name="connsiteY65" fmla="*/ 514570 h 596560"/>
                <a:gd name="connsiteX66" fmla="*/ 30995 w 607639"/>
                <a:gd name="connsiteY66" fmla="*/ 528868 h 596560"/>
                <a:gd name="connsiteX67" fmla="*/ 21032 w 607639"/>
                <a:gd name="connsiteY67" fmla="*/ 537215 h 596560"/>
                <a:gd name="connsiteX68" fmla="*/ 19342 w 607639"/>
                <a:gd name="connsiteY68" fmla="*/ 537126 h 596560"/>
                <a:gd name="connsiteX69" fmla="*/ 11070 w 607639"/>
                <a:gd name="connsiteY69" fmla="*/ 525404 h 596560"/>
                <a:gd name="connsiteX70" fmla="*/ 19342 w 607639"/>
                <a:gd name="connsiteY70" fmla="*/ 503825 h 596560"/>
                <a:gd name="connsiteX71" fmla="*/ 33308 w 607639"/>
                <a:gd name="connsiteY71" fmla="*/ 500629 h 596560"/>
                <a:gd name="connsiteX72" fmla="*/ 174431 w 607639"/>
                <a:gd name="connsiteY72" fmla="*/ 475187 h 596560"/>
                <a:gd name="connsiteX73" fmla="*/ 193849 w 607639"/>
                <a:gd name="connsiteY73" fmla="*/ 475187 h 596560"/>
                <a:gd name="connsiteX74" fmla="*/ 204004 w 607639"/>
                <a:gd name="connsiteY74" fmla="*/ 485313 h 596560"/>
                <a:gd name="connsiteX75" fmla="*/ 193849 w 607639"/>
                <a:gd name="connsiteY75" fmla="*/ 495439 h 596560"/>
                <a:gd name="connsiteX76" fmla="*/ 174431 w 607639"/>
                <a:gd name="connsiteY76" fmla="*/ 495439 h 596560"/>
                <a:gd name="connsiteX77" fmla="*/ 164276 w 607639"/>
                <a:gd name="connsiteY77" fmla="*/ 485313 h 596560"/>
                <a:gd name="connsiteX78" fmla="*/ 174431 w 607639"/>
                <a:gd name="connsiteY78" fmla="*/ 475187 h 596560"/>
                <a:gd name="connsiteX79" fmla="*/ 116324 w 607639"/>
                <a:gd name="connsiteY79" fmla="*/ 475187 h 596560"/>
                <a:gd name="connsiteX80" fmla="*/ 135718 w 607639"/>
                <a:gd name="connsiteY80" fmla="*/ 475187 h 596560"/>
                <a:gd name="connsiteX81" fmla="*/ 145859 w 607639"/>
                <a:gd name="connsiteY81" fmla="*/ 485313 h 596560"/>
                <a:gd name="connsiteX82" fmla="*/ 135718 w 607639"/>
                <a:gd name="connsiteY82" fmla="*/ 495439 h 596560"/>
                <a:gd name="connsiteX83" fmla="*/ 116324 w 607639"/>
                <a:gd name="connsiteY83" fmla="*/ 495439 h 596560"/>
                <a:gd name="connsiteX84" fmla="*/ 106272 w 607639"/>
                <a:gd name="connsiteY84" fmla="*/ 485313 h 596560"/>
                <a:gd name="connsiteX85" fmla="*/ 116324 w 607639"/>
                <a:gd name="connsiteY85" fmla="*/ 475187 h 596560"/>
                <a:gd name="connsiteX86" fmla="*/ 70848 w 607639"/>
                <a:gd name="connsiteY86" fmla="*/ 475187 h 596560"/>
                <a:gd name="connsiteX87" fmla="*/ 77622 w 607639"/>
                <a:gd name="connsiteY87" fmla="*/ 475187 h 596560"/>
                <a:gd name="connsiteX88" fmla="*/ 87784 w 607639"/>
                <a:gd name="connsiteY88" fmla="*/ 485333 h 596560"/>
                <a:gd name="connsiteX89" fmla="*/ 77622 w 607639"/>
                <a:gd name="connsiteY89" fmla="*/ 495479 h 596560"/>
                <a:gd name="connsiteX90" fmla="*/ 70848 w 607639"/>
                <a:gd name="connsiteY90" fmla="*/ 495479 h 596560"/>
                <a:gd name="connsiteX91" fmla="*/ 60865 w 607639"/>
                <a:gd name="connsiteY91" fmla="*/ 496725 h 596560"/>
                <a:gd name="connsiteX92" fmla="*/ 58369 w 607639"/>
                <a:gd name="connsiteY92" fmla="*/ 496992 h 596560"/>
                <a:gd name="connsiteX93" fmla="*/ 48564 w 607639"/>
                <a:gd name="connsiteY93" fmla="*/ 489427 h 596560"/>
                <a:gd name="connsiteX94" fmla="*/ 55873 w 607639"/>
                <a:gd name="connsiteY94" fmla="*/ 477056 h 596560"/>
                <a:gd name="connsiteX95" fmla="*/ 70848 w 607639"/>
                <a:gd name="connsiteY95" fmla="*/ 475187 h 596560"/>
                <a:gd name="connsiteX96" fmla="*/ 250209 w 607639"/>
                <a:gd name="connsiteY96" fmla="*/ 474682 h 596560"/>
                <a:gd name="connsiteX97" fmla="*/ 261876 w 607639"/>
                <a:gd name="connsiteY97" fmla="*/ 482843 h 596560"/>
                <a:gd name="connsiteX98" fmla="*/ 253683 w 607639"/>
                <a:gd name="connsiteY98" fmla="*/ 494553 h 596560"/>
                <a:gd name="connsiteX99" fmla="*/ 243084 w 607639"/>
                <a:gd name="connsiteY99" fmla="*/ 495440 h 596560"/>
                <a:gd name="connsiteX100" fmla="*/ 232575 w 607639"/>
                <a:gd name="connsiteY100" fmla="*/ 495440 h 596560"/>
                <a:gd name="connsiteX101" fmla="*/ 222422 w 607639"/>
                <a:gd name="connsiteY101" fmla="*/ 485327 h 596560"/>
                <a:gd name="connsiteX102" fmla="*/ 232575 w 607639"/>
                <a:gd name="connsiteY102" fmla="*/ 475214 h 596560"/>
                <a:gd name="connsiteX103" fmla="*/ 243084 w 607639"/>
                <a:gd name="connsiteY103" fmla="*/ 475214 h 596560"/>
                <a:gd name="connsiteX104" fmla="*/ 250209 w 607639"/>
                <a:gd name="connsiteY104" fmla="*/ 474682 h 596560"/>
                <a:gd name="connsiteX105" fmla="*/ 294581 w 607639"/>
                <a:gd name="connsiteY105" fmla="*/ 437444 h 596560"/>
                <a:gd name="connsiteX106" fmla="*/ 301957 w 607639"/>
                <a:gd name="connsiteY106" fmla="*/ 449689 h 596560"/>
                <a:gd name="connsiteX107" fmla="*/ 292093 w 607639"/>
                <a:gd name="connsiteY107" fmla="*/ 470541 h 596560"/>
                <a:gd name="connsiteX108" fmla="*/ 283917 w 607639"/>
                <a:gd name="connsiteY108" fmla="*/ 474623 h 596560"/>
                <a:gd name="connsiteX109" fmla="*/ 277963 w 607639"/>
                <a:gd name="connsiteY109" fmla="*/ 472760 h 596560"/>
                <a:gd name="connsiteX110" fmla="*/ 275830 w 607639"/>
                <a:gd name="connsiteY110" fmla="*/ 458651 h 596560"/>
                <a:gd name="connsiteX111" fmla="*/ 282317 w 607639"/>
                <a:gd name="connsiteY111" fmla="*/ 444720 h 596560"/>
                <a:gd name="connsiteX112" fmla="*/ 294581 w 607639"/>
                <a:gd name="connsiteY112" fmla="*/ 437444 h 596560"/>
                <a:gd name="connsiteX113" fmla="*/ 280921 w 607639"/>
                <a:gd name="connsiteY113" fmla="*/ 387276 h 596560"/>
                <a:gd name="connsiteX114" fmla="*/ 295874 w 607639"/>
                <a:gd name="connsiteY114" fmla="*/ 404806 h 596560"/>
                <a:gd name="connsiteX115" fmla="*/ 292136 w 607639"/>
                <a:gd name="connsiteY115" fmla="*/ 418599 h 596560"/>
                <a:gd name="connsiteX116" fmla="*/ 287151 w 607639"/>
                <a:gd name="connsiteY116" fmla="*/ 419934 h 596560"/>
                <a:gd name="connsiteX117" fmla="*/ 278340 w 607639"/>
                <a:gd name="connsiteY117" fmla="*/ 414862 h 596560"/>
                <a:gd name="connsiteX118" fmla="*/ 268282 w 607639"/>
                <a:gd name="connsiteY118" fmla="*/ 403115 h 596560"/>
                <a:gd name="connsiteX119" fmla="*/ 266680 w 607639"/>
                <a:gd name="connsiteY119" fmla="*/ 388877 h 596560"/>
                <a:gd name="connsiteX120" fmla="*/ 280921 w 607639"/>
                <a:gd name="connsiteY120" fmla="*/ 387276 h 596560"/>
                <a:gd name="connsiteX121" fmla="*/ 218944 w 607639"/>
                <a:gd name="connsiteY121" fmla="*/ 374138 h 596560"/>
                <a:gd name="connsiteX122" fmla="*/ 238338 w 607639"/>
                <a:gd name="connsiteY122" fmla="*/ 374138 h 596560"/>
                <a:gd name="connsiteX123" fmla="*/ 248390 w 607639"/>
                <a:gd name="connsiteY123" fmla="*/ 384185 h 596560"/>
                <a:gd name="connsiteX124" fmla="*/ 238338 w 607639"/>
                <a:gd name="connsiteY124" fmla="*/ 394320 h 596560"/>
                <a:gd name="connsiteX125" fmla="*/ 218944 w 607639"/>
                <a:gd name="connsiteY125" fmla="*/ 394320 h 596560"/>
                <a:gd name="connsiteX126" fmla="*/ 208803 w 607639"/>
                <a:gd name="connsiteY126" fmla="*/ 384185 h 596560"/>
                <a:gd name="connsiteX127" fmla="*/ 218944 w 607639"/>
                <a:gd name="connsiteY127" fmla="*/ 374138 h 596560"/>
                <a:gd name="connsiteX128" fmla="*/ 160812 w 607639"/>
                <a:gd name="connsiteY128" fmla="*/ 374138 h 596560"/>
                <a:gd name="connsiteX129" fmla="*/ 180230 w 607639"/>
                <a:gd name="connsiteY129" fmla="*/ 374138 h 596560"/>
                <a:gd name="connsiteX130" fmla="*/ 190385 w 607639"/>
                <a:gd name="connsiteY130" fmla="*/ 384185 h 596560"/>
                <a:gd name="connsiteX131" fmla="*/ 180230 w 607639"/>
                <a:gd name="connsiteY131" fmla="*/ 394320 h 596560"/>
                <a:gd name="connsiteX132" fmla="*/ 160812 w 607639"/>
                <a:gd name="connsiteY132" fmla="*/ 394320 h 596560"/>
                <a:gd name="connsiteX133" fmla="*/ 150657 w 607639"/>
                <a:gd name="connsiteY133" fmla="*/ 384185 h 596560"/>
                <a:gd name="connsiteX134" fmla="*/ 160812 w 607639"/>
                <a:gd name="connsiteY134" fmla="*/ 374138 h 596560"/>
                <a:gd name="connsiteX135" fmla="*/ 111405 w 607639"/>
                <a:gd name="connsiteY135" fmla="*/ 374138 h 596560"/>
                <a:gd name="connsiteX136" fmla="*/ 121460 w 607639"/>
                <a:gd name="connsiteY136" fmla="*/ 374138 h 596560"/>
                <a:gd name="connsiteX137" fmla="*/ 131604 w 607639"/>
                <a:gd name="connsiteY137" fmla="*/ 384185 h 596560"/>
                <a:gd name="connsiteX138" fmla="*/ 121460 w 607639"/>
                <a:gd name="connsiteY138" fmla="*/ 394320 h 596560"/>
                <a:gd name="connsiteX139" fmla="*/ 111405 w 607639"/>
                <a:gd name="connsiteY139" fmla="*/ 394320 h 596560"/>
                <a:gd name="connsiteX140" fmla="*/ 101261 w 607639"/>
                <a:gd name="connsiteY140" fmla="*/ 384185 h 596560"/>
                <a:gd name="connsiteX141" fmla="*/ 111405 w 607639"/>
                <a:gd name="connsiteY141" fmla="*/ 374138 h 596560"/>
                <a:gd name="connsiteX142" fmla="*/ 496217 w 607639"/>
                <a:gd name="connsiteY142" fmla="*/ 273018 h 596560"/>
                <a:gd name="connsiteX143" fmla="*/ 536722 w 607639"/>
                <a:gd name="connsiteY143" fmla="*/ 313452 h 596560"/>
                <a:gd name="connsiteX144" fmla="*/ 496217 w 607639"/>
                <a:gd name="connsiteY144" fmla="*/ 353886 h 596560"/>
                <a:gd name="connsiteX145" fmla="*/ 455712 w 607639"/>
                <a:gd name="connsiteY145" fmla="*/ 313452 h 596560"/>
                <a:gd name="connsiteX146" fmla="*/ 496217 w 607639"/>
                <a:gd name="connsiteY146" fmla="*/ 273018 h 596560"/>
                <a:gd name="connsiteX147" fmla="*/ 496207 w 607639"/>
                <a:gd name="connsiteY147" fmla="*/ 252737 h 596560"/>
                <a:gd name="connsiteX148" fmla="*/ 435418 w 607639"/>
                <a:gd name="connsiteY148" fmla="*/ 313435 h 596560"/>
                <a:gd name="connsiteX149" fmla="*/ 496207 w 607639"/>
                <a:gd name="connsiteY149" fmla="*/ 374133 h 596560"/>
                <a:gd name="connsiteX150" fmla="*/ 556996 w 607639"/>
                <a:gd name="connsiteY150" fmla="*/ 313435 h 596560"/>
                <a:gd name="connsiteX151" fmla="*/ 496207 w 607639"/>
                <a:gd name="connsiteY151" fmla="*/ 252737 h 596560"/>
                <a:gd name="connsiteX152" fmla="*/ 496207 w 607639"/>
                <a:gd name="connsiteY152" fmla="*/ 202170 h 596560"/>
                <a:gd name="connsiteX153" fmla="*/ 607639 w 607639"/>
                <a:gd name="connsiteY153" fmla="*/ 322233 h 596560"/>
                <a:gd name="connsiteX154" fmla="*/ 582629 w 607639"/>
                <a:gd name="connsiteY154" fmla="*/ 412792 h 596560"/>
                <a:gd name="connsiteX155" fmla="*/ 504751 w 607639"/>
                <a:gd name="connsiteY155" fmla="*/ 552140 h 596560"/>
                <a:gd name="connsiteX156" fmla="*/ 496207 w 607639"/>
                <a:gd name="connsiteY156" fmla="*/ 556761 h 596560"/>
                <a:gd name="connsiteX157" fmla="*/ 487752 w 607639"/>
                <a:gd name="connsiteY157" fmla="*/ 552140 h 596560"/>
                <a:gd name="connsiteX158" fmla="*/ 409785 w 607639"/>
                <a:gd name="connsiteY158" fmla="*/ 412792 h 596560"/>
                <a:gd name="connsiteX159" fmla="*/ 384864 w 607639"/>
                <a:gd name="connsiteY159" fmla="*/ 322233 h 596560"/>
                <a:gd name="connsiteX160" fmla="*/ 496207 w 607639"/>
                <a:gd name="connsiteY160" fmla="*/ 202170 h 596560"/>
                <a:gd name="connsiteX161" fmla="*/ 111388 w 607639"/>
                <a:gd name="connsiteY161" fmla="*/ 70707 h 596560"/>
                <a:gd name="connsiteX162" fmla="*/ 151928 w 607639"/>
                <a:gd name="connsiteY162" fmla="*/ 111212 h 596560"/>
                <a:gd name="connsiteX163" fmla="*/ 111388 w 607639"/>
                <a:gd name="connsiteY163" fmla="*/ 151717 h 596560"/>
                <a:gd name="connsiteX164" fmla="*/ 70848 w 607639"/>
                <a:gd name="connsiteY164" fmla="*/ 111212 h 596560"/>
                <a:gd name="connsiteX165" fmla="*/ 111388 w 607639"/>
                <a:gd name="connsiteY165" fmla="*/ 70707 h 596560"/>
                <a:gd name="connsiteX166" fmla="*/ 111432 w 607639"/>
                <a:gd name="connsiteY166" fmla="*/ 50570 h 596560"/>
                <a:gd name="connsiteX167" fmla="*/ 50643 w 607639"/>
                <a:gd name="connsiteY167" fmla="*/ 111182 h 596560"/>
                <a:gd name="connsiteX168" fmla="*/ 111432 w 607639"/>
                <a:gd name="connsiteY168" fmla="*/ 171884 h 596560"/>
                <a:gd name="connsiteX169" fmla="*/ 172132 w 607639"/>
                <a:gd name="connsiteY169" fmla="*/ 111182 h 596560"/>
                <a:gd name="connsiteX170" fmla="*/ 111432 w 607639"/>
                <a:gd name="connsiteY170" fmla="*/ 50570 h 596560"/>
                <a:gd name="connsiteX171" fmla="*/ 111432 w 607639"/>
                <a:gd name="connsiteY171" fmla="*/ 0 h 596560"/>
                <a:gd name="connsiteX172" fmla="*/ 222775 w 607639"/>
                <a:gd name="connsiteY172" fmla="*/ 120070 h 596560"/>
                <a:gd name="connsiteX173" fmla="*/ 197765 w 607639"/>
                <a:gd name="connsiteY173" fmla="*/ 210633 h 596560"/>
                <a:gd name="connsiteX174" fmla="*/ 119887 w 607639"/>
                <a:gd name="connsiteY174" fmla="*/ 349900 h 596560"/>
                <a:gd name="connsiteX175" fmla="*/ 111432 w 607639"/>
                <a:gd name="connsiteY175" fmla="*/ 354521 h 596560"/>
                <a:gd name="connsiteX176" fmla="*/ 102888 w 607639"/>
                <a:gd name="connsiteY176" fmla="*/ 349900 h 596560"/>
                <a:gd name="connsiteX177" fmla="*/ 25010 w 607639"/>
                <a:gd name="connsiteY177" fmla="*/ 210633 h 596560"/>
                <a:gd name="connsiteX178" fmla="*/ 0 w 607639"/>
                <a:gd name="connsiteY178" fmla="*/ 120070 h 596560"/>
                <a:gd name="connsiteX179" fmla="*/ 111432 w 607639"/>
                <a:gd name="connsiteY179" fmla="*/ 0 h 59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Lst>
              <a:rect l="l" t="t" r="r" b="b"/>
              <a:pathLst>
                <a:path w="607639" h="596560">
                  <a:moveTo>
                    <a:pt x="486043" y="576308"/>
                  </a:moveTo>
                  <a:lnTo>
                    <a:pt x="496210" y="576308"/>
                  </a:lnTo>
                  <a:cubicBezTo>
                    <a:pt x="501829" y="576308"/>
                    <a:pt x="506378" y="580838"/>
                    <a:pt x="506378" y="586434"/>
                  </a:cubicBezTo>
                  <a:cubicBezTo>
                    <a:pt x="506378" y="592030"/>
                    <a:pt x="501829" y="596560"/>
                    <a:pt x="496210" y="596560"/>
                  </a:cubicBezTo>
                  <a:lnTo>
                    <a:pt x="486043" y="596560"/>
                  </a:lnTo>
                  <a:cubicBezTo>
                    <a:pt x="480424" y="596560"/>
                    <a:pt x="475964" y="592030"/>
                    <a:pt x="475964" y="586434"/>
                  </a:cubicBezTo>
                  <a:cubicBezTo>
                    <a:pt x="475964" y="580838"/>
                    <a:pt x="480424" y="576308"/>
                    <a:pt x="486043" y="576308"/>
                  </a:cubicBezTo>
                  <a:close/>
                  <a:moveTo>
                    <a:pt x="427941" y="576308"/>
                  </a:moveTo>
                  <a:lnTo>
                    <a:pt x="447335" y="576308"/>
                  </a:lnTo>
                  <a:cubicBezTo>
                    <a:pt x="452939" y="576308"/>
                    <a:pt x="457476" y="580838"/>
                    <a:pt x="457476" y="586434"/>
                  </a:cubicBezTo>
                  <a:cubicBezTo>
                    <a:pt x="457476" y="592030"/>
                    <a:pt x="452939" y="596560"/>
                    <a:pt x="447335" y="596560"/>
                  </a:cubicBezTo>
                  <a:lnTo>
                    <a:pt x="427941" y="596560"/>
                  </a:lnTo>
                  <a:cubicBezTo>
                    <a:pt x="422426" y="596560"/>
                    <a:pt x="417889" y="592030"/>
                    <a:pt x="417889" y="586434"/>
                  </a:cubicBezTo>
                  <a:cubicBezTo>
                    <a:pt x="417889" y="580838"/>
                    <a:pt x="422426" y="576308"/>
                    <a:pt x="427941" y="576308"/>
                  </a:cubicBezTo>
                  <a:close/>
                  <a:moveTo>
                    <a:pt x="369884" y="576308"/>
                  </a:moveTo>
                  <a:lnTo>
                    <a:pt x="389189" y="576308"/>
                  </a:lnTo>
                  <a:cubicBezTo>
                    <a:pt x="394793" y="576308"/>
                    <a:pt x="399330" y="580838"/>
                    <a:pt x="399330" y="586434"/>
                  </a:cubicBezTo>
                  <a:cubicBezTo>
                    <a:pt x="399330" y="592030"/>
                    <a:pt x="394793" y="596560"/>
                    <a:pt x="389189" y="596560"/>
                  </a:cubicBezTo>
                  <a:lnTo>
                    <a:pt x="369884" y="596560"/>
                  </a:lnTo>
                  <a:cubicBezTo>
                    <a:pt x="364280" y="596560"/>
                    <a:pt x="359743" y="592030"/>
                    <a:pt x="359743" y="586434"/>
                  </a:cubicBezTo>
                  <a:cubicBezTo>
                    <a:pt x="359743" y="580838"/>
                    <a:pt x="364280" y="576308"/>
                    <a:pt x="369884" y="576308"/>
                  </a:cubicBezTo>
                  <a:close/>
                  <a:moveTo>
                    <a:pt x="311808" y="576308"/>
                  </a:moveTo>
                  <a:lnTo>
                    <a:pt x="331113" y="576308"/>
                  </a:lnTo>
                  <a:cubicBezTo>
                    <a:pt x="336717" y="576308"/>
                    <a:pt x="341254" y="580838"/>
                    <a:pt x="341254" y="586434"/>
                  </a:cubicBezTo>
                  <a:cubicBezTo>
                    <a:pt x="341254" y="592030"/>
                    <a:pt x="336717" y="596560"/>
                    <a:pt x="331113" y="596560"/>
                  </a:cubicBezTo>
                  <a:lnTo>
                    <a:pt x="311808" y="596560"/>
                  </a:lnTo>
                  <a:cubicBezTo>
                    <a:pt x="306204" y="596560"/>
                    <a:pt x="301667" y="592030"/>
                    <a:pt x="301667" y="586434"/>
                  </a:cubicBezTo>
                  <a:cubicBezTo>
                    <a:pt x="301667" y="580838"/>
                    <a:pt x="306204" y="576308"/>
                    <a:pt x="311808" y="576308"/>
                  </a:cubicBezTo>
                  <a:close/>
                  <a:moveTo>
                    <a:pt x="253662" y="576308"/>
                  </a:moveTo>
                  <a:lnTo>
                    <a:pt x="272967" y="576308"/>
                  </a:lnTo>
                  <a:cubicBezTo>
                    <a:pt x="278571" y="576308"/>
                    <a:pt x="283108" y="580838"/>
                    <a:pt x="283108" y="586434"/>
                  </a:cubicBezTo>
                  <a:cubicBezTo>
                    <a:pt x="283108" y="592030"/>
                    <a:pt x="278571" y="596560"/>
                    <a:pt x="272967" y="596560"/>
                  </a:cubicBezTo>
                  <a:lnTo>
                    <a:pt x="253662" y="596560"/>
                  </a:lnTo>
                  <a:cubicBezTo>
                    <a:pt x="248058" y="596560"/>
                    <a:pt x="243521" y="592030"/>
                    <a:pt x="243521" y="586434"/>
                  </a:cubicBezTo>
                  <a:cubicBezTo>
                    <a:pt x="243521" y="580838"/>
                    <a:pt x="248058" y="576308"/>
                    <a:pt x="253662" y="576308"/>
                  </a:cubicBezTo>
                  <a:close/>
                  <a:moveTo>
                    <a:pt x="195535" y="576308"/>
                  </a:moveTo>
                  <a:lnTo>
                    <a:pt x="214963" y="576308"/>
                  </a:lnTo>
                  <a:cubicBezTo>
                    <a:pt x="220488" y="576308"/>
                    <a:pt x="225033" y="580838"/>
                    <a:pt x="225033" y="586434"/>
                  </a:cubicBezTo>
                  <a:cubicBezTo>
                    <a:pt x="225033" y="592030"/>
                    <a:pt x="220488" y="596560"/>
                    <a:pt x="214963" y="596560"/>
                  </a:cubicBezTo>
                  <a:lnTo>
                    <a:pt x="195535" y="596560"/>
                  </a:lnTo>
                  <a:cubicBezTo>
                    <a:pt x="189920" y="596560"/>
                    <a:pt x="185375" y="592030"/>
                    <a:pt x="185375" y="586434"/>
                  </a:cubicBezTo>
                  <a:cubicBezTo>
                    <a:pt x="185375" y="580838"/>
                    <a:pt x="189920" y="576308"/>
                    <a:pt x="195535" y="576308"/>
                  </a:cubicBezTo>
                  <a:close/>
                  <a:moveTo>
                    <a:pt x="137441" y="576308"/>
                  </a:moveTo>
                  <a:lnTo>
                    <a:pt x="156835" y="576308"/>
                  </a:lnTo>
                  <a:cubicBezTo>
                    <a:pt x="162439" y="576308"/>
                    <a:pt x="166887" y="580838"/>
                    <a:pt x="166887" y="586434"/>
                  </a:cubicBezTo>
                  <a:cubicBezTo>
                    <a:pt x="166887" y="592030"/>
                    <a:pt x="162439" y="596560"/>
                    <a:pt x="156835" y="596560"/>
                  </a:cubicBezTo>
                  <a:lnTo>
                    <a:pt x="137441" y="596560"/>
                  </a:lnTo>
                  <a:cubicBezTo>
                    <a:pt x="131837" y="596560"/>
                    <a:pt x="127300" y="592030"/>
                    <a:pt x="127300" y="586434"/>
                  </a:cubicBezTo>
                  <a:cubicBezTo>
                    <a:pt x="127300" y="580838"/>
                    <a:pt x="131837" y="576308"/>
                    <a:pt x="137441" y="576308"/>
                  </a:cubicBezTo>
                  <a:close/>
                  <a:moveTo>
                    <a:pt x="79309" y="576308"/>
                  </a:moveTo>
                  <a:lnTo>
                    <a:pt x="98727" y="576308"/>
                  </a:lnTo>
                  <a:cubicBezTo>
                    <a:pt x="104339" y="576308"/>
                    <a:pt x="108882" y="580838"/>
                    <a:pt x="108882" y="586434"/>
                  </a:cubicBezTo>
                  <a:cubicBezTo>
                    <a:pt x="108882" y="592030"/>
                    <a:pt x="104339" y="596560"/>
                    <a:pt x="98727" y="596560"/>
                  </a:cubicBezTo>
                  <a:lnTo>
                    <a:pt x="79309" y="596560"/>
                  </a:lnTo>
                  <a:cubicBezTo>
                    <a:pt x="73697" y="596560"/>
                    <a:pt x="69154" y="592030"/>
                    <a:pt x="69154" y="586434"/>
                  </a:cubicBezTo>
                  <a:cubicBezTo>
                    <a:pt x="69154" y="580838"/>
                    <a:pt x="73697" y="576308"/>
                    <a:pt x="79309" y="576308"/>
                  </a:cubicBezTo>
                  <a:close/>
                  <a:moveTo>
                    <a:pt x="23156" y="555727"/>
                  </a:moveTo>
                  <a:cubicBezTo>
                    <a:pt x="27778" y="552527"/>
                    <a:pt x="34089" y="553771"/>
                    <a:pt x="37201" y="558393"/>
                  </a:cubicBezTo>
                  <a:cubicBezTo>
                    <a:pt x="40134" y="562748"/>
                    <a:pt x="43778" y="566391"/>
                    <a:pt x="48045" y="569413"/>
                  </a:cubicBezTo>
                  <a:cubicBezTo>
                    <a:pt x="52668" y="572524"/>
                    <a:pt x="53912" y="578834"/>
                    <a:pt x="50712" y="583455"/>
                  </a:cubicBezTo>
                  <a:cubicBezTo>
                    <a:pt x="48756" y="586299"/>
                    <a:pt x="45556" y="587810"/>
                    <a:pt x="42356" y="587810"/>
                  </a:cubicBezTo>
                  <a:cubicBezTo>
                    <a:pt x="40401" y="587810"/>
                    <a:pt x="38445" y="587277"/>
                    <a:pt x="36667" y="586033"/>
                  </a:cubicBezTo>
                  <a:cubicBezTo>
                    <a:pt x="30267" y="581678"/>
                    <a:pt x="24756" y="576168"/>
                    <a:pt x="20400" y="569680"/>
                  </a:cubicBezTo>
                  <a:cubicBezTo>
                    <a:pt x="17289" y="565058"/>
                    <a:pt x="18533" y="558837"/>
                    <a:pt x="23156" y="555727"/>
                  </a:cubicBezTo>
                  <a:close/>
                  <a:moveTo>
                    <a:pt x="33308" y="500629"/>
                  </a:moveTo>
                  <a:cubicBezTo>
                    <a:pt x="38023" y="503559"/>
                    <a:pt x="39446" y="509775"/>
                    <a:pt x="36510" y="514570"/>
                  </a:cubicBezTo>
                  <a:cubicBezTo>
                    <a:pt x="33753" y="518922"/>
                    <a:pt x="31885" y="523806"/>
                    <a:pt x="30995" y="528868"/>
                  </a:cubicBezTo>
                  <a:cubicBezTo>
                    <a:pt x="30195" y="533752"/>
                    <a:pt x="25836" y="537215"/>
                    <a:pt x="21032" y="537215"/>
                  </a:cubicBezTo>
                  <a:cubicBezTo>
                    <a:pt x="20499" y="537215"/>
                    <a:pt x="19876" y="537215"/>
                    <a:pt x="19342" y="537126"/>
                  </a:cubicBezTo>
                  <a:cubicBezTo>
                    <a:pt x="13827" y="536149"/>
                    <a:pt x="10091" y="530910"/>
                    <a:pt x="11070" y="525404"/>
                  </a:cubicBezTo>
                  <a:cubicBezTo>
                    <a:pt x="12404" y="517679"/>
                    <a:pt x="15161" y="510486"/>
                    <a:pt x="19342" y="503825"/>
                  </a:cubicBezTo>
                  <a:cubicBezTo>
                    <a:pt x="22278" y="499119"/>
                    <a:pt x="28594" y="497698"/>
                    <a:pt x="33308" y="500629"/>
                  </a:cubicBezTo>
                  <a:close/>
                  <a:moveTo>
                    <a:pt x="174431" y="475187"/>
                  </a:moveTo>
                  <a:lnTo>
                    <a:pt x="193849" y="475187"/>
                  </a:lnTo>
                  <a:cubicBezTo>
                    <a:pt x="199461" y="475187"/>
                    <a:pt x="204004" y="479717"/>
                    <a:pt x="204004" y="485313"/>
                  </a:cubicBezTo>
                  <a:cubicBezTo>
                    <a:pt x="204004" y="490909"/>
                    <a:pt x="199461" y="495439"/>
                    <a:pt x="193849" y="495439"/>
                  </a:cubicBezTo>
                  <a:lnTo>
                    <a:pt x="174431" y="495439"/>
                  </a:lnTo>
                  <a:cubicBezTo>
                    <a:pt x="168819" y="495439"/>
                    <a:pt x="164276" y="490909"/>
                    <a:pt x="164276" y="485313"/>
                  </a:cubicBezTo>
                  <a:cubicBezTo>
                    <a:pt x="164276" y="479717"/>
                    <a:pt x="168819" y="475187"/>
                    <a:pt x="174431" y="475187"/>
                  </a:cubicBezTo>
                  <a:close/>
                  <a:moveTo>
                    <a:pt x="116324" y="475187"/>
                  </a:moveTo>
                  <a:lnTo>
                    <a:pt x="135718" y="475187"/>
                  </a:lnTo>
                  <a:cubicBezTo>
                    <a:pt x="141322" y="475187"/>
                    <a:pt x="145859" y="479717"/>
                    <a:pt x="145859" y="485313"/>
                  </a:cubicBezTo>
                  <a:cubicBezTo>
                    <a:pt x="145859" y="490909"/>
                    <a:pt x="141322" y="495439"/>
                    <a:pt x="135718" y="495439"/>
                  </a:cubicBezTo>
                  <a:lnTo>
                    <a:pt x="116324" y="495439"/>
                  </a:lnTo>
                  <a:cubicBezTo>
                    <a:pt x="110809" y="495439"/>
                    <a:pt x="106272" y="490909"/>
                    <a:pt x="106272" y="485313"/>
                  </a:cubicBezTo>
                  <a:cubicBezTo>
                    <a:pt x="106272" y="479717"/>
                    <a:pt x="110809" y="475187"/>
                    <a:pt x="116324" y="475187"/>
                  </a:cubicBezTo>
                  <a:close/>
                  <a:moveTo>
                    <a:pt x="70848" y="475187"/>
                  </a:moveTo>
                  <a:lnTo>
                    <a:pt x="77622" y="475187"/>
                  </a:lnTo>
                  <a:cubicBezTo>
                    <a:pt x="83238" y="475187"/>
                    <a:pt x="87784" y="479726"/>
                    <a:pt x="87784" y="485333"/>
                  </a:cubicBezTo>
                  <a:cubicBezTo>
                    <a:pt x="87784" y="490940"/>
                    <a:pt x="83238" y="495479"/>
                    <a:pt x="77622" y="495479"/>
                  </a:cubicBezTo>
                  <a:lnTo>
                    <a:pt x="70848" y="495479"/>
                  </a:lnTo>
                  <a:cubicBezTo>
                    <a:pt x="67461" y="495479"/>
                    <a:pt x="64074" y="495924"/>
                    <a:pt x="60865" y="496725"/>
                  </a:cubicBezTo>
                  <a:cubicBezTo>
                    <a:pt x="60063" y="496903"/>
                    <a:pt x="59171" y="496992"/>
                    <a:pt x="58369" y="496992"/>
                  </a:cubicBezTo>
                  <a:cubicBezTo>
                    <a:pt x="53823" y="496992"/>
                    <a:pt x="49723" y="493966"/>
                    <a:pt x="48564" y="489427"/>
                  </a:cubicBezTo>
                  <a:cubicBezTo>
                    <a:pt x="47138" y="483998"/>
                    <a:pt x="50436" y="478480"/>
                    <a:pt x="55873" y="477056"/>
                  </a:cubicBezTo>
                  <a:cubicBezTo>
                    <a:pt x="60776" y="475899"/>
                    <a:pt x="65767" y="475276"/>
                    <a:pt x="70848" y="475187"/>
                  </a:cubicBezTo>
                  <a:close/>
                  <a:moveTo>
                    <a:pt x="250209" y="474682"/>
                  </a:moveTo>
                  <a:cubicBezTo>
                    <a:pt x="255731" y="473706"/>
                    <a:pt x="260897" y="477343"/>
                    <a:pt x="261876" y="482843"/>
                  </a:cubicBezTo>
                  <a:cubicBezTo>
                    <a:pt x="262856" y="488343"/>
                    <a:pt x="259204" y="493577"/>
                    <a:pt x="253683" y="494553"/>
                  </a:cubicBezTo>
                  <a:cubicBezTo>
                    <a:pt x="250209" y="495174"/>
                    <a:pt x="246558" y="495440"/>
                    <a:pt x="243084" y="495440"/>
                  </a:cubicBezTo>
                  <a:lnTo>
                    <a:pt x="232575" y="495440"/>
                  </a:lnTo>
                  <a:cubicBezTo>
                    <a:pt x="226964" y="495440"/>
                    <a:pt x="222422" y="490916"/>
                    <a:pt x="222422" y="485327"/>
                  </a:cubicBezTo>
                  <a:cubicBezTo>
                    <a:pt x="222422" y="479738"/>
                    <a:pt x="226964" y="475214"/>
                    <a:pt x="232575" y="475214"/>
                  </a:cubicBezTo>
                  <a:lnTo>
                    <a:pt x="243084" y="475214"/>
                  </a:lnTo>
                  <a:cubicBezTo>
                    <a:pt x="245400" y="475214"/>
                    <a:pt x="247805" y="475037"/>
                    <a:pt x="250209" y="474682"/>
                  </a:cubicBezTo>
                  <a:close/>
                  <a:moveTo>
                    <a:pt x="294581" y="437444"/>
                  </a:moveTo>
                  <a:cubicBezTo>
                    <a:pt x="300002" y="438775"/>
                    <a:pt x="303290" y="444276"/>
                    <a:pt x="301957" y="449689"/>
                  </a:cubicBezTo>
                  <a:cubicBezTo>
                    <a:pt x="300002" y="457231"/>
                    <a:pt x="296714" y="464241"/>
                    <a:pt x="292093" y="470541"/>
                  </a:cubicBezTo>
                  <a:cubicBezTo>
                    <a:pt x="290138" y="473203"/>
                    <a:pt x="287027" y="474623"/>
                    <a:pt x="283917" y="474623"/>
                  </a:cubicBezTo>
                  <a:cubicBezTo>
                    <a:pt x="281873" y="474623"/>
                    <a:pt x="279829" y="474002"/>
                    <a:pt x="277963" y="472760"/>
                  </a:cubicBezTo>
                  <a:cubicBezTo>
                    <a:pt x="273519" y="469388"/>
                    <a:pt x="272453" y="463088"/>
                    <a:pt x="275830" y="458651"/>
                  </a:cubicBezTo>
                  <a:cubicBezTo>
                    <a:pt x="278851" y="454481"/>
                    <a:pt x="281073" y="449778"/>
                    <a:pt x="282317" y="444720"/>
                  </a:cubicBezTo>
                  <a:cubicBezTo>
                    <a:pt x="283739" y="439307"/>
                    <a:pt x="289160" y="436024"/>
                    <a:pt x="294581" y="437444"/>
                  </a:cubicBezTo>
                  <a:close/>
                  <a:moveTo>
                    <a:pt x="280921" y="387276"/>
                  </a:moveTo>
                  <a:cubicBezTo>
                    <a:pt x="286973" y="392170"/>
                    <a:pt x="292047" y="398043"/>
                    <a:pt x="295874" y="404806"/>
                  </a:cubicBezTo>
                  <a:cubicBezTo>
                    <a:pt x="298633" y="409611"/>
                    <a:pt x="296942" y="415841"/>
                    <a:pt x="292136" y="418599"/>
                  </a:cubicBezTo>
                  <a:cubicBezTo>
                    <a:pt x="290534" y="419489"/>
                    <a:pt x="288842" y="419934"/>
                    <a:pt x="287151" y="419934"/>
                  </a:cubicBezTo>
                  <a:cubicBezTo>
                    <a:pt x="283591" y="419934"/>
                    <a:pt x="280209" y="418065"/>
                    <a:pt x="278340" y="414862"/>
                  </a:cubicBezTo>
                  <a:cubicBezTo>
                    <a:pt x="275759" y="410323"/>
                    <a:pt x="272377" y="406319"/>
                    <a:pt x="268282" y="403115"/>
                  </a:cubicBezTo>
                  <a:cubicBezTo>
                    <a:pt x="263921" y="399645"/>
                    <a:pt x="263209" y="393238"/>
                    <a:pt x="266680" y="388877"/>
                  </a:cubicBezTo>
                  <a:cubicBezTo>
                    <a:pt x="270151" y="384517"/>
                    <a:pt x="276471" y="383805"/>
                    <a:pt x="280921" y="387276"/>
                  </a:cubicBezTo>
                  <a:close/>
                  <a:moveTo>
                    <a:pt x="218944" y="374138"/>
                  </a:moveTo>
                  <a:lnTo>
                    <a:pt x="238338" y="374138"/>
                  </a:lnTo>
                  <a:cubicBezTo>
                    <a:pt x="243942" y="374138"/>
                    <a:pt x="248390" y="378672"/>
                    <a:pt x="248390" y="384185"/>
                  </a:cubicBezTo>
                  <a:cubicBezTo>
                    <a:pt x="248390" y="389786"/>
                    <a:pt x="243942" y="394320"/>
                    <a:pt x="238338" y="394320"/>
                  </a:cubicBezTo>
                  <a:lnTo>
                    <a:pt x="218944" y="394320"/>
                  </a:lnTo>
                  <a:cubicBezTo>
                    <a:pt x="213340" y="394320"/>
                    <a:pt x="208803" y="389786"/>
                    <a:pt x="208803" y="384185"/>
                  </a:cubicBezTo>
                  <a:cubicBezTo>
                    <a:pt x="208803" y="378672"/>
                    <a:pt x="213340" y="374138"/>
                    <a:pt x="218944" y="374138"/>
                  </a:cubicBezTo>
                  <a:close/>
                  <a:moveTo>
                    <a:pt x="160812" y="374138"/>
                  </a:moveTo>
                  <a:lnTo>
                    <a:pt x="180230" y="374138"/>
                  </a:lnTo>
                  <a:cubicBezTo>
                    <a:pt x="185842" y="374138"/>
                    <a:pt x="190385" y="378672"/>
                    <a:pt x="190385" y="384185"/>
                  </a:cubicBezTo>
                  <a:cubicBezTo>
                    <a:pt x="190385" y="389786"/>
                    <a:pt x="185842" y="394320"/>
                    <a:pt x="180230" y="394320"/>
                  </a:cubicBezTo>
                  <a:lnTo>
                    <a:pt x="160812" y="394320"/>
                  </a:lnTo>
                  <a:cubicBezTo>
                    <a:pt x="155200" y="394320"/>
                    <a:pt x="150657" y="389786"/>
                    <a:pt x="150657" y="384185"/>
                  </a:cubicBezTo>
                  <a:cubicBezTo>
                    <a:pt x="150657" y="378672"/>
                    <a:pt x="155200" y="374138"/>
                    <a:pt x="160812" y="374138"/>
                  </a:cubicBezTo>
                  <a:close/>
                  <a:moveTo>
                    <a:pt x="111405" y="374138"/>
                  </a:moveTo>
                  <a:lnTo>
                    <a:pt x="121460" y="374138"/>
                  </a:lnTo>
                  <a:cubicBezTo>
                    <a:pt x="127066" y="374138"/>
                    <a:pt x="131604" y="378672"/>
                    <a:pt x="131604" y="384185"/>
                  </a:cubicBezTo>
                  <a:cubicBezTo>
                    <a:pt x="131604" y="389786"/>
                    <a:pt x="127066" y="394320"/>
                    <a:pt x="121460" y="394320"/>
                  </a:cubicBezTo>
                  <a:lnTo>
                    <a:pt x="111405" y="394320"/>
                  </a:lnTo>
                  <a:cubicBezTo>
                    <a:pt x="105799" y="394320"/>
                    <a:pt x="101261" y="389786"/>
                    <a:pt x="101261" y="384185"/>
                  </a:cubicBezTo>
                  <a:cubicBezTo>
                    <a:pt x="101261" y="378672"/>
                    <a:pt x="105799" y="374138"/>
                    <a:pt x="111405" y="374138"/>
                  </a:cubicBezTo>
                  <a:close/>
                  <a:moveTo>
                    <a:pt x="496217" y="273018"/>
                  </a:moveTo>
                  <a:cubicBezTo>
                    <a:pt x="518587" y="273018"/>
                    <a:pt x="536722" y="291121"/>
                    <a:pt x="536722" y="313452"/>
                  </a:cubicBezTo>
                  <a:cubicBezTo>
                    <a:pt x="536722" y="335783"/>
                    <a:pt x="518587" y="353886"/>
                    <a:pt x="496217" y="353886"/>
                  </a:cubicBezTo>
                  <a:cubicBezTo>
                    <a:pt x="473847" y="353886"/>
                    <a:pt x="455712" y="335783"/>
                    <a:pt x="455712" y="313452"/>
                  </a:cubicBezTo>
                  <a:cubicBezTo>
                    <a:pt x="455712" y="291121"/>
                    <a:pt x="473847" y="273018"/>
                    <a:pt x="496217" y="273018"/>
                  </a:cubicBezTo>
                  <a:close/>
                  <a:moveTo>
                    <a:pt x="496207" y="252737"/>
                  </a:moveTo>
                  <a:cubicBezTo>
                    <a:pt x="462742" y="252737"/>
                    <a:pt x="435418" y="280020"/>
                    <a:pt x="435418" y="313435"/>
                  </a:cubicBezTo>
                  <a:cubicBezTo>
                    <a:pt x="435418" y="346850"/>
                    <a:pt x="462742" y="374133"/>
                    <a:pt x="496207" y="374133"/>
                  </a:cubicBezTo>
                  <a:cubicBezTo>
                    <a:pt x="529761" y="374133"/>
                    <a:pt x="556996" y="346850"/>
                    <a:pt x="556996" y="313435"/>
                  </a:cubicBezTo>
                  <a:cubicBezTo>
                    <a:pt x="556996" y="280020"/>
                    <a:pt x="529761" y="252737"/>
                    <a:pt x="496207" y="252737"/>
                  </a:cubicBezTo>
                  <a:close/>
                  <a:moveTo>
                    <a:pt x="496207" y="202170"/>
                  </a:moveTo>
                  <a:cubicBezTo>
                    <a:pt x="565986" y="202170"/>
                    <a:pt x="607639" y="263224"/>
                    <a:pt x="607639" y="322233"/>
                  </a:cubicBezTo>
                  <a:cubicBezTo>
                    <a:pt x="607639" y="359025"/>
                    <a:pt x="598205" y="379288"/>
                    <a:pt x="582629" y="412792"/>
                  </a:cubicBezTo>
                  <a:cubicBezTo>
                    <a:pt x="551834" y="479178"/>
                    <a:pt x="505196" y="551429"/>
                    <a:pt x="504751" y="552140"/>
                  </a:cubicBezTo>
                  <a:cubicBezTo>
                    <a:pt x="502882" y="554984"/>
                    <a:pt x="499678" y="556761"/>
                    <a:pt x="496207" y="556761"/>
                  </a:cubicBezTo>
                  <a:cubicBezTo>
                    <a:pt x="492825" y="556761"/>
                    <a:pt x="489621" y="554984"/>
                    <a:pt x="487752" y="552140"/>
                  </a:cubicBezTo>
                  <a:cubicBezTo>
                    <a:pt x="487218" y="551429"/>
                    <a:pt x="440580" y="479178"/>
                    <a:pt x="409785" y="412792"/>
                  </a:cubicBezTo>
                  <a:cubicBezTo>
                    <a:pt x="394209" y="379288"/>
                    <a:pt x="384864" y="359025"/>
                    <a:pt x="384864" y="322233"/>
                  </a:cubicBezTo>
                  <a:cubicBezTo>
                    <a:pt x="384864" y="263224"/>
                    <a:pt x="426517" y="202170"/>
                    <a:pt x="496207" y="202170"/>
                  </a:cubicBezTo>
                  <a:close/>
                  <a:moveTo>
                    <a:pt x="111388" y="70707"/>
                  </a:moveTo>
                  <a:cubicBezTo>
                    <a:pt x="133778" y="70707"/>
                    <a:pt x="151928" y="88842"/>
                    <a:pt x="151928" y="111212"/>
                  </a:cubicBezTo>
                  <a:cubicBezTo>
                    <a:pt x="151928" y="133582"/>
                    <a:pt x="133778" y="151717"/>
                    <a:pt x="111388" y="151717"/>
                  </a:cubicBezTo>
                  <a:cubicBezTo>
                    <a:pt x="88998" y="151717"/>
                    <a:pt x="70848" y="133582"/>
                    <a:pt x="70848" y="111212"/>
                  </a:cubicBezTo>
                  <a:cubicBezTo>
                    <a:pt x="70848" y="88842"/>
                    <a:pt x="88998" y="70707"/>
                    <a:pt x="111388" y="70707"/>
                  </a:cubicBezTo>
                  <a:close/>
                  <a:moveTo>
                    <a:pt x="111432" y="50570"/>
                  </a:moveTo>
                  <a:cubicBezTo>
                    <a:pt x="77878" y="50570"/>
                    <a:pt x="50643" y="77765"/>
                    <a:pt x="50643" y="111182"/>
                  </a:cubicBezTo>
                  <a:cubicBezTo>
                    <a:pt x="50643" y="144688"/>
                    <a:pt x="77878" y="171884"/>
                    <a:pt x="111432" y="171884"/>
                  </a:cubicBezTo>
                  <a:cubicBezTo>
                    <a:pt x="144897" y="171884"/>
                    <a:pt x="172132" y="144688"/>
                    <a:pt x="172132" y="111182"/>
                  </a:cubicBezTo>
                  <a:cubicBezTo>
                    <a:pt x="172132" y="77765"/>
                    <a:pt x="144897" y="50570"/>
                    <a:pt x="111432" y="50570"/>
                  </a:cubicBezTo>
                  <a:close/>
                  <a:moveTo>
                    <a:pt x="111432" y="0"/>
                  </a:moveTo>
                  <a:cubicBezTo>
                    <a:pt x="181122" y="0"/>
                    <a:pt x="222775" y="61057"/>
                    <a:pt x="222775" y="120070"/>
                  </a:cubicBezTo>
                  <a:cubicBezTo>
                    <a:pt x="222775" y="156775"/>
                    <a:pt x="213341" y="177038"/>
                    <a:pt x="197765" y="210633"/>
                  </a:cubicBezTo>
                  <a:cubicBezTo>
                    <a:pt x="166970" y="277022"/>
                    <a:pt x="120332" y="349189"/>
                    <a:pt x="119887" y="349900"/>
                  </a:cubicBezTo>
                  <a:cubicBezTo>
                    <a:pt x="118018" y="352832"/>
                    <a:pt x="114814" y="354521"/>
                    <a:pt x="111432" y="354521"/>
                  </a:cubicBezTo>
                  <a:cubicBezTo>
                    <a:pt x="107961" y="354521"/>
                    <a:pt x="104757" y="352832"/>
                    <a:pt x="102888" y="349900"/>
                  </a:cubicBezTo>
                  <a:cubicBezTo>
                    <a:pt x="102443" y="349189"/>
                    <a:pt x="55805" y="277022"/>
                    <a:pt x="25010" y="210633"/>
                  </a:cubicBezTo>
                  <a:cubicBezTo>
                    <a:pt x="9434" y="177038"/>
                    <a:pt x="0" y="156775"/>
                    <a:pt x="0" y="120070"/>
                  </a:cubicBezTo>
                  <a:cubicBezTo>
                    <a:pt x="0" y="61057"/>
                    <a:pt x="41653" y="0"/>
                    <a:pt x="111432" y="0"/>
                  </a:cubicBezTo>
                  <a:close/>
                </a:path>
              </a:pathLst>
            </a:custGeom>
            <a:grpFill/>
            <a:ln>
              <a:noFill/>
            </a:ln>
          </p:spPr>
          <p:txBody>
            <a:bodyPr/>
            <a:lstStyle/>
            <a:p>
              <a:endParaRPr lang="zh-CN" altLang="en-US">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3000">
        <p15:prstTrans prst="peelOff"/>
      </p:transition>
    </mc:Choice>
    <mc:Fallback>
      <p:transition spd="slow" advClick="0" advTm="3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750"/>
                                            <p:tgtEl>
                                              <p:spTgt spid="54"/>
                                            </p:tgtEl>
                                          </p:cBhvr>
                                        </p:animEffect>
                                        <p:anim calcmode="lin" valueType="num">
                                          <p:cBhvr>
                                            <p:cTn id="8" dur="750" fill="hold"/>
                                            <p:tgtEl>
                                              <p:spTgt spid="54"/>
                                            </p:tgtEl>
                                            <p:attrNameLst>
                                              <p:attrName>ppt_x</p:attrName>
                                            </p:attrNameLst>
                                          </p:cBhvr>
                                          <p:tavLst>
                                            <p:tav tm="0">
                                              <p:val>
                                                <p:strVal val="#ppt_x"/>
                                              </p:val>
                                            </p:tav>
                                            <p:tav tm="100000">
                                              <p:val>
                                                <p:strVal val="#ppt_x"/>
                                              </p:val>
                                            </p:tav>
                                          </p:tavLst>
                                        </p:anim>
                                        <p:anim calcmode="lin" valueType="num">
                                          <p:cBhvr>
                                            <p:cTn id="9" dur="750" fill="hold"/>
                                            <p:tgtEl>
                                              <p:spTgt spid="5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750"/>
                                            <p:tgtEl>
                                              <p:spTgt spid="26"/>
                                            </p:tgtEl>
                                            <p:attrNameLst>
                                              <p:attrName>ppt_y</p:attrName>
                                            </p:attrNameLst>
                                          </p:cBhvr>
                                          <p:tavLst>
                                            <p:tav tm="0">
                                              <p:val>
                                                <p:strVal val="#ppt_y-#ppt_h*1.125000"/>
                                              </p:val>
                                            </p:tav>
                                            <p:tav tm="100000">
                                              <p:val>
                                                <p:strVal val="#ppt_y"/>
                                              </p:val>
                                            </p:tav>
                                          </p:tavLst>
                                        </p:anim>
                                        <p:animEffect transition="in" filter="wipe(down)">
                                          <p:cBhvr>
                                            <p:cTn id="14" dur="750"/>
                                            <p:tgtEl>
                                              <p:spTgt spid="26"/>
                                            </p:tgtEl>
                                          </p:cBhvr>
                                        </p:animEffect>
                                      </p:childTnLst>
                                    </p:cTn>
                                  </p:par>
                                </p:childTnLst>
                              </p:cTn>
                            </p:par>
                            <p:par>
                              <p:cTn id="15" fill="hold">
                                <p:stCondLst>
                                  <p:cond delay="2000"/>
                                </p:stCondLst>
                                <p:childTnLst>
                                  <p:par>
                                    <p:cTn id="16" presetID="2" presetClass="entr" presetSubtype="6" fill="hold" nodeType="afterEffect">
                                      <p:stCondLst>
                                        <p:cond delay="0"/>
                                      </p:stCondLst>
                                      <p:childTnLst>
                                        <p:set>
                                          <p:cBhvr>
                                            <p:cTn id="17" dur="1" fill="hold">
                                              <p:stCondLst>
                                                <p:cond delay="0"/>
                                              </p:stCondLst>
                                            </p:cTn>
                                            <p:tgtEl>
                                              <p:spTgt spid="53"/>
                                            </p:tgtEl>
                                            <p:attrNameLst>
                                              <p:attrName>style.visibility</p:attrName>
                                            </p:attrNameLst>
                                          </p:cBhvr>
                                          <p:to>
                                            <p:strVal val="visible"/>
                                          </p:to>
                                        </p:set>
                                        <p:anim calcmode="lin" valueType="num">
                                          <p:cBhvr additive="base">
                                            <p:cTn id="18" dur="750" fill="hold"/>
                                            <p:tgtEl>
                                              <p:spTgt spid="53"/>
                                            </p:tgtEl>
                                            <p:attrNameLst>
                                              <p:attrName>ppt_x</p:attrName>
                                            </p:attrNameLst>
                                          </p:cBhvr>
                                          <p:tavLst>
                                            <p:tav tm="0">
                                              <p:val>
                                                <p:strVal val="1+#ppt_w/2"/>
                                              </p:val>
                                            </p:tav>
                                            <p:tav tm="100000">
                                              <p:val>
                                                <p:strVal val="#ppt_x"/>
                                              </p:val>
                                            </p:tav>
                                          </p:tavLst>
                                        </p:anim>
                                        <p:anim calcmode="lin" valueType="num">
                                          <p:cBhvr additive="base">
                                            <p:cTn id="19" dur="750" fill="hold"/>
                                            <p:tgtEl>
                                              <p:spTgt spid="53"/>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2" presetClass="entr" presetSubtype="1" fill="hold" nodeType="afterEffect" p14:presetBounceEnd="62000">
                                      <p:stCondLst>
                                        <p:cond delay="0"/>
                                      </p:stCondLst>
                                      <p:childTnLst>
                                        <p:set>
                                          <p:cBhvr>
                                            <p:cTn id="22" dur="1" fill="hold">
                                              <p:stCondLst>
                                                <p:cond delay="0"/>
                                              </p:stCondLst>
                                            </p:cTn>
                                            <p:tgtEl>
                                              <p:spTgt spid="90"/>
                                            </p:tgtEl>
                                            <p:attrNameLst>
                                              <p:attrName>style.visibility</p:attrName>
                                            </p:attrNameLst>
                                          </p:cBhvr>
                                          <p:to>
                                            <p:strVal val="visible"/>
                                          </p:to>
                                        </p:set>
                                        <p:anim calcmode="lin" valueType="num" p14:bounceEnd="62000">
                                          <p:cBhvr additive="base">
                                            <p:cTn id="23" dur="750" fill="hold"/>
                                            <p:tgtEl>
                                              <p:spTgt spid="90"/>
                                            </p:tgtEl>
                                            <p:attrNameLst>
                                              <p:attrName>ppt_x</p:attrName>
                                            </p:attrNameLst>
                                          </p:cBhvr>
                                          <p:tavLst>
                                            <p:tav tm="0">
                                              <p:val>
                                                <p:strVal val="#ppt_x"/>
                                              </p:val>
                                            </p:tav>
                                            <p:tav tm="100000">
                                              <p:val>
                                                <p:strVal val="#ppt_x"/>
                                              </p:val>
                                            </p:tav>
                                          </p:tavLst>
                                        </p:anim>
                                        <p:anim calcmode="lin" valueType="num" p14:bounceEnd="62000">
                                          <p:cBhvr additive="base">
                                            <p:cTn id="24" dur="750" fill="hold"/>
                                            <p:tgtEl>
                                              <p:spTgt spid="90"/>
                                            </p:tgtEl>
                                            <p:attrNameLst>
                                              <p:attrName>ppt_y</p:attrName>
                                            </p:attrNameLst>
                                          </p:cBhvr>
                                          <p:tavLst>
                                            <p:tav tm="0">
                                              <p:val>
                                                <p:strVal val="0-#ppt_h/2"/>
                                              </p:val>
                                            </p:tav>
                                            <p:tav tm="100000">
                                              <p:val>
                                                <p:strVal val="#ppt_y"/>
                                              </p:val>
                                            </p:tav>
                                          </p:tavLst>
                                        </p:anim>
                                      </p:childTnLst>
                                    </p:cTn>
                                  </p:par>
                                </p:childTnLst>
                              </p:cTn>
                            </p:par>
                            <p:par>
                              <p:cTn id="25" fill="hold">
                                <p:stCondLst>
                                  <p:cond delay="4000"/>
                                </p:stCondLst>
                                <p:childTnLst>
                                  <p:par>
                                    <p:cTn id="26" presetID="2" presetClass="entr" presetSubtype="1" fill="hold" nodeType="afterEffect" p14:presetBounceEnd="62000">
                                      <p:stCondLst>
                                        <p:cond delay="0"/>
                                      </p:stCondLst>
                                      <p:childTnLst>
                                        <p:set>
                                          <p:cBhvr>
                                            <p:cTn id="27" dur="1" fill="hold">
                                              <p:stCondLst>
                                                <p:cond delay="0"/>
                                              </p:stCondLst>
                                            </p:cTn>
                                            <p:tgtEl>
                                              <p:spTgt spid="63"/>
                                            </p:tgtEl>
                                            <p:attrNameLst>
                                              <p:attrName>style.visibility</p:attrName>
                                            </p:attrNameLst>
                                          </p:cBhvr>
                                          <p:to>
                                            <p:strVal val="visible"/>
                                          </p:to>
                                        </p:set>
                                        <p:anim calcmode="lin" valueType="num" p14:bounceEnd="62000">
                                          <p:cBhvr additive="base">
                                            <p:cTn id="28" dur="750" fill="hold"/>
                                            <p:tgtEl>
                                              <p:spTgt spid="63"/>
                                            </p:tgtEl>
                                            <p:attrNameLst>
                                              <p:attrName>ppt_x</p:attrName>
                                            </p:attrNameLst>
                                          </p:cBhvr>
                                          <p:tavLst>
                                            <p:tav tm="0">
                                              <p:val>
                                                <p:strVal val="#ppt_x"/>
                                              </p:val>
                                            </p:tav>
                                            <p:tav tm="100000">
                                              <p:val>
                                                <p:strVal val="#ppt_x"/>
                                              </p:val>
                                            </p:tav>
                                          </p:tavLst>
                                        </p:anim>
                                        <p:anim calcmode="lin" valueType="num" p14:bounceEnd="62000">
                                          <p:cBhvr additive="base">
                                            <p:cTn id="29" dur="750" fill="hold"/>
                                            <p:tgtEl>
                                              <p:spTgt spid="63"/>
                                            </p:tgtEl>
                                            <p:attrNameLst>
                                              <p:attrName>ppt_y</p:attrName>
                                            </p:attrNameLst>
                                          </p:cBhvr>
                                          <p:tavLst>
                                            <p:tav tm="0">
                                              <p:val>
                                                <p:strVal val="0-#ppt_h/2"/>
                                              </p:val>
                                            </p:tav>
                                            <p:tav tm="100000">
                                              <p:val>
                                                <p:strVal val="#ppt_y"/>
                                              </p:val>
                                            </p:tav>
                                          </p:tavLst>
                                        </p:anim>
                                      </p:childTnLst>
                                    </p:cTn>
                                  </p:par>
                                </p:childTnLst>
                              </p:cTn>
                            </p:par>
                            <p:par>
                              <p:cTn id="30" fill="hold">
                                <p:stCondLst>
                                  <p:cond delay="5000"/>
                                </p:stCondLst>
                                <p:childTnLst>
                                  <p:par>
                                    <p:cTn id="31" presetID="2" presetClass="entr" presetSubtype="1" fill="hold" nodeType="afterEffect" p14:presetBounceEnd="62000">
                                      <p:stCondLst>
                                        <p:cond delay="0"/>
                                      </p:stCondLst>
                                      <p:childTnLst>
                                        <p:set>
                                          <p:cBhvr>
                                            <p:cTn id="32" dur="1" fill="hold">
                                              <p:stCondLst>
                                                <p:cond delay="0"/>
                                              </p:stCondLst>
                                            </p:cTn>
                                            <p:tgtEl>
                                              <p:spTgt spid="67"/>
                                            </p:tgtEl>
                                            <p:attrNameLst>
                                              <p:attrName>style.visibility</p:attrName>
                                            </p:attrNameLst>
                                          </p:cBhvr>
                                          <p:to>
                                            <p:strVal val="visible"/>
                                          </p:to>
                                        </p:set>
                                        <p:anim calcmode="lin" valueType="num" p14:bounceEnd="62000">
                                          <p:cBhvr additive="base">
                                            <p:cTn id="33" dur="750" fill="hold"/>
                                            <p:tgtEl>
                                              <p:spTgt spid="67"/>
                                            </p:tgtEl>
                                            <p:attrNameLst>
                                              <p:attrName>ppt_x</p:attrName>
                                            </p:attrNameLst>
                                          </p:cBhvr>
                                          <p:tavLst>
                                            <p:tav tm="0">
                                              <p:val>
                                                <p:strVal val="#ppt_x"/>
                                              </p:val>
                                            </p:tav>
                                            <p:tav tm="100000">
                                              <p:val>
                                                <p:strVal val="#ppt_x"/>
                                              </p:val>
                                            </p:tav>
                                          </p:tavLst>
                                        </p:anim>
                                        <p:anim calcmode="lin" valueType="num" p14:bounceEnd="62000">
                                          <p:cBhvr additive="base">
                                            <p:cTn id="34" dur="750" fill="hold"/>
                                            <p:tgtEl>
                                              <p:spTgt spid="67"/>
                                            </p:tgtEl>
                                            <p:attrNameLst>
                                              <p:attrName>ppt_y</p:attrName>
                                            </p:attrNameLst>
                                          </p:cBhvr>
                                          <p:tavLst>
                                            <p:tav tm="0">
                                              <p:val>
                                                <p:strVal val="0-#ppt_h/2"/>
                                              </p:val>
                                            </p:tav>
                                            <p:tav tm="100000">
                                              <p:val>
                                                <p:strVal val="#ppt_y"/>
                                              </p:val>
                                            </p:tav>
                                          </p:tavLst>
                                        </p:anim>
                                      </p:childTnLst>
                                    </p:cTn>
                                  </p:par>
                                </p:childTnLst>
                              </p:cTn>
                            </p:par>
                            <p:par>
                              <p:cTn id="35" fill="hold">
                                <p:stCondLst>
                                  <p:cond delay="6000"/>
                                </p:stCondLst>
                                <p:childTnLst>
                                  <p:par>
                                    <p:cTn id="36" presetID="2" presetClass="entr" presetSubtype="1" fill="hold" nodeType="afterEffect" p14:presetBounceEnd="62000">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14:bounceEnd="62000">
                                          <p:cBhvr additive="base">
                                            <p:cTn id="38" dur="750" fill="hold"/>
                                            <p:tgtEl>
                                              <p:spTgt spid="71"/>
                                            </p:tgtEl>
                                            <p:attrNameLst>
                                              <p:attrName>ppt_x</p:attrName>
                                            </p:attrNameLst>
                                          </p:cBhvr>
                                          <p:tavLst>
                                            <p:tav tm="0">
                                              <p:val>
                                                <p:strVal val="#ppt_x"/>
                                              </p:val>
                                            </p:tav>
                                            <p:tav tm="100000">
                                              <p:val>
                                                <p:strVal val="#ppt_x"/>
                                              </p:val>
                                            </p:tav>
                                          </p:tavLst>
                                        </p:anim>
                                        <p:anim calcmode="lin" valueType="num" p14:bounceEnd="62000">
                                          <p:cBhvr additive="base">
                                            <p:cTn id="39" dur="750" fill="hold"/>
                                            <p:tgtEl>
                                              <p:spTgt spid="71"/>
                                            </p:tgtEl>
                                            <p:attrNameLst>
                                              <p:attrName>ppt_y</p:attrName>
                                            </p:attrNameLst>
                                          </p:cBhvr>
                                          <p:tavLst>
                                            <p:tav tm="0">
                                              <p:val>
                                                <p:strVal val="0-#ppt_h/2"/>
                                              </p:val>
                                            </p:tav>
                                            <p:tav tm="100000">
                                              <p:val>
                                                <p:strVal val="#ppt_y"/>
                                              </p:val>
                                            </p:tav>
                                          </p:tavLst>
                                        </p:anim>
                                      </p:childTnLst>
                                    </p:cTn>
                                  </p:par>
                                </p:childTnLst>
                              </p:cTn>
                            </p:par>
                            <p:par>
                              <p:cTn id="40" fill="hold">
                                <p:stCondLst>
                                  <p:cond delay="7000"/>
                                </p:stCondLst>
                                <p:childTnLst>
                                  <p:par>
                                    <p:cTn id="41" presetID="2" presetClass="entr" presetSubtype="1" fill="hold" nodeType="afterEffect" p14:presetBounceEnd="62000">
                                      <p:stCondLst>
                                        <p:cond delay="0"/>
                                      </p:stCondLst>
                                      <p:childTnLst>
                                        <p:set>
                                          <p:cBhvr>
                                            <p:cTn id="42" dur="1" fill="hold">
                                              <p:stCondLst>
                                                <p:cond delay="0"/>
                                              </p:stCondLst>
                                            </p:cTn>
                                            <p:tgtEl>
                                              <p:spTgt spid="95"/>
                                            </p:tgtEl>
                                            <p:attrNameLst>
                                              <p:attrName>style.visibility</p:attrName>
                                            </p:attrNameLst>
                                          </p:cBhvr>
                                          <p:to>
                                            <p:strVal val="visible"/>
                                          </p:to>
                                        </p:set>
                                        <p:anim calcmode="lin" valueType="num" p14:bounceEnd="62000">
                                          <p:cBhvr additive="base">
                                            <p:cTn id="43" dur="750" fill="hold"/>
                                            <p:tgtEl>
                                              <p:spTgt spid="95"/>
                                            </p:tgtEl>
                                            <p:attrNameLst>
                                              <p:attrName>ppt_x</p:attrName>
                                            </p:attrNameLst>
                                          </p:cBhvr>
                                          <p:tavLst>
                                            <p:tav tm="0">
                                              <p:val>
                                                <p:strVal val="#ppt_x"/>
                                              </p:val>
                                            </p:tav>
                                            <p:tav tm="100000">
                                              <p:val>
                                                <p:strVal val="#ppt_x"/>
                                              </p:val>
                                            </p:tav>
                                          </p:tavLst>
                                        </p:anim>
                                        <p:anim calcmode="lin" valueType="num" p14:bounceEnd="62000">
                                          <p:cBhvr additive="base">
                                            <p:cTn id="44" dur="750" fill="hold"/>
                                            <p:tgtEl>
                                              <p:spTgt spid="95"/>
                                            </p:tgtEl>
                                            <p:attrNameLst>
                                              <p:attrName>ppt_y</p:attrName>
                                            </p:attrNameLst>
                                          </p:cBhvr>
                                          <p:tavLst>
                                            <p:tav tm="0">
                                              <p:val>
                                                <p:strVal val="0-#ppt_h/2"/>
                                              </p:val>
                                            </p:tav>
                                            <p:tav tm="100000">
                                              <p:val>
                                                <p:strVal val="#ppt_y"/>
                                              </p:val>
                                            </p:tav>
                                          </p:tavLst>
                                        </p:anim>
                                      </p:childTnLst>
                                    </p:cTn>
                                  </p:par>
                                </p:childTnLst>
                              </p:cTn>
                            </p:par>
                            <p:par>
                              <p:cTn id="45" fill="hold">
                                <p:stCondLst>
                                  <p:cond delay="8000"/>
                                </p:stCondLst>
                                <p:childTnLst>
                                  <p:par>
                                    <p:cTn id="46" presetID="12" presetClass="entr" presetSubtype="2" fill="hold" nodeType="afterEffect">
                                      <p:stCondLst>
                                        <p:cond delay="0"/>
                                      </p:stCondLst>
                                      <p:childTnLst>
                                        <p:set>
                                          <p:cBhvr>
                                            <p:cTn id="47" dur="1" fill="hold">
                                              <p:stCondLst>
                                                <p:cond delay="0"/>
                                              </p:stCondLst>
                                            </p:cTn>
                                            <p:tgtEl>
                                              <p:spTgt spid="78"/>
                                            </p:tgtEl>
                                            <p:attrNameLst>
                                              <p:attrName>style.visibility</p:attrName>
                                            </p:attrNameLst>
                                          </p:cBhvr>
                                          <p:to>
                                            <p:strVal val="visible"/>
                                          </p:to>
                                        </p:set>
                                        <p:anim calcmode="lin" valueType="num">
                                          <p:cBhvr additive="base">
                                            <p:cTn id="48" dur="750"/>
                                            <p:tgtEl>
                                              <p:spTgt spid="78"/>
                                            </p:tgtEl>
                                            <p:attrNameLst>
                                              <p:attrName>ppt_x</p:attrName>
                                            </p:attrNameLst>
                                          </p:cBhvr>
                                          <p:tavLst>
                                            <p:tav tm="0">
                                              <p:val>
                                                <p:strVal val="#ppt_x+#ppt_w*1.125000"/>
                                              </p:val>
                                            </p:tav>
                                            <p:tav tm="100000">
                                              <p:val>
                                                <p:strVal val="#ppt_x"/>
                                              </p:val>
                                            </p:tav>
                                          </p:tavLst>
                                        </p:anim>
                                        <p:animEffect transition="in" filter="wipe(left)">
                                          <p:cBhvr>
                                            <p:cTn id="49" dur="750"/>
                                            <p:tgtEl>
                                              <p:spTgt spid="78"/>
                                            </p:tgtEl>
                                          </p:cBhvr>
                                        </p:animEffect>
                                      </p:childTnLst>
                                    </p:cTn>
                                  </p:par>
                                </p:childTnLst>
                              </p:cTn>
                            </p:par>
                            <p:par>
                              <p:cTn id="50" fill="hold">
                                <p:stCondLst>
                                  <p:cond delay="9000"/>
                                </p:stCondLst>
                                <p:childTnLst>
                                  <p:par>
                                    <p:cTn id="51" presetID="12" presetClass="entr" presetSubtype="8" fill="hold" nodeType="afterEffect">
                                      <p:stCondLst>
                                        <p:cond delay="0"/>
                                      </p:stCondLst>
                                      <p:childTnLst>
                                        <p:set>
                                          <p:cBhvr>
                                            <p:cTn id="52" dur="1" fill="hold">
                                              <p:stCondLst>
                                                <p:cond delay="0"/>
                                              </p:stCondLst>
                                            </p:cTn>
                                            <p:tgtEl>
                                              <p:spTgt spid="75"/>
                                            </p:tgtEl>
                                            <p:attrNameLst>
                                              <p:attrName>style.visibility</p:attrName>
                                            </p:attrNameLst>
                                          </p:cBhvr>
                                          <p:to>
                                            <p:strVal val="visible"/>
                                          </p:to>
                                        </p:set>
                                        <p:anim calcmode="lin" valueType="num">
                                          <p:cBhvr additive="base">
                                            <p:cTn id="53" dur="750"/>
                                            <p:tgtEl>
                                              <p:spTgt spid="75"/>
                                            </p:tgtEl>
                                            <p:attrNameLst>
                                              <p:attrName>ppt_x</p:attrName>
                                            </p:attrNameLst>
                                          </p:cBhvr>
                                          <p:tavLst>
                                            <p:tav tm="0">
                                              <p:val>
                                                <p:strVal val="#ppt_x-#ppt_w*1.125000"/>
                                              </p:val>
                                            </p:tav>
                                            <p:tav tm="100000">
                                              <p:val>
                                                <p:strVal val="#ppt_x"/>
                                              </p:val>
                                            </p:tav>
                                          </p:tavLst>
                                        </p:anim>
                                        <p:animEffect transition="in" filter="wipe(right)">
                                          <p:cBhvr>
                                            <p:cTn id="54" dur="750"/>
                                            <p:tgtEl>
                                              <p:spTgt spid="75"/>
                                            </p:tgtEl>
                                          </p:cBhvr>
                                        </p:animEffect>
                                      </p:childTnLst>
                                    </p:cTn>
                                  </p:par>
                                </p:childTnLst>
                              </p:cTn>
                            </p:par>
                            <p:par>
                              <p:cTn id="55" fill="hold">
                                <p:stCondLst>
                                  <p:cond delay="10000"/>
                                </p:stCondLst>
                                <p:childTnLst>
                                  <p:par>
                                    <p:cTn id="56" presetID="12" presetClass="entr" presetSubtype="2" fill="hold" nodeType="afterEffect">
                                      <p:stCondLst>
                                        <p:cond delay="0"/>
                                      </p:stCondLst>
                                      <p:childTnLst>
                                        <p:set>
                                          <p:cBhvr>
                                            <p:cTn id="57" dur="1" fill="hold">
                                              <p:stCondLst>
                                                <p:cond delay="0"/>
                                              </p:stCondLst>
                                            </p:cTn>
                                            <p:tgtEl>
                                              <p:spTgt spid="81"/>
                                            </p:tgtEl>
                                            <p:attrNameLst>
                                              <p:attrName>style.visibility</p:attrName>
                                            </p:attrNameLst>
                                          </p:cBhvr>
                                          <p:to>
                                            <p:strVal val="visible"/>
                                          </p:to>
                                        </p:set>
                                        <p:anim calcmode="lin" valueType="num">
                                          <p:cBhvr additive="base">
                                            <p:cTn id="58" dur="750"/>
                                            <p:tgtEl>
                                              <p:spTgt spid="81"/>
                                            </p:tgtEl>
                                            <p:attrNameLst>
                                              <p:attrName>ppt_x</p:attrName>
                                            </p:attrNameLst>
                                          </p:cBhvr>
                                          <p:tavLst>
                                            <p:tav tm="0">
                                              <p:val>
                                                <p:strVal val="#ppt_x+#ppt_w*1.125000"/>
                                              </p:val>
                                            </p:tav>
                                            <p:tav tm="100000">
                                              <p:val>
                                                <p:strVal val="#ppt_x"/>
                                              </p:val>
                                            </p:tav>
                                          </p:tavLst>
                                        </p:anim>
                                        <p:animEffect transition="in" filter="wipe(left)">
                                          <p:cBhvr>
                                            <p:cTn id="59" dur="750"/>
                                            <p:tgtEl>
                                              <p:spTgt spid="81"/>
                                            </p:tgtEl>
                                          </p:cBhvr>
                                        </p:animEffect>
                                      </p:childTnLst>
                                    </p:cTn>
                                  </p:par>
                                </p:childTnLst>
                              </p:cTn>
                            </p:par>
                            <p:par>
                              <p:cTn id="60" fill="hold">
                                <p:stCondLst>
                                  <p:cond delay="11000"/>
                                </p:stCondLst>
                                <p:childTnLst>
                                  <p:par>
                                    <p:cTn id="61" presetID="12" presetClass="entr" presetSubtype="8" fill="hold" nodeType="afterEffect">
                                      <p:stCondLst>
                                        <p:cond delay="0"/>
                                      </p:stCondLst>
                                      <p:childTnLst>
                                        <p:set>
                                          <p:cBhvr>
                                            <p:cTn id="62" dur="1" fill="hold">
                                              <p:stCondLst>
                                                <p:cond delay="0"/>
                                              </p:stCondLst>
                                            </p:cTn>
                                            <p:tgtEl>
                                              <p:spTgt spid="84"/>
                                            </p:tgtEl>
                                            <p:attrNameLst>
                                              <p:attrName>style.visibility</p:attrName>
                                            </p:attrNameLst>
                                          </p:cBhvr>
                                          <p:to>
                                            <p:strVal val="visible"/>
                                          </p:to>
                                        </p:set>
                                        <p:anim calcmode="lin" valueType="num">
                                          <p:cBhvr additive="base">
                                            <p:cTn id="63" dur="750"/>
                                            <p:tgtEl>
                                              <p:spTgt spid="84"/>
                                            </p:tgtEl>
                                            <p:attrNameLst>
                                              <p:attrName>ppt_x</p:attrName>
                                            </p:attrNameLst>
                                          </p:cBhvr>
                                          <p:tavLst>
                                            <p:tav tm="0">
                                              <p:val>
                                                <p:strVal val="#ppt_x-#ppt_w*1.125000"/>
                                              </p:val>
                                            </p:tav>
                                            <p:tav tm="100000">
                                              <p:val>
                                                <p:strVal val="#ppt_x"/>
                                              </p:val>
                                            </p:tav>
                                          </p:tavLst>
                                        </p:anim>
                                        <p:animEffect transition="in" filter="wipe(right)">
                                          <p:cBhvr>
                                            <p:cTn id="64" dur="750"/>
                                            <p:tgtEl>
                                              <p:spTgt spid="84"/>
                                            </p:tgtEl>
                                          </p:cBhvr>
                                        </p:animEffect>
                                      </p:childTnLst>
                                    </p:cTn>
                                  </p:par>
                                </p:childTnLst>
                              </p:cTn>
                            </p:par>
                            <p:par>
                              <p:cTn id="65" fill="hold">
                                <p:stCondLst>
                                  <p:cond delay="12000"/>
                                </p:stCondLst>
                                <p:childTnLst>
                                  <p:par>
                                    <p:cTn id="66" presetID="12" presetClass="entr" presetSubtype="2" fill="hold" nodeType="afterEffect">
                                      <p:stCondLst>
                                        <p:cond delay="0"/>
                                      </p:stCondLst>
                                      <p:childTnLst>
                                        <p:set>
                                          <p:cBhvr>
                                            <p:cTn id="67" dur="1" fill="hold">
                                              <p:stCondLst>
                                                <p:cond delay="0"/>
                                              </p:stCondLst>
                                            </p:cTn>
                                            <p:tgtEl>
                                              <p:spTgt spid="87"/>
                                            </p:tgtEl>
                                            <p:attrNameLst>
                                              <p:attrName>style.visibility</p:attrName>
                                            </p:attrNameLst>
                                          </p:cBhvr>
                                          <p:to>
                                            <p:strVal val="visible"/>
                                          </p:to>
                                        </p:set>
                                        <p:anim calcmode="lin" valueType="num">
                                          <p:cBhvr additive="base">
                                            <p:cTn id="68" dur="750"/>
                                            <p:tgtEl>
                                              <p:spTgt spid="87"/>
                                            </p:tgtEl>
                                            <p:attrNameLst>
                                              <p:attrName>ppt_x</p:attrName>
                                            </p:attrNameLst>
                                          </p:cBhvr>
                                          <p:tavLst>
                                            <p:tav tm="0">
                                              <p:val>
                                                <p:strVal val="#ppt_x+#ppt_w*1.125000"/>
                                              </p:val>
                                            </p:tav>
                                            <p:tav tm="100000">
                                              <p:val>
                                                <p:strVal val="#ppt_x"/>
                                              </p:val>
                                            </p:tav>
                                          </p:tavLst>
                                        </p:anim>
                                        <p:animEffect transition="in" filter="wipe(left)">
                                          <p:cBhvr>
                                            <p:cTn id="69" dur="75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5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750"/>
                                            <p:tgtEl>
                                              <p:spTgt spid="54"/>
                                            </p:tgtEl>
                                          </p:cBhvr>
                                        </p:animEffect>
                                        <p:anim calcmode="lin" valueType="num">
                                          <p:cBhvr>
                                            <p:cTn id="8" dur="750" fill="hold"/>
                                            <p:tgtEl>
                                              <p:spTgt spid="54"/>
                                            </p:tgtEl>
                                            <p:attrNameLst>
                                              <p:attrName>ppt_x</p:attrName>
                                            </p:attrNameLst>
                                          </p:cBhvr>
                                          <p:tavLst>
                                            <p:tav tm="0">
                                              <p:val>
                                                <p:strVal val="#ppt_x"/>
                                              </p:val>
                                            </p:tav>
                                            <p:tav tm="100000">
                                              <p:val>
                                                <p:strVal val="#ppt_x"/>
                                              </p:val>
                                            </p:tav>
                                          </p:tavLst>
                                        </p:anim>
                                        <p:anim calcmode="lin" valueType="num">
                                          <p:cBhvr>
                                            <p:cTn id="9" dur="750" fill="hold"/>
                                            <p:tgtEl>
                                              <p:spTgt spid="5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750"/>
                                            <p:tgtEl>
                                              <p:spTgt spid="26"/>
                                            </p:tgtEl>
                                            <p:attrNameLst>
                                              <p:attrName>ppt_y</p:attrName>
                                            </p:attrNameLst>
                                          </p:cBhvr>
                                          <p:tavLst>
                                            <p:tav tm="0">
                                              <p:val>
                                                <p:strVal val="#ppt_y-#ppt_h*1.125000"/>
                                              </p:val>
                                            </p:tav>
                                            <p:tav tm="100000">
                                              <p:val>
                                                <p:strVal val="#ppt_y"/>
                                              </p:val>
                                            </p:tav>
                                          </p:tavLst>
                                        </p:anim>
                                        <p:animEffect transition="in" filter="wipe(down)">
                                          <p:cBhvr>
                                            <p:cTn id="14" dur="750"/>
                                            <p:tgtEl>
                                              <p:spTgt spid="26"/>
                                            </p:tgtEl>
                                          </p:cBhvr>
                                        </p:animEffect>
                                      </p:childTnLst>
                                    </p:cTn>
                                  </p:par>
                                </p:childTnLst>
                              </p:cTn>
                            </p:par>
                            <p:par>
                              <p:cTn id="15" fill="hold">
                                <p:stCondLst>
                                  <p:cond delay="2000"/>
                                </p:stCondLst>
                                <p:childTnLst>
                                  <p:par>
                                    <p:cTn id="16" presetID="2" presetClass="entr" presetSubtype="6" fill="hold" nodeType="afterEffect">
                                      <p:stCondLst>
                                        <p:cond delay="0"/>
                                      </p:stCondLst>
                                      <p:childTnLst>
                                        <p:set>
                                          <p:cBhvr>
                                            <p:cTn id="17" dur="1" fill="hold">
                                              <p:stCondLst>
                                                <p:cond delay="0"/>
                                              </p:stCondLst>
                                            </p:cTn>
                                            <p:tgtEl>
                                              <p:spTgt spid="53"/>
                                            </p:tgtEl>
                                            <p:attrNameLst>
                                              <p:attrName>style.visibility</p:attrName>
                                            </p:attrNameLst>
                                          </p:cBhvr>
                                          <p:to>
                                            <p:strVal val="visible"/>
                                          </p:to>
                                        </p:set>
                                        <p:anim calcmode="lin" valueType="num">
                                          <p:cBhvr additive="base">
                                            <p:cTn id="18" dur="750" fill="hold"/>
                                            <p:tgtEl>
                                              <p:spTgt spid="53"/>
                                            </p:tgtEl>
                                            <p:attrNameLst>
                                              <p:attrName>ppt_x</p:attrName>
                                            </p:attrNameLst>
                                          </p:cBhvr>
                                          <p:tavLst>
                                            <p:tav tm="0">
                                              <p:val>
                                                <p:strVal val="1+#ppt_w/2"/>
                                              </p:val>
                                            </p:tav>
                                            <p:tav tm="100000">
                                              <p:val>
                                                <p:strVal val="#ppt_x"/>
                                              </p:val>
                                            </p:tav>
                                          </p:tavLst>
                                        </p:anim>
                                        <p:anim calcmode="lin" valueType="num">
                                          <p:cBhvr additive="base">
                                            <p:cTn id="19" dur="750" fill="hold"/>
                                            <p:tgtEl>
                                              <p:spTgt spid="53"/>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2" presetClass="entr" presetSubtype="1" fill="hold" nodeType="afterEffect">
                                      <p:stCondLst>
                                        <p:cond delay="0"/>
                                      </p:stCondLst>
                                      <p:childTnLst>
                                        <p:set>
                                          <p:cBhvr>
                                            <p:cTn id="22" dur="1" fill="hold">
                                              <p:stCondLst>
                                                <p:cond delay="0"/>
                                              </p:stCondLst>
                                            </p:cTn>
                                            <p:tgtEl>
                                              <p:spTgt spid="90"/>
                                            </p:tgtEl>
                                            <p:attrNameLst>
                                              <p:attrName>style.visibility</p:attrName>
                                            </p:attrNameLst>
                                          </p:cBhvr>
                                          <p:to>
                                            <p:strVal val="visible"/>
                                          </p:to>
                                        </p:set>
                                        <p:anim calcmode="lin" valueType="num">
                                          <p:cBhvr additive="base">
                                            <p:cTn id="23" dur="750" fill="hold"/>
                                            <p:tgtEl>
                                              <p:spTgt spid="90"/>
                                            </p:tgtEl>
                                            <p:attrNameLst>
                                              <p:attrName>ppt_x</p:attrName>
                                            </p:attrNameLst>
                                          </p:cBhvr>
                                          <p:tavLst>
                                            <p:tav tm="0">
                                              <p:val>
                                                <p:strVal val="#ppt_x"/>
                                              </p:val>
                                            </p:tav>
                                            <p:tav tm="100000">
                                              <p:val>
                                                <p:strVal val="#ppt_x"/>
                                              </p:val>
                                            </p:tav>
                                          </p:tavLst>
                                        </p:anim>
                                        <p:anim calcmode="lin" valueType="num">
                                          <p:cBhvr additive="base">
                                            <p:cTn id="24" dur="750" fill="hold"/>
                                            <p:tgtEl>
                                              <p:spTgt spid="90"/>
                                            </p:tgtEl>
                                            <p:attrNameLst>
                                              <p:attrName>ppt_y</p:attrName>
                                            </p:attrNameLst>
                                          </p:cBhvr>
                                          <p:tavLst>
                                            <p:tav tm="0">
                                              <p:val>
                                                <p:strVal val="0-#ppt_h/2"/>
                                              </p:val>
                                            </p:tav>
                                            <p:tav tm="100000">
                                              <p:val>
                                                <p:strVal val="#ppt_y"/>
                                              </p:val>
                                            </p:tav>
                                          </p:tavLst>
                                        </p:anim>
                                      </p:childTnLst>
                                    </p:cTn>
                                  </p:par>
                                </p:childTnLst>
                              </p:cTn>
                            </p:par>
                            <p:par>
                              <p:cTn id="25" fill="hold">
                                <p:stCondLst>
                                  <p:cond delay="4000"/>
                                </p:stCondLst>
                                <p:childTnLst>
                                  <p:par>
                                    <p:cTn id="26" presetID="2" presetClass="entr" presetSubtype="1" fill="hold" nodeType="afterEffect">
                                      <p:stCondLst>
                                        <p:cond delay="0"/>
                                      </p:stCondLst>
                                      <p:childTnLst>
                                        <p:set>
                                          <p:cBhvr>
                                            <p:cTn id="27" dur="1" fill="hold">
                                              <p:stCondLst>
                                                <p:cond delay="0"/>
                                              </p:stCondLst>
                                            </p:cTn>
                                            <p:tgtEl>
                                              <p:spTgt spid="63"/>
                                            </p:tgtEl>
                                            <p:attrNameLst>
                                              <p:attrName>style.visibility</p:attrName>
                                            </p:attrNameLst>
                                          </p:cBhvr>
                                          <p:to>
                                            <p:strVal val="visible"/>
                                          </p:to>
                                        </p:set>
                                        <p:anim calcmode="lin" valueType="num">
                                          <p:cBhvr additive="base">
                                            <p:cTn id="28" dur="750" fill="hold"/>
                                            <p:tgtEl>
                                              <p:spTgt spid="63"/>
                                            </p:tgtEl>
                                            <p:attrNameLst>
                                              <p:attrName>ppt_x</p:attrName>
                                            </p:attrNameLst>
                                          </p:cBhvr>
                                          <p:tavLst>
                                            <p:tav tm="0">
                                              <p:val>
                                                <p:strVal val="#ppt_x"/>
                                              </p:val>
                                            </p:tav>
                                            <p:tav tm="100000">
                                              <p:val>
                                                <p:strVal val="#ppt_x"/>
                                              </p:val>
                                            </p:tav>
                                          </p:tavLst>
                                        </p:anim>
                                        <p:anim calcmode="lin" valueType="num">
                                          <p:cBhvr additive="base">
                                            <p:cTn id="29" dur="750" fill="hold"/>
                                            <p:tgtEl>
                                              <p:spTgt spid="63"/>
                                            </p:tgtEl>
                                            <p:attrNameLst>
                                              <p:attrName>ppt_y</p:attrName>
                                            </p:attrNameLst>
                                          </p:cBhvr>
                                          <p:tavLst>
                                            <p:tav tm="0">
                                              <p:val>
                                                <p:strVal val="0-#ppt_h/2"/>
                                              </p:val>
                                            </p:tav>
                                            <p:tav tm="100000">
                                              <p:val>
                                                <p:strVal val="#ppt_y"/>
                                              </p:val>
                                            </p:tav>
                                          </p:tavLst>
                                        </p:anim>
                                      </p:childTnLst>
                                    </p:cTn>
                                  </p:par>
                                </p:childTnLst>
                              </p:cTn>
                            </p:par>
                            <p:par>
                              <p:cTn id="30" fill="hold">
                                <p:stCondLst>
                                  <p:cond delay="5000"/>
                                </p:stCondLst>
                                <p:childTnLst>
                                  <p:par>
                                    <p:cTn id="31" presetID="2" presetClass="entr" presetSubtype="1"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 calcmode="lin" valueType="num">
                                          <p:cBhvr additive="base">
                                            <p:cTn id="33" dur="750" fill="hold"/>
                                            <p:tgtEl>
                                              <p:spTgt spid="67"/>
                                            </p:tgtEl>
                                            <p:attrNameLst>
                                              <p:attrName>ppt_x</p:attrName>
                                            </p:attrNameLst>
                                          </p:cBhvr>
                                          <p:tavLst>
                                            <p:tav tm="0">
                                              <p:val>
                                                <p:strVal val="#ppt_x"/>
                                              </p:val>
                                            </p:tav>
                                            <p:tav tm="100000">
                                              <p:val>
                                                <p:strVal val="#ppt_x"/>
                                              </p:val>
                                            </p:tav>
                                          </p:tavLst>
                                        </p:anim>
                                        <p:anim calcmode="lin" valueType="num">
                                          <p:cBhvr additive="base">
                                            <p:cTn id="34" dur="750" fill="hold"/>
                                            <p:tgtEl>
                                              <p:spTgt spid="67"/>
                                            </p:tgtEl>
                                            <p:attrNameLst>
                                              <p:attrName>ppt_y</p:attrName>
                                            </p:attrNameLst>
                                          </p:cBhvr>
                                          <p:tavLst>
                                            <p:tav tm="0">
                                              <p:val>
                                                <p:strVal val="0-#ppt_h/2"/>
                                              </p:val>
                                            </p:tav>
                                            <p:tav tm="100000">
                                              <p:val>
                                                <p:strVal val="#ppt_y"/>
                                              </p:val>
                                            </p:tav>
                                          </p:tavLst>
                                        </p:anim>
                                      </p:childTnLst>
                                    </p:cTn>
                                  </p:par>
                                </p:childTnLst>
                              </p:cTn>
                            </p:par>
                            <p:par>
                              <p:cTn id="35" fill="hold">
                                <p:stCondLst>
                                  <p:cond delay="6000"/>
                                </p:stCondLst>
                                <p:childTnLst>
                                  <p:par>
                                    <p:cTn id="36" presetID="2" presetClass="entr" presetSubtype="1" fill="hold" nodeType="after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750" fill="hold"/>
                                            <p:tgtEl>
                                              <p:spTgt spid="71"/>
                                            </p:tgtEl>
                                            <p:attrNameLst>
                                              <p:attrName>ppt_x</p:attrName>
                                            </p:attrNameLst>
                                          </p:cBhvr>
                                          <p:tavLst>
                                            <p:tav tm="0">
                                              <p:val>
                                                <p:strVal val="#ppt_x"/>
                                              </p:val>
                                            </p:tav>
                                            <p:tav tm="100000">
                                              <p:val>
                                                <p:strVal val="#ppt_x"/>
                                              </p:val>
                                            </p:tav>
                                          </p:tavLst>
                                        </p:anim>
                                        <p:anim calcmode="lin" valueType="num">
                                          <p:cBhvr additive="base">
                                            <p:cTn id="39" dur="750" fill="hold"/>
                                            <p:tgtEl>
                                              <p:spTgt spid="71"/>
                                            </p:tgtEl>
                                            <p:attrNameLst>
                                              <p:attrName>ppt_y</p:attrName>
                                            </p:attrNameLst>
                                          </p:cBhvr>
                                          <p:tavLst>
                                            <p:tav tm="0">
                                              <p:val>
                                                <p:strVal val="0-#ppt_h/2"/>
                                              </p:val>
                                            </p:tav>
                                            <p:tav tm="100000">
                                              <p:val>
                                                <p:strVal val="#ppt_y"/>
                                              </p:val>
                                            </p:tav>
                                          </p:tavLst>
                                        </p:anim>
                                      </p:childTnLst>
                                    </p:cTn>
                                  </p:par>
                                </p:childTnLst>
                              </p:cTn>
                            </p:par>
                            <p:par>
                              <p:cTn id="40" fill="hold">
                                <p:stCondLst>
                                  <p:cond delay="7000"/>
                                </p:stCondLst>
                                <p:childTnLst>
                                  <p:par>
                                    <p:cTn id="41" presetID="2" presetClass="entr" presetSubtype="1" fill="hold" nodeType="afterEffect">
                                      <p:stCondLst>
                                        <p:cond delay="0"/>
                                      </p:stCondLst>
                                      <p:childTnLst>
                                        <p:set>
                                          <p:cBhvr>
                                            <p:cTn id="42" dur="1" fill="hold">
                                              <p:stCondLst>
                                                <p:cond delay="0"/>
                                              </p:stCondLst>
                                            </p:cTn>
                                            <p:tgtEl>
                                              <p:spTgt spid="95"/>
                                            </p:tgtEl>
                                            <p:attrNameLst>
                                              <p:attrName>style.visibility</p:attrName>
                                            </p:attrNameLst>
                                          </p:cBhvr>
                                          <p:to>
                                            <p:strVal val="visible"/>
                                          </p:to>
                                        </p:set>
                                        <p:anim calcmode="lin" valueType="num">
                                          <p:cBhvr additive="base">
                                            <p:cTn id="43" dur="750" fill="hold"/>
                                            <p:tgtEl>
                                              <p:spTgt spid="95"/>
                                            </p:tgtEl>
                                            <p:attrNameLst>
                                              <p:attrName>ppt_x</p:attrName>
                                            </p:attrNameLst>
                                          </p:cBhvr>
                                          <p:tavLst>
                                            <p:tav tm="0">
                                              <p:val>
                                                <p:strVal val="#ppt_x"/>
                                              </p:val>
                                            </p:tav>
                                            <p:tav tm="100000">
                                              <p:val>
                                                <p:strVal val="#ppt_x"/>
                                              </p:val>
                                            </p:tav>
                                          </p:tavLst>
                                        </p:anim>
                                        <p:anim calcmode="lin" valueType="num">
                                          <p:cBhvr additive="base">
                                            <p:cTn id="44" dur="750" fill="hold"/>
                                            <p:tgtEl>
                                              <p:spTgt spid="95"/>
                                            </p:tgtEl>
                                            <p:attrNameLst>
                                              <p:attrName>ppt_y</p:attrName>
                                            </p:attrNameLst>
                                          </p:cBhvr>
                                          <p:tavLst>
                                            <p:tav tm="0">
                                              <p:val>
                                                <p:strVal val="0-#ppt_h/2"/>
                                              </p:val>
                                            </p:tav>
                                            <p:tav tm="100000">
                                              <p:val>
                                                <p:strVal val="#ppt_y"/>
                                              </p:val>
                                            </p:tav>
                                          </p:tavLst>
                                        </p:anim>
                                      </p:childTnLst>
                                    </p:cTn>
                                  </p:par>
                                </p:childTnLst>
                              </p:cTn>
                            </p:par>
                            <p:par>
                              <p:cTn id="45" fill="hold">
                                <p:stCondLst>
                                  <p:cond delay="8000"/>
                                </p:stCondLst>
                                <p:childTnLst>
                                  <p:par>
                                    <p:cTn id="46" presetID="12" presetClass="entr" presetSubtype="2" fill="hold" nodeType="afterEffect">
                                      <p:stCondLst>
                                        <p:cond delay="0"/>
                                      </p:stCondLst>
                                      <p:childTnLst>
                                        <p:set>
                                          <p:cBhvr>
                                            <p:cTn id="47" dur="1" fill="hold">
                                              <p:stCondLst>
                                                <p:cond delay="0"/>
                                              </p:stCondLst>
                                            </p:cTn>
                                            <p:tgtEl>
                                              <p:spTgt spid="78"/>
                                            </p:tgtEl>
                                            <p:attrNameLst>
                                              <p:attrName>style.visibility</p:attrName>
                                            </p:attrNameLst>
                                          </p:cBhvr>
                                          <p:to>
                                            <p:strVal val="visible"/>
                                          </p:to>
                                        </p:set>
                                        <p:anim calcmode="lin" valueType="num">
                                          <p:cBhvr additive="base">
                                            <p:cTn id="48" dur="750"/>
                                            <p:tgtEl>
                                              <p:spTgt spid="78"/>
                                            </p:tgtEl>
                                            <p:attrNameLst>
                                              <p:attrName>ppt_x</p:attrName>
                                            </p:attrNameLst>
                                          </p:cBhvr>
                                          <p:tavLst>
                                            <p:tav tm="0">
                                              <p:val>
                                                <p:strVal val="#ppt_x+#ppt_w*1.125000"/>
                                              </p:val>
                                            </p:tav>
                                            <p:tav tm="100000">
                                              <p:val>
                                                <p:strVal val="#ppt_x"/>
                                              </p:val>
                                            </p:tav>
                                          </p:tavLst>
                                        </p:anim>
                                        <p:animEffect transition="in" filter="wipe(left)">
                                          <p:cBhvr>
                                            <p:cTn id="49" dur="750"/>
                                            <p:tgtEl>
                                              <p:spTgt spid="78"/>
                                            </p:tgtEl>
                                          </p:cBhvr>
                                        </p:animEffect>
                                      </p:childTnLst>
                                    </p:cTn>
                                  </p:par>
                                </p:childTnLst>
                              </p:cTn>
                            </p:par>
                            <p:par>
                              <p:cTn id="50" fill="hold">
                                <p:stCondLst>
                                  <p:cond delay="9000"/>
                                </p:stCondLst>
                                <p:childTnLst>
                                  <p:par>
                                    <p:cTn id="51" presetID="12" presetClass="entr" presetSubtype="8" fill="hold" nodeType="afterEffect">
                                      <p:stCondLst>
                                        <p:cond delay="0"/>
                                      </p:stCondLst>
                                      <p:childTnLst>
                                        <p:set>
                                          <p:cBhvr>
                                            <p:cTn id="52" dur="1" fill="hold">
                                              <p:stCondLst>
                                                <p:cond delay="0"/>
                                              </p:stCondLst>
                                            </p:cTn>
                                            <p:tgtEl>
                                              <p:spTgt spid="75"/>
                                            </p:tgtEl>
                                            <p:attrNameLst>
                                              <p:attrName>style.visibility</p:attrName>
                                            </p:attrNameLst>
                                          </p:cBhvr>
                                          <p:to>
                                            <p:strVal val="visible"/>
                                          </p:to>
                                        </p:set>
                                        <p:anim calcmode="lin" valueType="num">
                                          <p:cBhvr additive="base">
                                            <p:cTn id="53" dur="750"/>
                                            <p:tgtEl>
                                              <p:spTgt spid="75"/>
                                            </p:tgtEl>
                                            <p:attrNameLst>
                                              <p:attrName>ppt_x</p:attrName>
                                            </p:attrNameLst>
                                          </p:cBhvr>
                                          <p:tavLst>
                                            <p:tav tm="0">
                                              <p:val>
                                                <p:strVal val="#ppt_x-#ppt_w*1.125000"/>
                                              </p:val>
                                            </p:tav>
                                            <p:tav tm="100000">
                                              <p:val>
                                                <p:strVal val="#ppt_x"/>
                                              </p:val>
                                            </p:tav>
                                          </p:tavLst>
                                        </p:anim>
                                        <p:animEffect transition="in" filter="wipe(right)">
                                          <p:cBhvr>
                                            <p:cTn id="54" dur="750"/>
                                            <p:tgtEl>
                                              <p:spTgt spid="75"/>
                                            </p:tgtEl>
                                          </p:cBhvr>
                                        </p:animEffect>
                                      </p:childTnLst>
                                    </p:cTn>
                                  </p:par>
                                </p:childTnLst>
                              </p:cTn>
                            </p:par>
                            <p:par>
                              <p:cTn id="55" fill="hold">
                                <p:stCondLst>
                                  <p:cond delay="10000"/>
                                </p:stCondLst>
                                <p:childTnLst>
                                  <p:par>
                                    <p:cTn id="56" presetID="12" presetClass="entr" presetSubtype="2" fill="hold" nodeType="afterEffect">
                                      <p:stCondLst>
                                        <p:cond delay="0"/>
                                      </p:stCondLst>
                                      <p:childTnLst>
                                        <p:set>
                                          <p:cBhvr>
                                            <p:cTn id="57" dur="1" fill="hold">
                                              <p:stCondLst>
                                                <p:cond delay="0"/>
                                              </p:stCondLst>
                                            </p:cTn>
                                            <p:tgtEl>
                                              <p:spTgt spid="81"/>
                                            </p:tgtEl>
                                            <p:attrNameLst>
                                              <p:attrName>style.visibility</p:attrName>
                                            </p:attrNameLst>
                                          </p:cBhvr>
                                          <p:to>
                                            <p:strVal val="visible"/>
                                          </p:to>
                                        </p:set>
                                        <p:anim calcmode="lin" valueType="num">
                                          <p:cBhvr additive="base">
                                            <p:cTn id="58" dur="750"/>
                                            <p:tgtEl>
                                              <p:spTgt spid="81"/>
                                            </p:tgtEl>
                                            <p:attrNameLst>
                                              <p:attrName>ppt_x</p:attrName>
                                            </p:attrNameLst>
                                          </p:cBhvr>
                                          <p:tavLst>
                                            <p:tav tm="0">
                                              <p:val>
                                                <p:strVal val="#ppt_x+#ppt_w*1.125000"/>
                                              </p:val>
                                            </p:tav>
                                            <p:tav tm="100000">
                                              <p:val>
                                                <p:strVal val="#ppt_x"/>
                                              </p:val>
                                            </p:tav>
                                          </p:tavLst>
                                        </p:anim>
                                        <p:animEffect transition="in" filter="wipe(left)">
                                          <p:cBhvr>
                                            <p:cTn id="59" dur="750"/>
                                            <p:tgtEl>
                                              <p:spTgt spid="81"/>
                                            </p:tgtEl>
                                          </p:cBhvr>
                                        </p:animEffect>
                                      </p:childTnLst>
                                    </p:cTn>
                                  </p:par>
                                </p:childTnLst>
                              </p:cTn>
                            </p:par>
                            <p:par>
                              <p:cTn id="60" fill="hold">
                                <p:stCondLst>
                                  <p:cond delay="11000"/>
                                </p:stCondLst>
                                <p:childTnLst>
                                  <p:par>
                                    <p:cTn id="61" presetID="12" presetClass="entr" presetSubtype="8" fill="hold" nodeType="afterEffect">
                                      <p:stCondLst>
                                        <p:cond delay="0"/>
                                      </p:stCondLst>
                                      <p:childTnLst>
                                        <p:set>
                                          <p:cBhvr>
                                            <p:cTn id="62" dur="1" fill="hold">
                                              <p:stCondLst>
                                                <p:cond delay="0"/>
                                              </p:stCondLst>
                                            </p:cTn>
                                            <p:tgtEl>
                                              <p:spTgt spid="84"/>
                                            </p:tgtEl>
                                            <p:attrNameLst>
                                              <p:attrName>style.visibility</p:attrName>
                                            </p:attrNameLst>
                                          </p:cBhvr>
                                          <p:to>
                                            <p:strVal val="visible"/>
                                          </p:to>
                                        </p:set>
                                        <p:anim calcmode="lin" valueType="num">
                                          <p:cBhvr additive="base">
                                            <p:cTn id="63" dur="750"/>
                                            <p:tgtEl>
                                              <p:spTgt spid="84"/>
                                            </p:tgtEl>
                                            <p:attrNameLst>
                                              <p:attrName>ppt_x</p:attrName>
                                            </p:attrNameLst>
                                          </p:cBhvr>
                                          <p:tavLst>
                                            <p:tav tm="0">
                                              <p:val>
                                                <p:strVal val="#ppt_x-#ppt_w*1.125000"/>
                                              </p:val>
                                            </p:tav>
                                            <p:tav tm="100000">
                                              <p:val>
                                                <p:strVal val="#ppt_x"/>
                                              </p:val>
                                            </p:tav>
                                          </p:tavLst>
                                        </p:anim>
                                        <p:animEffect transition="in" filter="wipe(right)">
                                          <p:cBhvr>
                                            <p:cTn id="64" dur="750"/>
                                            <p:tgtEl>
                                              <p:spTgt spid="84"/>
                                            </p:tgtEl>
                                          </p:cBhvr>
                                        </p:animEffect>
                                      </p:childTnLst>
                                    </p:cTn>
                                  </p:par>
                                </p:childTnLst>
                              </p:cTn>
                            </p:par>
                            <p:par>
                              <p:cTn id="65" fill="hold">
                                <p:stCondLst>
                                  <p:cond delay="12000"/>
                                </p:stCondLst>
                                <p:childTnLst>
                                  <p:par>
                                    <p:cTn id="66" presetID="12" presetClass="entr" presetSubtype="2" fill="hold" nodeType="afterEffect">
                                      <p:stCondLst>
                                        <p:cond delay="0"/>
                                      </p:stCondLst>
                                      <p:childTnLst>
                                        <p:set>
                                          <p:cBhvr>
                                            <p:cTn id="67" dur="1" fill="hold">
                                              <p:stCondLst>
                                                <p:cond delay="0"/>
                                              </p:stCondLst>
                                            </p:cTn>
                                            <p:tgtEl>
                                              <p:spTgt spid="87"/>
                                            </p:tgtEl>
                                            <p:attrNameLst>
                                              <p:attrName>style.visibility</p:attrName>
                                            </p:attrNameLst>
                                          </p:cBhvr>
                                          <p:to>
                                            <p:strVal val="visible"/>
                                          </p:to>
                                        </p:set>
                                        <p:anim calcmode="lin" valueType="num">
                                          <p:cBhvr additive="base">
                                            <p:cTn id="68" dur="750"/>
                                            <p:tgtEl>
                                              <p:spTgt spid="87"/>
                                            </p:tgtEl>
                                            <p:attrNameLst>
                                              <p:attrName>ppt_x</p:attrName>
                                            </p:attrNameLst>
                                          </p:cBhvr>
                                          <p:tavLst>
                                            <p:tav tm="0">
                                              <p:val>
                                                <p:strVal val="#ppt_x+#ppt_w*1.125000"/>
                                              </p:val>
                                            </p:tav>
                                            <p:tav tm="100000">
                                              <p:val>
                                                <p:strVal val="#ppt_x"/>
                                              </p:val>
                                            </p:tav>
                                          </p:tavLst>
                                        </p:anim>
                                        <p:animEffect transition="in" filter="wipe(left)">
                                          <p:cBhvr>
                                            <p:cTn id="69" dur="75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54"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矩形 53"/>
          <p:cNvSpPr/>
          <p:nvPr/>
        </p:nvSpPr>
        <p:spPr>
          <a:xfrm>
            <a:off x="5219700" y="7162800"/>
            <a:ext cx="571155"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cs typeface="+mn-ea"/>
              <a:sym typeface="+mn-lt"/>
            </a:endParaRPr>
          </a:p>
        </p:txBody>
      </p:sp>
      <p:sp>
        <p:nvSpPr>
          <p:cNvPr id="51"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rgbClr val="FFC862"/>
                </a:solidFill>
                <a:cs typeface="+mn-ea"/>
                <a:sym typeface="+mn-lt"/>
              </a:rPr>
              <a:t>召开过程</a:t>
            </a:r>
            <a:endParaRPr lang="zh-CN" altLang="en-US" sz="3200" dirty="0">
              <a:solidFill>
                <a:srgbClr val="FFC862"/>
              </a:solidFill>
              <a:cs typeface="+mn-ea"/>
              <a:sym typeface="+mn-lt"/>
            </a:endParaRPr>
          </a:p>
        </p:txBody>
      </p:sp>
      <p:sp>
        <p:nvSpPr>
          <p:cNvPr id="32" name="iṣḷïḍè"/>
          <p:cNvSpPr/>
          <p:nvPr/>
        </p:nvSpPr>
        <p:spPr>
          <a:xfrm>
            <a:off x="5533699" y="3197884"/>
            <a:ext cx="3057035" cy="48735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85000" lnSpcReduction="20000"/>
          </a:bodyPr>
          <a:lstStyle/>
          <a:p>
            <a:pPr algn="ctr"/>
            <a:endParaRPr lang="en-US" sz="2400">
              <a:solidFill>
                <a:schemeClr val="tx1">
                  <a:lumMod val="75000"/>
                  <a:lumOff val="25000"/>
                </a:schemeClr>
              </a:solidFill>
              <a:cs typeface="+mn-ea"/>
              <a:sym typeface="+mn-lt"/>
            </a:endParaRPr>
          </a:p>
        </p:txBody>
      </p:sp>
      <p:sp>
        <p:nvSpPr>
          <p:cNvPr id="33" name="îṥḻídè"/>
          <p:cNvSpPr/>
          <p:nvPr/>
        </p:nvSpPr>
        <p:spPr>
          <a:xfrm>
            <a:off x="2863624" y="3619424"/>
            <a:ext cx="3057035" cy="487355"/>
          </a:xfrm>
          <a:prstGeom prst="roundRect">
            <a:avLst>
              <a:gd name="adj" fmla="val 50000"/>
            </a:avLst>
          </a:prstGeom>
          <a:solidFill>
            <a:srgbClr val="FFC86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85000" lnSpcReduction="20000"/>
          </a:bodyPr>
          <a:lstStyle/>
          <a:p>
            <a:pPr algn="ctr"/>
            <a:endParaRPr lang="en-US" sz="2400">
              <a:solidFill>
                <a:schemeClr val="tx1">
                  <a:lumMod val="75000"/>
                  <a:lumOff val="25000"/>
                </a:schemeClr>
              </a:solidFill>
              <a:cs typeface="+mn-ea"/>
              <a:sym typeface="+mn-lt"/>
            </a:endParaRPr>
          </a:p>
        </p:txBody>
      </p:sp>
      <p:sp>
        <p:nvSpPr>
          <p:cNvPr id="34" name="ïs1íḓè"/>
          <p:cNvSpPr/>
          <p:nvPr/>
        </p:nvSpPr>
        <p:spPr>
          <a:xfrm>
            <a:off x="2557176" y="3627322"/>
            <a:ext cx="936855" cy="93685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en-US" sz="2400">
              <a:solidFill>
                <a:schemeClr val="tx1">
                  <a:lumMod val="75000"/>
                  <a:lumOff val="25000"/>
                </a:schemeClr>
              </a:solidFill>
              <a:cs typeface="+mn-ea"/>
              <a:sym typeface="+mn-lt"/>
            </a:endParaRPr>
          </a:p>
        </p:txBody>
      </p:sp>
      <p:sp>
        <p:nvSpPr>
          <p:cNvPr id="35" name="îṩļîḍè"/>
          <p:cNvSpPr/>
          <p:nvPr/>
        </p:nvSpPr>
        <p:spPr>
          <a:xfrm>
            <a:off x="539801" y="4072598"/>
            <a:ext cx="2725880" cy="48735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85000" lnSpcReduction="20000"/>
          </a:bodyPr>
          <a:lstStyle/>
          <a:p>
            <a:pPr algn="ctr"/>
            <a:endParaRPr lang="en-US" sz="2400">
              <a:solidFill>
                <a:schemeClr val="tx1">
                  <a:lumMod val="75000"/>
                  <a:lumOff val="25000"/>
                </a:schemeClr>
              </a:solidFill>
              <a:cs typeface="+mn-ea"/>
              <a:sym typeface="+mn-lt"/>
            </a:endParaRPr>
          </a:p>
        </p:txBody>
      </p:sp>
      <p:sp>
        <p:nvSpPr>
          <p:cNvPr id="36" name="íṧ1íďè"/>
          <p:cNvSpPr/>
          <p:nvPr/>
        </p:nvSpPr>
        <p:spPr>
          <a:xfrm>
            <a:off x="8151700" y="2762335"/>
            <a:ext cx="3057035" cy="487355"/>
          </a:xfrm>
          <a:prstGeom prst="roundRect">
            <a:avLst>
              <a:gd name="adj" fmla="val 50000"/>
            </a:avLst>
          </a:prstGeom>
          <a:solidFill>
            <a:srgbClr val="F9C04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85000" lnSpcReduction="20000"/>
          </a:bodyPr>
          <a:lstStyle/>
          <a:p>
            <a:pPr algn="ctr"/>
            <a:endParaRPr lang="en-US" sz="2400">
              <a:solidFill>
                <a:schemeClr val="tx1">
                  <a:lumMod val="75000"/>
                  <a:lumOff val="25000"/>
                </a:schemeClr>
              </a:solidFill>
              <a:cs typeface="+mn-ea"/>
              <a:sym typeface="+mn-lt"/>
            </a:endParaRPr>
          </a:p>
        </p:txBody>
      </p:sp>
      <p:sp>
        <p:nvSpPr>
          <p:cNvPr id="37" name="i$liďé"/>
          <p:cNvSpPr/>
          <p:nvPr/>
        </p:nvSpPr>
        <p:spPr>
          <a:xfrm>
            <a:off x="10470819" y="2316278"/>
            <a:ext cx="936855" cy="936855"/>
          </a:xfrm>
          <a:prstGeom prst="ellipse">
            <a:avLst/>
          </a:prstGeom>
          <a:solidFill>
            <a:srgbClr val="F9C04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en-US" sz="2400">
              <a:solidFill>
                <a:schemeClr val="tx1">
                  <a:lumMod val="75000"/>
                  <a:lumOff val="25000"/>
                </a:schemeClr>
              </a:solidFill>
              <a:cs typeface="+mn-ea"/>
              <a:sym typeface="+mn-lt"/>
            </a:endParaRPr>
          </a:p>
        </p:txBody>
      </p:sp>
      <p:sp>
        <p:nvSpPr>
          <p:cNvPr id="38" name="íṧļiḑê"/>
          <p:cNvSpPr/>
          <p:nvPr/>
        </p:nvSpPr>
        <p:spPr>
          <a:xfrm>
            <a:off x="5275650" y="3169877"/>
            <a:ext cx="936855" cy="936855"/>
          </a:xfrm>
          <a:prstGeom prst="ellipse">
            <a:avLst/>
          </a:prstGeom>
          <a:solidFill>
            <a:srgbClr val="FFC86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en-US" sz="2400">
              <a:solidFill>
                <a:schemeClr val="tx1">
                  <a:lumMod val="75000"/>
                  <a:lumOff val="25000"/>
                </a:schemeClr>
              </a:solidFill>
              <a:cs typeface="+mn-ea"/>
              <a:sym typeface="+mn-lt"/>
            </a:endParaRPr>
          </a:p>
        </p:txBody>
      </p:sp>
      <p:sp>
        <p:nvSpPr>
          <p:cNvPr id="39" name="íšļíďè"/>
          <p:cNvSpPr/>
          <p:nvPr/>
        </p:nvSpPr>
        <p:spPr>
          <a:xfrm>
            <a:off x="7952761" y="2746123"/>
            <a:ext cx="936855" cy="93685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en-US" sz="2400">
              <a:solidFill>
                <a:schemeClr val="tx1">
                  <a:lumMod val="75000"/>
                  <a:lumOff val="25000"/>
                </a:schemeClr>
              </a:solidFill>
              <a:cs typeface="+mn-ea"/>
              <a:sym typeface="+mn-lt"/>
            </a:endParaRPr>
          </a:p>
        </p:txBody>
      </p:sp>
      <p:sp>
        <p:nvSpPr>
          <p:cNvPr id="40" name="íšľïḋe"/>
          <p:cNvSpPr/>
          <p:nvPr/>
        </p:nvSpPr>
        <p:spPr>
          <a:xfrm>
            <a:off x="8149340" y="3005484"/>
            <a:ext cx="462110" cy="418134"/>
          </a:xfrm>
          <a:custGeom>
            <a:avLst/>
            <a:gdLst>
              <a:gd name="connsiteX0" fmla="*/ 407586 w 606580"/>
              <a:gd name="connsiteY0" fmla="*/ 252695 h 548858"/>
              <a:gd name="connsiteX1" fmla="*/ 502285 w 606580"/>
              <a:gd name="connsiteY1" fmla="*/ 252695 h 548858"/>
              <a:gd name="connsiteX2" fmla="*/ 502285 w 606580"/>
              <a:gd name="connsiteY2" fmla="*/ 346759 h 548858"/>
              <a:gd name="connsiteX3" fmla="*/ 407586 w 606580"/>
              <a:gd name="connsiteY3" fmla="*/ 346759 h 548858"/>
              <a:gd name="connsiteX4" fmla="*/ 104296 w 606580"/>
              <a:gd name="connsiteY4" fmla="*/ 205698 h 548858"/>
              <a:gd name="connsiteX5" fmla="*/ 199065 w 606580"/>
              <a:gd name="connsiteY5" fmla="*/ 205698 h 548858"/>
              <a:gd name="connsiteX6" fmla="*/ 199065 w 606580"/>
              <a:gd name="connsiteY6" fmla="*/ 346758 h 548858"/>
              <a:gd name="connsiteX7" fmla="*/ 104296 w 606580"/>
              <a:gd name="connsiteY7" fmla="*/ 346758 h 548858"/>
              <a:gd name="connsiteX8" fmla="*/ 255870 w 606580"/>
              <a:gd name="connsiteY8" fmla="*/ 96040 h 548858"/>
              <a:gd name="connsiteX9" fmla="*/ 350710 w 606580"/>
              <a:gd name="connsiteY9" fmla="*/ 96040 h 548858"/>
              <a:gd name="connsiteX10" fmla="*/ 350710 w 606580"/>
              <a:gd name="connsiteY10" fmla="*/ 346759 h 548858"/>
              <a:gd name="connsiteX11" fmla="*/ 255870 w 606580"/>
              <a:gd name="connsiteY11" fmla="*/ 346759 h 548858"/>
              <a:gd name="connsiteX12" fmla="*/ 37882 w 606580"/>
              <a:gd name="connsiteY12" fmla="*/ 37913 h 548858"/>
              <a:gd name="connsiteX13" fmla="*/ 37882 w 606580"/>
              <a:gd name="connsiteY13" fmla="*/ 405363 h 548858"/>
              <a:gd name="connsiteX14" fmla="*/ 568698 w 606580"/>
              <a:gd name="connsiteY14" fmla="*/ 405363 h 548858"/>
              <a:gd name="connsiteX15" fmla="*/ 568698 w 606580"/>
              <a:gd name="connsiteY15" fmla="*/ 37913 h 548858"/>
              <a:gd name="connsiteX16" fmla="*/ 18941 w 606580"/>
              <a:gd name="connsiteY16" fmla="*/ 0 h 548858"/>
              <a:gd name="connsiteX17" fmla="*/ 587639 w 606580"/>
              <a:gd name="connsiteY17" fmla="*/ 0 h 548858"/>
              <a:gd name="connsiteX18" fmla="*/ 606580 w 606580"/>
              <a:gd name="connsiteY18" fmla="*/ 18910 h 548858"/>
              <a:gd name="connsiteX19" fmla="*/ 606580 w 606580"/>
              <a:gd name="connsiteY19" fmla="*/ 424274 h 548858"/>
              <a:gd name="connsiteX20" fmla="*/ 587639 w 606580"/>
              <a:gd name="connsiteY20" fmla="*/ 443184 h 548858"/>
              <a:gd name="connsiteX21" fmla="*/ 322278 w 606580"/>
              <a:gd name="connsiteY21" fmla="*/ 443184 h 548858"/>
              <a:gd name="connsiteX22" fmla="*/ 322278 w 606580"/>
              <a:gd name="connsiteY22" fmla="*/ 511038 h 548858"/>
              <a:gd name="connsiteX23" fmla="*/ 450223 w 606580"/>
              <a:gd name="connsiteY23" fmla="*/ 511038 h 548858"/>
              <a:gd name="connsiteX24" fmla="*/ 450223 w 606580"/>
              <a:gd name="connsiteY24" fmla="*/ 548858 h 548858"/>
              <a:gd name="connsiteX25" fmla="*/ 156357 w 606580"/>
              <a:gd name="connsiteY25" fmla="*/ 548858 h 548858"/>
              <a:gd name="connsiteX26" fmla="*/ 156357 w 606580"/>
              <a:gd name="connsiteY26" fmla="*/ 511038 h 548858"/>
              <a:gd name="connsiteX27" fmla="*/ 284302 w 606580"/>
              <a:gd name="connsiteY27" fmla="*/ 511038 h 548858"/>
              <a:gd name="connsiteX28" fmla="*/ 284302 w 606580"/>
              <a:gd name="connsiteY28" fmla="*/ 443184 h 548858"/>
              <a:gd name="connsiteX29" fmla="*/ 18941 w 606580"/>
              <a:gd name="connsiteY29" fmla="*/ 443184 h 548858"/>
              <a:gd name="connsiteX30" fmla="*/ 0 w 606580"/>
              <a:gd name="connsiteY30" fmla="*/ 424274 h 548858"/>
              <a:gd name="connsiteX31" fmla="*/ 0 w 606580"/>
              <a:gd name="connsiteY31" fmla="*/ 18910 h 548858"/>
              <a:gd name="connsiteX32" fmla="*/ 18941 w 606580"/>
              <a:gd name="connsiteY32" fmla="*/ 0 h 548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06580" h="548858">
                <a:moveTo>
                  <a:pt x="407586" y="252695"/>
                </a:moveTo>
                <a:lnTo>
                  <a:pt x="502285" y="252695"/>
                </a:lnTo>
                <a:lnTo>
                  <a:pt x="502285" y="346759"/>
                </a:lnTo>
                <a:lnTo>
                  <a:pt x="407586" y="346759"/>
                </a:lnTo>
                <a:close/>
                <a:moveTo>
                  <a:pt x="104296" y="205698"/>
                </a:moveTo>
                <a:lnTo>
                  <a:pt x="199065" y="205698"/>
                </a:lnTo>
                <a:lnTo>
                  <a:pt x="199065" y="346758"/>
                </a:lnTo>
                <a:lnTo>
                  <a:pt x="104296" y="346758"/>
                </a:lnTo>
                <a:close/>
                <a:moveTo>
                  <a:pt x="255870" y="96040"/>
                </a:moveTo>
                <a:lnTo>
                  <a:pt x="350710" y="96040"/>
                </a:lnTo>
                <a:lnTo>
                  <a:pt x="350710" y="346759"/>
                </a:lnTo>
                <a:lnTo>
                  <a:pt x="255870" y="346759"/>
                </a:lnTo>
                <a:close/>
                <a:moveTo>
                  <a:pt x="37882" y="37913"/>
                </a:moveTo>
                <a:lnTo>
                  <a:pt x="37882" y="405363"/>
                </a:lnTo>
                <a:lnTo>
                  <a:pt x="568698" y="405363"/>
                </a:lnTo>
                <a:lnTo>
                  <a:pt x="568698" y="37913"/>
                </a:lnTo>
                <a:close/>
                <a:moveTo>
                  <a:pt x="18941" y="0"/>
                </a:moveTo>
                <a:lnTo>
                  <a:pt x="587639" y="0"/>
                </a:lnTo>
                <a:cubicBezTo>
                  <a:pt x="598038" y="0"/>
                  <a:pt x="606580" y="8528"/>
                  <a:pt x="606580" y="18910"/>
                </a:cubicBezTo>
                <a:lnTo>
                  <a:pt x="606580" y="424274"/>
                </a:lnTo>
                <a:cubicBezTo>
                  <a:pt x="606580" y="434656"/>
                  <a:pt x="598038" y="443184"/>
                  <a:pt x="587639" y="443184"/>
                </a:cubicBezTo>
                <a:lnTo>
                  <a:pt x="322278" y="443184"/>
                </a:lnTo>
                <a:lnTo>
                  <a:pt x="322278" y="511038"/>
                </a:lnTo>
                <a:lnTo>
                  <a:pt x="450223" y="511038"/>
                </a:lnTo>
                <a:lnTo>
                  <a:pt x="450223" y="548858"/>
                </a:lnTo>
                <a:lnTo>
                  <a:pt x="156357" y="548858"/>
                </a:lnTo>
                <a:lnTo>
                  <a:pt x="156357" y="511038"/>
                </a:lnTo>
                <a:lnTo>
                  <a:pt x="284302" y="511038"/>
                </a:lnTo>
                <a:lnTo>
                  <a:pt x="284302" y="443184"/>
                </a:lnTo>
                <a:lnTo>
                  <a:pt x="18941" y="443184"/>
                </a:lnTo>
                <a:cubicBezTo>
                  <a:pt x="8542" y="443184"/>
                  <a:pt x="0" y="434656"/>
                  <a:pt x="0" y="424274"/>
                </a:cubicBezTo>
                <a:lnTo>
                  <a:pt x="0" y="18910"/>
                </a:lnTo>
                <a:cubicBezTo>
                  <a:pt x="0" y="8528"/>
                  <a:pt x="8542" y="0"/>
                  <a:pt x="18941"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45720" rIns="91440" bIns="45720" numCol="1" spcCol="1270" anchor="ctr" anchorCtr="0">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lvl="0" algn="ctr" defTabSz="977900">
              <a:lnSpc>
                <a:spcPct val="90000"/>
              </a:lnSpc>
              <a:spcBef>
                <a:spcPct val="0"/>
              </a:spcBef>
              <a:spcAft>
                <a:spcPct val="35000"/>
              </a:spcAft>
            </a:pPr>
            <a:endParaRPr lang="en-US" sz="2200" kern="1200">
              <a:solidFill>
                <a:schemeClr val="tx1">
                  <a:lumMod val="75000"/>
                  <a:lumOff val="25000"/>
                </a:schemeClr>
              </a:solidFill>
              <a:cs typeface="+mn-ea"/>
              <a:sym typeface="+mn-lt"/>
            </a:endParaRPr>
          </a:p>
        </p:txBody>
      </p:sp>
      <p:sp>
        <p:nvSpPr>
          <p:cNvPr id="41" name="îšlîdè"/>
          <p:cNvSpPr/>
          <p:nvPr/>
        </p:nvSpPr>
        <p:spPr bwMode="auto">
          <a:xfrm>
            <a:off x="2807549" y="3878023"/>
            <a:ext cx="436108" cy="43545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78649" h="594741">
                <a:moveTo>
                  <a:pt x="411175" y="315251"/>
                </a:moveTo>
                <a:cubicBezTo>
                  <a:pt x="392328" y="315251"/>
                  <a:pt x="373301" y="322420"/>
                  <a:pt x="358940" y="336757"/>
                </a:cubicBezTo>
                <a:cubicBezTo>
                  <a:pt x="330220" y="365432"/>
                  <a:pt x="330220" y="411311"/>
                  <a:pt x="358940" y="439986"/>
                </a:cubicBezTo>
                <a:cubicBezTo>
                  <a:pt x="387661" y="468660"/>
                  <a:pt x="435049" y="468660"/>
                  <a:pt x="462333" y="439986"/>
                </a:cubicBezTo>
                <a:cubicBezTo>
                  <a:pt x="491053" y="411311"/>
                  <a:pt x="491053" y="365432"/>
                  <a:pt x="462333" y="336757"/>
                </a:cubicBezTo>
                <a:cubicBezTo>
                  <a:pt x="448691" y="322420"/>
                  <a:pt x="430023" y="315251"/>
                  <a:pt x="411175" y="315251"/>
                </a:cubicBezTo>
                <a:close/>
                <a:moveTo>
                  <a:pt x="410816" y="276182"/>
                </a:moveTo>
                <a:cubicBezTo>
                  <a:pt x="439716" y="276182"/>
                  <a:pt x="468795" y="287293"/>
                  <a:pt x="491053" y="309516"/>
                </a:cubicBezTo>
                <a:cubicBezTo>
                  <a:pt x="525517" y="342492"/>
                  <a:pt x="532697" y="394106"/>
                  <a:pt x="514029" y="435685"/>
                </a:cubicBezTo>
                <a:lnTo>
                  <a:pt x="578649" y="500203"/>
                </a:lnTo>
                <a:lnTo>
                  <a:pt x="522645" y="556118"/>
                </a:lnTo>
                <a:lnTo>
                  <a:pt x="458025" y="491600"/>
                </a:lnTo>
                <a:cubicBezTo>
                  <a:pt x="416381" y="510239"/>
                  <a:pt x="366121" y="503070"/>
                  <a:pt x="331656" y="468660"/>
                </a:cubicBezTo>
                <a:cubicBezTo>
                  <a:pt x="287140" y="424215"/>
                  <a:pt x="287140" y="352528"/>
                  <a:pt x="331656" y="309516"/>
                </a:cubicBezTo>
                <a:cubicBezTo>
                  <a:pt x="353197" y="287293"/>
                  <a:pt x="381917" y="276182"/>
                  <a:pt x="410816" y="276182"/>
                </a:cubicBezTo>
                <a:close/>
                <a:moveTo>
                  <a:pt x="134949" y="20001"/>
                </a:moveTo>
                <a:lnTo>
                  <a:pt x="134949" y="144835"/>
                </a:lnTo>
                <a:lnTo>
                  <a:pt x="17242" y="144835"/>
                </a:lnTo>
                <a:close/>
                <a:moveTo>
                  <a:pt x="172278" y="0"/>
                </a:moveTo>
                <a:lnTo>
                  <a:pt x="480943" y="0"/>
                </a:lnTo>
                <a:lnTo>
                  <a:pt x="480943" y="276591"/>
                </a:lnTo>
                <a:cubicBezTo>
                  <a:pt x="460844" y="263693"/>
                  <a:pt x="436438" y="256527"/>
                  <a:pt x="410596" y="256527"/>
                </a:cubicBezTo>
                <a:cubicBezTo>
                  <a:pt x="381883" y="256527"/>
                  <a:pt x="354606" y="265126"/>
                  <a:pt x="331636" y="282323"/>
                </a:cubicBezTo>
                <a:lnTo>
                  <a:pt x="81832" y="282323"/>
                </a:lnTo>
                <a:lnTo>
                  <a:pt x="81832" y="322450"/>
                </a:lnTo>
                <a:lnTo>
                  <a:pt x="295744" y="322450"/>
                </a:lnTo>
                <a:cubicBezTo>
                  <a:pt x="288566" y="335348"/>
                  <a:pt x="282823" y="351112"/>
                  <a:pt x="279952" y="366877"/>
                </a:cubicBezTo>
                <a:lnTo>
                  <a:pt x="81832" y="366877"/>
                </a:lnTo>
                <a:lnTo>
                  <a:pt x="81832" y="407004"/>
                </a:lnTo>
                <a:lnTo>
                  <a:pt x="279952" y="407004"/>
                </a:lnTo>
                <a:cubicBezTo>
                  <a:pt x="281388" y="422768"/>
                  <a:pt x="287130" y="438532"/>
                  <a:pt x="294309" y="451430"/>
                </a:cubicBezTo>
                <a:lnTo>
                  <a:pt x="81832" y="451430"/>
                </a:lnTo>
                <a:lnTo>
                  <a:pt x="81832" y="491557"/>
                </a:lnTo>
                <a:lnTo>
                  <a:pt x="327329" y="491557"/>
                </a:lnTo>
                <a:cubicBezTo>
                  <a:pt x="350299" y="511621"/>
                  <a:pt x="380448" y="521653"/>
                  <a:pt x="410596" y="521653"/>
                </a:cubicBezTo>
                <a:cubicBezTo>
                  <a:pt x="424953" y="521653"/>
                  <a:pt x="439309" y="518786"/>
                  <a:pt x="453666" y="514487"/>
                </a:cubicBezTo>
                <a:lnTo>
                  <a:pt x="480943" y="543149"/>
                </a:lnTo>
                <a:lnTo>
                  <a:pt x="480943" y="594741"/>
                </a:lnTo>
                <a:lnTo>
                  <a:pt x="0" y="594741"/>
                </a:lnTo>
                <a:lnTo>
                  <a:pt x="0" y="180572"/>
                </a:lnTo>
                <a:lnTo>
                  <a:pt x="172278" y="180572"/>
                </a:lnTo>
                <a:close/>
              </a:path>
            </a:pathLst>
          </a:custGeom>
          <a:solidFill>
            <a:schemeClr val="bg1"/>
          </a:solidFill>
          <a:ln>
            <a:noFill/>
          </a:ln>
        </p:spPr>
        <p:txBody>
          <a:bodyPr wrap="square" lIns="91440" tIns="45720" rIns="91440" bIns="45720">
            <a:normAutofit/>
          </a:bodyPr>
          <a:lstStyle/>
          <a:p>
            <a:endParaRPr lang="zh-CN" altLang="en-US" dirty="0">
              <a:solidFill>
                <a:schemeClr val="tx1">
                  <a:lumMod val="75000"/>
                  <a:lumOff val="25000"/>
                </a:schemeClr>
              </a:solidFill>
              <a:cs typeface="+mn-ea"/>
              <a:sym typeface="+mn-lt"/>
            </a:endParaRPr>
          </a:p>
        </p:txBody>
      </p:sp>
      <p:sp>
        <p:nvSpPr>
          <p:cNvPr id="42" name="íṥlîdè"/>
          <p:cNvSpPr/>
          <p:nvPr/>
        </p:nvSpPr>
        <p:spPr>
          <a:xfrm>
            <a:off x="5492123" y="3411100"/>
            <a:ext cx="503908" cy="454408"/>
          </a:xfrm>
          <a:custGeom>
            <a:avLst/>
            <a:gdLst>
              <a:gd name="connsiteX0" fmla="*/ 521432 w 608344"/>
              <a:gd name="connsiteY0" fmla="*/ 370453 h 548582"/>
              <a:gd name="connsiteX1" fmla="*/ 465737 w 608344"/>
              <a:gd name="connsiteY1" fmla="*/ 425787 h 548582"/>
              <a:gd name="connsiteX2" fmla="*/ 442491 w 608344"/>
              <a:gd name="connsiteY2" fmla="*/ 402479 h 548582"/>
              <a:gd name="connsiteX3" fmla="*/ 418201 w 608344"/>
              <a:gd name="connsiteY3" fmla="*/ 426545 h 548582"/>
              <a:gd name="connsiteX4" fmla="*/ 441447 w 608344"/>
              <a:gd name="connsiteY4" fmla="*/ 449948 h 548582"/>
              <a:gd name="connsiteX5" fmla="*/ 465642 w 608344"/>
              <a:gd name="connsiteY5" fmla="*/ 474204 h 548582"/>
              <a:gd name="connsiteX6" fmla="*/ 489932 w 608344"/>
              <a:gd name="connsiteY6" fmla="*/ 450043 h 548582"/>
              <a:gd name="connsiteX7" fmla="*/ 545532 w 608344"/>
              <a:gd name="connsiteY7" fmla="*/ 394709 h 548582"/>
              <a:gd name="connsiteX8" fmla="*/ 481962 w 608344"/>
              <a:gd name="connsiteY8" fmla="*/ 296170 h 548582"/>
              <a:gd name="connsiteX9" fmla="*/ 608344 w 608344"/>
              <a:gd name="connsiteY9" fmla="*/ 422376 h 548582"/>
              <a:gd name="connsiteX10" fmla="*/ 481962 w 608344"/>
              <a:gd name="connsiteY10" fmla="*/ 548582 h 548582"/>
              <a:gd name="connsiteX11" fmla="*/ 355579 w 608344"/>
              <a:gd name="connsiteY11" fmla="*/ 422376 h 548582"/>
              <a:gd name="connsiteX12" fmla="*/ 481962 w 608344"/>
              <a:gd name="connsiteY12" fmla="*/ 296170 h 548582"/>
              <a:gd name="connsiteX13" fmla="*/ 255835 w 608344"/>
              <a:gd name="connsiteY13" fmla="*/ 446 h 548582"/>
              <a:gd name="connsiteX14" fmla="*/ 317801 w 608344"/>
              <a:gd name="connsiteY14" fmla="*/ 13616 h 548582"/>
              <a:gd name="connsiteX15" fmla="*/ 348072 w 608344"/>
              <a:gd name="connsiteY15" fmla="*/ 41661 h 548582"/>
              <a:gd name="connsiteX16" fmla="*/ 381190 w 608344"/>
              <a:gd name="connsiteY16" fmla="*/ 146831 h 548582"/>
              <a:gd name="connsiteX17" fmla="*/ 378913 w 608344"/>
              <a:gd name="connsiteY17" fmla="*/ 156211 h 548582"/>
              <a:gd name="connsiteX18" fmla="*/ 387833 w 608344"/>
              <a:gd name="connsiteY18" fmla="*/ 200458 h 548582"/>
              <a:gd name="connsiteX19" fmla="*/ 366387 w 608344"/>
              <a:gd name="connsiteY19" fmla="*/ 237694 h 548582"/>
              <a:gd name="connsiteX20" fmla="*/ 351393 w 608344"/>
              <a:gd name="connsiteY20" fmla="*/ 278720 h 548582"/>
              <a:gd name="connsiteX21" fmla="*/ 351393 w 608344"/>
              <a:gd name="connsiteY21" fmla="*/ 322873 h 548582"/>
              <a:gd name="connsiteX22" fmla="*/ 317611 w 608344"/>
              <a:gd name="connsiteY22" fmla="*/ 422358 h 548582"/>
              <a:gd name="connsiteX23" fmla="*/ 376635 w 608344"/>
              <a:gd name="connsiteY23" fmla="*/ 548088 h 548582"/>
              <a:gd name="connsiteX24" fmla="*/ 26855 w 608344"/>
              <a:gd name="connsiteY24" fmla="*/ 548088 h 548582"/>
              <a:gd name="connsiteX25" fmla="*/ 0 w 608344"/>
              <a:gd name="connsiteY25" fmla="*/ 521274 h 548582"/>
              <a:gd name="connsiteX26" fmla="*/ 0 w 608344"/>
              <a:gd name="connsiteY26" fmla="*/ 473806 h 548582"/>
              <a:gd name="connsiteX27" fmla="*/ 19453 w 608344"/>
              <a:gd name="connsiteY27" fmla="*/ 432969 h 548582"/>
              <a:gd name="connsiteX28" fmla="*/ 173751 w 608344"/>
              <a:gd name="connsiteY28" fmla="*/ 334242 h 548582"/>
              <a:gd name="connsiteX29" fmla="*/ 176408 w 608344"/>
              <a:gd name="connsiteY29" fmla="*/ 329884 h 548582"/>
              <a:gd name="connsiteX30" fmla="*/ 176408 w 608344"/>
              <a:gd name="connsiteY30" fmla="*/ 278720 h 548582"/>
              <a:gd name="connsiteX31" fmla="*/ 161320 w 608344"/>
              <a:gd name="connsiteY31" fmla="*/ 237694 h 548582"/>
              <a:gd name="connsiteX32" fmla="*/ 139969 w 608344"/>
              <a:gd name="connsiteY32" fmla="*/ 200458 h 548582"/>
              <a:gd name="connsiteX33" fmla="*/ 148320 w 608344"/>
              <a:gd name="connsiteY33" fmla="*/ 156211 h 548582"/>
              <a:gd name="connsiteX34" fmla="*/ 146042 w 608344"/>
              <a:gd name="connsiteY34" fmla="*/ 146736 h 548582"/>
              <a:gd name="connsiteX35" fmla="*/ 145758 w 608344"/>
              <a:gd name="connsiteY35" fmla="*/ 95099 h 548582"/>
              <a:gd name="connsiteX36" fmla="*/ 176029 w 608344"/>
              <a:gd name="connsiteY36" fmla="*/ 42135 h 548582"/>
              <a:gd name="connsiteX37" fmla="*/ 203928 w 608344"/>
              <a:gd name="connsiteY37" fmla="*/ 19017 h 548582"/>
              <a:gd name="connsiteX38" fmla="*/ 231162 w 608344"/>
              <a:gd name="connsiteY38" fmla="*/ 5089 h 548582"/>
              <a:gd name="connsiteX39" fmla="*/ 255835 w 608344"/>
              <a:gd name="connsiteY39" fmla="*/ 446 h 54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45720" rIns="91440" bIns="45720" numCol="1" spcCol="1270" anchor="ctr" anchorCtr="0">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lvl="0" algn="ctr" defTabSz="977900">
              <a:lnSpc>
                <a:spcPct val="90000"/>
              </a:lnSpc>
              <a:spcBef>
                <a:spcPct val="0"/>
              </a:spcBef>
              <a:spcAft>
                <a:spcPct val="35000"/>
              </a:spcAft>
            </a:pPr>
            <a:endParaRPr lang="en-US" sz="2200" kern="1200">
              <a:solidFill>
                <a:schemeClr val="tx1">
                  <a:lumMod val="75000"/>
                  <a:lumOff val="25000"/>
                </a:schemeClr>
              </a:solidFill>
              <a:cs typeface="+mn-ea"/>
              <a:sym typeface="+mn-lt"/>
            </a:endParaRPr>
          </a:p>
        </p:txBody>
      </p:sp>
      <p:sp>
        <p:nvSpPr>
          <p:cNvPr id="43" name="íšlîďè"/>
          <p:cNvSpPr/>
          <p:nvPr/>
        </p:nvSpPr>
        <p:spPr bwMode="auto">
          <a:xfrm>
            <a:off x="10708073" y="2553883"/>
            <a:ext cx="462346" cy="461644"/>
          </a:xfrm>
          <a:custGeom>
            <a:avLst/>
            <a:gdLst>
              <a:gd name="connsiteX0" fmla="*/ 377627 w 607991"/>
              <a:gd name="connsiteY0" fmla="*/ 294539 h 607074"/>
              <a:gd name="connsiteX1" fmla="*/ 294976 w 607991"/>
              <a:gd name="connsiteY1" fmla="*/ 377063 h 607074"/>
              <a:gd name="connsiteX2" fmla="*/ 377627 w 607991"/>
              <a:gd name="connsiteY2" fmla="*/ 459588 h 607074"/>
              <a:gd name="connsiteX3" fmla="*/ 460355 w 607991"/>
              <a:gd name="connsiteY3" fmla="*/ 377063 h 607074"/>
              <a:gd name="connsiteX4" fmla="*/ 377627 w 607991"/>
              <a:gd name="connsiteY4" fmla="*/ 294539 h 607074"/>
              <a:gd name="connsiteX5" fmla="*/ 359653 w 607991"/>
              <a:gd name="connsiteY5" fmla="*/ 147129 h 607074"/>
              <a:gd name="connsiteX6" fmla="*/ 395678 w 607991"/>
              <a:gd name="connsiteY6" fmla="*/ 147129 h 607074"/>
              <a:gd name="connsiteX7" fmla="*/ 423869 w 607991"/>
              <a:gd name="connsiteY7" fmla="*/ 175277 h 607074"/>
              <a:gd name="connsiteX8" fmla="*/ 423869 w 607991"/>
              <a:gd name="connsiteY8" fmla="*/ 197288 h 607074"/>
              <a:gd name="connsiteX9" fmla="*/ 435698 w 607991"/>
              <a:gd name="connsiteY9" fmla="*/ 212474 h 607074"/>
              <a:gd name="connsiteX10" fmla="*/ 453212 w 607991"/>
              <a:gd name="connsiteY10" fmla="*/ 219760 h 607074"/>
              <a:gd name="connsiteX11" fmla="*/ 460970 w 607991"/>
              <a:gd name="connsiteY11" fmla="*/ 221447 h 607074"/>
              <a:gd name="connsiteX12" fmla="*/ 472185 w 607991"/>
              <a:gd name="connsiteY12" fmla="*/ 217459 h 607074"/>
              <a:gd name="connsiteX13" fmla="*/ 487931 w 607991"/>
              <a:gd name="connsiteY13" fmla="*/ 201737 h 607074"/>
              <a:gd name="connsiteX14" fmla="*/ 507826 w 607991"/>
              <a:gd name="connsiteY14" fmla="*/ 193530 h 607074"/>
              <a:gd name="connsiteX15" fmla="*/ 527798 w 607991"/>
              <a:gd name="connsiteY15" fmla="*/ 201737 h 607074"/>
              <a:gd name="connsiteX16" fmla="*/ 553300 w 607991"/>
              <a:gd name="connsiteY16" fmla="*/ 227200 h 607074"/>
              <a:gd name="connsiteX17" fmla="*/ 553300 w 607991"/>
              <a:gd name="connsiteY17" fmla="*/ 267005 h 607074"/>
              <a:gd name="connsiteX18" fmla="*/ 537553 w 607991"/>
              <a:gd name="connsiteY18" fmla="*/ 282727 h 607074"/>
              <a:gd name="connsiteX19" fmla="*/ 535249 w 607991"/>
              <a:gd name="connsiteY19" fmla="*/ 301671 h 607074"/>
              <a:gd name="connsiteX20" fmla="*/ 542546 w 607991"/>
              <a:gd name="connsiteY20" fmla="*/ 319158 h 607074"/>
              <a:gd name="connsiteX21" fmla="*/ 557755 w 607991"/>
              <a:gd name="connsiteY21" fmla="*/ 330969 h 607074"/>
              <a:gd name="connsiteX22" fmla="*/ 579800 w 607991"/>
              <a:gd name="connsiteY22" fmla="*/ 330969 h 607074"/>
              <a:gd name="connsiteX23" fmla="*/ 607991 w 607991"/>
              <a:gd name="connsiteY23" fmla="*/ 359116 h 607074"/>
              <a:gd name="connsiteX24" fmla="*/ 607991 w 607991"/>
              <a:gd name="connsiteY24" fmla="*/ 395087 h 607074"/>
              <a:gd name="connsiteX25" fmla="*/ 579800 w 607991"/>
              <a:gd name="connsiteY25" fmla="*/ 423234 h 607074"/>
              <a:gd name="connsiteX26" fmla="*/ 557755 w 607991"/>
              <a:gd name="connsiteY26" fmla="*/ 423234 h 607074"/>
              <a:gd name="connsiteX27" fmla="*/ 542546 w 607991"/>
              <a:gd name="connsiteY27" fmla="*/ 435045 h 607074"/>
              <a:gd name="connsiteX28" fmla="*/ 535249 w 607991"/>
              <a:gd name="connsiteY28" fmla="*/ 452532 h 607074"/>
              <a:gd name="connsiteX29" fmla="*/ 537630 w 607991"/>
              <a:gd name="connsiteY29" fmla="*/ 471476 h 607074"/>
              <a:gd name="connsiteX30" fmla="*/ 553300 w 607991"/>
              <a:gd name="connsiteY30" fmla="*/ 487199 h 607074"/>
              <a:gd name="connsiteX31" fmla="*/ 553300 w 607991"/>
              <a:gd name="connsiteY31" fmla="*/ 527004 h 607074"/>
              <a:gd name="connsiteX32" fmla="*/ 527798 w 607991"/>
              <a:gd name="connsiteY32" fmla="*/ 552467 h 607074"/>
              <a:gd name="connsiteX33" fmla="*/ 507826 w 607991"/>
              <a:gd name="connsiteY33" fmla="*/ 560750 h 607074"/>
              <a:gd name="connsiteX34" fmla="*/ 487931 w 607991"/>
              <a:gd name="connsiteY34" fmla="*/ 552467 h 607074"/>
              <a:gd name="connsiteX35" fmla="*/ 472261 w 607991"/>
              <a:gd name="connsiteY35" fmla="*/ 536821 h 607074"/>
              <a:gd name="connsiteX36" fmla="*/ 460970 w 607991"/>
              <a:gd name="connsiteY36" fmla="*/ 532756 h 607074"/>
              <a:gd name="connsiteX37" fmla="*/ 453212 w 607991"/>
              <a:gd name="connsiteY37" fmla="*/ 534443 h 607074"/>
              <a:gd name="connsiteX38" fmla="*/ 435698 w 607991"/>
              <a:gd name="connsiteY38" fmla="*/ 541729 h 607074"/>
              <a:gd name="connsiteX39" fmla="*/ 423869 w 607991"/>
              <a:gd name="connsiteY39" fmla="*/ 556915 h 607074"/>
              <a:gd name="connsiteX40" fmla="*/ 423869 w 607991"/>
              <a:gd name="connsiteY40" fmla="*/ 578927 h 607074"/>
              <a:gd name="connsiteX41" fmla="*/ 395678 w 607991"/>
              <a:gd name="connsiteY41" fmla="*/ 607074 h 607074"/>
              <a:gd name="connsiteX42" fmla="*/ 359653 w 607991"/>
              <a:gd name="connsiteY42" fmla="*/ 607074 h 607074"/>
              <a:gd name="connsiteX43" fmla="*/ 331462 w 607991"/>
              <a:gd name="connsiteY43" fmla="*/ 578927 h 607074"/>
              <a:gd name="connsiteX44" fmla="*/ 331462 w 607991"/>
              <a:gd name="connsiteY44" fmla="*/ 556915 h 607074"/>
              <a:gd name="connsiteX45" fmla="*/ 319633 w 607991"/>
              <a:gd name="connsiteY45" fmla="*/ 541729 h 607074"/>
              <a:gd name="connsiteX46" fmla="*/ 302119 w 607991"/>
              <a:gd name="connsiteY46" fmla="*/ 534443 h 607074"/>
              <a:gd name="connsiteX47" fmla="*/ 294361 w 607991"/>
              <a:gd name="connsiteY47" fmla="*/ 532756 h 607074"/>
              <a:gd name="connsiteX48" fmla="*/ 283146 w 607991"/>
              <a:gd name="connsiteY48" fmla="*/ 536821 h 607074"/>
              <a:gd name="connsiteX49" fmla="*/ 267400 w 607991"/>
              <a:gd name="connsiteY49" fmla="*/ 552467 h 607074"/>
              <a:gd name="connsiteX50" fmla="*/ 247505 w 607991"/>
              <a:gd name="connsiteY50" fmla="*/ 560750 h 607074"/>
              <a:gd name="connsiteX51" fmla="*/ 227533 w 607991"/>
              <a:gd name="connsiteY51" fmla="*/ 552467 h 607074"/>
              <a:gd name="connsiteX52" fmla="*/ 202031 w 607991"/>
              <a:gd name="connsiteY52" fmla="*/ 527004 h 607074"/>
              <a:gd name="connsiteX53" fmla="*/ 202031 w 607991"/>
              <a:gd name="connsiteY53" fmla="*/ 487199 h 607074"/>
              <a:gd name="connsiteX54" fmla="*/ 217701 w 607991"/>
              <a:gd name="connsiteY54" fmla="*/ 471476 h 607074"/>
              <a:gd name="connsiteX55" fmla="*/ 220082 w 607991"/>
              <a:gd name="connsiteY55" fmla="*/ 452532 h 607074"/>
              <a:gd name="connsiteX56" fmla="*/ 212785 w 607991"/>
              <a:gd name="connsiteY56" fmla="*/ 435045 h 607074"/>
              <a:gd name="connsiteX57" fmla="*/ 197576 w 607991"/>
              <a:gd name="connsiteY57" fmla="*/ 423234 h 607074"/>
              <a:gd name="connsiteX58" fmla="*/ 175531 w 607991"/>
              <a:gd name="connsiteY58" fmla="*/ 423234 h 607074"/>
              <a:gd name="connsiteX59" fmla="*/ 147340 w 607991"/>
              <a:gd name="connsiteY59" fmla="*/ 395087 h 607074"/>
              <a:gd name="connsiteX60" fmla="*/ 147340 w 607991"/>
              <a:gd name="connsiteY60" fmla="*/ 359116 h 607074"/>
              <a:gd name="connsiteX61" fmla="*/ 175531 w 607991"/>
              <a:gd name="connsiteY61" fmla="*/ 330969 h 607074"/>
              <a:gd name="connsiteX62" fmla="*/ 197576 w 607991"/>
              <a:gd name="connsiteY62" fmla="*/ 330969 h 607074"/>
              <a:gd name="connsiteX63" fmla="*/ 212785 w 607991"/>
              <a:gd name="connsiteY63" fmla="*/ 319158 h 607074"/>
              <a:gd name="connsiteX64" fmla="*/ 220082 w 607991"/>
              <a:gd name="connsiteY64" fmla="*/ 301671 h 607074"/>
              <a:gd name="connsiteX65" fmla="*/ 217701 w 607991"/>
              <a:gd name="connsiteY65" fmla="*/ 282727 h 607074"/>
              <a:gd name="connsiteX66" fmla="*/ 202031 w 607991"/>
              <a:gd name="connsiteY66" fmla="*/ 267005 h 607074"/>
              <a:gd name="connsiteX67" fmla="*/ 193735 w 607991"/>
              <a:gd name="connsiteY67" fmla="*/ 247141 h 607074"/>
              <a:gd name="connsiteX68" fmla="*/ 202031 w 607991"/>
              <a:gd name="connsiteY68" fmla="*/ 227200 h 607074"/>
              <a:gd name="connsiteX69" fmla="*/ 227533 w 607991"/>
              <a:gd name="connsiteY69" fmla="*/ 201737 h 607074"/>
              <a:gd name="connsiteX70" fmla="*/ 247505 w 607991"/>
              <a:gd name="connsiteY70" fmla="*/ 193530 h 607074"/>
              <a:gd name="connsiteX71" fmla="*/ 267400 w 607991"/>
              <a:gd name="connsiteY71" fmla="*/ 201737 h 607074"/>
              <a:gd name="connsiteX72" fmla="*/ 283070 w 607991"/>
              <a:gd name="connsiteY72" fmla="*/ 217383 h 607074"/>
              <a:gd name="connsiteX73" fmla="*/ 294361 w 607991"/>
              <a:gd name="connsiteY73" fmla="*/ 221447 h 607074"/>
              <a:gd name="connsiteX74" fmla="*/ 302119 w 607991"/>
              <a:gd name="connsiteY74" fmla="*/ 219760 h 607074"/>
              <a:gd name="connsiteX75" fmla="*/ 319633 w 607991"/>
              <a:gd name="connsiteY75" fmla="*/ 212474 h 607074"/>
              <a:gd name="connsiteX76" fmla="*/ 331462 w 607991"/>
              <a:gd name="connsiteY76" fmla="*/ 197288 h 607074"/>
              <a:gd name="connsiteX77" fmla="*/ 331462 w 607991"/>
              <a:gd name="connsiteY77" fmla="*/ 175277 h 607074"/>
              <a:gd name="connsiteX78" fmla="*/ 359653 w 607991"/>
              <a:gd name="connsiteY78" fmla="*/ 147129 h 607074"/>
              <a:gd name="connsiteX79" fmla="*/ 119929 w 607991"/>
              <a:gd name="connsiteY79" fmla="*/ 83135 h 607074"/>
              <a:gd name="connsiteX80" fmla="*/ 83282 w 607991"/>
              <a:gd name="connsiteY80" fmla="*/ 119717 h 607074"/>
              <a:gd name="connsiteX81" fmla="*/ 119929 w 607991"/>
              <a:gd name="connsiteY81" fmla="*/ 156223 h 607074"/>
              <a:gd name="connsiteX82" fmla="*/ 156499 w 607991"/>
              <a:gd name="connsiteY82" fmla="*/ 119717 h 607074"/>
              <a:gd name="connsiteX83" fmla="*/ 119929 w 607991"/>
              <a:gd name="connsiteY83" fmla="*/ 83135 h 607074"/>
              <a:gd name="connsiteX84" fmla="*/ 110863 w 607991"/>
              <a:gd name="connsiteY84" fmla="*/ 0 h 607074"/>
              <a:gd name="connsiteX85" fmla="*/ 128918 w 607991"/>
              <a:gd name="connsiteY85" fmla="*/ 0 h 607074"/>
              <a:gd name="connsiteX86" fmla="*/ 147741 w 607991"/>
              <a:gd name="connsiteY86" fmla="*/ 18790 h 607074"/>
              <a:gd name="connsiteX87" fmla="*/ 147741 w 607991"/>
              <a:gd name="connsiteY87" fmla="*/ 29834 h 607074"/>
              <a:gd name="connsiteX88" fmla="*/ 150507 w 607991"/>
              <a:gd name="connsiteY88" fmla="*/ 32978 h 607074"/>
              <a:gd name="connsiteX89" fmla="*/ 159726 w 607991"/>
              <a:gd name="connsiteY89" fmla="*/ 36813 h 607074"/>
              <a:gd name="connsiteX90" fmla="*/ 161570 w 607991"/>
              <a:gd name="connsiteY90" fmla="*/ 37196 h 607074"/>
              <a:gd name="connsiteX91" fmla="*/ 163875 w 607991"/>
              <a:gd name="connsiteY91" fmla="*/ 36583 h 607074"/>
              <a:gd name="connsiteX92" fmla="*/ 171711 w 607991"/>
              <a:gd name="connsiteY92" fmla="*/ 28683 h 607074"/>
              <a:gd name="connsiteX93" fmla="*/ 185002 w 607991"/>
              <a:gd name="connsiteY93" fmla="*/ 23238 h 607074"/>
              <a:gd name="connsiteX94" fmla="*/ 198294 w 607991"/>
              <a:gd name="connsiteY94" fmla="*/ 28683 h 607074"/>
              <a:gd name="connsiteX95" fmla="*/ 211047 w 607991"/>
              <a:gd name="connsiteY95" fmla="*/ 41414 h 607074"/>
              <a:gd name="connsiteX96" fmla="*/ 211047 w 607991"/>
              <a:gd name="connsiteY96" fmla="*/ 67950 h 607074"/>
              <a:gd name="connsiteX97" fmla="*/ 203211 w 607991"/>
              <a:gd name="connsiteY97" fmla="*/ 75849 h 607074"/>
              <a:gd name="connsiteX98" fmla="*/ 202903 w 607991"/>
              <a:gd name="connsiteY98" fmla="*/ 79914 h 607074"/>
              <a:gd name="connsiteX99" fmla="*/ 206822 w 607991"/>
              <a:gd name="connsiteY99" fmla="*/ 89117 h 607074"/>
              <a:gd name="connsiteX100" fmla="*/ 209972 w 607991"/>
              <a:gd name="connsiteY100" fmla="*/ 91878 h 607074"/>
              <a:gd name="connsiteX101" fmla="*/ 220958 w 607991"/>
              <a:gd name="connsiteY101" fmla="*/ 91878 h 607074"/>
              <a:gd name="connsiteX102" fmla="*/ 239781 w 607991"/>
              <a:gd name="connsiteY102" fmla="*/ 110668 h 607074"/>
              <a:gd name="connsiteX103" fmla="*/ 239781 w 607991"/>
              <a:gd name="connsiteY103" fmla="*/ 128691 h 607074"/>
              <a:gd name="connsiteX104" fmla="*/ 220958 w 607991"/>
              <a:gd name="connsiteY104" fmla="*/ 147480 h 607074"/>
              <a:gd name="connsiteX105" fmla="*/ 209972 w 607991"/>
              <a:gd name="connsiteY105" fmla="*/ 147480 h 607074"/>
              <a:gd name="connsiteX106" fmla="*/ 206822 w 607991"/>
              <a:gd name="connsiteY106" fmla="*/ 150241 h 607074"/>
              <a:gd name="connsiteX107" fmla="*/ 202903 w 607991"/>
              <a:gd name="connsiteY107" fmla="*/ 159444 h 607074"/>
              <a:gd name="connsiteX108" fmla="*/ 203211 w 607991"/>
              <a:gd name="connsiteY108" fmla="*/ 163586 h 607074"/>
              <a:gd name="connsiteX109" fmla="*/ 211047 w 607991"/>
              <a:gd name="connsiteY109" fmla="*/ 171408 h 607074"/>
              <a:gd name="connsiteX110" fmla="*/ 211047 w 607991"/>
              <a:gd name="connsiteY110" fmla="*/ 197944 h 607074"/>
              <a:gd name="connsiteX111" fmla="*/ 198294 w 607991"/>
              <a:gd name="connsiteY111" fmla="*/ 210675 h 607074"/>
              <a:gd name="connsiteX112" fmla="*/ 185002 w 607991"/>
              <a:gd name="connsiteY112" fmla="*/ 216197 h 607074"/>
              <a:gd name="connsiteX113" fmla="*/ 171711 w 607991"/>
              <a:gd name="connsiteY113" fmla="*/ 210675 h 607074"/>
              <a:gd name="connsiteX114" fmla="*/ 163875 w 607991"/>
              <a:gd name="connsiteY114" fmla="*/ 202852 h 607074"/>
              <a:gd name="connsiteX115" fmla="*/ 161570 w 607991"/>
              <a:gd name="connsiteY115" fmla="*/ 202239 h 607074"/>
              <a:gd name="connsiteX116" fmla="*/ 159726 w 607991"/>
              <a:gd name="connsiteY116" fmla="*/ 202546 h 607074"/>
              <a:gd name="connsiteX117" fmla="*/ 150507 w 607991"/>
              <a:gd name="connsiteY117" fmla="*/ 206457 h 607074"/>
              <a:gd name="connsiteX118" fmla="*/ 147741 w 607991"/>
              <a:gd name="connsiteY118" fmla="*/ 209601 h 607074"/>
              <a:gd name="connsiteX119" fmla="*/ 147741 w 607991"/>
              <a:gd name="connsiteY119" fmla="*/ 220568 h 607074"/>
              <a:gd name="connsiteX120" fmla="*/ 128918 w 607991"/>
              <a:gd name="connsiteY120" fmla="*/ 239358 h 607074"/>
              <a:gd name="connsiteX121" fmla="*/ 110863 w 607991"/>
              <a:gd name="connsiteY121" fmla="*/ 239358 h 607074"/>
              <a:gd name="connsiteX122" fmla="*/ 92117 w 607991"/>
              <a:gd name="connsiteY122" fmla="*/ 220568 h 607074"/>
              <a:gd name="connsiteX123" fmla="*/ 92117 w 607991"/>
              <a:gd name="connsiteY123" fmla="*/ 209601 h 607074"/>
              <a:gd name="connsiteX124" fmla="*/ 89274 w 607991"/>
              <a:gd name="connsiteY124" fmla="*/ 206457 h 607074"/>
              <a:gd name="connsiteX125" fmla="*/ 80055 w 607991"/>
              <a:gd name="connsiteY125" fmla="*/ 202546 h 607074"/>
              <a:gd name="connsiteX126" fmla="*/ 78211 w 607991"/>
              <a:gd name="connsiteY126" fmla="*/ 202239 h 607074"/>
              <a:gd name="connsiteX127" fmla="*/ 75983 w 607991"/>
              <a:gd name="connsiteY127" fmla="*/ 202852 h 607074"/>
              <a:gd name="connsiteX128" fmla="*/ 68070 w 607991"/>
              <a:gd name="connsiteY128" fmla="*/ 210675 h 607074"/>
              <a:gd name="connsiteX129" fmla="*/ 54779 w 607991"/>
              <a:gd name="connsiteY129" fmla="*/ 216197 h 607074"/>
              <a:gd name="connsiteX130" fmla="*/ 41487 w 607991"/>
              <a:gd name="connsiteY130" fmla="*/ 210675 h 607074"/>
              <a:gd name="connsiteX131" fmla="*/ 28734 w 607991"/>
              <a:gd name="connsiteY131" fmla="*/ 197944 h 607074"/>
              <a:gd name="connsiteX132" fmla="*/ 23279 w 607991"/>
              <a:gd name="connsiteY132" fmla="*/ 184676 h 607074"/>
              <a:gd name="connsiteX133" fmla="*/ 28734 w 607991"/>
              <a:gd name="connsiteY133" fmla="*/ 171408 h 607074"/>
              <a:gd name="connsiteX134" fmla="*/ 36570 w 607991"/>
              <a:gd name="connsiteY134" fmla="*/ 163586 h 607074"/>
              <a:gd name="connsiteX135" fmla="*/ 36878 w 607991"/>
              <a:gd name="connsiteY135" fmla="*/ 159444 h 607074"/>
              <a:gd name="connsiteX136" fmla="*/ 33036 w 607991"/>
              <a:gd name="connsiteY136" fmla="*/ 150241 h 607074"/>
              <a:gd name="connsiteX137" fmla="*/ 29886 w 607991"/>
              <a:gd name="connsiteY137" fmla="*/ 147480 h 607074"/>
              <a:gd name="connsiteX138" fmla="*/ 18823 w 607991"/>
              <a:gd name="connsiteY138" fmla="*/ 147480 h 607074"/>
              <a:gd name="connsiteX139" fmla="*/ 0 w 607991"/>
              <a:gd name="connsiteY139" fmla="*/ 128691 h 607074"/>
              <a:gd name="connsiteX140" fmla="*/ 0 w 607991"/>
              <a:gd name="connsiteY140" fmla="*/ 110668 h 607074"/>
              <a:gd name="connsiteX141" fmla="*/ 18823 w 607991"/>
              <a:gd name="connsiteY141" fmla="*/ 91955 h 607074"/>
              <a:gd name="connsiteX142" fmla="*/ 29886 w 607991"/>
              <a:gd name="connsiteY142" fmla="*/ 91955 h 607074"/>
              <a:gd name="connsiteX143" fmla="*/ 33036 w 607991"/>
              <a:gd name="connsiteY143" fmla="*/ 89194 h 607074"/>
              <a:gd name="connsiteX144" fmla="*/ 36878 w 607991"/>
              <a:gd name="connsiteY144" fmla="*/ 79914 h 607074"/>
              <a:gd name="connsiteX145" fmla="*/ 36570 w 607991"/>
              <a:gd name="connsiteY145" fmla="*/ 75849 h 607074"/>
              <a:gd name="connsiteX146" fmla="*/ 28734 w 607991"/>
              <a:gd name="connsiteY146" fmla="*/ 67950 h 607074"/>
              <a:gd name="connsiteX147" fmla="*/ 28734 w 607991"/>
              <a:gd name="connsiteY147" fmla="*/ 41414 h 607074"/>
              <a:gd name="connsiteX148" fmla="*/ 41487 w 607991"/>
              <a:gd name="connsiteY148" fmla="*/ 28683 h 607074"/>
              <a:gd name="connsiteX149" fmla="*/ 54779 w 607991"/>
              <a:gd name="connsiteY149" fmla="*/ 23238 h 607074"/>
              <a:gd name="connsiteX150" fmla="*/ 68070 w 607991"/>
              <a:gd name="connsiteY150" fmla="*/ 28683 h 607074"/>
              <a:gd name="connsiteX151" fmla="*/ 75983 w 607991"/>
              <a:gd name="connsiteY151" fmla="*/ 36583 h 607074"/>
              <a:gd name="connsiteX152" fmla="*/ 78211 w 607991"/>
              <a:gd name="connsiteY152" fmla="*/ 37196 h 607074"/>
              <a:gd name="connsiteX153" fmla="*/ 80055 w 607991"/>
              <a:gd name="connsiteY153" fmla="*/ 36813 h 607074"/>
              <a:gd name="connsiteX154" fmla="*/ 89351 w 607991"/>
              <a:gd name="connsiteY154" fmla="*/ 32978 h 607074"/>
              <a:gd name="connsiteX155" fmla="*/ 92117 w 607991"/>
              <a:gd name="connsiteY155" fmla="*/ 29834 h 607074"/>
              <a:gd name="connsiteX156" fmla="*/ 92117 w 607991"/>
              <a:gd name="connsiteY156" fmla="*/ 18790 h 607074"/>
              <a:gd name="connsiteX157" fmla="*/ 110863 w 607991"/>
              <a:gd name="connsiteY157" fmla="*/ 0 h 607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607991" h="607074">
                <a:moveTo>
                  <a:pt x="377627" y="294539"/>
                </a:moveTo>
                <a:cubicBezTo>
                  <a:pt x="332077" y="294539"/>
                  <a:pt x="294976" y="331583"/>
                  <a:pt x="294976" y="377063"/>
                </a:cubicBezTo>
                <a:cubicBezTo>
                  <a:pt x="294976" y="422621"/>
                  <a:pt x="332077" y="459588"/>
                  <a:pt x="377627" y="459588"/>
                </a:cubicBezTo>
                <a:cubicBezTo>
                  <a:pt x="423254" y="459588"/>
                  <a:pt x="460355" y="422621"/>
                  <a:pt x="460355" y="377063"/>
                </a:cubicBezTo>
                <a:cubicBezTo>
                  <a:pt x="460355" y="331583"/>
                  <a:pt x="423254" y="294539"/>
                  <a:pt x="377627" y="294539"/>
                </a:cubicBezTo>
                <a:close/>
                <a:moveTo>
                  <a:pt x="359653" y="147129"/>
                </a:moveTo>
                <a:lnTo>
                  <a:pt x="395678" y="147129"/>
                </a:lnTo>
                <a:cubicBezTo>
                  <a:pt x="411271" y="147129"/>
                  <a:pt x="423869" y="159707"/>
                  <a:pt x="423869" y="175277"/>
                </a:cubicBezTo>
                <a:lnTo>
                  <a:pt x="423869" y="197288"/>
                </a:lnTo>
                <a:cubicBezTo>
                  <a:pt x="423869" y="203270"/>
                  <a:pt x="429323" y="210173"/>
                  <a:pt x="435698" y="212474"/>
                </a:cubicBezTo>
                <a:cubicBezTo>
                  <a:pt x="441613" y="214545"/>
                  <a:pt x="447527" y="216999"/>
                  <a:pt x="453212" y="219760"/>
                </a:cubicBezTo>
                <a:cubicBezTo>
                  <a:pt x="455516" y="220834"/>
                  <a:pt x="458205" y="221447"/>
                  <a:pt x="460970" y="221447"/>
                </a:cubicBezTo>
                <a:cubicBezTo>
                  <a:pt x="465502" y="221447"/>
                  <a:pt x="469727" y="219913"/>
                  <a:pt x="472185" y="217459"/>
                </a:cubicBezTo>
                <a:lnTo>
                  <a:pt x="487931" y="201737"/>
                </a:lnTo>
                <a:cubicBezTo>
                  <a:pt x="493232" y="196445"/>
                  <a:pt x="500298" y="193530"/>
                  <a:pt x="507826" y="193530"/>
                </a:cubicBezTo>
                <a:cubicBezTo>
                  <a:pt x="515431" y="193530"/>
                  <a:pt x="522498" y="196445"/>
                  <a:pt x="527798" y="201737"/>
                </a:cubicBezTo>
                <a:lnTo>
                  <a:pt x="553300" y="227200"/>
                </a:lnTo>
                <a:cubicBezTo>
                  <a:pt x="564284" y="238167"/>
                  <a:pt x="564284" y="256037"/>
                  <a:pt x="553300" y="267005"/>
                </a:cubicBezTo>
                <a:lnTo>
                  <a:pt x="537553" y="282727"/>
                </a:lnTo>
                <a:cubicBezTo>
                  <a:pt x="533405" y="286946"/>
                  <a:pt x="532253" y="295612"/>
                  <a:pt x="535249" y="301671"/>
                </a:cubicBezTo>
                <a:cubicBezTo>
                  <a:pt x="538014" y="307347"/>
                  <a:pt x="540472" y="313252"/>
                  <a:pt x="542546" y="319158"/>
                </a:cubicBezTo>
                <a:cubicBezTo>
                  <a:pt x="544850" y="325524"/>
                  <a:pt x="551764" y="330969"/>
                  <a:pt x="557755" y="330969"/>
                </a:cubicBezTo>
                <a:lnTo>
                  <a:pt x="579800" y="330969"/>
                </a:lnTo>
                <a:cubicBezTo>
                  <a:pt x="595317" y="330969"/>
                  <a:pt x="607991" y="343547"/>
                  <a:pt x="607991" y="359116"/>
                </a:cubicBezTo>
                <a:lnTo>
                  <a:pt x="607991" y="395087"/>
                </a:lnTo>
                <a:cubicBezTo>
                  <a:pt x="607991" y="410656"/>
                  <a:pt x="595394" y="423234"/>
                  <a:pt x="579800" y="423234"/>
                </a:cubicBezTo>
                <a:lnTo>
                  <a:pt x="557755" y="423234"/>
                </a:lnTo>
                <a:cubicBezTo>
                  <a:pt x="551764" y="423234"/>
                  <a:pt x="544850" y="428680"/>
                  <a:pt x="542546" y="435045"/>
                </a:cubicBezTo>
                <a:cubicBezTo>
                  <a:pt x="540472" y="440951"/>
                  <a:pt x="538014" y="446857"/>
                  <a:pt x="535249" y="452532"/>
                </a:cubicBezTo>
                <a:cubicBezTo>
                  <a:pt x="532330" y="458591"/>
                  <a:pt x="533405" y="467258"/>
                  <a:pt x="537630" y="471476"/>
                </a:cubicBezTo>
                <a:lnTo>
                  <a:pt x="553300" y="487199"/>
                </a:lnTo>
                <a:cubicBezTo>
                  <a:pt x="564284" y="498166"/>
                  <a:pt x="564284" y="516036"/>
                  <a:pt x="553300" y="527004"/>
                </a:cubicBezTo>
                <a:lnTo>
                  <a:pt x="527798" y="552467"/>
                </a:lnTo>
                <a:cubicBezTo>
                  <a:pt x="522498" y="557759"/>
                  <a:pt x="515431" y="560750"/>
                  <a:pt x="507826" y="560750"/>
                </a:cubicBezTo>
                <a:cubicBezTo>
                  <a:pt x="500298" y="560750"/>
                  <a:pt x="493232" y="557759"/>
                  <a:pt x="487931" y="552467"/>
                </a:cubicBezTo>
                <a:lnTo>
                  <a:pt x="472261" y="536821"/>
                </a:lnTo>
                <a:cubicBezTo>
                  <a:pt x="469727" y="534290"/>
                  <a:pt x="465502" y="532756"/>
                  <a:pt x="460970" y="532756"/>
                </a:cubicBezTo>
                <a:cubicBezTo>
                  <a:pt x="458205" y="532756"/>
                  <a:pt x="455439" y="533369"/>
                  <a:pt x="453212" y="534443"/>
                </a:cubicBezTo>
                <a:cubicBezTo>
                  <a:pt x="447527" y="537204"/>
                  <a:pt x="441613" y="539658"/>
                  <a:pt x="435698" y="541729"/>
                </a:cubicBezTo>
                <a:cubicBezTo>
                  <a:pt x="429323" y="544030"/>
                  <a:pt x="423869" y="550933"/>
                  <a:pt x="423869" y="556915"/>
                </a:cubicBezTo>
                <a:lnTo>
                  <a:pt x="423869" y="578927"/>
                </a:lnTo>
                <a:cubicBezTo>
                  <a:pt x="423869" y="594496"/>
                  <a:pt x="411271" y="607074"/>
                  <a:pt x="395678" y="607074"/>
                </a:cubicBezTo>
                <a:lnTo>
                  <a:pt x="359653" y="607074"/>
                </a:lnTo>
                <a:cubicBezTo>
                  <a:pt x="344060" y="607074"/>
                  <a:pt x="331462" y="594496"/>
                  <a:pt x="331462" y="578927"/>
                </a:cubicBezTo>
                <a:lnTo>
                  <a:pt x="331462" y="556915"/>
                </a:lnTo>
                <a:cubicBezTo>
                  <a:pt x="331462" y="550933"/>
                  <a:pt x="326008" y="544030"/>
                  <a:pt x="319633" y="541729"/>
                </a:cubicBezTo>
                <a:cubicBezTo>
                  <a:pt x="313718" y="539658"/>
                  <a:pt x="307804" y="537204"/>
                  <a:pt x="302119" y="534443"/>
                </a:cubicBezTo>
                <a:cubicBezTo>
                  <a:pt x="299892" y="533369"/>
                  <a:pt x="297203" y="532756"/>
                  <a:pt x="294361" y="532756"/>
                </a:cubicBezTo>
                <a:cubicBezTo>
                  <a:pt x="289829" y="532756"/>
                  <a:pt x="285681" y="534290"/>
                  <a:pt x="283146" y="536821"/>
                </a:cubicBezTo>
                <a:lnTo>
                  <a:pt x="267400" y="552467"/>
                </a:lnTo>
                <a:cubicBezTo>
                  <a:pt x="262099" y="557759"/>
                  <a:pt x="255033" y="560750"/>
                  <a:pt x="247505" y="560750"/>
                </a:cubicBezTo>
                <a:cubicBezTo>
                  <a:pt x="239977" y="560750"/>
                  <a:pt x="232834" y="557759"/>
                  <a:pt x="227533" y="552467"/>
                </a:cubicBezTo>
                <a:lnTo>
                  <a:pt x="202031" y="527004"/>
                </a:lnTo>
                <a:cubicBezTo>
                  <a:pt x="191047" y="516036"/>
                  <a:pt x="191047" y="498166"/>
                  <a:pt x="202031" y="487199"/>
                </a:cubicBezTo>
                <a:lnTo>
                  <a:pt x="217701" y="471476"/>
                </a:lnTo>
                <a:cubicBezTo>
                  <a:pt x="221926" y="467258"/>
                  <a:pt x="223001" y="458591"/>
                  <a:pt x="220082" y="452532"/>
                </a:cubicBezTo>
                <a:cubicBezTo>
                  <a:pt x="217317" y="446780"/>
                  <a:pt x="214859" y="440951"/>
                  <a:pt x="212785" y="435045"/>
                </a:cubicBezTo>
                <a:cubicBezTo>
                  <a:pt x="210481" y="428603"/>
                  <a:pt x="203568" y="423234"/>
                  <a:pt x="197576" y="423234"/>
                </a:cubicBezTo>
                <a:lnTo>
                  <a:pt x="175531" y="423234"/>
                </a:lnTo>
                <a:cubicBezTo>
                  <a:pt x="159937" y="423234"/>
                  <a:pt x="147340" y="410579"/>
                  <a:pt x="147340" y="395087"/>
                </a:cubicBezTo>
                <a:lnTo>
                  <a:pt x="147340" y="359116"/>
                </a:lnTo>
                <a:cubicBezTo>
                  <a:pt x="147340" y="343547"/>
                  <a:pt x="159937" y="330969"/>
                  <a:pt x="175531" y="330969"/>
                </a:cubicBezTo>
                <a:lnTo>
                  <a:pt x="197576" y="330969"/>
                </a:lnTo>
                <a:cubicBezTo>
                  <a:pt x="203568" y="330969"/>
                  <a:pt x="210481" y="325524"/>
                  <a:pt x="212785" y="319158"/>
                </a:cubicBezTo>
                <a:cubicBezTo>
                  <a:pt x="214859" y="313252"/>
                  <a:pt x="217317" y="307347"/>
                  <a:pt x="220082" y="301671"/>
                </a:cubicBezTo>
                <a:cubicBezTo>
                  <a:pt x="223001" y="295612"/>
                  <a:pt x="221926" y="286946"/>
                  <a:pt x="217701" y="282727"/>
                </a:cubicBezTo>
                <a:lnTo>
                  <a:pt x="202031" y="267005"/>
                </a:lnTo>
                <a:cubicBezTo>
                  <a:pt x="196731" y="261713"/>
                  <a:pt x="193735" y="254657"/>
                  <a:pt x="193735" y="247141"/>
                </a:cubicBezTo>
                <a:cubicBezTo>
                  <a:pt x="193735" y="239624"/>
                  <a:pt x="196731" y="232492"/>
                  <a:pt x="202031" y="227200"/>
                </a:cubicBezTo>
                <a:lnTo>
                  <a:pt x="227533" y="201737"/>
                </a:lnTo>
                <a:cubicBezTo>
                  <a:pt x="232834" y="196445"/>
                  <a:pt x="239977" y="193530"/>
                  <a:pt x="247505" y="193530"/>
                </a:cubicBezTo>
                <a:cubicBezTo>
                  <a:pt x="255033" y="193530"/>
                  <a:pt x="262099" y="196445"/>
                  <a:pt x="267400" y="201737"/>
                </a:cubicBezTo>
                <a:lnTo>
                  <a:pt x="283070" y="217383"/>
                </a:lnTo>
                <a:cubicBezTo>
                  <a:pt x="285604" y="219913"/>
                  <a:pt x="289829" y="221447"/>
                  <a:pt x="294361" y="221447"/>
                </a:cubicBezTo>
                <a:cubicBezTo>
                  <a:pt x="297126" y="221447"/>
                  <a:pt x="299892" y="220834"/>
                  <a:pt x="302119" y="219760"/>
                </a:cubicBezTo>
                <a:cubicBezTo>
                  <a:pt x="307804" y="216999"/>
                  <a:pt x="313718" y="214545"/>
                  <a:pt x="319633" y="212474"/>
                </a:cubicBezTo>
                <a:cubicBezTo>
                  <a:pt x="326008" y="210173"/>
                  <a:pt x="331462" y="203270"/>
                  <a:pt x="331462" y="197288"/>
                </a:cubicBezTo>
                <a:lnTo>
                  <a:pt x="331462" y="175277"/>
                </a:lnTo>
                <a:cubicBezTo>
                  <a:pt x="331462" y="159707"/>
                  <a:pt x="344060" y="147129"/>
                  <a:pt x="359653" y="147129"/>
                </a:cubicBezTo>
                <a:close/>
                <a:moveTo>
                  <a:pt x="119929" y="83135"/>
                </a:moveTo>
                <a:cubicBezTo>
                  <a:pt x="99723" y="83135"/>
                  <a:pt x="83282" y="99547"/>
                  <a:pt x="83282" y="119717"/>
                </a:cubicBezTo>
                <a:cubicBezTo>
                  <a:pt x="83282" y="139888"/>
                  <a:pt x="99723" y="156223"/>
                  <a:pt x="119929" y="156223"/>
                </a:cubicBezTo>
                <a:cubicBezTo>
                  <a:pt x="140135" y="156223"/>
                  <a:pt x="156499" y="139888"/>
                  <a:pt x="156499" y="119717"/>
                </a:cubicBezTo>
                <a:cubicBezTo>
                  <a:pt x="156499" y="99547"/>
                  <a:pt x="140135" y="83135"/>
                  <a:pt x="119929" y="83135"/>
                </a:cubicBezTo>
                <a:close/>
                <a:moveTo>
                  <a:pt x="110863" y="0"/>
                </a:moveTo>
                <a:lnTo>
                  <a:pt x="128918" y="0"/>
                </a:lnTo>
                <a:cubicBezTo>
                  <a:pt x="139290" y="0"/>
                  <a:pt x="147741" y="8436"/>
                  <a:pt x="147741" y="18790"/>
                </a:cubicBezTo>
                <a:lnTo>
                  <a:pt x="147741" y="29834"/>
                </a:lnTo>
                <a:cubicBezTo>
                  <a:pt x="147741" y="30677"/>
                  <a:pt x="148970" y="32441"/>
                  <a:pt x="150507" y="32978"/>
                </a:cubicBezTo>
                <a:cubicBezTo>
                  <a:pt x="153580" y="34052"/>
                  <a:pt x="156730" y="35355"/>
                  <a:pt x="159726" y="36813"/>
                </a:cubicBezTo>
                <a:cubicBezTo>
                  <a:pt x="160187" y="37043"/>
                  <a:pt x="160878" y="37196"/>
                  <a:pt x="161570" y="37196"/>
                </a:cubicBezTo>
                <a:cubicBezTo>
                  <a:pt x="162799" y="37196"/>
                  <a:pt x="163644" y="36813"/>
                  <a:pt x="163875" y="36583"/>
                </a:cubicBezTo>
                <a:lnTo>
                  <a:pt x="171711" y="28683"/>
                </a:lnTo>
                <a:cubicBezTo>
                  <a:pt x="175245" y="25155"/>
                  <a:pt x="180009" y="23238"/>
                  <a:pt x="185002" y="23238"/>
                </a:cubicBezTo>
                <a:cubicBezTo>
                  <a:pt x="189996" y="23238"/>
                  <a:pt x="194760" y="25155"/>
                  <a:pt x="198294" y="28683"/>
                </a:cubicBezTo>
                <a:lnTo>
                  <a:pt x="211047" y="41414"/>
                </a:lnTo>
                <a:cubicBezTo>
                  <a:pt x="218346" y="48777"/>
                  <a:pt x="218346" y="60664"/>
                  <a:pt x="211047" y="67950"/>
                </a:cubicBezTo>
                <a:lnTo>
                  <a:pt x="203211" y="75849"/>
                </a:lnTo>
                <a:cubicBezTo>
                  <a:pt x="202596" y="76386"/>
                  <a:pt x="202212" y="78533"/>
                  <a:pt x="202903" y="79914"/>
                </a:cubicBezTo>
                <a:cubicBezTo>
                  <a:pt x="204363" y="82905"/>
                  <a:pt x="205669" y="86049"/>
                  <a:pt x="206822" y="89117"/>
                </a:cubicBezTo>
                <a:cubicBezTo>
                  <a:pt x="207359" y="90651"/>
                  <a:pt x="209127" y="91878"/>
                  <a:pt x="209972" y="91878"/>
                </a:cubicBezTo>
                <a:lnTo>
                  <a:pt x="220958" y="91878"/>
                </a:lnTo>
                <a:cubicBezTo>
                  <a:pt x="231330" y="91878"/>
                  <a:pt x="239781" y="100314"/>
                  <a:pt x="239781" y="110668"/>
                </a:cubicBezTo>
                <a:lnTo>
                  <a:pt x="239781" y="128691"/>
                </a:lnTo>
                <a:cubicBezTo>
                  <a:pt x="239781" y="139044"/>
                  <a:pt x="231330" y="147480"/>
                  <a:pt x="220958" y="147480"/>
                </a:cubicBezTo>
                <a:lnTo>
                  <a:pt x="209972" y="147480"/>
                </a:lnTo>
                <a:cubicBezTo>
                  <a:pt x="209127" y="147480"/>
                  <a:pt x="207359" y="148707"/>
                  <a:pt x="206822" y="150241"/>
                </a:cubicBezTo>
                <a:cubicBezTo>
                  <a:pt x="205669" y="153309"/>
                  <a:pt x="204363" y="156453"/>
                  <a:pt x="202903" y="159444"/>
                </a:cubicBezTo>
                <a:cubicBezTo>
                  <a:pt x="202212" y="160825"/>
                  <a:pt x="202596" y="162972"/>
                  <a:pt x="203211" y="163586"/>
                </a:cubicBezTo>
                <a:lnTo>
                  <a:pt x="211047" y="171408"/>
                </a:lnTo>
                <a:cubicBezTo>
                  <a:pt x="218346" y="178694"/>
                  <a:pt x="218346" y="190658"/>
                  <a:pt x="211047" y="197944"/>
                </a:cubicBezTo>
                <a:lnTo>
                  <a:pt x="198294" y="210675"/>
                </a:lnTo>
                <a:cubicBezTo>
                  <a:pt x="194760" y="214203"/>
                  <a:pt x="189996" y="216197"/>
                  <a:pt x="185002" y="216197"/>
                </a:cubicBezTo>
                <a:cubicBezTo>
                  <a:pt x="180009" y="216197"/>
                  <a:pt x="175245" y="214203"/>
                  <a:pt x="171711" y="210675"/>
                </a:cubicBezTo>
                <a:lnTo>
                  <a:pt x="163875" y="202852"/>
                </a:lnTo>
                <a:cubicBezTo>
                  <a:pt x="163644" y="202622"/>
                  <a:pt x="162799" y="202239"/>
                  <a:pt x="161570" y="202239"/>
                </a:cubicBezTo>
                <a:cubicBezTo>
                  <a:pt x="160878" y="202239"/>
                  <a:pt x="160187" y="202316"/>
                  <a:pt x="159726" y="202546"/>
                </a:cubicBezTo>
                <a:cubicBezTo>
                  <a:pt x="156730" y="204003"/>
                  <a:pt x="153580" y="205307"/>
                  <a:pt x="150507" y="206457"/>
                </a:cubicBezTo>
                <a:cubicBezTo>
                  <a:pt x="148970" y="206994"/>
                  <a:pt x="147741" y="208758"/>
                  <a:pt x="147741" y="209601"/>
                </a:cubicBezTo>
                <a:lnTo>
                  <a:pt x="147741" y="220568"/>
                </a:lnTo>
                <a:cubicBezTo>
                  <a:pt x="147741" y="230922"/>
                  <a:pt x="139290" y="239358"/>
                  <a:pt x="128918" y="239358"/>
                </a:cubicBezTo>
                <a:lnTo>
                  <a:pt x="110863" y="239358"/>
                </a:lnTo>
                <a:cubicBezTo>
                  <a:pt x="100491" y="239358"/>
                  <a:pt x="92117" y="230922"/>
                  <a:pt x="92117" y="220568"/>
                </a:cubicBezTo>
                <a:lnTo>
                  <a:pt x="92117" y="209601"/>
                </a:lnTo>
                <a:cubicBezTo>
                  <a:pt x="92117" y="208758"/>
                  <a:pt x="90811" y="206917"/>
                  <a:pt x="89274" y="206457"/>
                </a:cubicBezTo>
                <a:cubicBezTo>
                  <a:pt x="86201" y="205307"/>
                  <a:pt x="83051" y="204003"/>
                  <a:pt x="80055" y="202546"/>
                </a:cubicBezTo>
                <a:cubicBezTo>
                  <a:pt x="79594" y="202316"/>
                  <a:pt x="78903" y="202239"/>
                  <a:pt x="78211" y="202239"/>
                </a:cubicBezTo>
                <a:cubicBezTo>
                  <a:pt x="77059" y="202239"/>
                  <a:pt x="76214" y="202622"/>
                  <a:pt x="75983" y="202852"/>
                </a:cubicBezTo>
                <a:lnTo>
                  <a:pt x="68070" y="210675"/>
                </a:lnTo>
                <a:cubicBezTo>
                  <a:pt x="64536" y="214203"/>
                  <a:pt x="59849" y="216197"/>
                  <a:pt x="54779" y="216197"/>
                </a:cubicBezTo>
                <a:cubicBezTo>
                  <a:pt x="49785" y="216197"/>
                  <a:pt x="45021" y="214203"/>
                  <a:pt x="41487" y="210675"/>
                </a:cubicBezTo>
                <a:lnTo>
                  <a:pt x="28734" y="197944"/>
                </a:lnTo>
                <a:cubicBezTo>
                  <a:pt x="25200" y="194416"/>
                  <a:pt x="23279" y="189661"/>
                  <a:pt x="23279" y="184676"/>
                </a:cubicBezTo>
                <a:cubicBezTo>
                  <a:pt x="23279" y="179691"/>
                  <a:pt x="25200" y="174936"/>
                  <a:pt x="28734" y="171408"/>
                </a:cubicBezTo>
                <a:lnTo>
                  <a:pt x="36570" y="163586"/>
                </a:lnTo>
                <a:cubicBezTo>
                  <a:pt x="37185" y="162972"/>
                  <a:pt x="37569" y="160825"/>
                  <a:pt x="36878" y="159444"/>
                </a:cubicBezTo>
                <a:cubicBezTo>
                  <a:pt x="35418" y="156453"/>
                  <a:pt x="34112" y="153386"/>
                  <a:pt x="33036" y="150241"/>
                </a:cubicBezTo>
                <a:cubicBezTo>
                  <a:pt x="32498" y="148707"/>
                  <a:pt x="30654" y="147480"/>
                  <a:pt x="29886" y="147480"/>
                </a:cubicBezTo>
                <a:lnTo>
                  <a:pt x="18823" y="147480"/>
                </a:lnTo>
                <a:cubicBezTo>
                  <a:pt x="8451" y="147480"/>
                  <a:pt x="0" y="139044"/>
                  <a:pt x="0" y="128691"/>
                </a:cubicBezTo>
                <a:lnTo>
                  <a:pt x="0" y="110668"/>
                </a:lnTo>
                <a:cubicBezTo>
                  <a:pt x="0" y="100314"/>
                  <a:pt x="8451" y="91955"/>
                  <a:pt x="18823" y="91955"/>
                </a:cubicBezTo>
                <a:lnTo>
                  <a:pt x="29886" y="91955"/>
                </a:lnTo>
                <a:cubicBezTo>
                  <a:pt x="30654" y="91955"/>
                  <a:pt x="32498" y="90651"/>
                  <a:pt x="33036" y="89194"/>
                </a:cubicBezTo>
                <a:cubicBezTo>
                  <a:pt x="34112" y="86049"/>
                  <a:pt x="35418" y="82905"/>
                  <a:pt x="36878" y="79914"/>
                </a:cubicBezTo>
                <a:cubicBezTo>
                  <a:pt x="37569" y="78533"/>
                  <a:pt x="37185" y="76386"/>
                  <a:pt x="36570" y="75849"/>
                </a:cubicBezTo>
                <a:lnTo>
                  <a:pt x="28734" y="67950"/>
                </a:lnTo>
                <a:cubicBezTo>
                  <a:pt x="21435" y="60664"/>
                  <a:pt x="21435" y="48777"/>
                  <a:pt x="28734" y="41414"/>
                </a:cubicBezTo>
                <a:lnTo>
                  <a:pt x="41487" y="28683"/>
                </a:lnTo>
                <a:cubicBezTo>
                  <a:pt x="45021" y="25155"/>
                  <a:pt x="49785" y="23238"/>
                  <a:pt x="54779" y="23238"/>
                </a:cubicBezTo>
                <a:cubicBezTo>
                  <a:pt x="59849" y="23238"/>
                  <a:pt x="64536" y="25155"/>
                  <a:pt x="68070" y="28683"/>
                </a:cubicBezTo>
                <a:lnTo>
                  <a:pt x="75983" y="36583"/>
                </a:lnTo>
                <a:cubicBezTo>
                  <a:pt x="76214" y="36813"/>
                  <a:pt x="77059" y="37196"/>
                  <a:pt x="78211" y="37196"/>
                </a:cubicBezTo>
                <a:cubicBezTo>
                  <a:pt x="78903" y="37196"/>
                  <a:pt x="79594" y="37043"/>
                  <a:pt x="80055" y="36813"/>
                </a:cubicBezTo>
                <a:cubicBezTo>
                  <a:pt x="83051" y="35355"/>
                  <a:pt x="86201" y="34052"/>
                  <a:pt x="89351" y="32978"/>
                </a:cubicBezTo>
                <a:cubicBezTo>
                  <a:pt x="90811" y="32441"/>
                  <a:pt x="92117" y="30677"/>
                  <a:pt x="92117" y="29834"/>
                </a:cubicBezTo>
                <a:lnTo>
                  <a:pt x="92117" y="18790"/>
                </a:lnTo>
                <a:cubicBezTo>
                  <a:pt x="92117" y="8436"/>
                  <a:pt x="100491" y="0"/>
                  <a:pt x="110863" y="0"/>
                </a:cubicBezTo>
                <a:close/>
              </a:path>
            </a:pathLst>
          </a:custGeom>
          <a:solidFill>
            <a:schemeClr val="bg1"/>
          </a:solid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solidFill>
                <a:schemeClr val="tx1">
                  <a:lumMod val="75000"/>
                  <a:lumOff val="25000"/>
                </a:schemeClr>
              </a:solidFill>
              <a:cs typeface="+mn-ea"/>
              <a:sym typeface="+mn-lt"/>
            </a:endParaRPr>
          </a:p>
        </p:txBody>
      </p:sp>
      <p:grpSp>
        <p:nvGrpSpPr>
          <p:cNvPr id="44" name="îsľiḋe"/>
          <p:cNvGrpSpPr/>
          <p:nvPr/>
        </p:nvGrpSpPr>
        <p:grpSpPr>
          <a:xfrm>
            <a:off x="539801" y="4645678"/>
            <a:ext cx="3122475" cy="1276945"/>
            <a:chOff x="669925" y="2112827"/>
            <a:chExt cx="3122475" cy="1276945"/>
          </a:xfrm>
        </p:grpSpPr>
        <p:sp>
          <p:nvSpPr>
            <p:cNvPr id="45" name="íṣḻîḍè"/>
            <p:cNvSpPr/>
            <p:nvPr/>
          </p:nvSpPr>
          <p:spPr bwMode="auto">
            <a:xfrm>
              <a:off x="669928" y="2554631"/>
              <a:ext cx="2703854" cy="835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spcBef>
                  <a:spcPct val="0"/>
                </a:spcBef>
              </a:pPr>
              <a:r>
                <a:rPr lang="zh-CN" altLang="en-US" sz="1500" dirty="0">
                  <a:solidFill>
                    <a:schemeClr val="tx1">
                      <a:lumMod val="75000"/>
                      <a:lumOff val="25000"/>
                    </a:schemeClr>
                  </a:solidFill>
                  <a:cs typeface="+mn-ea"/>
                  <a:sym typeface="+mn-lt"/>
                </a:rPr>
                <a:t>点击此处输入文字点击此处输入文字</a:t>
              </a:r>
              <a:endParaRPr lang="en-US" altLang="zh-CN" sz="1500" dirty="0">
                <a:solidFill>
                  <a:schemeClr val="tx1">
                    <a:lumMod val="75000"/>
                    <a:lumOff val="25000"/>
                  </a:schemeClr>
                </a:solidFill>
                <a:cs typeface="+mn-ea"/>
                <a:sym typeface="+mn-lt"/>
              </a:endParaRPr>
            </a:p>
          </p:txBody>
        </p:sp>
        <p:sp>
          <p:nvSpPr>
            <p:cNvPr id="46" name="ïSḷîḓe"/>
            <p:cNvSpPr txBox="1"/>
            <p:nvPr/>
          </p:nvSpPr>
          <p:spPr bwMode="auto">
            <a:xfrm>
              <a:off x="669925" y="2112827"/>
              <a:ext cx="3122475"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eaLnBrk="1" hangingPunct="1">
                <a:lnSpc>
                  <a:spcPct val="100000"/>
                </a:lnSpc>
                <a:spcBef>
                  <a:spcPct val="0"/>
                </a:spcBef>
              </a:pPr>
              <a:r>
                <a:rPr lang="zh-CN" altLang="en-US" sz="2000" b="1" dirty="0">
                  <a:solidFill>
                    <a:schemeClr val="tx1">
                      <a:lumMod val="75000"/>
                      <a:lumOff val="25000"/>
                    </a:schemeClr>
                  </a:solidFill>
                  <a:cs typeface="+mn-ea"/>
                  <a:sym typeface="+mn-lt"/>
                </a:rPr>
                <a:t>文本标题</a:t>
              </a:r>
              <a:endParaRPr lang="en-US" altLang="zh-CN" sz="2000" b="1" dirty="0">
                <a:solidFill>
                  <a:schemeClr val="tx1">
                    <a:lumMod val="75000"/>
                    <a:lumOff val="25000"/>
                  </a:schemeClr>
                </a:solidFill>
                <a:cs typeface="+mn-ea"/>
                <a:sym typeface="+mn-lt"/>
              </a:endParaRPr>
            </a:p>
          </p:txBody>
        </p:sp>
      </p:grpSp>
      <p:grpSp>
        <p:nvGrpSpPr>
          <p:cNvPr id="47" name="组合 46"/>
          <p:cNvGrpSpPr/>
          <p:nvPr/>
        </p:nvGrpSpPr>
        <p:grpSpPr>
          <a:xfrm>
            <a:off x="8070434" y="1340046"/>
            <a:ext cx="2703854" cy="1253813"/>
            <a:chOff x="8318407" y="1708961"/>
            <a:chExt cx="2703854" cy="1253813"/>
          </a:xfrm>
        </p:grpSpPr>
        <p:sp>
          <p:nvSpPr>
            <p:cNvPr id="48" name="îṣḷíḑê"/>
            <p:cNvSpPr txBox="1"/>
            <p:nvPr/>
          </p:nvSpPr>
          <p:spPr bwMode="auto">
            <a:xfrm>
              <a:off x="8334233" y="1708961"/>
              <a:ext cx="2494403"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eaLnBrk="1" hangingPunct="1">
                <a:lnSpc>
                  <a:spcPct val="100000"/>
                </a:lnSpc>
                <a:spcBef>
                  <a:spcPct val="0"/>
                </a:spcBef>
              </a:pPr>
              <a:r>
                <a:rPr lang="zh-CN" altLang="en-US" sz="2000" b="1" dirty="0">
                  <a:solidFill>
                    <a:schemeClr val="tx1">
                      <a:lumMod val="75000"/>
                      <a:lumOff val="25000"/>
                    </a:schemeClr>
                  </a:solidFill>
                  <a:cs typeface="+mn-ea"/>
                  <a:sym typeface="+mn-lt"/>
                </a:rPr>
                <a:t>文本标题</a:t>
              </a:r>
              <a:endParaRPr lang="en-US" altLang="zh-CN" sz="2000" b="1" dirty="0">
                <a:solidFill>
                  <a:schemeClr val="tx1">
                    <a:lumMod val="75000"/>
                    <a:lumOff val="25000"/>
                  </a:schemeClr>
                </a:solidFill>
                <a:cs typeface="+mn-ea"/>
                <a:sym typeface="+mn-lt"/>
              </a:endParaRPr>
            </a:p>
          </p:txBody>
        </p:sp>
        <p:sp>
          <p:nvSpPr>
            <p:cNvPr id="49" name="íṣḻîḍè"/>
            <p:cNvSpPr/>
            <p:nvPr/>
          </p:nvSpPr>
          <p:spPr bwMode="auto">
            <a:xfrm>
              <a:off x="8318407" y="2127633"/>
              <a:ext cx="2703854" cy="835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spcBef>
                  <a:spcPct val="0"/>
                </a:spcBef>
              </a:pPr>
              <a:r>
                <a:rPr lang="zh-CN" altLang="en-US" sz="1500" dirty="0">
                  <a:solidFill>
                    <a:schemeClr val="tx1">
                      <a:lumMod val="75000"/>
                      <a:lumOff val="25000"/>
                    </a:schemeClr>
                  </a:solidFill>
                  <a:cs typeface="+mn-ea"/>
                  <a:sym typeface="+mn-lt"/>
                </a:rPr>
                <a:t>点击此处输入文字点击此处输入文字</a:t>
              </a:r>
              <a:endParaRPr lang="en-US" altLang="zh-CN" sz="1500" dirty="0">
                <a:solidFill>
                  <a:schemeClr val="tx1">
                    <a:lumMod val="75000"/>
                    <a:lumOff val="25000"/>
                  </a:schemeClr>
                </a:solidFill>
                <a:cs typeface="+mn-ea"/>
                <a:sym typeface="+mn-lt"/>
              </a:endParaRPr>
            </a:p>
          </p:txBody>
        </p:sp>
      </p:grpSp>
      <p:grpSp>
        <p:nvGrpSpPr>
          <p:cNvPr id="50" name="组合 49"/>
          <p:cNvGrpSpPr/>
          <p:nvPr/>
        </p:nvGrpSpPr>
        <p:grpSpPr>
          <a:xfrm>
            <a:off x="5488975" y="4256223"/>
            <a:ext cx="3122475" cy="1234933"/>
            <a:chOff x="5736948" y="4625138"/>
            <a:chExt cx="3122475" cy="1234933"/>
          </a:xfrm>
        </p:grpSpPr>
        <p:sp>
          <p:nvSpPr>
            <p:cNvPr id="52" name="išḻiḑé"/>
            <p:cNvSpPr txBox="1"/>
            <p:nvPr/>
          </p:nvSpPr>
          <p:spPr bwMode="auto">
            <a:xfrm>
              <a:off x="5736948" y="4625138"/>
              <a:ext cx="3122475"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eaLnBrk="1" hangingPunct="1">
                <a:lnSpc>
                  <a:spcPct val="100000"/>
                </a:lnSpc>
                <a:spcBef>
                  <a:spcPct val="0"/>
                </a:spcBef>
              </a:pPr>
              <a:r>
                <a:rPr lang="zh-CN" altLang="en-US" sz="2000" b="1" dirty="0">
                  <a:solidFill>
                    <a:schemeClr val="tx1">
                      <a:lumMod val="75000"/>
                      <a:lumOff val="25000"/>
                    </a:schemeClr>
                  </a:solidFill>
                  <a:cs typeface="+mn-ea"/>
                  <a:sym typeface="+mn-lt"/>
                </a:rPr>
                <a:t>文本标题</a:t>
              </a:r>
              <a:endParaRPr lang="en-US" altLang="zh-CN" sz="2000" b="1" dirty="0">
                <a:solidFill>
                  <a:schemeClr val="tx1">
                    <a:lumMod val="75000"/>
                    <a:lumOff val="25000"/>
                  </a:schemeClr>
                </a:solidFill>
                <a:cs typeface="+mn-ea"/>
                <a:sym typeface="+mn-lt"/>
              </a:endParaRPr>
            </a:p>
          </p:txBody>
        </p:sp>
        <p:sp>
          <p:nvSpPr>
            <p:cNvPr id="53" name="íṣḻîḍè"/>
            <p:cNvSpPr/>
            <p:nvPr/>
          </p:nvSpPr>
          <p:spPr bwMode="auto">
            <a:xfrm>
              <a:off x="5760884" y="5024930"/>
              <a:ext cx="2703854" cy="835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spcBef>
                  <a:spcPct val="0"/>
                </a:spcBef>
              </a:pPr>
              <a:r>
                <a:rPr lang="zh-CN" altLang="en-US" sz="1500" dirty="0">
                  <a:solidFill>
                    <a:schemeClr val="tx1">
                      <a:lumMod val="75000"/>
                      <a:lumOff val="25000"/>
                    </a:schemeClr>
                  </a:solidFill>
                  <a:cs typeface="+mn-ea"/>
                  <a:sym typeface="+mn-lt"/>
                </a:rPr>
                <a:t>点击此处输入文字点击此处输入文字</a:t>
              </a:r>
              <a:endParaRPr lang="en-US" altLang="zh-CN" sz="1500" dirty="0">
                <a:solidFill>
                  <a:schemeClr val="tx1">
                    <a:lumMod val="75000"/>
                    <a:lumOff val="25000"/>
                  </a:schemeClr>
                </a:solidFill>
                <a:cs typeface="+mn-ea"/>
                <a:sym typeface="+mn-lt"/>
              </a:endParaRPr>
            </a:p>
          </p:txBody>
        </p:sp>
      </p:grpSp>
      <p:grpSp>
        <p:nvGrpSpPr>
          <p:cNvPr id="83" name="组合 82"/>
          <p:cNvGrpSpPr/>
          <p:nvPr/>
        </p:nvGrpSpPr>
        <p:grpSpPr>
          <a:xfrm>
            <a:off x="2798184" y="2197135"/>
            <a:ext cx="2714727" cy="1231865"/>
            <a:chOff x="3046157" y="2566050"/>
            <a:chExt cx="2714727" cy="1231865"/>
          </a:xfrm>
        </p:grpSpPr>
        <p:sp>
          <p:nvSpPr>
            <p:cNvPr id="84" name="íṧļíḓe"/>
            <p:cNvSpPr txBox="1"/>
            <p:nvPr/>
          </p:nvSpPr>
          <p:spPr bwMode="auto">
            <a:xfrm>
              <a:off x="3046157" y="2566050"/>
              <a:ext cx="2494403"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eaLnBrk="1" hangingPunct="1">
                <a:lnSpc>
                  <a:spcPct val="100000"/>
                </a:lnSpc>
                <a:spcBef>
                  <a:spcPct val="0"/>
                </a:spcBef>
              </a:pPr>
              <a:r>
                <a:rPr lang="zh-CN" altLang="en-US" sz="2000" b="1" dirty="0">
                  <a:solidFill>
                    <a:schemeClr val="tx1">
                      <a:lumMod val="75000"/>
                      <a:lumOff val="25000"/>
                    </a:schemeClr>
                  </a:solidFill>
                  <a:cs typeface="+mn-ea"/>
                  <a:sym typeface="+mn-lt"/>
                </a:rPr>
                <a:t>文本标题</a:t>
              </a:r>
              <a:endParaRPr lang="en-US" altLang="zh-CN" sz="2000" b="1" dirty="0">
                <a:solidFill>
                  <a:schemeClr val="tx1">
                    <a:lumMod val="75000"/>
                    <a:lumOff val="25000"/>
                  </a:schemeClr>
                </a:solidFill>
                <a:cs typeface="+mn-ea"/>
                <a:sym typeface="+mn-lt"/>
              </a:endParaRPr>
            </a:p>
          </p:txBody>
        </p:sp>
        <p:sp>
          <p:nvSpPr>
            <p:cNvPr id="85" name="íṣḻîḍè"/>
            <p:cNvSpPr/>
            <p:nvPr/>
          </p:nvSpPr>
          <p:spPr bwMode="auto">
            <a:xfrm>
              <a:off x="3057030" y="2962774"/>
              <a:ext cx="2703854" cy="835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spcBef>
                  <a:spcPct val="0"/>
                </a:spcBef>
              </a:pPr>
              <a:r>
                <a:rPr lang="zh-CN" altLang="en-US" sz="1500" dirty="0">
                  <a:solidFill>
                    <a:schemeClr val="tx1">
                      <a:lumMod val="75000"/>
                      <a:lumOff val="25000"/>
                    </a:schemeClr>
                  </a:solidFill>
                  <a:cs typeface="+mn-ea"/>
                  <a:sym typeface="+mn-lt"/>
                </a:rPr>
                <a:t>点击此处输入文字点击此处输入文字</a:t>
              </a:r>
              <a:endParaRPr lang="en-US" altLang="zh-CN" sz="1500" dirty="0">
                <a:solidFill>
                  <a:schemeClr val="tx1">
                    <a:lumMod val="75000"/>
                    <a:lumOff val="25000"/>
                  </a:schemeClr>
                </a:solidFill>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3000">
        <p15:prstTrans prst="peelOff"/>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750"/>
                                        <p:tgtEl>
                                          <p:spTgt spid="51"/>
                                        </p:tgtEl>
                                      </p:cBhvr>
                                    </p:animEffect>
                                    <p:anim calcmode="lin" valueType="num">
                                      <p:cBhvr>
                                        <p:cTn id="8" dur="750" fill="hold"/>
                                        <p:tgtEl>
                                          <p:spTgt spid="51"/>
                                        </p:tgtEl>
                                        <p:attrNameLst>
                                          <p:attrName>ppt_x</p:attrName>
                                        </p:attrNameLst>
                                      </p:cBhvr>
                                      <p:tavLst>
                                        <p:tav tm="0">
                                          <p:val>
                                            <p:strVal val="#ppt_x"/>
                                          </p:val>
                                        </p:tav>
                                        <p:tav tm="100000">
                                          <p:val>
                                            <p:strVal val="#ppt_x"/>
                                          </p:val>
                                        </p:tav>
                                      </p:tavLst>
                                    </p:anim>
                                    <p:anim calcmode="lin" valueType="num">
                                      <p:cBhvr>
                                        <p:cTn id="9" dur="750" fill="hold"/>
                                        <p:tgtEl>
                                          <p:spTgt spid="5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750"/>
                                        <p:tgtEl>
                                          <p:spTgt spid="35"/>
                                        </p:tgtEl>
                                      </p:cBhvr>
                                    </p:animEffect>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wipe(left)">
                                      <p:cBhvr>
                                        <p:cTn id="20" dur="750"/>
                                        <p:tgtEl>
                                          <p:spTgt spid="34"/>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left)">
                                      <p:cBhvr>
                                        <p:cTn id="24" dur="750"/>
                                        <p:tgtEl>
                                          <p:spTgt spid="33"/>
                                        </p:tgtEl>
                                      </p:cBhvr>
                                    </p:animEffect>
                                  </p:childTnLst>
                                </p:cTn>
                              </p:par>
                            </p:childTnLst>
                          </p:cTn>
                        </p:par>
                        <p:par>
                          <p:cTn id="25" fill="hold">
                            <p:stCondLst>
                              <p:cond delay="4000"/>
                            </p:stCondLst>
                            <p:childTnLst>
                              <p:par>
                                <p:cTn id="26" presetID="22" presetClass="entr" presetSubtype="8"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left)">
                                      <p:cBhvr>
                                        <p:cTn id="28" dur="750"/>
                                        <p:tgtEl>
                                          <p:spTgt spid="38"/>
                                        </p:tgtEl>
                                      </p:cBhvr>
                                    </p:animEffect>
                                  </p:childTnLst>
                                </p:cTn>
                              </p:par>
                            </p:childTnLst>
                          </p:cTn>
                        </p:par>
                        <p:par>
                          <p:cTn id="29" fill="hold">
                            <p:stCondLst>
                              <p:cond delay="5000"/>
                            </p:stCondLst>
                            <p:childTnLst>
                              <p:par>
                                <p:cTn id="30" presetID="22" presetClass="entr" presetSubtype="8"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750"/>
                                        <p:tgtEl>
                                          <p:spTgt spid="32"/>
                                        </p:tgtEl>
                                      </p:cBhvr>
                                    </p:animEffect>
                                  </p:childTnLst>
                                </p:cTn>
                              </p:par>
                            </p:childTnLst>
                          </p:cTn>
                        </p:par>
                        <p:par>
                          <p:cTn id="33" fill="hold">
                            <p:stCondLst>
                              <p:cond delay="6000"/>
                            </p:stCondLst>
                            <p:childTnLst>
                              <p:par>
                                <p:cTn id="34" presetID="22" presetClass="entr" presetSubtype="8"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left)">
                                      <p:cBhvr>
                                        <p:cTn id="36" dur="750"/>
                                        <p:tgtEl>
                                          <p:spTgt spid="39"/>
                                        </p:tgtEl>
                                      </p:cBhvr>
                                    </p:animEffect>
                                  </p:childTnLst>
                                </p:cTn>
                              </p:par>
                            </p:childTnLst>
                          </p:cTn>
                        </p:par>
                        <p:par>
                          <p:cTn id="37" fill="hold">
                            <p:stCondLst>
                              <p:cond delay="7000"/>
                            </p:stCondLst>
                            <p:childTnLst>
                              <p:par>
                                <p:cTn id="38" presetID="22" presetClass="entr" presetSubtype="8"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left)">
                                      <p:cBhvr>
                                        <p:cTn id="40" dur="750"/>
                                        <p:tgtEl>
                                          <p:spTgt spid="36"/>
                                        </p:tgtEl>
                                      </p:cBhvr>
                                    </p:animEffect>
                                  </p:childTnLst>
                                </p:cTn>
                              </p:par>
                            </p:childTnLst>
                          </p:cTn>
                        </p:par>
                        <p:par>
                          <p:cTn id="41" fill="hold">
                            <p:stCondLst>
                              <p:cond delay="8000"/>
                            </p:stCondLst>
                            <p:childTnLst>
                              <p:par>
                                <p:cTn id="42" presetID="22" presetClass="entr" presetSubtype="8"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750"/>
                                        <p:tgtEl>
                                          <p:spTgt spid="37"/>
                                        </p:tgtEl>
                                      </p:cBhvr>
                                    </p:animEffect>
                                  </p:childTnLst>
                                </p:cTn>
                              </p:par>
                            </p:childTnLst>
                          </p:cTn>
                        </p:par>
                        <p:par>
                          <p:cTn id="45" fill="hold">
                            <p:stCondLst>
                              <p:cond delay="9000"/>
                            </p:stCondLst>
                            <p:childTnLst>
                              <p:par>
                                <p:cTn id="46" presetID="10" presetClass="entr" presetSubtype="0" fill="hold" grpId="0"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750"/>
                                        <p:tgtEl>
                                          <p:spTgt spid="41"/>
                                        </p:tgtEl>
                                      </p:cBhvr>
                                    </p:animEffect>
                                  </p:childTnLst>
                                </p:cTn>
                              </p:par>
                            </p:childTnLst>
                          </p:cTn>
                        </p:par>
                        <p:par>
                          <p:cTn id="49" fill="hold">
                            <p:stCondLst>
                              <p:cond delay="10000"/>
                            </p:stCondLst>
                            <p:childTnLst>
                              <p:par>
                                <p:cTn id="50" presetID="10" presetClass="entr" presetSubtype="0"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750"/>
                                        <p:tgtEl>
                                          <p:spTgt spid="42"/>
                                        </p:tgtEl>
                                      </p:cBhvr>
                                    </p:animEffect>
                                  </p:childTnLst>
                                </p:cTn>
                              </p:par>
                            </p:childTnLst>
                          </p:cTn>
                        </p:par>
                        <p:par>
                          <p:cTn id="53" fill="hold">
                            <p:stCondLst>
                              <p:cond delay="11000"/>
                            </p:stCondLst>
                            <p:childTnLst>
                              <p:par>
                                <p:cTn id="54" presetID="10" presetClass="entr" presetSubtype="0" fill="hold" grpId="0" nodeType="after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fade">
                                      <p:cBhvr>
                                        <p:cTn id="56" dur="750"/>
                                        <p:tgtEl>
                                          <p:spTgt spid="40"/>
                                        </p:tgtEl>
                                      </p:cBhvr>
                                    </p:animEffect>
                                  </p:childTnLst>
                                </p:cTn>
                              </p:par>
                            </p:childTnLst>
                          </p:cTn>
                        </p:par>
                        <p:par>
                          <p:cTn id="57" fill="hold">
                            <p:stCondLst>
                              <p:cond delay="12000"/>
                            </p:stCondLst>
                            <p:childTnLst>
                              <p:par>
                                <p:cTn id="58" presetID="10" presetClass="entr" presetSubtype="0" fill="hold" grpId="0" nodeType="after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fade">
                                      <p:cBhvr>
                                        <p:cTn id="60" dur="750"/>
                                        <p:tgtEl>
                                          <p:spTgt spid="43"/>
                                        </p:tgtEl>
                                      </p:cBhvr>
                                    </p:animEffect>
                                  </p:childTnLst>
                                </p:cTn>
                              </p:par>
                            </p:childTnLst>
                          </p:cTn>
                        </p:par>
                        <p:par>
                          <p:cTn id="61" fill="hold">
                            <p:stCondLst>
                              <p:cond delay="13000"/>
                            </p:stCondLst>
                            <p:childTnLst>
                              <p:par>
                                <p:cTn id="62" presetID="53" presetClass="entr" presetSubtype="16" fill="hold" nodeType="after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750" fill="hold"/>
                                        <p:tgtEl>
                                          <p:spTgt spid="44"/>
                                        </p:tgtEl>
                                        <p:attrNameLst>
                                          <p:attrName>ppt_w</p:attrName>
                                        </p:attrNameLst>
                                      </p:cBhvr>
                                      <p:tavLst>
                                        <p:tav tm="0">
                                          <p:val>
                                            <p:fltVal val="0"/>
                                          </p:val>
                                        </p:tav>
                                        <p:tav tm="100000">
                                          <p:val>
                                            <p:strVal val="#ppt_w"/>
                                          </p:val>
                                        </p:tav>
                                      </p:tavLst>
                                    </p:anim>
                                    <p:anim calcmode="lin" valueType="num">
                                      <p:cBhvr>
                                        <p:cTn id="65" dur="750" fill="hold"/>
                                        <p:tgtEl>
                                          <p:spTgt spid="44"/>
                                        </p:tgtEl>
                                        <p:attrNameLst>
                                          <p:attrName>ppt_h</p:attrName>
                                        </p:attrNameLst>
                                      </p:cBhvr>
                                      <p:tavLst>
                                        <p:tav tm="0">
                                          <p:val>
                                            <p:fltVal val="0"/>
                                          </p:val>
                                        </p:tav>
                                        <p:tav tm="100000">
                                          <p:val>
                                            <p:strVal val="#ppt_h"/>
                                          </p:val>
                                        </p:tav>
                                      </p:tavLst>
                                    </p:anim>
                                    <p:animEffect transition="in" filter="fade">
                                      <p:cBhvr>
                                        <p:cTn id="66" dur="750"/>
                                        <p:tgtEl>
                                          <p:spTgt spid="44"/>
                                        </p:tgtEl>
                                      </p:cBhvr>
                                    </p:animEffect>
                                  </p:childTnLst>
                                </p:cTn>
                              </p:par>
                            </p:childTnLst>
                          </p:cTn>
                        </p:par>
                        <p:par>
                          <p:cTn id="67" fill="hold">
                            <p:stCondLst>
                              <p:cond delay="14000"/>
                            </p:stCondLst>
                            <p:childTnLst>
                              <p:par>
                                <p:cTn id="68" presetID="53" presetClass="entr" presetSubtype="16" fill="hold" nodeType="afterEffect">
                                  <p:stCondLst>
                                    <p:cond delay="0"/>
                                  </p:stCondLst>
                                  <p:childTnLst>
                                    <p:set>
                                      <p:cBhvr>
                                        <p:cTn id="69" dur="1" fill="hold">
                                          <p:stCondLst>
                                            <p:cond delay="0"/>
                                          </p:stCondLst>
                                        </p:cTn>
                                        <p:tgtEl>
                                          <p:spTgt spid="83"/>
                                        </p:tgtEl>
                                        <p:attrNameLst>
                                          <p:attrName>style.visibility</p:attrName>
                                        </p:attrNameLst>
                                      </p:cBhvr>
                                      <p:to>
                                        <p:strVal val="visible"/>
                                      </p:to>
                                    </p:set>
                                    <p:anim calcmode="lin" valueType="num">
                                      <p:cBhvr>
                                        <p:cTn id="70" dur="750" fill="hold"/>
                                        <p:tgtEl>
                                          <p:spTgt spid="83"/>
                                        </p:tgtEl>
                                        <p:attrNameLst>
                                          <p:attrName>ppt_w</p:attrName>
                                        </p:attrNameLst>
                                      </p:cBhvr>
                                      <p:tavLst>
                                        <p:tav tm="0">
                                          <p:val>
                                            <p:fltVal val="0"/>
                                          </p:val>
                                        </p:tav>
                                        <p:tav tm="100000">
                                          <p:val>
                                            <p:strVal val="#ppt_w"/>
                                          </p:val>
                                        </p:tav>
                                      </p:tavLst>
                                    </p:anim>
                                    <p:anim calcmode="lin" valueType="num">
                                      <p:cBhvr>
                                        <p:cTn id="71" dur="750" fill="hold"/>
                                        <p:tgtEl>
                                          <p:spTgt spid="83"/>
                                        </p:tgtEl>
                                        <p:attrNameLst>
                                          <p:attrName>ppt_h</p:attrName>
                                        </p:attrNameLst>
                                      </p:cBhvr>
                                      <p:tavLst>
                                        <p:tav tm="0">
                                          <p:val>
                                            <p:fltVal val="0"/>
                                          </p:val>
                                        </p:tav>
                                        <p:tav tm="100000">
                                          <p:val>
                                            <p:strVal val="#ppt_h"/>
                                          </p:val>
                                        </p:tav>
                                      </p:tavLst>
                                    </p:anim>
                                    <p:animEffect transition="in" filter="fade">
                                      <p:cBhvr>
                                        <p:cTn id="72" dur="750"/>
                                        <p:tgtEl>
                                          <p:spTgt spid="83"/>
                                        </p:tgtEl>
                                      </p:cBhvr>
                                    </p:animEffect>
                                  </p:childTnLst>
                                </p:cTn>
                              </p:par>
                            </p:childTnLst>
                          </p:cTn>
                        </p:par>
                        <p:par>
                          <p:cTn id="73" fill="hold">
                            <p:stCondLst>
                              <p:cond delay="15000"/>
                            </p:stCondLst>
                            <p:childTnLst>
                              <p:par>
                                <p:cTn id="74" presetID="53" presetClass="entr" presetSubtype="16" fill="hold" nodeType="afterEffect">
                                  <p:stCondLst>
                                    <p:cond delay="0"/>
                                  </p:stCondLst>
                                  <p:childTnLst>
                                    <p:set>
                                      <p:cBhvr>
                                        <p:cTn id="75" dur="1" fill="hold">
                                          <p:stCondLst>
                                            <p:cond delay="0"/>
                                          </p:stCondLst>
                                        </p:cTn>
                                        <p:tgtEl>
                                          <p:spTgt spid="50"/>
                                        </p:tgtEl>
                                        <p:attrNameLst>
                                          <p:attrName>style.visibility</p:attrName>
                                        </p:attrNameLst>
                                      </p:cBhvr>
                                      <p:to>
                                        <p:strVal val="visible"/>
                                      </p:to>
                                    </p:set>
                                    <p:anim calcmode="lin" valueType="num">
                                      <p:cBhvr>
                                        <p:cTn id="76" dur="750" fill="hold"/>
                                        <p:tgtEl>
                                          <p:spTgt spid="50"/>
                                        </p:tgtEl>
                                        <p:attrNameLst>
                                          <p:attrName>ppt_w</p:attrName>
                                        </p:attrNameLst>
                                      </p:cBhvr>
                                      <p:tavLst>
                                        <p:tav tm="0">
                                          <p:val>
                                            <p:fltVal val="0"/>
                                          </p:val>
                                        </p:tav>
                                        <p:tav tm="100000">
                                          <p:val>
                                            <p:strVal val="#ppt_w"/>
                                          </p:val>
                                        </p:tav>
                                      </p:tavLst>
                                    </p:anim>
                                    <p:anim calcmode="lin" valueType="num">
                                      <p:cBhvr>
                                        <p:cTn id="77" dur="750" fill="hold"/>
                                        <p:tgtEl>
                                          <p:spTgt spid="50"/>
                                        </p:tgtEl>
                                        <p:attrNameLst>
                                          <p:attrName>ppt_h</p:attrName>
                                        </p:attrNameLst>
                                      </p:cBhvr>
                                      <p:tavLst>
                                        <p:tav tm="0">
                                          <p:val>
                                            <p:fltVal val="0"/>
                                          </p:val>
                                        </p:tav>
                                        <p:tav tm="100000">
                                          <p:val>
                                            <p:strVal val="#ppt_h"/>
                                          </p:val>
                                        </p:tav>
                                      </p:tavLst>
                                    </p:anim>
                                    <p:animEffect transition="in" filter="fade">
                                      <p:cBhvr>
                                        <p:cTn id="78" dur="750"/>
                                        <p:tgtEl>
                                          <p:spTgt spid="50"/>
                                        </p:tgtEl>
                                      </p:cBhvr>
                                    </p:animEffect>
                                  </p:childTnLst>
                                </p:cTn>
                              </p:par>
                            </p:childTnLst>
                          </p:cTn>
                        </p:par>
                        <p:par>
                          <p:cTn id="79" fill="hold">
                            <p:stCondLst>
                              <p:cond delay="16000"/>
                            </p:stCondLst>
                            <p:childTnLst>
                              <p:par>
                                <p:cTn id="80" presetID="53" presetClass="entr" presetSubtype="16" fill="hold" nodeType="afterEffect">
                                  <p:stCondLst>
                                    <p:cond delay="0"/>
                                  </p:stCondLst>
                                  <p:childTnLst>
                                    <p:set>
                                      <p:cBhvr>
                                        <p:cTn id="81" dur="1" fill="hold">
                                          <p:stCondLst>
                                            <p:cond delay="0"/>
                                          </p:stCondLst>
                                        </p:cTn>
                                        <p:tgtEl>
                                          <p:spTgt spid="47"/>
                                        </p:tgtEl>
                                        <p:attrNameLst>
                                          <p:attrName>style.visibility</p:attrName>
                                        </p:attrNameLst>
                                      </p:cBhvr>
                                      <p:to>
                                        <p:strVal val="visible"/>
                                      </p:to>
                                    </p:set>
                                    <p:anim calcmode="lin" valueType="num">
                                      <p:cBhvr>
                                        <p:cTn id="82" dur="750" fill="hold"/>
                                        <p:tgtEl>
                                          <p:spTgt spid="47"/>
                                        </p:tgtEl>
                                        <p:attrNameLst>
                                          <p:attrName>ppt_w</p:attrName>
                                        </p:attrNameLst>
                                      </p:cBhvr>
                                      <p:tavLst>
                                        <p:tav tm="0">
                                          <p:val>
                                            <p:fltVal val="0"/>
                                          </p:val>
                                        </p:tav>
                                        <p:tav tm="100000">
                                          <p:val>
                                            <p:strVal val="#ppt_w"/>
                                          </p:val>
                                        </p:tav>
                                      </p:tavLst>
                                    </p:anim>
                                    <p:anim calcmode="lin" valueType="num">
                                      <p:cBhvr>
                                        <p:cTn id="83" dur="750" fill="hold"/>
                                        <p:tgtEl>
                                          <p:spTgt spid="47"/>
                                        </p:tgtEl>
                                        <p:attrNameLst>
                                          <p:attrName>ppt_h</p:attrName>
                                        </p:attrNameLst>
                                      </p:cBhvr>
                                      <p:tavLst>
                                        <p:tav tm="0">
                                          <p:val>
                                            <p:fltVal val="0"/>
                                          </p:val>
                                        </p:tav>
                                        <p:tav tm="100000">
                                          <p:val>
                                            <p:strVal val="#ppt_h"/>
                                          </p:val>
                                        </p:tav>
                                      </p:tavLst>
                                    </p:anim>
                                    <p:animEffect transition="in" filter="fade">
                                      <p:cBhvr>
                                        <p:cTn id="84"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C862"/>
        </a:solidFill>
        <a:effectLst/>
      </p:bgPr>
    </p:bg>
    <p:spTree>
      <p:nvGrpSpPr>
        <p:cNvPr id="1" name=""/>
        <p:cNvGrpSpPr/>
        <p:nvPr/>
      </p:nvGrpSpPr>
      <p:grpSpPr>
        <a:xfrm>
          <a:off x="0" y="0"/>
          <a:ext cx="0" cy="0"/>
          <a:chOff x="0" y="0"/>
          <a:chExt cx="0" cy="0"/>
        </a:xfrm>
      </p:grpSpPr>
      <p:pic>
        <p:nvPicPr>
          <p:cNvPr id="8" name="图形 7"/>
          <p:cNvPicPr>
            <a:picLocks noChangeAspect="1"/>
          </p:cNvPicPr>
          <p:nvPr/>
        </p:nvPicPr>
        <p:blipFill>
          <a:blip r:embed="rId1" cstate="screen"/>
          <a:stretch>
            <a:fillRect/>
          </a:stretch>
        </p:blipFill>
        <p:spPr>
          <a:xfrm>
            <a:off x="111124" y="125500"/>
            <a:ext cx="12080876" cy="6884899"/>
          </a:xfrm>
          <a:prstGeom prst="rect">
            <a:avLst/>
          </a:prstGeom>
        </p:spPr>
      </p:pic>
      <p:sp>
        <p:nvSpPr>
          <p:cNvPr id="52" name="!!6"/>
          <p:cNvSpPr txBox="1"/>
          <p:nvPr/>
        </p:nvSpPr>
        <p:spPr>
          <a:xfrm>
            <a:off x="7880036" y="2700145"/>
            <a:ext cx="2751715" cy="830997"/>
          </a:xfrm>
          <a:prstGeom prst="rect">
            <a:avLst/>
          </a:prstGeom>
          <a:noFill/>
        </p:spPr>
        <p:txBody>
          <a:bodyPr wrap="none" rtlCol="0">
            <a:spAutoFit/>
            <a:scene3d>
              <a:camera prst="orthographicFront"/>
              <a:lightRig rig="threePt" dir="t"/>
            </a:scene3d>
            <a:sp3d contourW="12700"/>
          </a:bodyPr>
          <a:lstStyle/>
          <a:p>
            <a:pPr algn="r"/>
            <a:r>
              <a:rPr lang="en-US" altLang="zh-CN" sz="4800" b="1" dirty="0">
                <a:solidFill>
                  <a:schemeClr val="bg2">
                    <a:lumMod val="25000"/>
                  </a:schemeClr>
                </a:solidFill>
                <a:cs typeface="+mn-ea"/>
                <a:sym typeface="+mn-lt"/>
              </a:rPr>
              <a:t>PART 03</a:t>
            </a:r>
            <a:endParaRPr lang="zh-CN" altLang="en-US" sz="4800" b="1" dirty="0">
              <a:solidFill>
                <a:schemeClr val="bg2">
                  <a:lumMod val="25000"/>
                </a:schemeClr>
              </a:solidFill>
              <a:cs typeface="+mn-ea"/>
              <a:sym typeface="+mn-lt"/>
            </a:endParaRPr>
          </a:p>
        </p:txBody>
      </p:sp>
      <p:sp>
        <p:nvSpPr>
          <p:cNvPr id="53" name="文本框 52"/>
          <p:cNvSpPr txBox="1"/>
          <p:nvPr/>
        </p:nvSpPr>
        <p:spPr>
          <a:xfrm>
            <a:off x="6168571" y="4236484"/>
            <a:ext cx="4463180" cy="829073"/>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400" dirty="0">
                <a:solidFill>
                  <a:schemeClr val="bg2">
                    <a:lumMod val="25000"/>
                  </a:schemeClr>
                </a:solidFill>
                <a:cs typeface="+mn-ea"/>
                <a:sym typeface="+mn-lt"/>
              </a:rPr>
              <a:t>The user can demonstrate on a projector or computer, or print the presentation and make it into a film to be used in a wider field</a:t>
            </a:r>
            <a:endParaRPr lang="en-US" altLang="zh-CN" sz="1400" dirty="0">
              <a:solidFill>
                <a:schemeClr val="bg2">
                  <a:lumMod val="25000"/>
                </a:schemeClr>
              </a:solidFill>
              <a:cs typeface="+mn-ea"/>
              <a:sym typeface="+mn-lt"/>
            </a:endParaRPr>
          </a:p>
        </p:txBody>
      </p:sp>
      <p:sp>
        <p:nvSpPr>
          <p:cNvPr id="54" name="!!7"/>
          <p:cNvSpPr txBox="1"/>
          <p:nvPr/>
        </p:nvSpPr>
        <p:spPr>
          <a:xfrm>
            <a:off x="7577750" y="3429000"/>
            <a:ext cx="3054001" cy="830997"/>
          </a:xfrm>
          <a:prstGeom prst="rect">
            <a:avLst/>
          </a:prstGeom>
          <a:noFill/>
        </p:spPr>
        <p:txBody>
          <a:bodyPr wrap="square" rtlCol="0">
            <a:spAutoFit/>
            <a:scene3d>
              <a:camera prst="orthographicFront"/>
              <a:lightRig rig="threePt" dir="t"/>
            </a:scene3d>
            <a:sp3d contourW="12700"/>
          </a:bodyPr>
          <a:lstStyle/>
          <a:p>
            <a:pPr algn="dist"/>
            <a:r>
              <a:rPr lang="zh-CN" altLang="en-US" sz="4800" b="1" dirty="0">
                <a:solidFill>
                  <a:schemeClr val="bg2">
                    <a:lumMod val="25000"/>
                  </a:schemeClr>
                </a:solidFill>
                <a:cs typeface="+mn-ea"/>
                <a:sym typeface="+mn-lt"/>
              </a:rPr>
              <a:t>会议记录</a:t>
            </a:r>
            <a:endParaRPr lang="zh-CN" altLang="en-US" sz="4800" b="1" dirty="0">
              <a:solidFill>
                <a:schemeClr val="bg2">
                  <a:lumMod val="25000"/>
                </a:schemeClr>
              </a:solidFill>
              <a:cs typeface="+mn-ea"/>
              <a:sym typeface="+mn-lt"/>
            </a:endParaRPr>
          </a:p>
        </p:txBody>
      </p:sp>
      <p:pic>
        <p:nvPicPr>
          <p:cNvPr id="9" name="图形 8"/>
          <p:cNvPicPr>
            <a:picLocks noChangeAspect="1"/>
          </p:cNvPicPr>
          <p:nvPr/>
        </p:nvPicPr>
        <p:blipFill>
          <a:blip r:embed="rId2" cstate="screen"/>
          <a:stretch>
            <a:fillRect/>
          </a:stretch>
        </p:blipFill>
        <p:spPr>
          <a:xfrm flipH="1">
            <a:off x="1630785" y="1796125"/>
            <a:ext cx="4290026" cy="3928415"/>
          </a:xfrm>
          <a:prstGeom prst="rect">
            <a:avLst/>
          </a:prstGeom>
        </p:spPr>
      </p:pic>
      <p:sp>
        <p:nvSpPr>
          <p:cNvPr id="10" name="矩形 9"/>
          <p:cNvSpPr/>
          <p:nvPr/>
        </p:nvSpPr>
        <p:spPr>
          <a:xfrm>
            <a:off x="9991327" y="2365468"/>
            <a:ext cx="473473" cy="2579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3000">
        <p14:switch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750"/>
                                        <p:tgtEl>
                                          <p:spTgt spid="52"/>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left)">
                                      <p:cBhvr>
                                        <p:cTn id="11" dur="750"/>
                                        <p:tgtEl>
                                          <p:spTgt spid="54"/>
                                        </p:tgtEl>
                                      </p:cBhvr>
                                    </p:animEffect>
                                  </p:childTnLst>
                                </p:cTn>
                              </p:par>
                            </p:childTnLst>
                          </p:cTn>
                        </p:par>
                        <p:par>
                          <p:cTn id="12" fill="hold">
                            <p:stCondLst>
                              <p:cond delay="2000"/>
                            </p:stCondLst>
                            <p:childTnLst>
                              <p:par>
                                <p:cTn id="13" presetID="6" presetClass="entr" presetSubtype="16"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circle(in)">
                                      <p:cBhvr>
                                        <p:cTn id="15" dur="750"/>
                                        <p:tgtEl>
                                          <p:spTgt spid="53"/>
                                        </p:tgtEl>
                                      </p:cBhvr>
                                    </p:animEffect>
                                  </p:childTnLst>
                                </p:cTn>
                              </p:par>
                            </p:childTnLst>
                          </p:cTn>
                        </p:par>
                        <p:par>
                          <p:cTn id="16" fill="hold">
                            <p:stCondLst>
                              <p:cond delay="3000"/>
                            </p:stCondLst>
                            <p:childTnLst>
                              <p:par>
                                <p:cTn id="17" presetID="47"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anim calcmode="lin" valueType="num">
                                      <p:cBhvr>
                                        <p:cTn id="20" dur="750" fill="hold"/>
                                        <p:tgtEl>
                                          <p:spTgt spid="9"/>
                                        </p:tgtEl>
                                        <p:attrNameLst>
                                          <p:attrName>ppt_x</p:attrName>
                                        </p:attrNameLst>
                                      </p:cBhvr>
                                      <p:tavLst>
                                        <p:tav tm="0">
                                          <p:val>
                                            <p:strVal val="#ppt_x"/>
                                          </p:val>
                                        </p:tav>
                                        <p:tav tm="100000">
                                          <p:val>
                                            <p:strVal val="#ppt_x"/>
                                          </p:val>
                                        </p:tav>
                                      </p:tavLst>
                                    </p:anim>
                                    <p:anim calcmode="lin" valueType="num">
                                      <p:cBhvr>
                                        <p:cTn id="21" dur="75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chemeClr val="accent1"/>
                </a:solidFill>
                <a:cs typeface="+mn-ea"/>
                <a:sym typeface="+mn-lt"/>
              </a:rPr>
              <a:t>会议记录</a:t>
            </a:r>
            <a:endParaRPr lang="zh-CN" altLang="en-US" sz="3200" dirty="0">
              <a:solidFill>
                <a:schemeClr val="accent1"/>
              </a:solidFill>
              <a:cs typeface="+mn-ea"/>
              <a:sym typeface="+mn-lt"/>
            </a:endParaRPr>
          </a:p>
        </p:txBody>
      </p:sp>
      <p:pic>
        <p:nvPicPr>
          <p:cNvPr id="3" name="图片 2"/>
          <p:cNvPicPr>
            <a:picLocks noChangeAspect="1"/>
          </p:cNvPicPr>
          <p:nvPr/>
        </p:nvPicPr>
        <p:blipFill>
          <a:blip r:embed="rId1" cstate="screen"/>
          <a:stretch>
            <a:fillRect/>
          </a:stretch>
        </p:blipFill>
        <p:spPr>
          <a:xfrm>
            <a:off x="870058" y="1028915"/>
            <a:ext cx="4800169" cy="4800169"/>
          </a:xfrm>
          <a:prstGeom prst="rect">
            <a:avLst/>
          </a:prstGeom>
        </p:spPr>
      </p:pic>
      <p:grpSp>
        <p:nvGrpSpPr>
          <p:cNvPr id="15" name="组合 14"/>
          <p:cNvGrpSpPr/>
          <p:nvPr/>
        </p:nvGrpSpPr>
        <p:grpSpPr>
          <a:xfrm>
            <a:off x="7019027" y="3666370"/>
            <a:ext cx="3667454" cy="2554957"/>
            <a:chOff x="4638746" y="2150765"/>
            <a:chExt cx="3667454" cy="2554957"/>
          </a:xfrm>
        </p:grpSpPr>
        <p:sp>
          <p:nvSpPr>
            <p:cNvPr id="16" name="Rectangle 42"/>
            <p:cNvSpPr/>
            <p:nvPr/>
          </p:nvSpPr>
          <p:spPr>
            <a:xfrm>
              <a:off x="4638746" y="2150765"/>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tx1">
                      <a:lumMod val="75000"/>
                      <a:lumOff val="25000"/>
                    </a:schemeClr>
                  </a:solidFill>
                  <a:cs typeface="+mn-ea"/>
                  <a:sym typeface="+mn-lt"/>
                </a:rPr>
                <a:t>文本内容插入</a:t>
              </a:r>
              <a:endParaRPr lang="zh-CN" altLang="en-US" sz="2400" dirty="0">
                <a:solidFill>
                  <a:schemeClr val="tx1">
                    <a:lumMod val="75000"/>
                    <a:lumOff val="25000"/>
                  </a:schemeClr>
                </a:solidFill>
                <a:cs typeface="+mn-ea"/>
                <a:sym typeface="+mn-lt"/>
              </a:endParaRPr>
            </a:p>
          </p:txBody>
        </p:sp>
        <p:grpSp>
          <p:nvGrpSpPr>
            <p:cNvPr id="17" name="组合 16"/>
            <p:cNvGrpSpPr/>
            <p:nvPr/>
          </p:nvGrpSpPr>
          <p:grpSpPr>
            <a:xfrm>
              <a:off x="4638746" y="2852883"/>
              <a:ext cx="3516285" cy="1852839"/>
              <a:chOff x="4449441" y="2395429"/>
              <a:chExt cx="3516285" cy="1852839"/>
            </a:xfrm>
          </p:grpSpPr>
          <p:sp>
            <p:nvSpPr>
              <p:cNvPr id="18"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sp>
            <p:nvSpPr>
              <p:cNvPr id="19" name="Rectangle 42"/>
              <p:cNvSpPr/>
              <p:nvPr/>
            </p:nvSpPr>
            <p:spPr>
              <a:xfrm>
                <a:off x="4459139" y="3092141"/>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grpSp>
      </p:grpSp>
      <p:grpSp>
        <p:nvGrpSpPr>
          <p:cNvPr id="20" name="组合 19"/>
          <p:cNvGrpSpPr/>
          <p:nvPr/>
        </p:nvGrpSpPr>
        <p:grpSpPr>
          <a:xfrm>
            <a:off x="7019027" y="1547989"/>
            <a:ext cx="3667454" cy="2554957"/>
            <a:chOff x="4638746" y="2150765"/>
            <a:chExt cx="3667454" cy="2554957"/>
          </a:xfrm>
        </p:grpSpPr>
        <p:sp>
          <p:nvSpPr>
            <p:cNvPr id="21" name="Rectangle 42"/>
            <p:cNvSpPr/>
            <p:nvPr/>
          </p:nvSpPr>
          <p:spPr>
            <a:xfrm>
              <a:off x="4638746" y="2150765"/>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tx1">
                      <a:lumMod val="75000"/>
                      <a:lumOff val="25000"/>
                    </a:schemeClr>
                  </a:solidFill>
                  <a:cs typeface="+mn-ea"/>
                  <a:sym typeface="+mn-lt"/>
                </a:rPr>
                <a:t>文本内容插入</a:t>
              </a:r>
              <a:endParaRPr lang="zh-CN" altLang="en-US" sz="2400" dirty="0">
                <a:solidFill>
                  <a:schemeClr val="tx1">
                    <a:lumMod val="75000"/>
                    <a:lumOff val="25000"/>
                  </a:schemeClr>
                </a:solidFill>
                <a:cs typeface="+mn-ea"/>
                <a:sym typeface="+mn-lt"/>
              </a:endParaRPr>
            </a:p>
          </p:txBody>
        </p:sp>
        <p:grpSp>
          <p:nvGrpSpPr>
            <p:cNvPr id="22" name="组合 21"/>
            <p:cNvGrpSpPr/>
            <p:nvPr/>
          </p:nvGrpSpPr>
          <p:grpSpPr>
            <a:xfrm>
              <a:off x="4638746" y="2852883"/>
              <a:ext cx="3516285" cy="1852839"/>
              <a:chOff x="4449441" y="2395429"/>
              <a:chExt cx="3516285" cy="1852839"/>
            </a:xfrm>
          </p:grpSpPr>
          <p:sp>
            <p:nvSpPr>
              <p:cNvPr id="33"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sp>
            <p:nvSpPr>
              <p:cNvPr id="34" name="Rectangle 42"/>
              <p:cNvSpPr/>
              <p:nvPr/>
            </p:nvSpPr>
            <p:spPr>
              <a:xfrm>
                <a:off x="4459139" y="3092141"/>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250" advClick="0" advTm="3000">
        <p14:switch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750"/>
                                        <p:tgtEl>
                                          <p:spTgt spid="37"/>
                                        </p:tgtEl>
                                      </p:cBhvr>
                                    </p:animEffect>
                                    <p:anim calcmode="lin" valueType="num">
                                      <p:cBhvr>
                                        <p:cTn id="8" dur="750" fill="hold"/>
                                        <p:tgtEl>
                                          <p:spTgt spid="37"/>
                                        </p:tgtEl>
                                        <p:attrNameLst>
                                          <p:attrName>ppt_x</p:attrName>
                                        </p:attrNameLst>
                                      </p:cBhvr>
                                      <p:tavLst>
                                        <p:tav tm="0">
                                          <p:val>
                                            <p:strVal val="#ppt_x"/>
                                          </p:val>
                                        </p:tav>
                                        <p:tav tm="100000">
                                          <p:val>
                                            <p:strVal val="#ppt_x"/>
                                          </p:val>
                                        </p:tav>
                                      </p:tavLst>
                                    </p:anim>
                                    <p:anim calcmode="lin" valueType="num">
                                      <p:cBhvr>
                                        <p:cTn id="9" dur="750" fill="hold"/>
                                        <p:tgtEl>
                                          <p:spTgt spid="3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750"/>
                                        <p:tgtEl>
                                          <p:spTgt spid="3"/>
                                        </p:tgtEl>
                                      </p:cBhvr>
                                    </p:animEffect>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750"/>
                                        <p:tgtEl>
                                          <p:spTgt spid="15"/>
                                        </p:tgtEl>
                                      </p:cBhvr>
                                    </p:animEffect>
                                  </p:childTnLst>
                                </p:cTn>
                              </p:par>
                            </p:childTnLst>
                          </p:cTn>
                        </p:par>
                        <p:par>
                          <p:cTn id="18" fill="hold">
                            <p:stCondLst>
                              <p:cond delay="3000"/>
                            </p:stCondLst>
                            <p:childTnLst>
                              <p:par>
                                <p:cTn id="19" presetID="22" presetClass="entr" presetSubtype="8"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left)">
                                      <p:cBhvr>
                                        <p:cTn id="21"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chemeClr val="accent1"/>
                </a:solidFill>
                <a:cs typeface="+mn-ea"/>
                <a:sym typeface="+mn-lt"/>
              </a:rPr>
              <a:t>会议记录</a:t>
            </a:r>
            <a:endParaRPr lang="zh-CN" altLang="en-US" sz="3200" dirty="0">
              <a:solidFill>
                <a:schemeClr val="accent1"/>
              </a:solidFill>
              <a:cs typeface="+mn-ea"/>
              <a:sym typeface="+mn-lt"/>
            </a:endParaRPr>
          </a:p>
        </p:txBody>
      </p:sp>
      <p:sp>
        <p:nvSpPr>
          <p:cNvPr id="213" name="íŝḻïďe"/>
          <p:cNvSpPr/>
          <p:nvPr/>
        </p:nvSpPr>
        <p:spPr bwMode="auto">
          <a:xfrm>
            <a:off x="671513" y="1981146"/>
            <a:ext cx="2663824" cy="1879600"/>
          </a:xfrm>
          <a:prstGeom prst="rect">
            <a:avLst/>
          </a:prstGeom>
          <a:blipFill>
            <a:blip r:embed="rId1" cstate="screen"/>
            <a:stretch>
              <a:fillRect/>
            </a:stretch>
          </a:blipFill>
          <a:ln w="3175">
            <a:noFill/>
            <a:prstDash val="sysDash"/>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lang="en-US" sz="2800" b="1">
              <a:solidFill>
                <a:schemeClr val="lt1"/>
              </a:solidFill>
              <a:cs typeface="+mn-ea"/>
              <a:sym typeface="+mn-lt"/>
            </a:endParaRPr>
          </a:p>
        </p:txBody>
      </p:sp>
      <p:sp>
        <p:nvSpPr>
          <p:cNvPr id="214" name="işḻîḋè"/>
          <p:cNvSpPr/>
          <p:nvPr/>
        </p:nvSpPr>
        <p:spPr bwMode="auto">
          <a:xfrm>
            <a:off x="3399896" y="1981146"/>
            <a:ext cx="2663824" cy="1879600"/>
          </a:xfrm>
          <a:prstGeom prst="rect">
            <a:avLst/>
          </a:prstGeom>
          <a:blipFill dpi="0" rotWithShape="1">
            <a:blip r:embed="rId2" cstate="screen"/>
            <a:srcRect/>
            <a:stretch>
              <a:fillRect/>
            </a:stretch>
          </a:blipFill>
          <a:ln w="3175">
            <a:noFill/>
            <a:prstDash val="sysDash"/>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lang="en-US" sz="2800" b="1">
              <a:solidFill>
                <a:schemeClr val="lt1"/>
              </a:solidFill>
              <a:cs typeface="+mn-ea"/>
              <a:sym typeface="+mn-lt"/>
            </a:endParaRPr>
          </a:p>
        </p:txBody>
      </p:sp>
      <p:sp>
        <p:nvSpPr>
          <p:cNvPr id="215" name="íşḻîḑé"/>
          <p:cNvSpPr/>
          <p:nvPr/>
        </p:nvSpPr>
        <p:spPr bwMode="auto">
          <a:xfrm>
            <a:off x="6128279" y="1981146"/>
            <a:ext cx="2663824" cy="1879600"/>
          </a:xfrm>
          <a:prstGeom prst="rect">
            <a:avLst/>
          </a:prstGeom>
          <a:blipFill>
            <a:blip r:embed="rId3" cstate="screen"/>
            <a:stretch>
              <a:fillRect/>
            </a:stretch>
          </a:blipFill>
          <a:ln w="3175">
            <a:noFill/>
            <a:prstDash val="sysDash"/>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lang="en-US" sz="2800" b="1">
              <a:solidFill>
                <a:schemeClr val="lt1"/>
              </a:solidFill>
              <a:cs typeface="+mn-ea"/>
              <a:sym typeface="+mn-lt"/>
            </a:endParaRPr>
          </a:p>
        </p:txBody>
      </p:sp>
      <p:sp>
        <p:nvSpPr>
          <p:cNvPr id="216" name="ïSļïďê"/>
          <p:cNvSpPr/>
          <p:nvPr/>
        </p:nvSpPr>
        <p:spPr bwMode="auto">
          <a:xfrm>
            <a:off x="8856663" y="1981146"/>
            <a:ext cx="2663824" cy="1879600"/>
          </a:xfrm>
          <a:prstGeom prst="rect">
            <a:avLst/>
          </a:prstGeom>
          <a:blipFill>
            <a:blip r:embed="rId4" cstate="screen"/>
            <a:stretch>
              <a:fillRect/>
            </a:stretch>
          </a:blipFill>
          <a:ln w="3175">
            <a:noFill/>
            <a:prstDash val="sysDash"/>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lang="en-US" sz="2800" b="1">
              <a:solidFill>
                <a:schemeClr val="lt1"/>
              </a:solidFill>
              <a:cs typeface="+mn-ea"/>
              <a:sym typeface="+mn-lt"/>
            </a:endParaRPr>
          </a:p>
        </p:txBody>
      </p:sp>
      <p:sp>
        <p:nvSpPr>
          <p:cNvPr id="218" name="ïṩḻidê"/>
          <p:cNvSpPr/>
          <p:nvPr/>
        </p:nvSpPr>
        <p:spPr bwMode="auto">
          <a:xfrm>
            <a:off x="673100" y="3311471"/>
            <a:ext cx="2663824" cy="549275"/>
          </a:xfrm>
          <a:prstGeom prst="rect">
            <a:avLst/>
          </a:prstGeom>
          <a:solidFill>
            <a:srgbClr val="FFC862"/>
          </a:solidFill>
          <a:ln w="3175">
            <a:noFill/>
            <a:prstDash val="sysDash"/>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sz="3600" b="1" i="1" dirty="0">
                <a:solidFill>
                  <a:schemeClr val="lt1"/>
                </a:solidFill>
                <a:cs typeface="+mn-ea"/>
                <a:sym typeface="+mn-lt"/>
              </a:rPr>
              <a:t>S</a:t>
            </a:r>
            <a:endParaRPr lang="en-US" sz="3600" b="1" i="1" dirty="0">
              <a:solidFill>
                <a:schemeClr val="lt1"/>
              </a:solidFill>
              <a:cs typeface="+mn-ea"/>
              <a:sym typeface="+mn-lt"/>
            </a:endParaRPr>
          </a:p>
        </p:txBody>
      </p:sp>
      <p:sp>
        <p:nvSpPr>
          <p:cNvPr id="219" name="iśḷiḓé"/>
          <p:cNvSpPr/>
          <p:nvPr/>
        </p:nvSpPr>
        <p:spPr bwMode="auto">
          <a:xfrm>
            <a:off x="3400425" y="3311471"/>
            <a:ext cx="2663824" cy="549275"/>
          </a:xfrm>
          <a:prstGeom prst="rect">
            <a:avLst/>
          </a:prstGeom>
          <a:solidFill>
            <a:srgbClr val="FFC862"/>
          </a:solidFill>
          <a:ln w="3175">
            <a:noFill/>
            <a:prstDash val="sysDash"/>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sz="3600" b="1" i="1" dirty="0">
                <a:solidFill>
                  <a:schemeClr val="lt1"/>
                </a:solidFill>
                <a:cs typeface="+mn-ea"/>
                <a:sym typeface="+mn-lt"/>
              </a:rPr>
              <a:t>W</a:t>
            </a:r>
            <a:endParaRPr lang="en-US" sz="3600" b="1" i="1" dirty="0">
              <a:solidFill>
                <a:schemeClr val="lt1"/>
              </a:solidFill>
              <a:cs typeface="+mn-ea"/>
              <a:sym typeface="+mn-lt"/>
            </a:endParaRPr>
          </a:p>
        </p:txBody>
      </p:sp>
      <p:sp>
        <p:nvSpPr>
          <p:cNvPr id="227" name="íś1ídê"/>
          <p:cNvSpPr/>
          <p:nvPr/>
        </p:nvSpPr>
        <p:spPr bwMode="auto">
          <a:xfrm>
            <a:off x="6127750" y="3311471"/>
            <a:ext cx="2663824" cy="549275"/>
          </a:xfrm>
          <a:prstGeom prst="rect">
            <a:avLst/>
          </a:prstGeom>
          <a:solidFill>
            <a:srgbClr val="FFC862"/>
          </a:solidFill>
          <a:ln w="3175">
            <a:noFill/>
            <a:prstDash val="sysDash"/>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sz="3600" b="1" i="1" dirty="0">
                <a:solidFill>
                  <a:schemeClr val="lt1"/>
                </a:solidFill>
                <a:cs typeface="+mn-ea"/>
                <a:sym typeface="+mn-lt"/>
              </a:rPr>
              <a:t>O</a:t>
            </a:r>
            <a:endParaRPr lang="en-US" sz="3600" b="1" i="1" dirty="0">
              <a:solidFill>
                <a:schemeClr val="lt1"/>
              </a:solidFill>
              <a:cs typeface="+mn-ea"/>
              <a:sym typeface="+mn-lt"/>
            </a:endParaRPr>
          </a:p>
        </p:txBody>
      </p:sp>
      <p:sp>
        <p:nvSpPr>
          <p:cNvPr id="229" name="îṩḷîďê"/>
          <p:cNvSpPr/>
          <p:nvPr/>
        </p:nvSpPr>
        <p:spPr bwMode="auto">
          <a:xfrm>
            <a:off x="8855076" y="3311471"/>
            <a:ext cx="2663824" cy="549275"/>
          </a:xfrm>
          <a:prstGeom prst="rect">
            <a:avLst/>
          </a:prstGeom>
          <a:solidFill>
            <a:srgbClr val="FFC862"/>
          </a:solidFill>
          <a:ln w="3175">
            <a:noFill/>
            <a:prstDash val="sysDash"/>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sz="3600" b="1" i="1" dirty="0">
                <a:solidFill>
                  <a:schemeClr val="lt1"/>
                </a:solidFill>
                <a:cs typeface="+mn-ea"/>
                <a:sym typeface="+mn-lt"/>
              </a:rPr>
              <a:t>T</a:t>
            </a:r>
            <a:endParaRPr lang="en-US" sz="3600" b="1" i="1" dirty="0">
              <a:solidFill>
                <a:schemeClr val="lt1"/>
              </a:solidFill>
              <a:cs typeface="+mn-ea"/>
              <a:sym typeface="+mn-lt"/>
            </a:endParaRPr>
          </a:p>
        </p:txBody>
      </p:sp>
      <p:grpSp>
        <p:nvGrpSpPr>
          <p:cNvPr id="230" name="îṩḷïdê"/>
          <p:cNvGrpSpPr/>
          <p:nvPr/>
        </p:nvGrpSpPr>
        <p:grpSpPr>
          <a:xfrm>
            <a:off x="673099" y="4208454"/>
            <a:ext cx="2663824" cy="1287417"/>
            <a:chOff x="673099" y="4859383"/>
            <a:chExt cx="2663824" cy="1287417"/>
          </a:xfrm>
        </p:grpSpPr>
        <p:sp>
          <p:nvSpPr>
            <p:cNvPr id="231" name="íṩḷiḋê"/>
            <p:cNvSpPr txBox="1"/>
            <p:nvPr/>
          </p:nvSpPr>
          <p:spPr bwMode="auto">
            <a:xfrm>
              <a:off x="673099" y="4859383"/>
              <a:ext cx="2663824" cy="41165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spcBef>
                  <a:spcPct val="0"/>
                </a:spcBef>
              </a:pPr>
              <a:r>
                <a:rPr lang="zh-CN" altLang="en-US" sz="2000" b="1" dirty="0">
                  <a:cs typeface="+mn-ea"/>
                  <a:sym typeface="+mn-lt"/>
                </a:rPr>
                <a:t>添加标题文本</a:t>
              </a:r>
              <a:endParaRPr lang="en-US" altLang="zh-CN" sz="2000" b="1" dirty="0">
                <a:cs typeface="+mn-ea"/>
                <a:sym typeface="+mn-lt"/>
              </a:endParaRPr>
            </a:p>
          </p:txBody>
        </p:sp>
        <p:sp>
          <p:nvSpPr>
            <p:cNvPr id="232" name="ïṡ1iḓé"/>
            <p:cNvSpPr/>
            <p:nvPr/>
          </p:nvSpPr>
          <p:spPr bwMode="auto">
            <a:xfrm>
              <a:off x="673099" y="5271038"/>
              <a:ext cx="2663824" cy="87576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00000"/>
                </a:lnSpc>
              </a:pPr>
              <a:r>
                <a:rPr lang="zh-CN" altLang="en-US" sz="1500" dirty="0">
                  <a:solidFill>
                    <a:schemeClr val="tx1">
                      <a:lumMod val="75000"/>
                      <a:lumOff val="25000"/>
                    </a:schemeClr>
                  </a:solidFill>
                  <a:cs typeface="+mn-ea"/>
                  <a:sym typeface="+mn-lt"/>
                </a:rPr>
                <a:t>输入简要文字内容，言简意赅的说明分项内容</a:t>
              </a:r>
              <a:endParaRPr lang="en-US" altLang="zh-CN" sz="1500" dirty="0">
                <a:solidFill>
                  <a:schemeClr val="tx1">
                    <a:lumMod val="75000"/>
                    <a:lumOff val="25000"/>
                  </a:schemeClr>
                </a:solidFill>
                <a:cs typeface="+mn-ea"/>
                <a:sym typeface="+mn-lt"/>
              </a:endParaRPr>
            </a:p>
          </p:txBody>
        </p:sp>
      </p:grpSp>
      <p:grpSp>
        <p:nvGrpSpPr>
          <p:cNvPr id="233" name="iṣľídè"/>
          <p:cNvGrpSpPr/>
          <p:nvPr/>
        </p:nvGrpSpPr>
        <p:grpSpPr>
          <a:xfrm>
            <a:off x="3400425" y="4208454"/>
            <a:ext cx="2663824" cy="1287417"/>
            <a:chOff x="3400425" y="4859383"/>
            <a:chExt cx="2663824" cy="1287417"/>
          </a:xfrm>
        </p:grpSpPr>
        <p:sp>
          <p:nvSpPr>
            <p:cNvPr id="234" name="î$ḻiḍe"/>
            <p:cNvSpPr txBox="1"/>
            <p:nvPr/>
          </p:nvSpPr>
          <p:spPr bwMode="auto">
            <a:xfrm>
              <a:off x="3400425" y="4859383"/>
              <a:ext cx="2663824" cy="41165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spcBef>
                  <a:spcPct val="0"/>
                </a:spcBef>
              </a:pPr>
              <a:r>
                <a:rPr lang="zh-CN" altLang="en-US" sz="2000" b="1" dirty="0">
                  <a:cs typeface="+mn-ea"/>
                  <a:sym typeface="+mn-lt"/>
                </a:rPr>
                <a:t>添加标题文本</a:t>
              </a:r>
              <a:endParaRPr lang="en-US" altLang="zh-CN" sz="2000" b="1" dirty="0">
                <a:cs typeface="+mn-ea"/>
                <a:sym typeface="+mn-lt"/>
              </a:endParaRPr>
            </a:p>
          </p:txBody>
        </p:sp>
        <p:sp>
          <p:nvSpPr>
            <p:cNvPr id="235" name="ïšlïḓé"/>
            <p:cNvSpPr/>
            <p:nvPr/>
          </p:nvSpPr>
          <p:spPr bwMode="auto">
            <a:xfrm>
              <a:off x="3400425" y="5271038"/>
              <a:ext cx="2663824" cy="87576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500" dirty="0">
                  <a:solidFill>
                    <a:schemeClr val="tx1">
                      <a:lumMod val="75000"/>
                      <a:lumOff val="25000"/>
                    </a:schemeClr>
                  </a:solidFill>
                  <a:cs typeface="+mn-ea"/>
                  <a:sym typeface="+mn-lt"/>
                </a:rPr>
                <a:t>输入简要文字内容，言简意赅的说明分项内容</a:t>
              </a:r>
              <a:endParaRPr lang="en-US" altLang="zh-CN" sz="1500" dirty="0">
                <a:solidFill>
                  <a:schemeClr val="tx1">
                    <a:lumMod val="75000"/>
                    <a:lumOff val="25000"/>
                  </a:schemeClr>
                </a:solidFill>
                <a:cs typeface="+mn-ea"/>
                <a:sym typeface="+mn-lt"/>
              </a:endParaRPr>
            </a:p>
          </p:txBody>
        </p:sp>
      </p:grpSp>
      <p:grpSp>
        <p:nvGrpSpPr>
          <p:cNvPr id="236" name="iṧľíďè"/>
          <p:cNvGrpSpPr/>
          <p:nvPr/>
        </p:nvGrpSpPr>
        <p:grpSpPr>
          <a:xfrm>
            <a:off x="6127751" y="4208454"/>
            <a:ext cx="2663824" cy="1287417"/>
            <a:chOff x="6127751" y="4859383"/>
            <a:chExt cx="2663824" cy="1287417"/>
          </a:xfrm>
        </p:grpSpPr>
        <p:sp>
          <p:nvSpPr>
            <p:cNvPr id="237" name="ïṡḻíďé"/>
            <p:cNvSpPr txBox="1"/>
            <p:nvPr/>
          </p:nvSpPr>
          <p:spPr bwMode="auto">
            <a:xfrm>
              <a:off x="6127751" y="4859383"/>
              <a:ext cx="2663824" cy="41165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spcBef>
                  <a:spcPct val="0"/>
                </a:spcBef>
              </a:pPr>
              <a:r>
                <a:rPr lang="zh-CN" altLang="en-US" sz="2000" b="1" dirty="0">
                  <a:cs typeface="+mn-ea"/>
                  <a:sym typeface="+mn-lt"/>
                </a:rPr>
                <a:t>添加标题文本</a:t>
              </a:r>
              <a:endParaRPr lang="en-US" altLang="zh-CN" sz="2000" b="1" dirty="0">
                <a:cs typeface="+mn-ea"/>
                <a:sym typeface="+mn-lt"/>
              </a:endParaRPr>
            </a:p>
          </p:txBody>
        </p:sp>
        <p:sp>
          <p:nvSpPr>
            <p:cNvPr id="238" name="iṩļïḓé"/>
            <p:cNvSpPr/>
            <p:nvPr/>
          </p:nvSpPr>
          <p:spPr bwMode="auto">
            <a:xfrm>
              <a:off x="6127751" y="5271038"/>
              <a:ext cx="2663824" cy="87576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00000"/>
                </a:lnSpc>
              </a:pPr>
              <a:r>
                <a:rPr lang="zh-CN" altLang="en-US" sz="1500" dirty="0">
                  <a:solidFill>
                    <a:schemeClr val="tx1">
                      <a:lumMod val="75000"/>
                      <a:lumOff val="25000"/>
                    </a:schemeClr>
                  </a:solidFill>
                  <a:cs typeface="+mn-ea"/>
                  <a:sym typeface="+mn-lt"/>
                </a:rPr>
                <a:t>输入简要文字内容，言简意赅的说明分项内容</a:t>
              </a:r>
              <a:endParaRPr lang="en-US" altLang="zh-CN" sz="1500" dirty="0">
                <a:solidFill>
                  <a:schemeClr val="tx1">
                    <a:lumMod val="75000"/>
                    <a:lumOff val="25000"/>
                  </a:schemeClr>
                </a:solidFill>
                <a:cs typeface="+mn-ea"/>
                <a:sym typeface="+mn-lt"/>
              </a:endParaRPr>
            </a:p>
          </p:txBody>
        </p:sp>
      </p:grpSp>
      <p:grpSp>
        <p:nvGrpSpPr>
          <p:cNvPr id="239" name="i$ḷïḍé"/>
          <p:cNvGrpSpPr/>
          <p:nvPr/>
        </p:nvGrpSpPr>
        <p:grpSpPr>
          <a:xfrm>
            <a:off x="8855076" y="4208454"/>
            <a:ext cx="2663824" cy="1287417"/>
            <a:chOff x="8855076" y="4859383"/>
            <a:chExt cx="2663824" cy="1287417"/>
          </a:xfrm>
        </p:grpSpPr>
        <p:sp>
          <p:nvSpPr>
            <p:cNvPr id="240" name="is1ïdè"/>
            <p:cNvSpPr txBox="1"/>
            <p:nvPr/>
          </p:nvSpPr>
          <p:spPr bwMode="auto">
            <a:xfrm>
              <a:off x="8855076" y="4859383"/>
              <a:ext cx="2663824" cy="41165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spcBef>
                  <a:spcPct val="0"/>
                </a:spcBef>
              </a:pPr>
              <a:r>
                <a:rPr lang="zh-CN" altLang="en-US" sz="2000" b="1" dirty="0">
                  <a:cs typeface="+mn-ea"/>
                  <a:sym typeface="+mn-lt"/>
                </a:rPr>
                <a:t>添加标题文本</a:t>
              </a:r>
              <a:endParaRPr lang="en-US" altLang="zh-CN" sz="2000" b="1" dirty="0">
                <a:cs typeface="+mn-ea"/>
                <a:sym typeface="+mn-lt"/>
              </a:endParaRPr>
            </a:p>
          </p:txBody>
        </p:sp>
        <p:sp>
          <p:nvSpPr>
            <p:cNvPr id="241" name="îsļíḑê"/>
            <p:cNvSpPr/>
            <p:nvPr/>
          </p:nvSpPr>
          <p:spPr bwMode="auto">
            <a:xfrm>
              <a:off x="8855076" y="5271038"/>
              <a:ext cx="2663824" cy="87576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500" dirty="0">
                  <a:solidFill>
                    <a:schemeClr val="tx1">
                      <a:lumMod val="75000"/>
                      <a:lumOff val="25000"/>
                    </a:schemeClr>
                  </a:solidFill>
                  <a:cs typeface="+mn-ea"/>
                  <a:sym typeface="+mn-lt"/>
                </a:rPr>
                <a:t>输入简要文字内容，言简意赅的说明分项内容</a:t>
              </a:r>
              <a:endParaRPr lang="en-US" altLang="zh-CN" sz="1500" dirty="0">
                <a:solidFill>
                  <a:schemeClr val="tx1">
                    <a:lumMod val="75000"/>
                    <a:lumOff val="25000"/>
                  </a:schemeClr>
                </a:solidFill>
                <a:cs typeface="+mn-ea"/>
                <a:sym typeface="+mn-lt"/>
              </a:endParaRPr>
            </a:p>
          </p:txBody>
        </p:sp>
      </p:grpSp>
      <p:cxnSp>
        <p:nvCxnSpPr>
          <p:cNvPr id="242" name="直接连接符 241"/>
          <p:cNvCxnSpPr/>
          <p:nvPr/>
        </p:nvCxnSpPr>
        <p:spPr>
          <a:xfrm>
            <a:off x="3368674" y="4400042"/>
            <a:ext cx="0" cy="1095829"/>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a:off x="6096000" y="4400042"/>
            <a:ext cx="0" cy="1095829"/>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44" name="直接连接符 243"/>
          <p:cNvCxnSpPr/>
          <p:nvPr/>
        </p:nvCxnSpPr>
        <p:spPr>
          <a:xfrm>
            <a:off x="8823326" y="4400042"/>
            <a:ext cx="0" cy="1095829"/>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250" advClick="0" advTm="3000">
        <p14:switch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45"/>
                                        </p:tgtEl>
                                        <p:attrNameLst>
                                          <p:attrName>style.visibility</p:attrName>
                                        </p:attrNameLst>
                                      </p:cBhvr>
                                      <p:to>
                                        <p:strVal val="visible"/>
                                      </p:to>
                                    </p:set>
                                    <p:animEffect transition="in" filter="fade">
                                      <p:cBhvr>
                                        <p:cTn id="7" dur="750"/>
                                        <p:tgtEl>
                                          <p:spTgt spid="245"/>
                                        </p:tgtEl>
                                      </p:cBhvr>
                                    </p:animEffect>
                                    <p:anim calcmode="lin" valueType="num">
                                      <p:cBhvr>
                                        <p:cTn id="8" dur="750" fill="hold"/>
                                        <p:tgtEl>
                                          <p:spTgt spid="245"/>
                                        </p:tgtEl>
                                        <p:attrNameLst>
                                          <p:attrName>ppt_x</p:attrName>
                                        </p:attrNameLst>
                                      </p:cBhvr>
                                      <p:tavLst>
                                        <p:tav tm="0">
                                          <p:val>
                                            <p:strVal val="#ppt_x"/>
                                          </p:val>
                                        </p:tav>
                                        <p:tav tm="100000">
                                          <p:val>
                                            <p:strVal val="#ppt_x"/>
                                          </p:val>
                                        </p:tav>
                                      </p:tavLst>
                                    </p:anim>
                                    <p:anim calcmode="lin" valueType="num">
                                      <p:cBhvr>
                                        <p:cTn id="9" dur="750" fill="hold"/>
                                        <p:tgtEl>
                                          <p:spTgt spid="24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213"/>
                                        </p:tgtEl>
                                        <p:attrNameLst>
                                          <p:attrName>style.visibility</p:attrName>
                                        </p:attrNameLst>
                                      </p:cBhvr>
                                      <p:to>
                                        <p:strVal val="visible"/>
                                      </p:to>
                                    </p:set>
                                    <p:animScale>
                                      <p:cBhvr>
                                        <p:cTn id="13" dur="750" decel="50000" fill="hold">
                                          <p:stCondLst>
                                            <p:cond delay="0"/>
                                          </p:stCondLst>
                                        </p:cTn>
                                        <p:tgtEl>
                                          <p:spTgt spid="2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750" decel="50000" fill="hold">
                                          <p:stCondLst>
                                            <p:cond delay="0"/>
                                          </p:stCondLst>
                                        </p:cTn>
                                        <p:tgtEl>
                                          <p:spTgt spid="213"/>
                                        </p:tgtEl>
                                        <p:attrNameLst>
                                          <p:attrName>ppt_x</p:attrName>
                                          <p:attrName>ppt_y</p:attrName>
                                        </p:attrNameLst>
                                      </p:cBhvr>
                                    </p:animMotion>
                                    <p:animEffect transition="in" filter="fade">
                                      <p:cBhvr>
                                        <p:cTn id="15" dur="750"/>
                                        <p:tgtEl>
                                          <p:spTgt spid="213"/>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218"/>
                                        </p:tgtEl>
                                        <p:attrNameLst>
                                          <p:attrName>style.visibility</p:attrName>
                                        </p:attrNameLst>
                                      </p:cBhvr>
                                      <p:to>
                                        <p:strVal val="visible"/>
                                      </p:to>
                                    </p:set>
                                    <p:animEffect transition="in" filter="wipe(left)">
                                      <p:cBhvr>
                                        <p:cTn id="19" dur="750"/>
                                        <p:tgtEl>
                                          <p:spTgt spid="218"/>
                                        </p:tgtEl>
                                      </p:cBhvr>
                                    </p:animEffect>
                                  </p:childTnLst>
                                </p:cTn>
                              </p:par>
                            </p:childTnLst>
                          </p:cTn>
                        </p:par>
                        <p:par>
                          <p:cTn id="20" fill="hold">
                            <p:stCondLst>
                              <p:cond delay="3000"/>
                            </p:stCondLst>
                            <p:childTnLst>
                              <p:par>
                                <p:cTn id="21" presetID="52" presetClass="entr" presetSubtype="0" fill="hold" grpId="0" nodeType="afterEffect">
                                  <p:stCondLst>
                                    <p:cond delay="0"/>
                                  </p:stCondLst>
                                  <p:childTnLst>
                                    <p:set>
                                      <p:cBhvr>
                                        <p:cTn id="22" dur="1" fill="hold">
                                          <p:stCondLst>
                                            <p:cond delay="0"/>
                                          </p:stCondLst>
                                        </p:cTn>
                                        <p:tgtEl>
                                          <p:spTgt spid="214"/>
                                        </p:tgtEl>
                                        <p:attrNameLst>
                                          <p:attrName>style.visibility</p:attrName>
                                        </p:attrNameLst>
                                      </p:cBhvr>
                                      <p:to>
                                        <p:strVal val="visible"/>
                                      </p:to>
                                    </p:set>
                                    <p:animScale>
                                      <p:cBhvr>
                                        <p:cTn id="23" dur="750" decel="50000" fill="hold">
                                          <p:stCondLst>
                                            <p:cond delay="0"/>
                                          </p:stCondLst>
                                        </p:cTn>
                                        <p:tgtEl>
                                          <p:spTgt spid="2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750" decel="50000" fill="hold">
                                          <p:stCondLst>
                                            <p:cond delay="0"/>
                                          </p:stCondLst>
                                        </p:cTn>
                                        <p:tgtEl>
                                          <p:spTgt spid="214"/>
                                        </p:tgtEl>
                                        <p:attrNameLst>
                                          <p:attrName>ppt_x</p:attrName>
                                          <p:attrName>ppt_y</p:attrName>
                                        </p:attrNameLst>
                                      </p:cBhvr>
                                    </p:animMotion>
                                    <p:animEffect transition="in" filter="fade">
                                      <p:cBhvr>
                                        <p:cTn id="25" dur="750"/>
                                        <p:tgtEl>
                                          <p:spTgt spid="214"/>
                                        </p:tgtEl>
                                      </p:cBhvr>
                                    </p:animEffect>
                                  </p:childTnLst>
                                </p:cTn>
                              </p:par>
                            </p:childTnLst>
                          </p:cTn>
                        </p:par>
                        <p:par>
                          <p:cTn id="26" fill="hold">
                            <p:stCondLst>
                              <p:cond delay="4000"/>
                            </p:stCondLst>
                            <p:childTnLst>
                              <p:par>
                                <p:cTn id="27" presetID="22" presetClass="entr" presetSubtype="8" fill="hold" grpId="0" nodeType="afterEffect">
                                  <p:stCondLst>
                                    <p:cond delay="0"/>
                                  </p:stCondLst>
                                  <p:childTnLst>
                                    <p:set>
                                      <p:cBhvr>
                                        <p:cTn id="28" dur="1" fill="hold">
                                          <p:stCondLst>
                                            <p:cond delay="0"/>
                                          </p:stCondLst>
                                        </p:cTn>
                                        <p:tgtEl>
                                          <p:spTgt spid="219"/>
                                        </p:tgtEl>
                                        <p:attrNameLst>
                                          <p:attrName>style.visibility</p:attrName>
                                        </p:attrNameLst>
                                      </p:cBhvr>
                                      <p:to>
                                        <p:strVal val="visible"/>
                                      </p:to>
                                    </p:set>
                                    <p:animEffect transition="in" filter="wipe(left)">
                                      <p:cBhvr>
                                        <p:cTn id="29" dur="750"/>
                                        <p:tgtEl>
                                          <p:spTgt spid="219"/>
                                        </p:tgtEl>
                                      </p:cBhvr>
                                    </p:animEffect>
                                  </p:childTnLst>
                                </p:cTn>
                              </p:par>
                            </p:childTnLst>
                          </p:cTn>
                        </p:par>
                        <p:par>
                          <p:cTn id="30" fill="hold">
                            <p:stCondLst>
                              <p:cond delay="5000"/>
                            </p:stCondLst>
                            <p:childTnLst>
                              <p:par>
                                <p:cTn id="31" presetID="52" presetClass="entr" presetSubtype="0" fill="hold" grpId="0" nodeType="afterEffect">
                                  <p:stCondLst>
                                    <p:cond delay="0"/>
                                  </p:stCondLst>
                                  <p:childTnLst>
                                    <p:set>
                                      <p:cBhvr>
                                        <p:cTn id="32" dur="1" fill="hold">
                                          <p:stCondLst>
                                            <p:cond delay="0"/>
                                          </p:stCondLst>
                                        </p:cTn>
                                        <p:tgtEl>
                                          <p:spTgt spid="215"/>
                                        </p:tgtEl>
                                        <p:attrNameLst>
                                          <p:attrName>style.visibility</p:attrName>
                                        </p:attrNameLst>
                                      </p:cBhvr>
                                      <p:to>
                                        <p:strVal val="visible"/>
                                      </p:to>
                                    </p:set>
                                    <p:animScale>
                                      <p:cBhvr>
                                        <p:cTn id="33" dur="750" decel="50000" fill="hold">
                                          <p:stCondLst>
                                            <p:cond delay="0"/>
                                          </p:stCondLst>
                                        </p:cTn>
                                        <p:tgtEl>
                                          <p:spTgt spid="2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750" decel="50000" fill="hold">
                                          <p:stCondLst>
                                            <p:cond delay="0"/>
                                          </p:stCondLst>
                                        </p:cTn>
                                        <p:tgtEl>
                                          <p:spTgt spid="215"/>
                                        </p:tgtEl>
                                        <p:attrNameLst>
                                          <p:attrName>ppt_x</p:attrName>
                                          <p:attrName>ppt_y</p:attrName>
                                        </p:attrNameLst>
                                      </p:cBhvr>
                                    </p:animMotion>
                                    <p:animEffect transition="in" filter="fade">
                                      <p:cBhvr>
                                        <p:cTn id="35" dur="750"/>
                                        <p:tgtEl>
                                          <p:spTgt spid="215"/>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227"/>
                                        </p:tgtEl>
                                        <p:attrNameLst>
                                          <p:attrName>style.visibility</p:attrName>
                                        </p:attrNameLst>
                                      </p:cBhvr>
                                      <p:to>
                                        <p:strVal val="visible"/>
                                      </p:to>
                                    </p:set>
                                    <p:animEffect transition="in" filter="wipe(left)">
                                      <p:cBhvr>
                                        <p:cTn id="39" dur="750"/>
                                        <p:tgtEl>
                                          <p:spTgt spid="227"/>
                                        </p:tgtEl>
                                      </p:cBhvr>
                                    </p:animEffect>
                                  </p:childTnLst>
                                </p:cTn>
                              </p:par>
                            </p:childTnLst>
                          </p:cTn>
                        </p:par>
                        <p:par>
                          <p:cTn id="40" fill="hold">
                            <p:stCondLst>
                              <p:cond delay="7000"/>
                            </p:stCondLst>
                            <p:childTnLst>
                              <p:par>
                                <p:cTn id="41" presetID="52" presetClass="entr" presetSubtype="0" fill="hold" grpId="0" nodeType="afterEffect">
                                  <p:stCondLst>
                                    <p:cond delay="0"/>
                                  </p:stCondLst>
                                  <p:childTnLst>
                                    <p:set>
                                      <p:cBhvr>
                                        <p:cTn id="42" dur="1" fill="hold">
                                          <p:stCondLst>
                                            <p:cond delay="0"/>
                                          </p:stCondLst>
                                        </p:cTn>
                                        <p:tgtEl>
                                          <p:spTgt spid="216"/>
                                        </p:tgtEl>
                                        <p:attrNameLst>
                                          <p:attrName>style.visibility</p:attrName>
                                        </p:attrNameLst>
                                      </p:cBhvr>
                                      <p:to>
                                        <p:strVal val="visible"/>
                                      </p:to>
                                    </p:set>
                                    <p:animScale>
                                      <p:cBhvr>
                                        <p:cTn id="43" dur="750" decel="50000" fill="hold">
                                          <p:stCondLst>
                                            <p:cond delay="0"/>
                                          </p:stCondLst>
                                        </p:cTn>
                                        <p:tgtEl>
                                          <p:spTgt spid="2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750" decel="50000" fill="hold">
                                          <p:stCondLst>
                                            <p:cond delay="0"/>
                                          </p:stCondLst>
                                        </p:cTn>
                                        <p:tgtEl>
                                          <p:spTgt spid="216"/>
                                        </p:tgtEl>
                                        <p:attrNameLst>
                                          <p:attrName>ppt_x</p:attrName>
                                          <p:attrName>ppt_y</p:attrName>
                                        </p:attrNameLst>
                                      </p:cBhvr>
                                    </p:animMotion>
                                    <p:animEffect transition="in" filter="fade">
                                      <p:cBhvr>
                                        <p:cTn id="45" dur="750"/>
                                        <p:tgtEl>
                                          <p:spTgt spid="216"/>
                                        </p:tgtEl>
                                      </p:cBhvr>
                                    </p:animEffect>
                                  </p:childTnLst>
                                </p:cTn>
                              </p:par>
                            </p:childTnLst>
                          </p:cTn>
                        </p:par>
                        <p:par>
                          <p:cTn id="46" fill="hold">
                            <p:stCondLst>
                              <p:cond delay="8000"/>
                            </p:stCondLst>
                            <p:childTnLst>
                              <p:par>
                                <p:cTn id="47" presetID="22" presetClass="entr" presetSubtype="8" fill="hold" grpId="0" nodeType="afterEffect">
                                  <p:stCondLst>
                                    <p:cond delay="0"/>
                                  </p:stCondLst>
                                  <p:childTnLst>
                                    <p:set>
                                      <p:cBhvr>
                                        <p:cTn id="48" dur="1" fill="hold">
                                          <p:stCondLst>
                                            <p:cond delay="0"/>
                                          </p:stCondLst>
                                        </p:cTn>
                                        <p:tgtEl>
                                          <p:spTgt spid="229"/>
                                        </p:tgtEl>
                                        <p:attrNameLst>
                                          <p:attrName>style.visibility</p:attrName>
                                        </p:attrNameLst>
                                      </p:cBhvr>
                                      <p:to>
                                        <p:strVal val="visible"/>
                                      </p:to>
                                    </p:set>
                                    <p:animEffect transition="in" filter="wipe(left)">
                                      <p:cBhvr>
                                        <p:cTn id="49" dur="750"/>
                                        <p:tgtEl>
                                          <p:spTgt spid="229"/>
                                        </p:tgtEl>
                                      </p:cBhvr>
                                    </p:animEffect>
                                  </p:childTnLst>
                                </p:cTn>
                              </p:par>
                            </p:childTnLst>
                          </p:cTn>
                        </p:par>
                        <p:par>
                          <p:cTn id="50" fill="hold">
                            <p:stCondLst>
                              <p:cond delay="9000"/>
                            </p:stCondLst>
                            <p:childTnLst>
                              <p:par>
                                <p:cTn id="51" presetID="22" presetClass="entr" presetSubtype="4" fill="hold" nodeType="afterEffect">
                                  <p:stCondLst>
                                    <p:cond delay="0"/>
                                  </p:stCondLst>
                                  <p:childTnLst>
                                    <p:set>
                                      <p:cBhvr>
                                        <p:cTn id="52" dur="1" fill="hold">
                                          <p:stCondLst>
                                            <p:cond delay="0"/>
                                          </p:stCondLst>
                                        </p:cTn>
                                        <p:tgtEl>
                                          <p:spTgt spid="242"/>
                                        </p:tgtEl>
                                        <p:attrNameLst>
                                          <p:attrName>style.visibility</p:attrName>
                                        </p:attrNameLst>
                                      </p:cBhvr>
                                      <p:to>
                                        <p:strVal val="visible"/>
                                      </p:to>
                                    </p:set>
                                    <p:animEffect transition="in" filter="wipe(down)">
                                      <p:cBhvr>
                                        <p:cTn id="53" dur="750"/>
                                        <p:tgtEl>
                                          <p:spTgt spid="242"/>
                                        </p:tgtEl>
                                      </p:cBhvr>
                                    </p:animEffect>
                                  </p:childTnLst>
                                </p:cTn>
                              </p:par>
                            </p:childTnLst>
                          </p:cTn>
                        </p:par>
                        <p:par>
                          <p:cTn id="54" fill="hold">
                            <p:stCondLst>
                              <p:cond delay="10000"/>
                            </p:stCondLst>
                            <p:childTnLst>
                              <p:par>
                                <p:cTn id="55" presetID="22" presetClass="entr" presetSubtype="4" fill="hold" nodeType="afterEffect">
                                  <p:stCondLst>
                                    <p:cond delay="0"/>
                                  </p:stCondLst>
                                  <p:childTnLst>
                                    <p:set>
                                      <p:cBhvr>
                                        <p:cTn id="56" dur="1" fill="hold">
                                          <p:stCondLst>
                                            <p:cond delay="0"/>
                                          </p:stCondLst>
                                        </p:cTn>
                                        <p:tgtEl>
                                          <p:spTgt spid="243"/>
                                        </p:tgtEl>
                                        <p:attrNameLst>
                                          <p:attrName>style.visibility</p:attrName>
                                        </p:attrNameLst>
                                      </p:cBhvr>
                                      <p:to>
                                        <p:strVal val="visible"/>
                                      </p:to>
                                    </p:set>
                                    <p:animEffect transition="in" filter="wipe(down)">
                                      <p:cBhvr>
                                        <p:cTn id="57" dur="750"/>
                                        <p:tgtEl>
                                          <p:spTgt spid="243"/>
                                        </p:tgtEl>
                                      </p:cBhvr>
                                    </p:animEffect>
                                  </p:childTnLst>
                                </p:cTn>
                              </p:par>
                            </p:childTnLst>
                          </p:cTn>
                        </p:par>
                        <p:par>
                          <p:cTn id="58" fill="hold">
                            <p:stCondLst>
                              <p:cond delay="11000"/>
                            </p:stCondLst>
                            <p:childTnLst>
                              <p:par>
                                <p:cTn id="59" presetID="22" presetClass="entr" presetSubtype="4" fill="hold" nodeType="afterEffect">
                                  <p:stCondLst>
                                    <p:cond delay="0"/>
                                  </p:stCondLst>
                                  <p:childTnLst>
                                    <p:set>
                                      <p:cBhvr>
                                        <p:cTn id="60" dur="1" fill="hold">
                                          <p:stCondLst>
                                            <p:cond delay="0"/>
                                          </p:stCondLst>
                                        </p:cTn>
                                        <p:tgtEl>
                                          <p:spTgt spid="244"/>
                                        </p:tgtEl>
                                        <p:attrNameLst>
                                          <p:attrName>style.visibility</p:attrName>
                                        </p:attrNameLst>
                                      </p:cBhvr>
                                      <p:to>
                                        <p:strVal val="visible"/>
                                      </p:to>
                                    </p:set>
                                    <p:animEffect transition="in" filter="wipe(down)">
                                      <p:cBhvr>
                                        <p:cTn id="61" dur="750"/>
                                        <p:tgtEl>
                                          <p:spTgt spid="244"/>
                                        </p:tgtEl>
                                      </p:cBhvr>
                                    </p:animEffect>
                                  </p:childTnLst>
                                </p:cTn>
                              </p:par>
                            </p:childTnLst>
                          </p:cTn>
                        </p:par>
                        <p:par>
                          <p:cTn id="62" fill="hold">
                            <p:stCondLst>
                              <p:cond delay="12000"/>
                            </p:stCondLst>
                            <p:childTnLst>
                              <p:par>
                                <p:cTn id="63" presetID="2" presetClass="entr" presetSubtype="4" fill="hold" nodeType="afterEffect">
                                  <p:stCondLst>
                                    <p:cond delay="0"/>
                                  </p:stCondLst>
                                  <p:childTnLst>
                                    <p:set>
                                      <p:cBhvr>
                                        <p:cTn id="64" dur="1" fill="hold">
                                          <p:stCondLst>
                                            <p:cond delay="0"/>
                                          </p:stCondLst>
                                        </p:cTn>
                                        <p:tgtEl>
                                          <p:spTgt spid="230"/>
                                        </p:tgtEl>
                                        <p:attrNameLst>
                                          <p:attrName>style.visibility</p:attrName>
                                        </p:attrNameLst>
                                      </p:cBhvr>
                                      <p:to>
                                        <p:strVal val="visible"/>
                                      </p:to>
                                    </p:set>
                                    <p:anim calcmode="lin" valueType="num">
                                      <p:cBhvr additive="base">
                                        <p:cTn id="65" dur="750" fill="hold"/>
                                        <p:tgtEl>
                                          <p:spTgt spid="230"/>
                                        </p:tgtEl>
                                        <p:attrNameLst>
                                          <p:attrName>ppt_x</p:attrName>
                                        </p:attrNameLst>
                                      </p:cBhvr>
                                      <p:tavLst>
                                        <p:tav tm="0">
                                          <p:val>
                                            <p:strVal val="#ppt_x"/>
                                          </p:val>
                                        </p:tav>
                                        <p:tav tm="100000">
                                          <p:val>
                                            <p:strVal val="#ppt_x"/>
                                          </p:val>
                                        </p:tav>
                                      </p:tavLst>
                                    </p:anim>
                                    <p:anim calcmode="lin" valueType="num">
                                      <p:cBhvr additive="base">
                                        <p:cTn id="66" dur="750" fill="hold"/>
                                        <p:tgtEl>
                                          <p:spTgt spid="230"/>
                                        </p:tgtEl>
                                        <p:attrNameLst>
                                          <p:attrName>ppt_y</p:attrName>
                                        </p:attrNameLst>
                                      </p:cBhvr>
                                      <p:tavLst>
                                        <p:tav tm="0">
                                          <p:val>
                                            <p:strVal val="1+#ppt_h/2"/>
                                          </p:val>
                                        </p:tav>
                                        <p:tav tm="100000">
                                          <p:val>
                                            <p:strVal val="#ppt_y"/>
                                          </p:val>
                                        </p:tav>
                                      </p:tavLst>
                                    </p:anim>
                                  </p:childTnLst>
                                </p:cTn>
                              </p:par>
                            </p:childTnLst>
                          </p:cTn>
                        </p:par>
                        <p:par>
                          <p:cTn id="67" fill="hold">
                            <p:stCondLst>
                              <p:cond delay="13000"/>
                            </p:stCondLst>
                            <p:childTnLst>
                              <p:par>
                                <p:cTn id="68" presetID="2" presetClass="entr" presetSubtype="4" fill="hold" nodeType="afterEffect">
                                  <p:stCondLst>
                                    <p:cond delay="0"/>
                                  </p:stCondLst>
                                  <p:childTnLst>
                                    <p:set>
                                      <p:cBhvr>
                                        <p:cTn id="69" dur="1" fill="hold">
                                          <p:stCondLst>
                                            <p:cond delay="0"/>
                                          </p:stCondLst>
                                        </p:cTn>
                                        <p:tgtEl>
                                          <p:spTgt spid="233"/>
                                        </p:tgtEl>
                                        <p:attrNameLst>
                                          <p:attrName>style.visibility</p:attrName>
                                        </p:attrNameLst>
                                      </p:cBhvr>
                                      <p:to>
                                        <p:strVal val="visible"/>
                                      </p:to>
                                    </p:set>
                                    <p:anim calcmode="lin" valueType="num">
                                      <p:cBhvr additive="base">
                                        <p:cTn id="70" dur="750" fill="hold"/>
                                        <p:tgtEl>
                                          <p:spTgt spid="233"/>
                                        </p:tgtEl>
                                        <p:attrNameLst>
                                          <p:attrName>ppt_x</p:attrName>
                                        </p:attrNameLst>
                                      </p:cBhvr>
                                      <p:tavLst>
                                        <p:tav tm="0">
                                          <p:val>
                                            <p:strVal val="#ppt_x"/>
                                          </p:val>
                                        </p:tav>
                                        <p:tav tm="100000">
                                          <p:val>
                                            <p:strVal val="#ppt_x"/>
                                          </p:val>
                                        </p:tav>
                                      </p:tavLst>
                                    </p:anim>
                                    <p:anim calcmode="lin" valueType="num">
                                      <p:cBhvr additive="base">
                                        <p:cTn id="71" dur="750" fill="hold"/>
                                        <p:tgtEl>
                                          <p:spTgt spid="233"/>
                                        </p:tgtEl>
                                        <p:attrNameLst>
                                          <p:attrName>ppt_y</p:attrName>
                                        </p:attrNameLst>
                                      </p:cBhvr>
                                      <p:tavLst>
                                        <p:tav tm="0">
                                          <p:val>
                                            <p:strVal val="1+#ppt_h/2"/>
                                          </p:val>
                                        </p:tav>
                                        <p:tav tm="100000">
                                          <p:val>
                                            <p:strVal val="#ppt_y"/>
                                          </p:val>
                                        </p:tav>
                                      </p:tavLst>
                                    </p:anim>
                                  </p:childTnLst>
                                </p:cTn>
                              </p:par>
                            </p:childTnLst>
                          </p:cTn>
                        </p:par>
                        <p:par>
                          <p:cTn id="72" fill="hold">
                            <p:stCondLst>
                              <p:cond delay="14000"/>
                            </p:stCondLst>
                            <p:childTnLst>
                              <p:par>
                                <p:cTn id="73" presetID="2" presetClass="entr" presetSubtype="4" fill="hold" nodeType="afterEffect">
                                  <p:stCondLst>
                                    <p:cond delay="0"/>
                                  </p:stCondLst>
                                  <p:childTnLst>
                                    <p:set>
                                      <p:cBhvr>
                                        <p:cTn id="74" dur="1" fill="hold">
                                          <p:stCondLst>
                                            <p:cond delay="0"/>
                                          </p:stCondLst>
                                        </p:cTn>
                                        <p:tgtEl>
                                          <p:spTgt spid="236"/>
                                        </p:tgtEl>
                                        <p:attrNameLst>
                                          <p:attrName>style.visibility</p:attrName>
                                        </p:attrNameLst>
                                      </p:cBhvr>
                                      <p:to>
                                        <p:strVal val="visible"/>
                                      </p:to>
                                    </p:set>
                                    <p:anim calcmode="lin" valueType="num">
                                      <p:cBhvr additive="base">
                                        <p:cTn id="75" dur="750" fill="hold"/>
                                        <p:tgtEl>
                                          <p:spTgt spid="236"/>
                                        </p:tgtEl>
                                        <p:attrNameLst>
                                          <p:attrName>ppt_x</p:attrName>
                                        </p:attrNameLst>
                                      </p:cBhvr>
                                      <p:tavLst>
                                        <p:tav tm="0">
                                          <p:val>
                                            <p:strVal val="#ppt_x"/>
                                          </p:val>
                                        </p:tav>
                                        <p:tav tm="100000">
                                          <p:val>
                                            <p:strVal val="#ppt_x"/>
                                          </p:val>
                                        </p:tav>
                                      </p:tavLst>
                                    </p:anim>
                                    <p:anim calcmode="lin" valueType="num">
                                      <p:cBhvr additive="base">
                                        <p:cTn id="76" dur="750" fill="hold"/>
                                        <p:tgtEl>
                                          <p:spTgt spid="236"/>
                                        </p:tgtEl>
                                        <p:attrNameLst>
                                          <p:attrName>ppt_y</p:attrName>
                                        </p:attrNameLst>
                                      </p:cBhvr>
                                      <p:tavLst>
                                        <p:tav tm="0">
                                          <p:val>
                                            <p:strVal val="1+#ppt_h/2"/>
                                          </p:val>
                                        </p:tav>
                                        <p:tav tm="100000">
                                          <p:val>
                                            <p:strVal val="#ppt_y"/>
                                          </p:val>
                                        </p:tav>
                                      </p:tavLst>
                                    </p:anim>
                                  </p:childTnLst>
                                </p:cTn>
                              </p:par>
                            </p:childTnLst>
                          </p:cTn>
                        </p:par>
                        <p:par>
                          <p:cTn id="77" fill="hold">
                            <p:stCondLst>
                              <p:cond delay="15000"/>
                            </p:stCondLst>
                            <p:childTnLst>
                              <p:par>
                                <p:cTn id="78" presetID="2" presetClass="entr" presetSubtype="4" fill="hold" nodeType="afterEffect">
                                  <p:stCondLst>
                                    <p:cond delay="0"/>
                                  </p:stCondLst>
                                  <p:childTnLst>
                                    <p:set>
                                      <p:cBhvr>
                                        <p:cTn id="79" dur="1" fill="hold">
                                          <p:stCondLst>
                                            <p:cond delay="0"/>
                                          </p:stCondLst>
                                        </p:cTn>
                                        <p:tgtEl>
                                          <p:spTgt spid="239"/>
                                        </p:tgtEl>
                                        <p:attrNameLst>
                                          <p:attrName>style.visibility</p:attrName>
                                        </p:attrNameLst>
                                      </p:cBhvr>
                                      <p:to>
                                        <p:strVal val="visible"/>
                                      </p:to>
                                    </p:set>
                                    <p:anim calcmode="lin" valueType="num">
                                      <p:cBhvr additive="base">
                                        <p:cTn id="80" dur="750" fill="hold"/>
                                        <p:tgtEl>
                                          <p:spTgt spid="239"/>
                                        </p:tgtEl>
                                        <p:attrNameLst>
                                          <p:attrName>ppt_x</p:attrName>
                                        </p:attrNameLst>
                                      </p:cBhvr>
                                      <p:tavLst>
                                        <p:tav tm="0">
                                          <p:val>
                                            <p:strVal val="#ppt_x"/>
                                          </p:val>
                                        </p:tav>
                                        <p:tav tm="100000">
                                          <p:val>
                                            <p:strVal val="#ppt_x"/>
                                          </p:val>
                                        </p:tav>
                                      </p:tavLst>
                                    </p:anim>
                                    <p:anim calcmode="lin" valueType="num">
                                      <p:cBhvr additive="base">
                                        <p:cTn id="81" dur="750" fill="hold"/>
                                        <p:tgtEl>
                                          <p:spTgt spid="2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 grpId="0"/>
      <p:bldP spid="213" grpId="0" animBg="1"/>
      <p:bldP spid="214" grpId="0" animBg="1"/>
      <p:bldP spid="215" grpId="0" animBg="1"/>
      <p:bldP spid="216" grpId="0" animBg="1"/>
      <p:bldP spid="218" grpId="0" animBg="1"/>
      <p:bldP spid="219" grpId="0" animBg="1"/>
      <p:bldP spid="227" grpId="0" animBg="1"/>
      <p:bldP spid="22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chemeClr val="accent1"/>
                </a:solidFill>
                <a:cs typeface="+mn-ea"/>
                <a:sym typeface="+mn-lt"/>
              </a:rPr>
              <a:t>会议记录</a:t>
            </a:r>
            <a:endParaRPr lang="zh-CN" altLang="en-US" sz="3200" dirty="0">
              <a:solidFill>
                <a:schemeClr val="accent1"/>
              </a:solidFill>
              <a:cs typeface="+mn-ea"/>
              <a:sym typeface="+mn-lt"/>
            </a:endParaRPr>
          </a:p>
        </p:txBody>
      </p:sp>
      <p:sp>
        <p:nvSpPr>
          <p:cNvPr id="36" name="Inhaltsplatzhalter 4"/>
          <p:cNvSpPr txBox="1"/>
          <p:nvPr/>
        </p:nvSpPr>
        <p:spPr>
          <a:xfrm>
            <a:off x="6843288" y="1959872"/>
            <a:ext cx="4396212" cy="92333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95000"/>
                    <a:lumOff val="5000"/>
                  </a:schemeClr>
                </a:solidFill>
                <a:latin typeface="+mn-lt"/>
                <a:cs typeface="+mn-ea"/>
                <a:sym typeface="+mn-lt"/>
              </a:rPr>
              <a:t>输入标题</a:t>
            </a:r>
            <a:br>
              <a:rPr lang="en-US" sz="1400" dirty="0">
                <a:solidFill>
                  <a:schemeClr val="tx1">
                    <a:lumMod val="95000"/>
                    <a:lumOff val="5000"/>
                  </a:schemeClr>
                </a:solidFill>
                <a:latin typeface="+mn-lt"/>
                <a:cs typeface="+mn-ea"/>
                <a:sym typeface="+mn-lt"/>
              </a:rPr>
            </a:br>
            <a:r>
              <a:rPr lang="zh-CN" altLang="en-US" sz="1400" spc="130" dirty="0">
                <a:solidFill>
                  <a:schemeClr val="tx1">
                    <a:lumMod val="95000"/>
                    <a:lumOff val="5000"/>
                  </a:schemeClr>
                </a:solidFill>
                <a:latin typeface="+mn-lt"/>
                <a:cs typeface="+mn-ea"/>
                <a:sym typeface="+mn-lt"/>
              </a:rPr>
              <a:t>点击此处输入文本内容，点击此处输入文本内容，点击此处输入文本内容</a:t>
            </a:r>
            <a:r>
              <a:rPr lang="en-US" altLang="zh-CN" sz="1400" spc="130" dirty="0">
                <a:solidFill>
                  <a:schemeClr val="tx1">
                    <a:lumMod val="95000"/>
                    <a:lumOff val="5000"/>
                  </a:schemeClr>
                </a:solidFill>
                <a:latin typeface="+mn-lt"/>
                <a:cs typeface="+mn-ea"/>
                <a:sym typeface="+mn-lt"/>
              </a:rPr>
              <a:t>……</a:t>
            </a:r>
            <a:endParaRPr lang="en-US" sz="1100" spc="130" dirty="0">
              <a:solidFill>
                <a:schemeClr val="tx1">
                  <a:lumMod val="95000"/>
                  <a:lumOff val="5000"/>
                </a:schemeClr>
              </a:solidFill>
              <a:latin typeface="+mn-lt"/>
              <a:cs typeface="+mn-ea"/>
              <a:sym typeface="+mn-lt"/>
            </a:endParaRPr>
          </a:p>
        </p:txBody>
      </p:sp>
      <p:sp>
        <p:nvSpPr>
          <p:cNvPr id="37" name="Inhaltsplatzhalter 4"/>
          <p:cNvSpPr txBox="1"/>
          <p:nvPr/>
        </p:nvSpPr>
        <p:spPr>
          <a:xfrm>
            <a:off x="6843288" y="3386435"/>
            <a:ext cx="4396212" cy="92333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95000"/>
                    <a:lumOff val="5000"/>
                  </a:schemeClr>
                </a:solidFill>
                <a:latin typeface="+mn-lt"/>
                <a:cs typeface="+mn-ea"/>
                <a:sym typeface="+mn-lt"/>
              </a:rPr>
              <a:t>输入标题</a:t>
            </a:r>
            <a:br>
              <a:rPr lang="en-US" sz="1400" dirty="0">
                <a:solidFill>
                  <a:schemeClr val="tx1">
                    <a:lumMod val="95000"/>
                    <a:lumOff val="5000"/>
                  </a:schemeClr>
                </a:solidFill>
                <a:latin typeface="+mn-lt"/>
                <a:cs typeface="+mn-ea"/>
                <a:sym typeface="+mn-lt"/>
              </a:rPr>
            </a:br>
            <a:r>
              <a:rPr lang="zh-CN" altLang="en-US" sz="1400" spc="130" dirty="0">
                <a:solidFill>
                  <a:schemeClr val="tx1">
                    <a:lumMod val="95000"/>
                    <a:lumOff val="5000"/>
                  </a:schemeClr>
                </a:solidFill>
                <a:latin typeface="+mn-lt"/>
                <a:cs typeface="+mn-ea"/>
                <a:sym typeface="+mn-lt"/>
              </a:rPr>
              <a:t>点击此处输入文本内容，点击此处输入文本内容，点击此处输入文本内容</a:t>
            </a:r>
            <a:r>
              <a:rPr lang="en-US" altLang="zh-CN" sz="1400" spc="130" dirty="0">
                <a:solidFill>
                  <a:schemeClr val="tx1">
                    <a:lumMod val="95000"/>
                    <a:lumOff val="5000"/>
                  </a:schemeClr>
                </a:solidFill>
                <a:latin typeface="+mn-lt"/>
                <a:cs typeface="+mn-ea"/>
                <a:sym typeface="+mn-lt"/>
              </a:rPr>
              <a:t>……</a:t>
            </a:r>
            <a:endParaRPr lang="en-US" sz="1100" spc="130" dirty="0">
              <a:solidFill>
                <a:schemeClr val="tx1">
                  <a:lumMod val="95000"/>
                  <a:lumOff val="5000"/>
                </a:schemeClr>
              </a:solidFill>
              <a:latin typeface="+mn-lt"/>
              <a:cs typeface="+mn-ea"/>
              <a:sym typeface="+mn-lt"/>
            </a:endParaRPr>
          </a:p>
        </p:txBody>
      </p:sp>
      <p:sp>
        <p:nvSpPr>
          <p:cNvPr id="38" name="Inhaltsplatzhalter 4"/>
          <p:cNvSpPr txBox="1"/>
          <p:nvPr/>
        </p:nvSpPr>
        <p:spPr>
          <a:xfrm>
            <a:off x="6843288" y="4812998"/>
            <a:ext cx="4396212" cy="92333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95000"/>
                    <a:lumOff val="5000"/>
                  </a:schemeClr>
                </a:solidFill>
                <a:latin typeface="+mn-lt"/>
                <a:cs typeface="+mn-ea"/>
                <a:sym typeface="+mn-lt"/>
              </a:rPr>
              <a:t>输入标题</a:t>
            </a:r>
            <a:br>
              <a:rPr lang="en-US" sz="1400" dirty="0">
                <a:solidFill>
                  <a:schemeClr val="tx1">
                    <a:lumMod val="95000"/>
                    <a:lumOff val="5000"/>
                  </a:schemeClr>
                </a:solidFill>
                <a:latin typeface="+mn-lt"/>
                <a:cs typeface="+mn-ea"/>
                <a:sym typeface="+mn-lt"/>
              </a:rPr>
            </a:br>
            <a:r>
              <a:rPr lang="zh-CN" altLang="en-US" sz="1400" spc="130" dirty="0">
                <a:solidFill>
                  <a:schemeClr val="tx1">
                    <a:lumMod val="95000"/>
                    <a:lumOff val="5000"/>
                  </a:schemeClr>
                </a:solidFill>
                <a:latin typeface="+mn-lt"/>
                <a:cs typeface="+mn-ea"/>
                <a:sym typeface="+mn-lt"/>
              </a:rPr>
              <a:t>点击此处输入文本内容，点击此处输入文本内容，点击此处输入文本内容</a:t>
            </a:r>
            <a:r>
              <a:rPr lang="en-US" altLang="zh-CN" sz="1400" spc="130" dirty="0">
                <a:solidFill>
                  <a:schemeClr val="tx1">
                    <a:lumMod val="95000"/>
                    <a:lumOff val="5000"/>
                  </a:schemeClr>
                </a:solidFill>
                <a:latin typeface="+mn-lt"/>
                <a:cs typeface="+mn-ea"/>
                <a:sym typeface="+mn-lt"/>
              </a:rPr>
              <a:t>……</a:t>
            </a:r>
            <a:endParaRPr lang="en-US" sz="1100" spc="130" dirty="0">
              <a:solidFill>
                <a:schemeClr val="tx1">
                  <a:lumMod val="95000"/>
                  <a:lumOff val="5000"/>
                </a:schemeClr>
              </a:solidFill>
              <a:latin typeface="+mn-lt"/>
              <a:cs typeface="+mn-ea"/>
              <a:sym typeface="+mn-lt"/>
            </a:endParaRPr>
          </a:p>
        </p:txBody>
      </p:sp>
      <p:pic>
        <p:nvPicPr>
          <p:cNvPr id="39" name="图片 38"/>
          <p:cNvPicPr>
            <a:picLocks noChangeAspect="1"/>
          </p:cNvPicPr>
          <p:nvPr/>
        </p:nvPicPr>
        <p:blipFill>
          <a:blip r:embed="rId1"/>
          <a:stretch>
            <a:fillRect/>
          </a:stretch>
        </p:blipFill>
        <p:spPr>
          <a:xfrm>
            <a:off x="504825" y="1862136"/>
            <a:ext cx="5962650" cy="3971925"/>
          </a:xfrm>
          <a:prstGeom prst="rect">
            <a:avLst/>
          </a:prstGeom>
        </p:spPr>
      </p:pic>
      <p:sp>
        <p:nvSpPr>
          <p:cNvPr id="2" name="矩形 1"/>
          <p:cNvSpPr/>
          <p:nvPr/>
        </p:nvSpPr>
        <p:spPr>
          <a:xfrm>
            <a:off x="504825" y="1862136"/>
            <a:ext cx="874524" cy="3971925"/>
          </a:xfrm>
          <a:prstGeom prst="rect">
            <a:avLst/>
          </a:prstGeom>
          <a:solidFill>
            <a:srgbClr val="FFC8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3000">
        <p14:switch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750"/>
                                        <p:tgtEl>
                                          <p:spTgt spid="64"/>
                                        </p:tgtEl>
                                      </p:cBhvr>
                                    </p:animEffect>
                                    <p:anim calcmode="lin" valueType="num">
                                      <p:cBhvr>
                                        <p:cTn id="8" dur="750" fill="hold"/>
                                        <p:tgtEl>
                                          <p:spTgt spid="64"/>
                                        </p:tgtEl>
                                        <p:attrNameLst>
                                          <p:attrName>ppt_x</p:attrName>
                                        </p:attrNameLst>
                                      </p:cBhvr>
                                      <p:tavLst>
                                        <p:tav tm="0">
                                          <p:val>
                                            <p:strVal val="#ppt_x"/>
                                          </p:val>
                                        </p:tav>
                                        <p:tav tm="100000">
                                          <p:val>
                                            <p:strVal val="#ppt_x"/>
                                          </p:val>
                                        </p:tav>
                                      </p:tavLst>
                                    </p:anim>
                                    <p:anim calcmode="lin" valueType="num">
                                      <p:cBhvr>
                                        <p:cTn id="9" dur="750" fill="hold"/>
                                        <p:tgtEl>
                                          <p:spTgt spid="6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barn(inVertical)">
                                      <p:cBhvr>
                                        <p:cTn id="13" dur="750"/>
                                        <p:tgtEl>
                                          <p:spTgt spid="39"/>
                                        </p:tgtEl>
                                      </p:cBhvr>
                                    </p:animEffect>
                                  </p:childTnLst>
                                </p:cTn>
                              </p:par>
                            </p:childTnLst>
                          </p:cTn>
                        </p:par>
                        <p:par>
                          <p:cTn id="14" fill="hold">
                            <p:stCondLst>
                              <p:cond delay="2000"/>
                            </p:stCondLst>
                            <p:childTnLst>
                              <p:par>
                                <p:cTn id="15" presetID="22" presetClass="entr" presetSubtype="4"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750"/>
                                        <p:tgtEl>
                                          <p:spTgt spid="2"/>
                                        </p:tgtEl>
                                      </p:cBhvr>
                                    </p:animEffect>
                                  </p:childTnLst>
                                </p:cTn>
                              </p:par>
                            </p:childTnLst>
                          </p:cTn>
                        </p:par>
                        <p:par>
                          <p:cTn id="18" fill="hold">
                            <p:stCondLst>
                              <p:cond delay="3000"/>
                            </p:stCondLst>
                            <p:childTnLst>
                              <p:par>
                                <p:cTn id="19" presetID="2" presetClass="entr" presetSubtype="2"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additive="base">
                                        <p:cTn id="21" dur="750" fill="hold"/>
                                        <p:tgtEl>
                                          <p:spTgt spid="36"/>
                                        </p:tgtEl>
                                        <p:attrNameLst>
                                          <p:attrName>ppt_x</p:attrName>
                                        </p:attrNameLst>
                                      </p:cBhvr>
                                      <p:tavLst>
                                        <p:tav tm="0">
                                          <p:val>
                                            <p:strVal val="1+#ppt_w/2"/>
                                          </p:val>
                                        </p:tav>
                                        <p:tav tm="100000">
                                          <p:val>
                                            <p:strVal val="#ppt_x"/>
                                          </p:val>
                                        </p:tav>
                                      </p:tavLst>
                                    </p:anim>
                                    <p:anim calcmode="lin" valueType="num">
                                      <p:cBhvr additive="base">
                                        <p:cTn id="22" dur="750" fill="hold"/>
                                        <p:tgtEl>
                                          <p:spTgt spid="36"/>
                                        </p:tgtEl>
                                        <p:attrNameLst>
                                          <p:attrName>ppt_y</p:attrName>
                                        </p:attrNameLst>
                                      </p:cBhvr>
                                      <p:tavLst>
                                        <p:tav tm="0">
                                          <p:val>
                                            <p:strVal val="#ppt_y"/>
                                          </p:val>
                                        </p:tav>
                                        <p:tav tm="100000">
                                          <p:val>
                                            <p:strVal val="#ppt_y"/>
                                          </p:val>
                                        </p:tav>
                                      </p:tavLst>
                                    </p:anim>
                                  </p:childTnLst>
                                </p:cTn>
                              </p:par>
                            </p:childTnLst>
                          </p:cTn>
                        </p:par>
                        <p:par>
                          <p:cTn id="23" fill="hold">
                            <p:stCondLst>
                              <p:cond delay="4000"/>
                            </p:stCondLst>
                            <p:childTnLst>
                              <p:par>
                                <p:cTn id="24" presetID="2" presetClass="entr" presetSubtype="2"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750" fill="hold"/>
                                        <p:tgtEl>
                                          <p:spTgt spid="37"/>
                                        </p:tgtEl>
                                        <p:attrNameLst>
                                          <p:attrName>ppt_x</p:attrName>
                                        </p:attrNameLst>
                                      </p:cBhvr>
                                      <p:tavLst>
                                        <p:tav tm="0">
                                          <p:val>
                                            <p:strVal val="1+#ppt_w/2"/>
                                          </p:val>
                                        </p:tav>
                                        <p:tav tm="100000">
                                          <p:val>
                                            <p:strVal val="#ppt_x"/>
                                          </p:val>
                                        </p:tav>
                                      </p:tavLst>
                                    </p:anim>
                                    <p:anim calcmode="lin" valueType="num">
                                      <p:cBhvr additive="base">
                                        <p:cTn id="27" dur="750" fill="hold"/>
                                        <p:tgtEl>
                                          <p:spTgt spid="37"/>
                                        </p:tgtEl>
                                        <p:attrNameLst>
                                          <p:attrName>ppt_y</p:attrName>
                                        </p:attrNameLst>
                                      </p:cBhvr>
                                      <p:tavLst>
                                        <p:tav tm="0">
                                          <p:val>
                                            <p:strVal val="#ppt_y"/>
                                          </p:val>
                                        </p:tav>
                                        <p:tav tm="100000">
                                          <p:val>
                                            <p:strVal val="#ppt_y"/>
                                          </p:val>
                                        </p:tav>
                                      </p:tavLst>
                                    </p:anim>
                                  </p:childTnLst>
                                </p:cTn>
                              </p:par>
                            </p:childTnLst>
                          </p:cTn>
                        </p:par>
                        <p:par>
                          <p:cTn id="28" fill="hold">
                            <p:stCondLst>
                              <p:cond delay="5000"/>
                            </p:stCondLst>
                            <p:childTnLst>
                              <p:par>
                                <p:cTn id="29" presetID="2" presetClass="entr" presetSubtype="2"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750" fill="hold"/>
                                        <p:tgtEl>
                                          <p:spTgt spid="38"/>
                                        </p:tgtEl>
                                        <p:attrNameLst>
                                          <p:attrName>ppt_x</p:attrName>
                                        </p:attrNameLst>
                                      </p:cBhvr>
                                      <p:tavLst>
                                        <p:tav tm="0">
                                          <p:val>
                                            <p:strVal val="1+#ppt_w/2"/>
                                          </p:val>
                                        </p:tav>
                                        <p:tav tm="100000">
                                          <p:val>
                                            <p:strVal val="#ppt_x"/>
                                          </p:val>
                                        </p:tav>
                                      </p:tavLst>
                                    </p:anim>
                                    <p:anim calcmode="lin" valueType="num">
                                      <p:cBhvr additive="base">
                                        <p:cTn id="32" dur="75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36" grpId="0"/>
      <p:bldP spid="37" grpId="0"/>
      <p:bldP spid="38" grpId="0"/>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862"/>
        </a:solidFill>
        <a:effectLst/>
      </p:bgPr>
    </p:bg>
    <p:spTree>
      <p:nvGrpSpPr>
        <p:cNvPr id="1" name=""/>
        <p:cNvGrpSpPr/>
        <p:nvPr/>
      </p:nvGrpSpPr>
      <p:grpSpPr>
        <a:xfrm>
          <a:off x="0" y="0"/>
          <a:ext cx="0" cy="0"/>
          <a:chOff x="0" y="0"/>
          <a:chExt cx="0" cy="0"/>
        </a:xfrm>
      </p:grpSpPr>
      <p:pic>
        <p:nvPicPr>
          <p:cNvPr id="7" name="图形 6"/>
          <p:cNvPicPr>
            <a:picLocks noChangeAspect="1"/>
          </p:cNvPicPr>
          <p:nvPr/>
        </p:nvPicPr>
        <p:blipFill>
          <a:blip r:embed="rId1" cstate="screen">
            <a:extLst>
              <a:ext uri="{96DAC541-7B7A-43D3-8B79-37D633B846F1}">
                <asvg:svgBlip xmlns:asvg="http://schemas.microsoft.com/office/drawing/2016/SVG/main" r:embed="rId2"/>
              </a:ext>
            </a:extLst>
          </a:blip>
          <a:stretch>
            <a:fillRect/>
          </a:stretch>
        </p:blipFill>
        <p:spPr>
          <a:xfrm>
            <a:off x="111124" y="125500"/>
            <a:ext cx="12080876" cy="6884899"/>
          </a:xfrm>
          <a:prstGeom prst="rect">
            <a:avLst/>
          </a:prstGeom>
        </p:spPr>
      </p:pic>
      <p:sp>
        <p:nvSpPr>
          <p:cNvPr id="17" name="Rounded Rectangle 30"/>
          <p:cNvSpPr/>
          <p:nvPr/>
        </p:nvSpPr>
        <p:spPr bwMode="auto">
          <a:xfrm rot="5400000" flipV="1">
            <a:off x="6218068" y="-724913"/>
            <a:ext cx="124945" cy="8769343"/>
          </a:xfrm>
          <a:prstGeom prst="roundRect">
            <a:avLst>
              <a:gd name="adj" fmla="val 50000"/>
            </a:avLst>
          </a:prstGeom>
          <a:noFill/>
          <a:ln w="9525">
            <a:solidFill>
              <a:schemeClr val="accent2"/>
            </a:solidFill>
            <a:round/>
          </a:ln>
        </p:spPr>
        <p:txBody>
          <a:bodyPr vert="horz" wrap="square" lIns="91428" tIns="45714" rIns="91428" bIns="45714" numCol="1" rtlCol="0" anchor="t" anchorCtr="0" compatLnSpc="1"/>
          <a:lstStyle/>
          <a:p>
            <a:pPr marL="0" marR="0" lvl="0" indent="0" algn="ctr" defTabSz="2286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effectLst/>
              <a:uLnTx/>
              <a:uFillTx/>
              <a:cs typeface="+mn-ea"/>
              <a:sym typeface="+mn-lt"/>
            </a:endParaRPr>
          </a:p>
        </p:txBody>
      </p:sp>
      <p:grpSp>
        <p:nvGrpSpPr>
          <p:cNvPr id="18" name="270686"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3"/>
            </p:custDataLst>
          </p:nvPr>
        </p:nvGrpSpPr>
        <p:grpSpPr>
          <a:xfrm>
            <a:off x="2770378" y="2522865"/>
            <a:ext cx="8011660" cy="2253233"/>
            <a:chOff x="2243409" y="2324342"/>
            <a:chExt cx="9300513" cy="2615716"/>
          </a:xfrm>
        </p:grpSpPr>
        <p:cxnSp>
          <p:nvCxnSpPr>
            <p:cNvPr id="19" name="肘形连接符 55"/>
            <p:cNvCxnSpPr/>
            <p:nvPr/>
          </p:nvCxnSpPr>
          <p:spPr>
            <a:xfrm rot="16200000" flipV="1">
              <a:off x="2239729" y="2328022"/>
              <a:ext cx="825958" cy="818598"/>
            </a:xfrm>
            <a:prstGeom prst="bentConnector2">
              <a:avLst/>
            </a:prstGeom>
            <a:ln w="3175" cap="rnd">
              <a:solidFill>
                <a:schemeClr val="bg1">
                  <a:lumMod val="75000"/>
                </a:schemeClr>
              </a:solidFill>
              <a:prstDash val="dash"/>
              <a:round/>
              <a:headEnd type="oval"/>
              <a:tailEnd type="oval"/>
            </a:ln>
          </p:spPr>
          <p:style>
            <a:lnRef idx="1">
              <a:schemeClr val="accent1"/>
            </a:lnRef>
            <a:fillRef idx="0">
              <a:schemeClr val="accent1"/>
            </a:fillRef>
            <a:effectRef idx="0">
              <a:schemeClr val="accent1"/>
            </a:effectRef>
            <a:fontRef idx="minor">
              <a:schemeClr val="tx1"/>
            </a:fontRef>
          </p:style>
        </p:cxnSp>
        <p:cxnSp>
          <p:nvCxnSpPr>
            <p:cNvPr id="20" name="肘形连接符 56"/>
            <p:cNvCxnSpPr/>
            <p:nvPr/>
          </p:nvCxnSpPr>
          <p:spPr>
            <a:xfrm rot="16200000" flipV="1">
              <a:off x="7608647" y="2328022"/>
              <a:ext cx="825958" cy="818598"/>
            </a:xfrm>
            <a:prstGeom prst="bentConnector2">
              <a:avLst/>
            </a:prstGeom>
            <a:ln w="3175" cap="rnd">
              <a:solidFill>
                <a:schemeClr val="bg1">
                  <a:lumMod val="75000"/>
                </a:schemeClr>
              </a:solidFill>
              <a:prstDash val="dash"/>
              <a:round/>
              <a:headEnd type="oval"/>
              <a:tailEnd type="oval"/>
            </a:ln>
          </p:spPr>
          <p:style>
            <a:lnRef idx="1">
              <a:schemeClr val="accent1"/>
            </a:lnRef>
            <a:fillRef idx="0">
              <a:schemeClr val="accent1"/>
            </a:fillRef>
            <a:effectRef idx="0">
              <a:schemeClr val="accent1"/>
            </a:effectRef>
            <a:fontRef idx="minor">
              <a:schemeClr val="tx1"/>
            </a:fontRef>
          </p:style>
        </p:cxnSp>
        <p:cxnSp>
          <p:nvCxnSpPr>
            <p:cNvPr id="21" name="肘形连接符 57"/>
            <p:cNvCxnSpPr/>
            <p:nvPr/>
          </p:nvCxnSpPr>
          <p:spPr>
            <a:xfrm rot="5400000">
              <a:off x="4924188" y="4117780"/>
              <a:ext cx="825958" cy="818598"/>
            </a:xfrm>
            <a:prstGeom prst="bentConnector2">
              <a:avLst/>
            </a:prstGeom>
            <a:ln w="3175" cap="rnd">
              <a:solidFill>
                <a:schemeClr val="bg1">
                  <a:lumMod val="75000"/>
                </a:schemeClr>
              </a:solidFill>
              <a:prstDash val="dash"/>
              <a:round/>
              <a:headEnd type="oval"/>
              <a:tailEnd type="oval"/>
            </a:ln>
          </p:spPr>
          <p:style>
            <a:lnRef idx="1">
              <a:schemeClr val="accent1"/>
            </a:lnRef>
            <a:fillRef idx="0">
              <a:schemeClr val="accent1"/>
            </a:fillRef>
            <a:effectRef idx="0">
              <a:schemeClr val="accent1"/>
            </a:effectRef>
            <a:fontRef idx="minor">
              <a:schemeClr val="tx1"/>
            </a:fontRef>
          </p:style>
        </p:cxnSp>
        <p:cxnSp>
          <p:nvCxnSpPr>
            <p:cNvPr id="22" name="肘形连接符 58"/>
            <p:cNvCxnSpPr/>
            <p:nvPr/>
          </p:nvCxnSpPr>
          <p:spPr>
            <a:xfrm rot="5400000">
              <a:off x="10149850" y="4117780"/>
              <a:ext cx="825958" cy="818598"/>
            </a:xfrm>
            <a:prstGeom prst="bentConnector2">
              <a:avLst/>
            </a:prstGeom>
            <a:ln w="3175" cap="rnd">
              <a:solidFill>
                <a:schemeClr val="bg1">
                  <a:lumMod val="75000"/>
                </a:schemeClr>
              </a:solidFill>
              <a:prstDash val="dash"/>
              <a:round/>
              <a:headEnd type="oval"/>
              <a:tailEnd type="oval"/>
            </a:ln>
          </p:spPr>
          <p:style>
            <a:lnRef idx="1">
              <a:schemeClr val="accent1"/>
            </a:lnRef>
            <a:fillRef idx="0">
              <a:schemeClr val="accent1"/>
            </a:fillRef>
            <a:effectRef idx="0">
              <a:schemeClr val="accent1"/>
            </a:effectRef>
            <a:fontRef idx="minor">
              <a:schemeClr val="tx1"/>
            </a:fontRef>
          </p:style>
        </p:cxnSp>
        <p:grpSp>
          <p:nvGrpSpPr>
            <p:cNvPr id="23" name="ïślíḋè"/>
            <p:cNvGrpSpPr/>
            <p:nvPr/>
          </p:nvGrpSpPr>
          <p:grpSpPr>
            <a:xfrm>
              <a:off x="2490213" y="3060406"/>
              <a:ext cx="1143588" cy="1143588"/>
              <a:chOff x="2658488" y="3228681"/>
              <a:chExt cx="807038" cy="807038"/>
            </a:xfrm>
          </p:grpSpPr>
          <p:sp>
            <p:nvSpPr>
              <p:cNvPr id="33" name="íṣlîdê"/>
              <p:cNvSpPr/>
              <p:nvPr/>
            </p:nvSpPr>
            <p:spPr>
              <a:xfrm>
                <a:off x="2658488" y="3228681"/>
                <a:ext cx="807038" cy="807038"/>
              </a:xfrm>
              <a:prstGeom prst="diamond">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cs typeface="+mn-ea"/>
                  <a:sym typeface="+mn-lt"/>
                </a:endParaRPr>
              </a:p>
            </p:txBody>
          </p:sp>
          <p:sp>
            <p:nvSpPr>
              <p:cNvPr id="34" name="ísliḍè"/>
              <p:cNvSpPr/>
              <p:nvPr/>
            </p:nvSpPr>
            <p:spPr>
              <a:xfrm>
                <a:off x="2914323" y="3484824"/>
                <a:ext cx="295368" cy="294751"/>
              </a:xfrm>
              <a:custGeom>
                <a:avLst/>
                <a:gdLst>
                  <a:gd name="connsiteX0" fmla="*/ 481071 w 607991"/>
                  <a:gd name="connsiteY0" fmla="*/ 506364 h 606722"/>
                  <a:gd name="connsiteX1" fmla="*/ 460955 w 607991"/>
                  <a:gd name="connsiteY1" fmla="*/ 516162 h 606722"/>
                  <a:gd name="connsiteX2" fmla="*/ 455704 w 607991"/>
                  <a:gd name="connsiteY2" fmla="*/ 530826 h 606722"/>
                  <a:gd name="connsiteX3" fmla="*/ 480981 w 607991"/>
                  <a:gd name="connsiteY3" fmla="*/ 556066 h 606722"/>
                  <a:gd name="connsiteX4" fmla="*/ 506437 w 607991"/>
                  <a:gd name="connsiteY4" fmla="*/ 530826 h 606722"/>
                  <a:gd name="connsiteX5" fmla="*/ 501186 w 607991"/>
                  <a:gd name="connsiteY5" fmla="*/ 516162 h 606722"/>
                  <a:gd name="connsiteX6" fmla="*/ 481071 w 607991"/>
                  <a:gd name="connsiteY6" fmla="*/ 506364 h 606722"/>
                  <a:gd name="connsiteX7" fmla="*/ 126698 w 607991"/>
                  <a:gd name="connsiteY7" fmla="*/ 506364 h 606722"/>
                  <a:gd name="connsiteX8" fmla="*/ 106628 w 607991"/>
                  <a:gd name="connsiteY8" fmla="*/ 516162 h 606722"/>
                  <a:gd name="connsiteX9" fmla="*/ 101287 w 607991"/>
                  <a:gd name="connsiteY9" fmla="*/ 530826 h 606722"/>
                  <a:gd name="connsiteX10" fmla="*/ 126565 w 607991"/>
                  <a:gd name="connsiteY10" fmla="*/ 556066 h 606722"/>
                  <a:gd name="connsiteX11" fmla="*/ 152020 w 607991"/>
                  <a:gd name="connsiteY11" fmla="*/ 530826 h 606722"/>
                  <a:gd name="connsiteX12" fmla="*/ 146769 w 607991"/>
                  <a:gd name="connsiteY12" fmla="*/ 516162 h 606722"/>
                  <a:gd name="connsiteX13" fmla="*/ 126698 w 607991"/>
                  <a:gd name="connsiteY13" fmla="*/ 506364 h 606722"/>
                  <a:gd name="connsiteX14" fmla="*/ 354520 w 607991"/>
                  <a:gd name="connsiteY14" fmla="*/ 328623 h 606722"/>
                  <a:gd name="connsiteX15" fmla="*/ 500562 w 607991"/>
                  <a:gd name="connsiteY15" fmla="*/ 328623 h 606722"/>
                  <a:gd name="connsiteX16" fmla="*/ 531710 w 607991"/>
                  <a:gd name="connsiteY16" fmla="*/ 353885 h 606722"/>
                  <a:gd name="connsiteX17" fmla="*/ 354520 w 607991"/>
                  <a:gd name="connsiteY17" fmla="*/ 353885 h 606722"/>
                  <a:gd name="connsiteX18" fmla="*/ 227926 w 607991"/>
                  <a:gd name="connsiteY18" fmla="*/ 328623 h 606722"/>
                  <a:gd name="connsiteX19" fmla="*/ 303925 w 607991"/>
                  <a:gd name="connsiteY19" fmla="*/ 328623 h 606722"/>
                  <a:gd name="connsiteX20" fmla="*/ 303925 w 607991"/>
                  <a:gd name="connsiteY20" fmla="*/ 353885 h 606722"/>
                  <a:gd name="connsiteX21" fmla="*/ 227926 w 607991"/>
                  <a:gd name="connsiteY21" fmla="*/ 353885 h 606722"/>
                  <a:gd name="connsiteX22" fmla="*/ 404971 w 607991"/>
                  <a:gd name="connsiteY22" fmla="*/ 50656 h 606722"/>
                  <a:gd name="connsiteX23" fmla="*/ 404971 w 607991"/>
                  <a:gd name="connsiteY23" fmla="*/ 101313 h 606722"/>
                  <a:gd name="connsiteX24" fmla="*/ 455704 w 607991"/>
                  <a:gd name="connsiteY24" fmla="*/ 101313 h 606722"/>
                  <a:gd name="connsiteX25" fmla="*/ 455704 w 607991"/>
                  <a:gd name="connsiteY25" fmla="*/ 50656 h 606722"/>
                  <a:gd name="connsiteX26" fmla="*/ 379694 w 607991"/>
                  <a:gd name="connsiteY26" fmla="*/ 0 h 606722"/>
                  <a:gd name="connsiteX27" fmla="*/ 480892 w 607991"/>
                  <a:gd name="connsiteY27" fmla="*/ 0 h 606722"/>
                  <a:gd name="connsiteX28" fmla="*/ 531625 w 607991"/>
                  <a:gd name="connsiteY28" fmla="*/ 0 h 606722"/>
                  <a:gd name="connsiteX29" fmla="*/ 556902 w 607991"/>
                  <a:gd name="connsiteY29" fmla="*/ 25417 h 606722"/>
                  <a:gd name="connsiteX30" fmla="*/ 531625 w 607991"/>
                  <a:gd name="connsiteY30" fmla="*/ 50656 h 606722"/>
                  <a:gd name="connsiteX31" fmla="*/ 506259 w 607991"/>
                  <a:gd name="connsiteY31" fmla="*/ 50656 h 606722"/>
                  <a:gd name="connsiteX32" fmla="*/ 506259 w 607991"/>
                  <a:gd name="connsiteY32" fmla="*/ 101046 h 606722"/>
                  <a:gd name="connsiteX33" fmla="*/ 531625 w 607991"/>
                  <a:gd name="connsiteY33" fmla="*/ 101046 h 606722"/>
                  <a:gd name="connsiteX34" fmla="*/ 556902 w 607991"/>
                  <a:gd name="connsiteY34" fmla="*/ 126286 h 606722"/>
                  <a:gd name="connsiteX35" fmla="*/ 531625 w 607991"/>
                  <a:gd name="connsiteY35" fmla="*/ 151525 h 606722"/>
                  <a:gd name="connsiteX36" fmla="*/ 480892 w 607991"/>
                  <a:gd name="connsiteY36" fmla="*/ 151525 h 606722"/>
                  <a:gd name="connsiteX37" fmla="*/ 379694 w 607991"/>
                  <a:gd name="connsiteY37" fmla="*/ 151525 h 606722"/>
                  <a:gd name="connsiteX38" fmla="*/ 354417 w 607991"/>
                  <a:gd name="connsiteY38" fmla="*/ 126286 h 606722"/>
                  <a:gd name="connsiteX39" fmla="*/ 354417 w 607991"/>
                  <a:gd name="connsiteY39" fmla="*/ 101046 h 606722"/>
                  <a:gd name="connsiteX40" fmla="*/ 101287 w 607991"/>
                  <a:gd name="connsiteY40" fmla="*/ 101046 h 606722"/>
                  <a:gd name="connsiteX41" fmla="*/ 76010 w 607991"/>
                  <a:gd name="connsiteY41" fmla="*/ 126286 h 606722"/>
                  <a:gd name="connsiteX42" fmla="*/ 76010 w 607991"/>
                  <a:gd name="connsiteY42" fmla="*/ 176853 h 606722"/>
                  <a:gd name="connsiteX43" fmla="*/ 126743 w 607991"/>
                  <a:gd name="connsiteY43" fmla="*/ 252571 h 606722"/>
                  <a:gd name="connsiteX44" fmla="*/ 127010 w 607991"/>
                  <a:gd name="connsiteY44" fmla="*/ 252749 h 606722"/>
                  <a:gd name="connsiteX45" fmla="*/ 133507 w 607991"/>
                  <a:gd name="connsiteY45" fmla="*/ 241640 h 606722"/>
                  <a:gd name="connsiteX46" fmla="*/ 203732 w 607991"/>
                  <a:gd name="connsiteY46" fmla="*/ 202093 h 606722"/>
                  <a:gd name="connsiteX47" fmla="*/ 374354 w 607991"/>
                  <a:gd name="connsiteY47" fmla="*/ 202093 h 606722"/>
                  <a:gd name="connsiteX48" fmla="*/ 444134 w 607991"/>
                  <a:gd name="connsiteY48" fmla="*/ 240751 h 606722"/>
                  <a:gd name="connsiteX49" fmla="*/ 467275 w 607991"/>
                  <a:gd name="connsiteY49" fmla="*/ 277988 h 606722"/>
                  <a:gd name="connsiteX50" fmla="*/ 329228 w 607991"/>
                  <a:gd name="connsiteY50" fmla="*/ 277988 h 606722"/>
                  <a:gd name="connsiteX51" fmla="*/ 202664 w 607991"/>
                  <a:gd name="connsiteY51" fmla="*/ 277988 h 606722"/>
                  <a:gd name="connsiteX52" fmla="*/ 177297 w 607991"/>
                  <a:gd name="connsiteY52" fmla="*/ 303228 h 606722"/>
                  <a:gd name="connsiteX53" fmla="*/ 177297 w 607991"/>
                  <a:gd name="connsiteY53" fmla="*/ 379124 h 606722"/>
                  <a:gd name="connsiteX54" fmla="*/ 202664 w 607991"/>
                  <a:gd name="connsiteY54" fmla="*/ 404363 h 606722"/>
                  <a:gd name="connsiteX55" fmla="*/ 329139 w 607991"/>
                  <a:gd name="connsiteY55" fmla="*/ 404363 h 606722"/>
                  <a:gd name="connsiteX56" fmla="*/ 329139 w 607991"/>
                  <a:gd name="connsiteY56" fmla="*/ 404274 h 606722"/>
                  <a:gd name="connsiteX57" fmla="*/ 607991 w 607991"/>
                  <a:gd name="connsiteY57" fmla="*/ 404274 h 606722"/>
                  <a:gd name="connsiteX58" fmla="*/ 607991 w 607991"/>
                  <a:gd name="connsiteY58" fmla="*/ 480170 h 606722"/>
                  <a:gd name="connsiteX59" fmla="*/ 557347 w 607991"/>
                  <a:gd name="connsiteY59" fmla="*/ 530826 h 606722"/>
                  <a:gd name="connsiteX60" fmla="*/ 481426 w 607991"/>
                  <a:gd name="connsiteY60" fmla="*/ 606722 h 606722"/>
                  <a:gd name="connsiteX61" fmla="*/ 405416 w 607991"/>
                  <a:gd name="connsiteY61" fmla="*/ 530826 h 606722"/>
                  <a:gd name="connsiteX62" fmla="*/ 202753 w 607991"/>
                  <a:gd name="connsiteY62" fmla="*/ 530826 h 606722"/>
                  <a:gd name="connsiteX63" fmla="*/ 126743 w 607991"/>
                  <a:gd name="connsiteY63" fmla="*/ 606722 h 606722"/>
                  <a:gd name="connsiteX64" fmla="*/ 50733 w 607991"/>
                  <a:gd name="connsiteY64" fmla="*/ 530826 h 606722"/>
                  <a:gd name="connsiteX65" fmla="*/ 0 w 607991"/>
                  <a:gd name="connsiteY65" fmla="*/ 480348 h 606722"/>
                  <a:gd name="connsiteX66" fmla="*/ 0 w 607991"/>
                  <a:gd name="connsiteY66" fmla="*/ 404363 h 606722"/>
                  <a:gd name="connsiteX67" fmla="*/ 50733 w 607991"/>
                  <a:gd name="connsiteY67" fmla="*/ 353884 h 606722"/>
                  <a:gd name="connsiteX68" fmla="*/ 67466 w 607991"/>
                  <a:gd name="connsiteY68" fmla="*/ 353884 h 606722"/>
                  <a:gd name="connsiteX69" fmla="*/ 92476 w 607991"/>
                  <a:gd name="connsiteY69" fmla="*/ 312381 h 606722"/>
                  <a:gd name="connsiteX70" fmla="*/ 99774 w 607991"/>
                  <a:gd name="connsiteY70" fmla="*/ 299851 h 606722"/>
                  <a:gd name="connsiteX71" fmla="*/ 25188 w 607991"/>
                  <a:gd name="connsiteY71" fmla="*/ 176942 h 606722"/>
                  <a:gd name="connsiteX72" fmla="*/ 25188 w 607991"/>
                  <a:gd name="connsiteY72" fmla="*/ 126286 h 606722"/>
                  <a:gd name="connsiteX73" fmla="*/ 101198 w 607991"/>
                  <a:gd name="connsiteY73" fmla="*/ 50568 h 606722"/>
                  <a:gd name="connsiteX74" fmla="*/ 354417 w 607991"/>
                  <a:gd name="connsiteY74" fmla="*/ 50568 h 606722"/>
                  <a:gd name="connsiteX75" fmla="*/ 354417 w 607991"/>
                  <a:gd name="connsiteY75" fmla="*/ 25328 h 606722"/>
                  <a:gd name="connsiteX76" fmla="*/ 379694 w 607991"/>
                  <a:gd name="connsiteY76"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07991" h="606722">
                    <a:moveTo>
                      <a:pt x="481071" y="506364"/>
                    </a:moveTo>
                    <a:cubicBezTo>
                      <a:pt x="473461" y="506364"/>
                      <a:pt x="465851" y="509630"/>
                      <a:pt x="460955" y="516162"/>
                    </a:cubicBezTo>
                    <a:cubicBezTo>
                      <a:pt x="457840" y="520428"/>
                      <a:pt x="455704" y="525227"/>
                      <a:pt x="455704" y="530826"/>
                    </a:cubicBezTo>
                    <a:cubicBezTo>
                      <a:pt x="455704" y="544690"/>
                      <a:pt x="467008" y="556066"/>
                      <a:pt x="480981" y="556066"/>
                    </a:cubicBezTo>
                    <a:cubicBezTo>
                      <a:pt x="495044" y="556066"/>
                      <a:pt x="506437" y="544779"/>
                      <a:pt x="506437" y="530826"/>
                    </a:cubicBezTo>
                    <a:cubicBezTo>
                      <a:pt x="506437" y="525227"/>
                      <a:pt x="504301" y="520251"/>
                      <a:pt x="501186" y="516162"/>
                    </a:cubicBezTo>
                    <a:cubicBezTo>
                      <a:pt x="496290" y="509630"/>
                      <a:pt x="488680" y="506364"/>
                      <a:pt x="481071" y="506364"/>
                    </a:cubicBezTo>
                    <a:close/>
                    <a:moveTo>
                      <a:pt x="126698" y="506364"/>
                    </a:moveTo>
                    <a:cubicBezTo>
                      <a:pt x="119088" y="506364"/>
                      <a:pt x="111478" y="509630"/>
                      <a:pt x="106628" y="516162"/>
                    </a:cubicBezTo>
                    <a:cubicBezTo>
                      <a:pt x="103424" y="520428"/>
                      <a:pt x="101287" y="525227"/>
                      <a:pt x="101287" y="530826"/>
                    </a:cubicBezTo>
                    <a:cubicBezTo>
                      <a:pt x="101287" y="544690"/>
                      <a:pt x="112591" y="556066"/>
                      <a:pt x="126565" y="556066"/>
                    </a:cubicBezTo>
                    <a:cubicBezTo>
                      <a:pt x="140450" y="556066"/>
                      <a:pt x="151931" y="544779"/>
                      <a:pt x="152020" y="530826"/>
                    </a:cubicBezTo>
                    <a:cubicBezTo>
                      <a:pt x="152020" y="525227"/>
                      <a:pt x="149884" y="520251"/>
                      <a:pt x="146769" y="516162"/>
                    </a:cubicBezTo>
                    <a:cubicBezTo>
                      <a:pt x="141918" y="509630"/>
                      <a:pt x="134308" y="506364"/>
                      <a:pt x="126698" y="506364"/>
                    </a:cubicBezTo>
                    <a:close/>
                    <a:moveTo>
                      <a:pt x="354520" y="328623"/>
                    </a:moveTo>
                    <a:lnTo>
                      <a:pt x="500562" y="328623"/>
                    </a:lnTo>
                    <a:cubicBezTo>
                      <a:pt x="510974" y="342321"/>
                      <a:pt x="522544" y="353885"/>
                      <a:pt x="531710" y="353885"/>
                    </a:cubicBezTo>
                    <a:lnTo>
                      <a:pt x="354520" y="353885"/>
                    </a:lnTo>
                    <a:close/>
                    <a:moveTo>
                      <a:pt x="227926" y="328623"/>
                    </a:moveTo>
                    <a:lnTo>
                      <a:pt x="303925" y="328623"/>
                    </a:lnTo>
                    <a:lnTo>
                      <a:pt x="303925" y="353885"/>
                    </a:lnTo>
                    <a:lnTo>
                      <a:pt x="227926" y="353885"/>
                    </a:lnTo>
                    <a:close/>
                    <a:moveTo>
                      <a:pt x="404971" y="50656"/>
                    </a:moveTo>
                    <a:lnTo>
                      <a:pt x="404971" y="101313"/>
                    </a:lnTo>
                    <a:lnTo>
                      <a:pt x="455704" y="101313"/>
                    </a:lnTo>
                    <a:lnTo>
                      <a:pt x="455704" y="50656"/>
                    </a:lnTo>
                    <a:close/>
                    <a:moveTo>
                      <a:pt x="379694" y="0"/>
                    </a:moveTo>
                    <a:lnTo>
                      <a:pt x="480892" y="0"/>
                    </a:lnTo>
                    <a:lnTo>
                      <a:pt x="531625" y="0"/>
                    </a:lnTo>
                    <a:cubicBezTo>
                      <a:pt x="545599" y="0"/>
                      <a:pt x="556902" y="11553"/>
                      <a:pt x="556902" y="25417"/>
                    </a:cubicBezTo>
                    <a:cubicBezTo>
                      <a:pt x="556902" y="39281"/>
                      <a:pt x="545599" y="50656"/>
                      <a:pt x="531625" y="50656"/>
                    </a:cubicBezTo>
                    <a:lnTo>
                      <a:pt x="506259" y="50656"/>
                    </a:lnTo>
                    <a:lnTo>
                      <a:pt x="506259" y="101046"/>
                    </a:lnTo>
                    <a:lnTo>
                      <a:pt x="531625" y="101046"/>
                    </a:lnTo>
                    <a:cubicBezTo>
                      <a:pt x="545599" y="101046"/>
                      <a:pt x="556902" y="112511"/>
                      <a:pt x="556902" y="126286"/>
                    </a:cubicBezTo>
                    <a:cubicBezTo>
                      <a:pt x="556902" y="140150"/>
                      <a:pt x="545599" y="151525"/>
                      <a:pt x="531625" y="151525"/>
                    </a:cubicBezTo>
                    <a:lnTo>
                      <a:pt x="480892" y="151525"/>
                    </a:lnTo>
                    <a:lnTo>
                      <a:pt x="379694" y="151525"/>
                    </a:lnTo>
                    <a:cubicBezTo>
                      <a:pt x="365720" y="151525"/>
                      <a:pt x="354417" y="140327"/>
                      <a:pt x="354417" y="126286"/>
                    </a:cubicBezTo>
                    <a:lnTo>
                      <a:pt x="354417" y="101046"/>
                    </a:lnTo>
                    <a:lnTo>
                      <a:pt x="101287" y="101046"/>
                    </a:lnTo>
                    <a:cubicBezTo>
                      <a:pt x="87492" y="101046"/>
                      <a:pt x="76010" y="112333"/>
                      <a:pt x="76010" y="126286"/>
                    </a:cubicBezTo>
                    <a:lnTo>
                      <a:pt x="76010" y="176853"/>
                    </a:lnTo>
                    <a:cubicBezTo>
                      <a:pt x="76010" y="252571"/>
                      <a:pt x="114193" y="252571"/>
                      <a:pt x="126743" y="252571"/>
                    </a:cubicBezTo>
                    <a:cubicBezTo>
                      <a:pt x="126743" y="252571"/>
                      <a:pt x="126921" y="252749"/>
                      <a:pt x="127010" y="252749"/>
                    </a:cubicBezTo>
                    <a:lnTo>
                      <a:pt x="133507" y="241640"/>
                    </a:lnTo>
                    <a:cubicBezTo>
                      <a:pt x="148638" y="216934"/>
                      <a:pt x="175517" y="202093"/>
                      <a:pt x="203732" y="202093"/>
                    </a:cubicBezTo>
                    <a:lnTo>
                      <a:pt x="374354" y="202093"/>
                    </a:lnTo>
                    <a:cubicBezTo>
                      <a:pt x="403013" y="202093"/>
                      <a:pt x="429092" y="216667"/>
                      <a:pt x="444134" y="240751"/>
                    </a:cubicBezTo>
                    <a:lnTo>
                      <a:pt x="467275" y="277988"/>
                    </a:lnTo>
                    <a:lnTo>
                      <a:pt x="329228" y="277988"/>
                    </a:lnTo>
                    <a:lnTo>
                      <a:pt x="202664" y="277988"/>
                    </a:lnTo>
                    <a:cubicBezTo>
                      <a:pt x="188601" y="277988"/>
                      <a:pt x="177297" y="289275"/>
                      <a:pt x="177297" y="303228"/>
                    </a:cubicBezTo>
                    <a:lnTo>
                      <a:pt x="177297" y="379124"/>
                    </a:lnTo>
                    <a:cubicBezTo>
                      <a:pt x="177297" y="392987"/>
                      <a:pt x="188601" y="404363"/>
                      <a:pt x="202664" y="404363"/>
                    </a:cubicBezTo>
                    <a:lnTo>
                      <a:pt x="329139" y="404363"/>
                    </a:lnTo>
                    <a:lnTo>
                      <a:pt x="329139" y="404274"/>
                    </a:lnTo>
                    <a:lnTo>
                      <a:pt x="607991" y="404274"/>
                    </a:lnTo>
                    <a:lnTo>
                      <a:pt x="607991" y="480170"/>
                    </a:lnTo>
                    <a:cubicBezTo>
                      <a:pt x="607991" y="508164"/>
                      <a:pt x="585206" y="530826"/>
                      <a:pt x="557347" y="530826"/>
                    </a:cubicBezTo>
                    <a:cubicBezTo>
                      <a:pt x="557347" y="572773"/>
                      <a:pt x="523259" y="606722"/>
                      <a:pt x="481426" y="606722"/>
                    </a:cubicBezTo>
                    <a:cubicBezTo>
                      <a:pt x="439416" y="606722"/>
                      <a:pt x="405416" y="572596"/>
                      <a:pt x="405416" y="530826"/>
                    </a:cubicBezTo>
                    <a:lnTo>
                      <a:pt x="202753" y="530826"/>
                    </a:lnTo>
                    <a:cubicBezTo>
                      <a:pt x="202753" y="572773"/>
                      <a:pt x="168753" y="606722"/>
                      <a:pt x="126743" y="606722"/>
                    </a:cubicBezTo>
                    <a:cubicBezTo>
                      <a:pt x="84733" y="606722"/>
                      <a:pt x="50733" y="572596"/>
                      <a:pt x="50733" y="530826"/>
                    </a:cubicBezTo>
                    <a:cubicBezTo>
                      <a:pt x="22696" y="530826"/>
                      <a:pt x="0" y="508253"/>
                      <a:pt x="0" y="480348"/>
                    </a:cubicBezTo>
                    <a:lnTo>
                      <a:pt x="0" y="404363"/>
                    </a:lnTo>
                    <a:cubicBezTo>
                      <a:pt x="0" y="376546"/>
                      <a:pt x="22696" y="354062"/>
                      <a:pt x="50733" y="353884"/>
                    </a:cubicBezTo>
                    <a:lnTo>
                      <a:pt x="67466" y="353884"/>
                    </a:lnTo>
                    <a:cubicBezTo>
                      <a:pt x="73874" y="345619"/>
                      <a:pt x="87581" y="321091"/>
                      <a:pt x="92476" y="312381"/>
                    </a:cubicBezTo>
                    <a:cubicBezTo>
                      <a:pt x="95413" y="307049"/>
                      <a:pt x="97994" y="302694"/>
                      <a:pt x="99774" y="299851"/>
                    </a:cubicBezTo>
                    <a:cubicBezTo>
                      <a:pt x="52691" y="287942"/>
                      <a:pt x="25188" y="244129"/>
                      <a:pt x="25188" y="176942"/>
                    </a:cubicBezTo>
                    <a:lnTo>
                      <a:pt x="25188" y="126286"/>
                    </a:lnTo>
                    <a:cubicBezTo>
                      <a:pt x="25188" y="84516"/>
                      <a:pt x="59277" y="50568"/>
                      <a:pt x="101198" y="50568"/>
                    </a:cubicBezTo>
                    <a:lnTo>
                      <a:pt x="354417" y="50568"/>
                    </a:lnTo>
                    <a:lnTo>
                      <a:pt x="354417" y="25328"/>
                    </a:lnTo>
                    <a:cubicBezTo>
                      <a:pt x="354417" y="11464"/>
                      <a:pt x="365720" y="0"/>
                      <a:pt x="379694" y="0"/>
                    </a:cubicBezTo>
                    <a:close/>
                  </a:path>
                </a:pathLst>
              </a:custGeom>
              <a:solidFill>
                <a:schemeClr val="bg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chemeClr val="tx1"/>
                  </a:solidFill>
                  <a:effectLst/>
                  <a:uLnTx/>
                  <a:uFillTx/>
                  <a:cs typeface="+mn-ea"/>
                  <a:sym typeface="+mn-lt"/>
                </a:endParaRPr>
              </a:p>
            </p:txBody>
          </p:sp>
        </p:grpSp>
        <p:grpSp>
          <p:nvGrpSpPr>
            <p:cNvPr id="24" name="ïsḻiḋé"/>
            <p:cNvGrpSpPr/>
            <p:nvPr/>
          </p:nvGrpSpPr>
          <p:grpSpPr>
            <a:xfrm>
              <a:off x="5174672" y="3060406"/>
              <a:ext cx="1143588" cy="1143588"/>
              <a:chOff x="5342947" y="3228681"/>
              <a:chExt cx="807038" cy="807038"/>
            </a:xfrm>
          </p:grpSpPr>
          <p:sp>
            <p:nvSpPr>
              <p:cNvPr id="31" name="íŝḷíḋe"/>
              <p:cNvSpPr/>
              <p:nvPr/>
            </p:nvSpPr>
            <p:spPr>
              <a:xfrm>
                <a:off x="5342947" y="3228681"/>
                <a:ext cx="807038" cy="807038"/>
              </a:xfrm>
              <a:prstGeom prst="diamond">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cs typeface="+mn-ea"/>
                  <a:sym typeface="+mn-lt"/>
                </a:endParaRPr>
              </a:p>
            </p:txBody>
          </p:sp>
          <p:sp>
            <p:nvSpPr>
              <p:cNvPr id="32" name="îsḻídè"/>
              <p:cNvSpPr/>
              <p:nvPr/>
            </p:nvSpPr>
            <p:spPr>
              <a:xfrm>
                <a:off x="5598782" y="3484824"/>
                <a:ext cx="295368" cy="294751"/>
              </a:xfrm>
              <a:custGeom>
                <a:avLst/>
                <a:gdLst>
                  <a:gd name="connsiteX0" fmla="*/ 481071 w 607991"/>
                  <a:gd name="connsiteY0" fmla="*/ 506364 h 606722"/>
                  <a:gd name="connsiteX1" fmla="*/ 460955 w 607991"/>
                  <a:gd name="connsiteY1" fmla="*/ 516162 h 606722"/>
                  <a:gd name="connsiteX2" fmla="*/ 455704 w 607991"/>
                  <a:gd name="connsiteY2" fmla="*/ 530826 h 606722"/>
                  <a:gd name="connsiteX3" fmla="*/ 480981 w 607991"/>
                  <a:gd name="connsiteY3" fmla="*/ 556066 h 606722"/>
                  <a:gd name="connsiteX4" fmla="*/ 506437 w 607991"/>
                  <a:gd name="connsiteY4" fmla="*/ 530826 h 606722"/>
                  <a:gd name="connsiteX5" fmla="*/ 501186 w 607991"/>
                  <a:gd name="connsiteY5" fmla="*/ 516162 h 606722"/>
                  <a:gd name="connsiteX6" fmla="*/ 481071 w 607991"/>
                  <a:gd name="connsiteY6" fmla="*/ 506364 h 606722"/>
                  <a:gd name="connsiteX7" fmla="*/ 126698 w 607991"/>
                  <a:gd name="connsiteY7" fmla="*/ 506364 h 606722"/>
                  <a:gd name="connsiteX8" fmla="*/ 106628 w 607991"/>
                  <a:gd name="connsiteY8" fmla="*/ 516162 h 606722"/>
                  <a:gd name="connsiteX9" fmla="*/ 101287 w 607991"/>
                  <a:gd name="connsiteY9" fmla="*/ 530826 h 606722"/>
                  <a:gd name="connsiteX10" fmla="*/ 126565 w 607991"/>
                  <a:gd name="connsiteY10" fmla="*/ 556066 h 606722"/>
                  <a:gd name="connsiteX11" fmla="*/ 152020 w 607991"/>
                  <a:gd name="connsiteY11" fmla="*/ 530826 h 606722"/>
                  <a:gd name="connsiteX12" fmla="*/ 146769 w 607991"/>
                  <a:gd name="connsiteY12" fmla="*/ 516162 h 606722"/>
                  <a:gd name="connsiteX13" fmla="*/ 126698 w 607991"/>
                  <a:gd name="connsiteY13" fmla="*/ 506364 h 606722"/>
                  <a:gd name="connsiteX14" fmla="*/ 354520 w 607991"/>
                  <a:gd name="connsiteY14" fmla="*/ 328623 h 606722"/>
                  <a:gd name="connsiteX15" fmla="*/ 500562 w 607991"/>
                  <a:gd name="connsiteY15" fmla="*/ 328623 h 606722"/>
                  <a:gd name="connsiteX16" fmla="*/ 531710 w 607991"/>
                  <a:gd name="connsiteY16" fmla="*/ 353885 h 606722"/>
                  <a:gd name="connsiteX17" fmla="*/ 354520 w 607991"/>
                  <a:gd name="connsiteY17" fmla="*/ 353885 h 606722"/>
                  <a:gd name="connsiteX18" fmla="*/ 227926 w 607991"/>
                  <a:gd name="connsiteY18" fmla="*/ 328623 h 606722"/>
                  <a:gd name="connsiteX19" fmla="*/ 303925 w 607991"/>
                  <a:gd name="connsiteY19" fmla="*/ 328623 h 606722"/>
                  <a:gd name="connsiteX20" fmla="*/ 303925 w 607991"/>
                  <a:gd name="connsiteY20" fmla="*/ 353885 h 606722"/>
                  <a:gd name="connsiteX21" fmla="*/ 227926 w 607991"/>
                  <a:gd name="connsiteY21" fmla="*/ 353885 h 606722"/>
                  <a:gd name="connsiteX22" fmla="*/ 404971 w 607991"/>
                  <a:gd name="connsiteY22" fmla="*/ 50656 h 606722"/>
                  <a:gd name="connsiteX23" fmla="*/ 404971 w 607991"/>
                  <a:gd name="connsiteY23" fmla="*/ 101313 h 606722"/>
                  <a:gd name="connsiteX24" fmla="*/ 455704 w 607991"/>
                  <a:gd name="connsiteY24" fmla="*/ 101313 h 606722"/>
                  <a:gd name="connsiteX25" fmla="*/ 455704 w 607991"/>
                  <a:gd name="connsiteY25" fmla="*/ 50656 h 606722"/>
                  <a:gd name="connsiteX26" fmla="*/ 379694 w 607991"/>
                  <a:gd name="connsiteY26" fmla="*/ 0 h 606722"/>
                  <a:gd name="connsiteX27" fmla="*/ 480892 w 607991"/>
                  <a:gd name="connsiteY27" fmla="*/ 0 h 606722"/>
                  <a:gd name="connsiteX28" fmla="*/ 531625 w 607991"/>
                  <a:gd name="connsiteY28" fmla="*/ 0 h 606722"/>
                  <a:gd name="connsiteX29" fmla="*/ 556902 w 607991"/>
                  <a:gd name="connsiteY29" fmla="*/ 25417 h 606722"/>
                  <a:gd name="connsiteX30" fmla="*/ 531625 w 607991"/>
                  <a:gd name="connsiteY30" fmla="*/ 50656 h 606722"/>
                  <a:gd name="connsiteX31" fmla="*/ 506259 w 607991"/>
                  <a:gd name="connsiteY31" fmla="*/ 50656 h 606722"/>
                  <a:gd name="connsiteX32" fmla="*/ 506259 w 607991"/>
                  <a:gd name="connsiteY32" fmla="*/ 101046 h 606722"/>
                  <a:gd name="connsiteX33" fmla="*/ 531625 w 607991"/>
                  <a:gd name="connsiteY33" fmla="*/ 101046 h 606722"/>
                  <a:gd name="connsiteX34" fmla="*/ 556902 w 607991"/>
                  <a:gd name="connsiteY34" fmla="*/ 126286 h 606722"/>
                  <a:gd name="connsiteX35" fmla="*/ 531625 w 607991"/>
                  <a:gd name="connsiteY35" fmla="*/ 151525 h 606722"/>
                  <a:gd name="connsiteX36" fmla="*/ 480892 w 607991"/>
                  <a:gd name="connsiteY36" fmla="*/ 151525 h 606722"/>
                  <a:gd name="connsiteX37" fmla="*/ 379694 w 607991"/>
                  <a:gd name="connsiteY37" fmla="*/ 151525 h 606722"/>
                  <a:gd name="connsiteX38" fmla="*/ 354417 w 607991"/>
                  <a:gd name="connsiteY38" fmla="*/ 126286 h 606722"/>
                  <a:gd name="connsiteX39" fmla="*/ 354417 w 607991"/>
                  <a:gd name="connsiteY39" fmla="*/ 101046 h 606722"/>
                  <a:gd name="connsiteX40" fmla="*/ 101287 w 607991"/>
                  <a:gd name="connsiteY40" fmla="*/ 101046 h 606722"/>
                  <a:gd name="connsiteX41" fmla="*/ 76010 w 607991"/>
                  <a:gd name="connsiteY41" fmla="*/ 126286 h 606722"/>
                  <a:gd name="connsiteX42" fmla="*/ 76010 w 607991"/>
                  <a:gd name="connsiteY42" fmla="*/ 176853 h 606722"/>
                  <a:gd name="connsiteX43" fmla="*/ 126743 w 607991"/>
                  <a:gd name="connsiteY43" fmla="*/ 252571 h 606722"/>
                  <a:gd name="connsiteX44" fmla="*/ 127010 w 607991"/>
                  <a:gd name="connsiteY44" fmla="*/ 252749 h 606722"/>
                  <a:gd name="connsiteX45" fmla="*/ 133507 w 607991"/>
                  <a:gd name="connsiteY45" fmla="*/ 241640 h 606722"/>
                  <a:gd name="connsiteX46" fmla="*/ 203732 w 607991"/>
                  <a:gd name="connsiteY46" fmla="*/ 202093 h 606722"/>
                  <a:gd name="connsiteX47" fmla="*/ 374354 w 607991"/>
                  <a:gd name="connsiteY47" fmla="*/ 202093 h 606722"/>
                  <a:gd name="connsiteX48" fmla="*/ 444134 w 607991"/>
                  <a:gd name="connsiteY48" fmla="*/ 240751 h 606722"/>
                  <a:gd name="connsiteX49" fmla="*/ 467275 w 607991"/>
                  <a:gd name="connsiteY49" fmla="*/ 277988 h 606722"/>
                  <a:gd name="connsiteX50" fmla="*/ 329228 w 607991"/>
                  <a:gd name="connsiteY50" fmla="*/ 277988 h 606722"/>
                  <a:gd name="connsiteX51" fmla="*/ 202664 w 607991"/>
                  <a:gd name="connsiteY51" fmla="*/ 277988 h 606722"/>
                  <a:gd name="connsiteX52" fmla="*/ 177297 w 607991"/>
                  <a:gd name="connsiteY52" fmla="*/ 303228 h 606722"/>
                  <a:gd name="connsiteX53" fmla="*/ 177297 w 607991"/>
                  <a:gd name="connsiteY53" fmla="*/ 379124 h 606722"/>
                  <a:gd name="connsiteX54" fmla="*/ 202664 w 607991"/>
                  <a:gd name="connsiteY54" fmla="*/ 404363 h 606722"/>
                  <a:gd name="connsiteX55" fmla="*/ 329139 w 607991"/>
                  <a:gd name="connsiteY55" fmla="*/ 404363 h 606722"/>
                  <a:gd name="connsiteX56" fmla="*/ 329139 w 607991"/>
                  <a:gd name="connsiteY56" fmla="*/ 404274 h 606722"/>
                  <a:gd name="connsiteX57" fmla="*/ 607991 w 607991"/>
                  <a:gd name="connsiteY57" fmla="*/ 404274 h 606722"/>
                  <a:gd name="connsiteX58" fmla="*/ 607991 w 607991"/>
                  <a:gd name="connsiteY58" fmla="*/ 480170 h 606722"/>
                  <a:gd name="connsiteX59" fmla="*/ 557347 w 607991"/>
                  <a:gd name="connsiteY59" fmla="*/ 530826 h 606722"/>
                  <a:gd name="connsiteX60" fmla="*/ 481426 w 607991"/>
                  <a:gd name="connsiteY60" fmla="*/ 606722 h 606722"/>
                  <a:gd name="connsiteX61" fmla="*/ 405416 w 607991"/>
                  <a:gd name="connsiteY61" fmla="*/ 530826 h 606722"/>
                  <a:gd name="connsiteX62" fmla="*/ 202753 w 607991"/>
                  <a:gd name="connsiteY62" fmla="*/ 530826 h 606722"/>
                  <a:gd name="connsiteX63" fmla="*/ 126743 w 607991"/>
                  <a:gd name="connsiteY63" fmla="*/ 606722 h 606722"/>
                  <a:gd name="connsiteX64" fmla="*/ 50733 w 607991"/>
                  <a:gd name="connsiteY64" fmla="*/ 530826 h 606722"/>
                  <a:gd name="connsiteX65" fmla="*/ 0 w 607991"/>
                  <a:gd name="connsiteY65" fmla="*/ 480348 h 606722"/>
                  <a:gd name="connsiteX66" fmla="*/ 0 w 607991"/>
                  <a:gd name="connsiteY66" fmla="*/ 404363 h 606722"/>
                  <a:gd name="connsiteX67" fmla="*/ 50733 w 607991"/>
                  <a:gd name="connsiteY67" fmla="*/ 353884 h 606722"/>
                  <a:gd name="connsiteX68" fmla="*/ 67466 w 607991"/>
                  <a:gd name="connsiteY68" fmla="*/ 353884 h 606722"/>
                  <a:gd name="connsiteX69" fmla="*/ 92476 w 607991"/>
                  <a:gd name="connsiteY69" fmla="*/ 312381 h 606722"/>
                  <a:gd name="connsiteX70" fmla="*/ 99774 w 607991"/>
                  <a:gd name="connsiteY70" fmla="*/ 299851 h 606722"/>
                  <a:gd name="connsiteX71" fmla="*/ 25188 w 607991"/>
                  <a:gd name="connsiteY71" fmla="*/ 176942 h 606722"/>
                  <a:gd name="connsiteX72" fmla="*/ 25188 w 607991"/>
                  <a:gd name="connsiteY72" fmla="*/ 126286 h 606722"/>
                  <a:gd name="connsiteX73" fmla="*/ 101198 w 607991"/>
                  <a:gd name="connsiteY73" fmla="*/ 50568 h 606722"/>
                  <a:gd name="connsiteX74" fmla="*/ 354417 w 607991"/>
                  <a:gd name="connsiteY74" fmla="*/ 50568 h 606722"/>
                  <a:gd name="connsiteX75" fmla="*/ 354417 w 607991"/>
                  <a:gd name="connsiteY75" fmla="*/ 25328 h 606722"/>
                  <a:gd name="connsiteX76" fmla="*/ 379694 w 607991"/>
                  <a:gd name="connsiteY76"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07991" h="606722">
                    <a:moveTo>
                      <a:pt x="481071" y="506364"/>
                    </a:moveTo>
                    <a:cubicBezTo>
                      <a:pt x="473461" y="506364"/>
                      <a:pt x="465851" y="509630"/>
                      <a:pt x="460955" y="516162"/>
                    </a:cubicBezTo>
                    <a:cubicBezTo>
                      <a:pt x="457840" y="520428"/>
                      <a:pt x="455704" y="525227"/>
                      <a:pt x="455704" y="530826"/>
                    </a:cubicBezTo>
                    <a:cubicBezTo>
                      <a:pt x="455704" y="544690"/>
                      <a:pt x="467008" y="556066"/>
                      <a:pt x="480981" y="556066"/>
                    </a:cubicBezTo>
                    <a:cubicBezTo>
                      <a:pt x="495044" y="556066"/>
                      <a:pt x="506437" y="544779"/>
                      <a:pt x="506437" y="530826"/>
                    </a:cubicBezTo>
                    <a:cubicBezTo>
                      <a:pt x="506437" y="525227"/>
                      <a:pt x="504301" y="520251"/>
                      <a:pt x="501186" y="516162"/>
                    </a:cubicBezTo>
                    <a:cubicBezTo>
                      <a:pt x="496290" y="509630"/>
                      <a:pt x="488680" y="506364"/>
                      <a:pt x="481071" y="506364"/>
                    </a:cubicBezTo>
                    <a:close/>
                    <a:moveTo>
                      <a:pt x="126698" y="506364"/>
                    </a:moveTo>
                    <a:cubicBezTo>
                      <a:pt x="119088" y="506364"/>
                      <a:pt x="111478" y="509630"/>
                      <a:pt x="106628" y="516162"/>
                    </a:cubicBezTo>
                    <a:cubicBezTo>
                      <a:pt x="103424" y="520428"/>
                      <a:pt x="101287" y="525227"/>
                      <a:pt x="101287" y="530826"/>
                    </a:cubicBezTo>
                    <a:cubicBezTo>
                      <a:pt x="101287" y="544690"/>
                      <a:pt x="112591" y="556066"/>
                      <a:pt x="126565" y="556066"/>
                    </a:cubicBezTo>
                    <a:cubicBezTo>
                      <a:pt x="140450" y="556066"/>
                      <a:pt x="151931" y="544779"/>
                      <a:pt x="152020" y="530826"/>
                    </a:cubicBezTo>
                    <a:cubicBezTo>
                      <a:pt x="152020" y="525227"/>
                      <a:pt x="149884" y="520251"/>
                      <a:pt x="146769" y="516162"/>
                    </a:cubicBezTo>
                    <a:cubicBezTo>
                      <a:pt x="141918" y="509630"/>
                      <a:pt x="134308" y="506364"/>
                      <a:pt x="126698" y="506364"/>
                    </a:cubicBezTo>
                    <a:close/>
                    <a:moveTo>
                      <a:pt x="354520" y="328623"/>
                    </a:moveTo>
                    <a:lnTo>
                      <a:pt x="500562" y="328623"/>
                    </a:lnTo>
                    <a:cubicBezTo>
                      <a:pt x="510974" y="342321"/>
                      <a:pt x="522544" y="353885"/>
                      <a:pt x="531710" y="353885"/>
                    </a:cubicBezTo>
                    <a:lnTo>
                      <a:pt x="354520" y="353885"/>
                    </a:lnTo>
                    <a:close/>
                    <a:moveTo>
                      <a:pt x="227926" y="328623"/>
                    </a:moveTo>
                    <a:lnTo>
                      <a:pt x="303925" y="328623"/>
                    </a:lnTo>
                    <a:lnTo>
                      <a:pt x="303925" y="353885"/>
                    </a:lnTo>
                    <a:lnTo>
                      <a:pt x="227926" y="353885"/>
                    </a:lnTo>
                    <a:close/>
                    <a:moveTo>
                      <a:pt x="404971" y="50656"/>
                    </a:moveTo>
                    <a:lnTo>
                      <a:pt x="404971" y="101313"/>
                    </a:lnTo>
                    <a:lnTo>
                      <a:pt x="455704" y="101313"/>
                    </a:lnTo>
                    <a:lnTo>
                      <a:pt x="455704" y="50656"/>
                    </a:lnTo>
                    <a:close/>
                    <a:moveTo>
                      <a:pt x="379694" y="0"/>
                    </a:moveTo>
                    <a:lnTo>
                      <a:pt x="480892" y="0"/>
                    </a:lnTo>
                    <a:lnTo>
                      <a:pt x="531625" y="0"/>
                    </a:lnTo>
                    <a:cubicBezTo>
                      <a:pt x="545599" y="0"/>
                      <a:pt x="556902" y="11553"/>
                      <a:pt x="556902" y="25417"/>
                    </a:cubicBezTo>
                    <a:cubicBezTo>
                      <a:pt x="556902" y="39281"/>
                      <a:pt x="545599" y="50656"/>
                      <a:pt x="531625" y="50656"/>
                    </a:cubicBezTo>
                    <a:lnTo>
                      <a:pt x="506259" y="50656"/>
                    </a:lnTo>
                    <a:lnTo>
                      <a:pt x="506259" y="101046"/>
                    </a:lnTo>
                    <a:lnTo>
                      <a:pt x="531625" y="101046"/>
                    </a:lnTo>
                    <a:cubicBezTo>
                      <a:pt x="545599" y="101046"/>
                      <a:pt x="556902" y="112511"/>
                      <a:pt x="556902" y="126286"/>
                    </a:cubicBezTo>
                    <a:cubicBezTo>
                      <a:pt x="556902" y="140150"/>
                      <a:pt x="545599" y="151525"/>
                      <a:pt x="531625" y="151525"/>
                    </a:cubicBezTo>
                    <a:lnTo>
                      <a:pt x="480892" y="151525"/>
                    </a:lnTo>
                    <a:lnTo>
                      <a:pt x="379694" y="151525"/>
                    </a:lnTo>
                    <a:cubicBezTo>
                      <a:pt x="365720" y="151525"/>
                      <a:pt x="354417" y="140327"/>
                      <a:pt x="354417" y="126286"/>
                    </a:cubicBezTo>
                    <a:lnTo>
                      <a:pt x="354417" y="101046"/>
                    </a:lnTo>
                    <a:lnTo>
                      <a:pt x="101287" y="101046"/>
                    </a:lnTo>
                    <a:cubicBezTo>
                      <a:pt x="87492" y="101046"/>
                      <a:pt x="76010" y="112333"/>
                      <a:pt x="76010" y="126286"/>
                    </a:cubicBezTo>
                    <a:lnTo>
                      <a:pt x="76010" y="176853"/>
                    </a:lnTo>
                    <a:cubicBezTo>
                      <a:pt x="76010" y="252571"/>
                      <a:pt x="114193" y="252571"/>
                      <a:pt x="126743" y="252571"/>
                    </a:cubicBezTo>
                    <a:cubicBezTo>
                      <a:pt x="126743" y="252571"/>
                      <a:pt x="126921" y="252749"/>
                      <a:pt x="127010" y="252749"/>
                    </a:cubicBezTo>
                    <a:lnTo>
                      <a:pt x="133507" y="241640"/>
                    </a:lnTo>
                    <a:cubicBezTo>
                      <a:pt x="148638" y="216934"/>
                      <a:pt x="175517" y="202093"/>
                      <a:pt x="203732" y="202093"/>
                    </a:cubicBezTo>
                    <a:lnTo>
                      <a:pt x="374354" y="202093"/>
                    </a:lnTo>
                    <a:cubicBezTo>
                      <a:pt x="403013" y="202093"/>
                      <a:pt x="429092" y="216667"/>
                      <a:pt x="444134" y="240751"/>
                    </a:cubicBezTo>
                    <a:lnTo>
                      <a:pt x="467275" y="277988"/>
                    </a:lnTo>
                    <a:lnTo>
                      <a:pt x="329228" y="277988"/>
                    </a:lnTo>
                    <a:lnTo>
                      <a:pt x="202664" y="277988"/>
                    </a:lnTo>
                    <a:cubicBezTo>
                      <a:pt x="188601" y="277988"/>
                      <a:pt x="177297" y="289275"/>
                      <a:pt x="177297" y="303228"/>
                    </a:cubicBezTo>
                    <a:lnTo>
                      <a:pt x="177297" y="379124"/>
                    </a:lnTo>
                    <a:cubicBezTo>
                      <a:pt x="177297" y="392987"/>
                      <a:pt x="188601" y="404363"/>
                      <a:pt x="202664" y="404363"/>
                    </a:cubicBezTo>
                    <a:lnTo>
                      <a:pt x="329139" y="404363"/>
                    </a:lnTo>
                    <a:lnTo>
                      <a:pt x="329139" y="404274"/>
                    </a:lnTo>
                    <a:lnTo>
                      <a:pt x="607991" y="404274"/>
                    </a:lnTo>
                    <a:lnTo>
                      <a:pt x="607991" y="480170"/>
                    </a:lnTo>
                    <a:cubicBezTo>
                      <a:pt x="607991" y="508164"/>
                      <a:pt x="585206" y="530826"/>
                      <a:pt x="557347" y="530826"/>
                    </a:cubicBezTo>
                    <a:cubicBezTo>
                      <a:pt x="557347" y="572773"/>
                      <a:pt x="523259" y="606722"/>
                      <a:pt x="481426" y="606722"/>
                    </a:cubicBezTo>
                    <a:cubicBezTo>
                      <a:pt x="439416" y="606722"/>
                      <a:pt x="405416" y="572596"/>
                      <a:pt x="405416" y="530826"/>
                    </a:cubicBezTo>
                    <a:lnTo>
                      <a:pt x="202753" y="530826"/>
                    </a:lnTo>
                    <a:cubicBezTo>
                      <a:pt x="202753" y="572773"/>
                      <a:pt x="168753" y="606722"/>
                      <a:pt x="126743" y="606722"/>
                    </a:cubicBezTo>
                    <a:cubicBezTo>
                      <a:pt x="84733" y="606722"/>
                      <a:pt x="50733" y="572596"/>
                      <a:pt x="50733" y="530826"/>
                    </a:cubicBezTo>
                    <a:cubicBezTo>
                      <a:pt x="22696" y="530826"/>
                      <a:pt x="0" y="508253"/>
                      <a:pt x="0" y="480348"/>
                    </a:cubicBezTo>
                    <a:lnTo>
                      <a:pt x="0" y="404363"/>
                    </a:lnTo>
                    <a:cubicBezTo>
                      <a:pt x="0" y="376546"/>
                      <a:pt x="22696" y="354062"/>
                      <a:pt x="50733" y="353884"/>
                    </a:cubicBezTo>
                    <a:lnTo>
                      <a:pt x="67466" y="353884"/>
                    </a:lnTo>
                    <a:cubicBezTo>
                      <a:pt x="73874" y="345619"/>
                      <a:pt x="87581" y="321091"/>
                      <a:pt x="92476" y="312381"/>
                    </a:cubicBezTo>
                    <a:cubicBezTo>
                      <a:pt x="95413" y="307049"/>
                      <a:pt x="97994" y="302694"/>
                      <a:pt x="99774" y="299851"/>
                    </a:cubicBezTo>
                    <a:cubicBezTo>
                      <a:pt x="52691" y="287942"/>
                      <a:pt x="25188" y="244129"/>
                      <a:pt x="25188" y="176942"/>
                    </a:cubicBezTo>
                    <a:lnTo>
                      <a:pt x="25188" y="126286"/>
                    </a:lnTo>
                    <a:cubicBezTo>
                      <a:pt x="25188" y="84516"/>
                      <a:pt x="59277" y="50568"/>
                      <a:pt x="101198" y="50568"/>
                    </a:cubicBezTo>
                    <a:lnTo>
                      <a:pt x="354417" y="50568"/>
                    </a:lnTo>
                    <a:lnTo>
                      <a:pt x="354417" y="25328"/>
                    </a:lnTo>
                    <a:cubicBezTo>
                      <a:pt x="354417" y="11464"/>
                      <a:pt x="365720" y="0"/>
                      <a:pt x="379694" y="0"/>
                    </a:cubicBezTo>
                    <a:close/>
                  </a:path>
                </a:pathLst>
              </a:custGeom>
              <a:solidFill>
                <a:schemeClr val="bg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chemeClr val="tx1"/>
                  </a:solidFill>
                  <a:effectLst/>
                  <a:uLnTx/>
                  <a:uFillTx/>
                  <a:cs typeface="+mn-ea"/>
                  <a:sym typeface="+mn-lt"/>
                </a:endParaRPr>
              </a:p>
            </p:txBody>
          </p:sp>
        </p:grpSp>
        <p:grpSp>
          <p:nvGrpSpPr>
            <p:cNvPr id="25" name="íṧļïḋé"/>
            <p:cNvGrpSpPr/>
            <p:nvPr/>
          </p:nvGrpSpPr>
          <p:grpSpPr>
            <a:xfrm>
              <a:off x="7859131" y="3060406"/>
              <a:ext cx="1143588" cy="1143588"/>
              <a:chOff x="8027406" y="3228681"/>
              <a:chExt cx="807038" cy="807038"/>
            </a:xfrm>
          </p:grpSpPr>
          <p:sp>
            <p:nvSpPr>
              <p:cNvPr id="29" name="íṣlíḓè"/>
              <p:cNvSpPr/>
              <p:nvPr/>
            </p:nvSpPr>
            <p:spPr>
              <a:xfrm>
                <a:off x="8027406" y="3228681"/>
                <a:ext cx="807038" cy="807038"/>
              </a:xfrm>
              <a:prstGeom prst="diamond">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cs typeface="+mn-ea"/>
                  <a:sym typeface="+mn-lt"/>
                </a:endParaRPr>
              </a:p>
            </p:txBody>
          </p:sp>
          <p:sp>
            <p:nvSpPr>
              <p:cNvPr id="30" name="îşḻíḓe"/>
              <p:cNvSpPr/>
              <p:nvPr/>
            </p:nvSpPr>
            <p:spPr>
              <a:xfrm>
                <a:off x="8283241" y="3484824"/>
                <a:ext cx="295368" cy="294751"/>
              </a:xfrm>
              <a:custGeom>
                <a:avLst/>
                <a:gdLst>
                  <a:gd name="connsiteX0" fmla="*/ 481071 w 607991"/>
                  <a:gd name="connsiteY0" fmla="*/ 506364 h 606722"/>
                  <a:gd name="connsiteX1" fmla="*/ 460955 w 607991"/>
                  <a:gd name="connsiteY1" fmla="*/ 516162 h 606722"/>
                  <a:gd name="connsiteX2" fmla="*/ 455704 w 607991"/>
                  <a:gd name="connsiteY2" fmla="*/ 530826 h 606722"/>
                  <a:gd name="connsiteX3" fmla="*/ 480981 w 607991"/>
                  <a:gd name="connsiteY3" fmla="*/ 556066 h 606722"/>
                  <a:gd name="connsiteX4" fmla="*/ 506437 w 607991"/>
                  <a:gd name="connsiteY4" fmla="*/ 530826 h 606722"/>
                  <a:gd name="connsiteX5" fmla="*/ 501186 w 607991"/>
                  <a:gd name="connsiteY5" fmla="*/ 516162 h 606722"/>
                  <a:gd name="connsiteX6" fmla="*/ 481071 w 607991"/>
                  <a:gd name="connsiteY6" fmla="*/ 506364 h 606722"/>
                  <a:gd name="connsiteX7" fmla="*/ 126698 w 607991"/>
                  <a:gd name="connsiteY7" fmla="*/ 506364 h 606722"/>
                  <a:gd name="connsiteX8" fmla="*/ 106628 w 607991"/>
                  <a:gd name="connsiteY8" fmla="*/ 516162 h 606722"/>
                  <a:gd name="connsiteX9" fmla="*/ 101287 w 607991"/>
                  <a:gd name="connsiteY9" fmla="*/ 530826 h 606722"/>
                  <a:gd name="connsiteX10" fmla="*/ 126565 w 607991"/>
                  <a:gd name="connsiteY10" fmla="*/ 556066 h 606722"/>
                  <a:gd name="connsiteX11" fmla="*/ 152020 w 607991"/>
                  <a:gd name="connsiteY11" fmla="*/ 530826 h 606722"/>
                  <a:gd name="connsiteX12" fmla="*/ 146769 w 607991"/>
                  <a:gd name="connsiteY12" fmla="*/ 516162 h 606722"/>
                  <a:gd name="connsiteX13" fmla="*/ 126698 w 607991"/>
                  <a:gd name="connsiteY13" fmla="*/ 506364 h 606722"/>
                  <a:gd name="connsiteX14" fmla="*/ 354520 w 607991"/>
                  <a:gd name="connsiteY14" fmla="*/ 328623 h 606722"/>
                  <a:gd name="connsiteX15" fmla="*/ 500562 w 607991"/>
                  <a:gd name="connsiteY15" fmla="*/ 328623 h 606722"/>
                  <a:gd name="connsiteX16" fmla="*/ 531710 w 607991"/>
                  <a:gd name="connsiteY16" fmla="*/ 353885 h 606722"/>
                  <a:gd name="connsiteX17" fmla="*/ 354520 w 607991"/>
                  <a:gd name="connsiteY17" fmla="*/ 353885 h 606722"/>
                  <a:gd name="connsiteX18" fmla="*/ 227926 w 607991"/>
                  <a:gd name="connsiteY18" fmla="*/ 328623 h 606722"/>
                  <a:gd name="connsiteX19" fmla="*/ 303925 w 607991"/>
                  <a:gd name="connsiteY19" fmla="*/ 328623 h 606722"/>
                  <a:gd name="connsiteX20" fmla="*/ 303925 w 607991"/>
                  <a:gd name="connsiteY20" fmla="*/ 353885 h 606722"/>
                  <a:gd name="connsiteX21" fmla="*/ 227926 w 607991"/>
                  <a:gd name="connsiteY21" fmla="*/ 353885 h 606722"/>
                  <a:gd name="connsiteX22" fmla="*/ 404971 w 607991"/>
                  <a:gd name="connsiteY22" fmla="*/ 50656 h 606722"/>
                  <a:gd name="connsiteX23" fmla="*/ 404971 w 607991"/>
                  <a:gd name="connsiteY23" fmla="*/ 101313 h 606722"/>
                  <a:gd name="connsiteX24" fmla="*/ 455704 w 607991"/>
                  <a:gd name="connsiteY24" fmla="*/ 101313 h 606722"/>
                  <a:gd name="connsiteX25" fmla="*/ 455704 w 607991"/>
                  <a:gd name="connsiteY25" fmla="*/ 50656 h 606722"/>
                  <a:gd name="connsiteX26" fmla="*/ 379694 w 607991"/>
                  <a:gd name="connsiteY26" fmla="*/ 0 h 606722"/>
                  <a:gd name="connsiteX27" fmla="*/ 480892 w 607991"/>
                  <a:gd name="connsiteY27" fmla="*/ 0 h 606722"/>
                  <a:gd name="connsiteX28" fmla="*/ 531625 w 607991"/>
                  <a:gd name="connsiteY28" fmla="*/ 0 h 606722"/>
                  <a:gd name="connsiteX29" fmla="*/ 556902 w 607991"/>
                  <a:gd name="connsiteY29" fmla="*/ 25417 h 606722"/>
                  <a:gd name="connsiteX30" fmla="*/ 531625 w 607991"/>
                  <a:gd name="connsiteY30" fmla="*/ 50656 h 606722"/>
                  <a:gd name="connsiteX31" fmla="*/ 506259 w 607991"/>
                  <a:gd name="connsiteY31" fmla="*/ 50656 h 606722"/>
                  <a:gd name="connsiteX32" fmla="*/ 506259 w 607991"/>
                  <a:gd name="connsiteY32" fmla="*/ 101046 h 606722"/>
                  <a:gd name="connsiteX33" fmla="*/ 531625 w 607991"/>
                  <a:gd name="connsiteY33" fmla="*/ 101046 h 606722"/>
                  <a:gd name="connsiteX34" fmla="*/ 556902 w 607991"/>
                  <a:gd name="connsiteY34" fmla="*/ 126286 h 606722"/>
                  <a:gd name="connsiteX35" fmla="*/ 531625 w 607991"/>
                  <a:gd name="connsiteY35" fmla="*/ 151525 h 606722"/>
                  <a:gd name="connsiteX36" fmla="*/ 480892 w 607991"/>
                  <a:gd name="connsiteY36" fmla="*/ 151525 h 606722"/>
                  <a:gd name="connsiteX37" fmla="*/ 379694 w 607991"/>
                  <a:gd name="connsiteY37" fmla="*/ 151525 h 606722"/>
                  <a:gd name="connsiteX38" fmla="*/ 354417 w 607991"/>
                  <a:gd name="connsiteY38" fmla="*/ 126286 h 606722"/>
                  <a:gd name="connsiteX39" fmla="*/ 354417 w 607991"/>
                  <a:gd name="connsiteY39" fmla="*/ 101046 h 606722"/>
                  <a:gd name="connsiteX40" fmla="*/ 101287 w 607991"/>
                  <a:gd name="connsiteY40" fmla="*/ 101046 h 606722"/>
                  <a:gd name="connsiteX41" fmla="*/ 76010 w 607991"/>
                  <a:gd name="connsiteY41" fmla="*/ 126286 h 606722"/>
                  <a:gd name="connsiteX42" fmla="*/ 76010 w 607991"/>
                  <a:gd name="connsiteY42" fmla="*/ 176853 h 606722"/>
                  <a:gd name="connsiteX43" fmla="*/ 126743 w 607991"/>
                  <a:gd name="connsiteY43" fmla="*/ 252571 h 606722"/>
                  <a:gd name="connsiteX44" fmla="*/ 127010 w 607991"/>
                  <a:gd name="connsiteY44" fmla="*/ 252749 h 606722"/>
                  <a:gd name="connsiteX45" fmla="*/ 133507 w 607991"/>
                  <a:gd name="connsiteY45" fmla="*/ 241640 h 606722"/>
                  <a:gd name="connsiteX46" fmla="*/ 203732 w 607991"/>
                  <a:gd name="connsiteY46" fmla="*/ 202093 h 606722"/>
                  <a:gd name="connsiteX47" fmla="*/ 374354 w 607991"/>
                  <a:gd name="connsiteY47" fmla="*/ 202093 h 606722"/>
                  <a:gd name="connsiteX48" fmla="*/ 444134 w 607991"/>
                  <a:gd name="connsiteY48" fmla="*/ 240751 h 606722"/>
                  <a:gd name="connsiteX49" fmla="*/ 467275 w 607991"/>
                  <a:gd name="connsiteY49" fmla="*/ 277988 h 606722"/>
                  <a:gd name="connsiteX50" fmla="*/ 329228 w 607991"/>
                  <a:gd name="connsiteY50" fmla="*/ 277988 h 606722"/>
                  <a:gd name="connsiteX51" fmla="*/ 202664 w 607991"/>
                  <a:gd name="connsiteY51" fmla="*/ 277988 h 606722"/>
                  <a:gd name="connsiteX52" fmla="*/ 177297 w 607991"/>
                  <a:gd name="connsiteY52" fmla="*/ 303228 h 606722"/>
                  <a:gd name="connsiteX53" fmla="*/ 177297 w 607991"/>
                  <a:gd name="connsiteY53" fmla="*/ 379124 h 606722"/>
                  <a:gd name="connsiteX54" fmla="*/ 202664 w 607991"/>
                  <a:gd name="connsiteY54" fmla="*/ 404363 h 606722"/>
                  <a:gd name="connsiteX55" fmla="*/ 329139 w 607991"/>
                  <a:gd name="connsiteY55" fmla="*/ 404363 h 606722"/>
                  <a:gd name="connsiteX56" fmla="*/ 329139 w 607991"/>
                  <a:gd name="connsiteY56" fmla="*/ 404274 h 606722"/>
                  <a:gd name="connsiteX57" fmla="*/ 607991 w 607991"/>
                  <a:gd name="connsiteY57" fmla="*/ 404274 h 606722"/>
                  <a:gd name="connsiteX58" fmla="*/ 607991 w 607991"/>
                  <a:gd name="connsiteY58" fmla="*/ 480170 h 606722"/>
                  <a:gd name="connsiteX59" fmla="*/ 557347 w 607991"/>
                  <a:gd name="connsiteY59" fmla="*/ 530826 h 606722"/>
                  <a:gd name="connsiteX60" fmla="*/ 481426 w 607991"/>
                  <a:gd name="connsiteY60" fmla="*/ 606722 h 606722"/>
                  <a:gd name="connsiteX61" fmla="*/ 405416 w 607991"/>
                  <a:gd name="connsiteY61" fmla="*/ 530826 h 606722"/>
                  <a:gd name="connsiteX62" fmla="*/ 202753 w 607991"/>
                  <a:gd name="connsiteY62" fmla="*/ 530826 h 606722"/>
                  <a:gd name="connsiteX63" fmla="*/ 126743 w 607991"/>
                  <a:gd name="connsiteY63" fmla="*/ 606722 h 606722"/>
                  <a:gd name="connsiteX64" fmla="*/ 50733 w 607991"/>
                  <a:gd name="connsiteY64" fmla="*/ 530826 h 606722"/>
                  <a:gd name="connsiteX65" fmla="*/ 0 w 607991"/>
                  <a:gd name="connsiteY65" fmla="*/ 480348 h 606722"/>
                  <a:gd name="connsiteX66" fmla="*/ 0 w 607991"/>
                  <a:gd name="connsiteY66" fmla="*/ 404363 h 606722"/>
                  <a:gd name="connsiteX67" fmla="*/ 50733 w 607991"/>
                  <a:gd name="connsiteY67" fmla="*/ 353884 h 606722"/>
                  <a:gd name="connsiteX68" fmla="*/ 67466 w 607991"/>
                  <a:gd name="connsiteY68" fmla="*/ 353884 h 606722"/>
                  <a:gd name="connsiteX69" fmla="*/ 92476 w 607991"/>
                  <a:gd name="connsiteY69" fmla="*/ 312381 h 606722"/>
                  <a:gd name="connsiteX70" fmla="*/ 99774 w 607991"/>
                  <a:gd name="connsiteY70" fmla="*/ 299851 h 606722"/>
                  <a:gd name="connsiteX71" fmla="*/ 25188 w 607991"/>
                  <a:gd name="connsiteY71" fmla="*/ 176942 h 606722"/>
                  <a:gd name="connsiteX72" fmla="*/ 25188 w 607991"/>
                  <a:gd name="connsiteY72" fmla="*/ 126286 h 606722"/>
                  <a:gd name="connsiteX73" fmla="*/ 101198 w 607991"/>
                  <a:gd name="connsiteY73" fmla="*/ 50568 h 606722"/>
                  <a:gd name="connsiteX74" fmla="*/ 354417 w 607991"/>
                  <a:gd name="connsiteY74" fmla="*/ 50568 h 606722"/>
                  <a:gd name="connsiteX75" fmla="*/ 354417 w 607991"/>
                  <a:gd name="connsiteY75" fmla="*/ 25328 h 606722"/>
                  <a:gd name="connsiteX76" fmla="*/ 379694 w 607991"/>
                  <a:gd name="connsiteY76"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07991" h="606722">
                    <a:moveTo>
                      <a:pt x="481071" y="506364"/>
                    </a:moveTo>
                    <a:cubicBezTo>
                      <a:pt x="473461" y="506364"/>
                      <a:pt x="465851" y="509630"/>
                      <a:pt x="460955" y="516162"/>
                    </a:cubicBezTo>
                    <a:cubicBezTo>
                      <a:pt x="457840" y="520428"/>
                      <a:pt x="455704" y="525227"/>
                      <a:pt x="455704" y="530826"/>
                    </a:cubicBezTo>
                    <a:cubicBezTo>
                      <a:pt x="455704" y="544690"/>
                      <a:pt x="467008" y="556066"/>
                      <a:pt x="480981" y="556066"/>
                    </a:cubicBezTo>
                    <a:cubicBezTo>
                      <a:pt x="495044" y="556066"/>
                      <a:pt x="506437" y="544779"/>
                      <a:pt x="506437" y="530826"/>
                    </a:cubicBezTo>
                    <a:cubicBezTo>
                      <a:pt x="506437" y="525227"/>
                      <a:pt x="504301" y="520251"/>
                      <a:pt x="501186" y="516162"/>
                    </a:cubicBezTo>
                    <a:cubicBezTo>
                      <a:pt x="496290" y="509630"/>
                      <a:pt x="488680" y="506364"/>
                      <a:pt x="481071" y="506364"/>
                    </a:cubicBezTo>
                    <a:close/>
                    <a:moveTo>
                      <a:pt x="126698" y="506364"/>
                    </a:moveTo>
                    <a:cubicBezTo>
                      <a:pt x="119088" y="506364"/>
                      <a:pt x="111478" y="509630"/>
                      <a:pt x="106628" y="516162"/>
                    </a:cubicBezTo>
                    <a:cubicBezTo>
                      <a:pt x="103424" y="520428"/>
                      <a:pt x="101287" y="525227"/>
                      <a:pt x="101287" y="530826"/>
                    </a:cubicBezTo>
                    <a:cubicBezTo>
                      <a:pt x="101287" y="544690"/>
                      <a:pt x="112591" y="556066"/>
                      <a:pt x="126565" y="556066"/>
                    </a:cubicBezTo>
                    <a:cubicBezTo>
                      <a:pt x="140450" y="556066"/>
                      <a:pt x="151931" y="544779"/>
                      <a:pt x="152020" y="530826"/>
                    </a:cubicBezTo>
                    <a:cubicBezTo>
                      <a:pt x="152020" y="525227"/>
                      <a:pt x="149884" y="520251"/>
                      <a:pt x="146769" y="516162"/>
                    </a:cubicBezTo>
                    <a:cubicBezTo>
                      <a:pt x="141918" y="509630"/>
                      <a:pt x="134308" y="506364"/>
                      <a:pt x="126698" y="506364"/>
                    </a:cubicBezTo>
                    <a:close/>
                    <a:moveTo>
                      <a:pt x="354520" y="328623"/>
                    </a:moveTo>
                    <a:lnTo>
                      <a:pt x="500562" y="328623"/>
                    </a:lnTo>
                    <a:cubicBezTo>
                      <a:pt x="510974" y="342321"/>
                      <a:pt x="522544" y="353885"/>
                      <a:pt x="531710" y="353885"/>
                    </a:cubicBezTo>
                    <a:lnTo>
                      <a:pt x="354520" y="353885"/>
                    </a:lnTo>
                    <a:close/>
                    <a:moveTo>
                      <a:pt x="227926" y="328623"/>
                    </a:moveTo>
                    <a:lnTo>
                      <a:pt x="303925" y="328623"/>
                    </a:lnTo>
                    <a:lnTo>
                      <a:pt x="303925" y="353885"/>
                    </a:lnTo>
                    <a:lnTo>
                      <a:pt x="227926" y="353885"/>
                    </a:lnTo>
                    <a:close/>
                    <a:moveTo>
                      <a:pt x="404971" y="50656"/>
                    </a:moveTo>
                    <a:lnTo>
                      <a:pt x="404971" y="101313"/>
                    </a:lnTo>
                    <a:lnTo>
                      <a:pt x="455704" y="101313"/>
                    </a:lnTo>
                    <a:lnTo>
                      <a:pt x="455704" y="50656"/>
                    </a:lnTo>
                    <a:close/>
                    <a:moveTo>
                      <a:pt x="379694" y="0"/>
                    </a:moveTo>
                    <a:lnTo>
                      <a:pt x="480892" y="0"/>
                    </a:lnTo>
                    <a:lnTo>
                      <a:pt x="531625" y="0"/>
                    </a:lnTo>
                    <a:cubicBezTo>
                      <a:pt x="545599" y="0"/>
                      <a:pt x="556902" y="11553"/>
                      <a:pt x="556902" y="25417"/>
                    </a:cubicBezTo>
                    <a:cubicBezTo>
                      <a:pt x="556902" y="39281"/>
                      <a:pt x="545599" y="50656"/>
                      <a:pt x="531625" y="50656"/>
                    </a:cubicBezTo>
                    <a:lnTo>
                      <a:pt x="506259" y="50656"/>
                    </a:lnTo>
                    <a:lnTo>
                      <a:pt x="506259" y="101046"/>
                    </a:lnTo>
                    <a:lnTo>
                      <a:pt x="531625" y="101046"/>
                    </a:lnTo>
                    <a:cubicBezTo>
                      <a:pt x="545599" y="101046"/>
                      <a:pt x="556902" y="112511"/>
                      <a:pt x="556902" y="126286"/>
                    </a:cubicBezTo>
                    <a:cubicBezTo>
                      <a:pt x="556902" y="140150"/>
                      <a:pt x="545599" y="151525"/>
                      <a:pt x="531625" y="151525"/>
                    </a:cubicBezTo>
                    <a:lnTo>
                      <a:pt x="480892" y="151525"/>
                    </a:lnTo>
                    <a:lnTo>
                      <a:pt x="379694" y="151525"/>
                    </a:lnTo>
                    <a:cubicBezTo>
                      <a:pt x="365720" y="151525"/>
                      <a:pt x="354417" y="140327"/>
                      <a:pt x="354417" y="126286"/>
                    </a:cubicBezTo>
                    <a:lnTo>
                      <a:pt x="354417" y="101046"/>
                    </a:lnTo>
                    <a:lnTo>
                      <a:pt x="101287" y="101046"/>
                    </a:lnTo>
                    <a:cubicBezTo>
                      <a:pt x="87492" y="101046"/>
                      <a:pt x="76010" y="112333"/>
                      <a:pt x="76010" y="126286"/>
                    </a:cubicBezTo>
                    <a:lnTo>
                      <a:pt x="76010" y="176853"/>
                    </a:lnTo>
                    <a:cubicBezTo>
                      <a:pt x="76010" y="252571"/>
                      <a:pt x="114193" y="252571"/>
                      <a:pt x="126743" y="252571"/>
                    </a:cubicBezTo>
                    <a:cubicBezTo>
                      <a:pt x="126743" y="252571"/>
                      <a:pt x="126921" y="252749"/>
                      <a:pt x="127010" y="252749"/>
                    </a:cubicBezTo>
                    <a:lnTo>
                      <a:pt x="133507" y="241640"/>
                    </a:lnTo>
                    <a:cubicBezTo>
                      <a:pt x="148638" y="216934"/>
                      <a:pt x="175517" y="202093"/>
                      <a:pt x="203732" y="202093"/>
                    </a:cubicBezTo>
                    <a:lnTo>
                      <a:pt x="374354" y="202093"/>
                    </a:lnTo>
                    <a:cubicBezTo>
                      <a:pt x="403013" y="202093"/>
                      <a:pt x="429092" y="216667"/>
                      <a:pt x="444134" y="240751"/>
                    </a:cubicBezTo>
                    <a:lnTo>
                      <a:pt x="467275" y="277988"/>
                    </a:lnTo>
                    <a:lnTo>
                      <a:pt x="329228" y="277988"/>
                    </a:lnTo>
                    <a:lnTo>
                      <a:pt x="202664" y="277988"/>
                    </a:lnTo>
                    <a:cubicBezTo>
                      <a:pt x="188601" y="277988"/>
                      <a:pt x="177297" y="289275"/>
                      <a:pt x="177297" y="303228"/>
                    </a:cubicBezTo>
                    <a:lnTo>
                      <a:pt x="177297" y="379124"/>
                    </a:lnTo>
                    <a:cubicBezTo>
                      <a:pt x="177297" y="392987"/>
                      <a:pt x="188601" y="404363"/>
                      <a:pt x="202664" y="404363"/>
                    </a:cubicBezTo>
                    <a:lnTo>
                      <a:pt x="329139" y="404363"/>
                    </a:lnTo>
                    <a:lnTo>
                      <a:pt x="329139" y="404274"/>
                    </a:lnTo>
                    <a:lnTo>
                      <a:pt x="607991" y="404274"/>
                    </a:lnTo>
                    <a:lnTo>
                      <a:pt x="607991" y="480170"/>
                    </a:lnTo>
                    <a:cubicBezTo>
                      <a:pt x="607991" y="508164"/>
                      <a:pt x="585206" y="530826"/>
                      <a:pt x="557347" y="530826"/>
                    </a:cubicBezTo>
                    <a:cubicBezTo>
                      <a:pt x="557347" y="572773"/>
                      <a:pt x="523259" y="606722"/>
                      <a:pt x="481426" y="606722"/>
                    </a:cubicBezTo>
                    <a:cubicBezTo>
                      <a:pt x="439416" y="606722"/>
                      <a:pt x="405416" y="572596"/>
                      <a:pt x="405416" y="530826"/>
                    </a:cubicBezTo>
                    <a:lnTo>
                      <a:pt x="202753" y="530826"/>
                    </a:lnTo>
                    <a:cubicBezTo>
                      <a:pt x="202753" y="572773"/>
                      <a:pt x="168753" y="606722"/>
                      <a:pt x="126743" y="606722"/>
                    </a:cubicBezTo>
                    <a:cubicBezTo>
                      <a:pt x="84733" y="606722"/>
                      <a:pt x="50733" y="572596"/>
                      <a:pt x="50733" y="530826"/>
                    </a:cubicBezTo>
                    <a:cubicBezTo>
                      <a:pt x="22696" y="530826"/>
                      <a:pt x="0" y="508253"/>
                      <a:pt x="0" y="480348"/>
                    </a:cubicBezTo>
                    <a:lnTo>
                      <a:pt x="0" y="404363"/>
                    </a:lnTo>
                    <a:cubicBezTo>
                      <a:pt x="0" y="376546"/>
                      <a:pt x="22696" y="354062"/>
                      <a:pt x="50733" y="353884"/>
                    </a:cubicBezTo>
                    <a:lnTo>
                      <a:pt x="67466" y="353884"/>
                    </a:lnTo>
                    <a:cubicBezTo>
                      <a:pt x="73874" y="345619"/>
                      <a:pt x="87581" y="321091"/>
                      <a:pt x="92476" y="312381"/>
                    </a:cubicBezTo>
                    <a:cubicBezTo>
                      <a:pt x="95413" y="307049"/>
                      <a:pt x="97994" y="302694"/>
                      <a:pt x="99774" y="299851"/>
                    </a:cubicBezTo>
                    <a:cubicBezTo>
                      <a:pt x="52691" y="287942"/>
                      <a:pt x="25188" y="244129"/>
                      <a:pt x="25188" y="176942"/>
                    </a:cubicBezTo>
                    <a:lnTo>
                      <a:pt x="25188" y="126286"/>
                    </a:lnTo>
                    <a:cubicBezTo>
                      <a:pt x="25188" y="84516"/>
                      <a:pt x="59277" y="50568"/>
                      <a:pt x="101198" y="50568"/>
                    </a:cubicBezTo>
                    <a:lnTo>
                      <a:pt x="354417" y="50568"/>
                    </a:lnTo>
                    <a:lnTo>
                      <a:pt x="354417" y="25328"/>
                    </a:lnTo>
                    <a:cubicBezTo>
                      <a:pt x="354417" y="11464"/>
                      <a:pt x="365720" y="0"/>
                      <a:pt x="379694" y="0"/>
                    </a:cubicBezTo>
                    <a:close/>
                  </a:path>
                </a:pathLst>
              </a:custGeom>
              <a:solidFill>
                <a:schemeClr val="bg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chemeClr val="tx1"/>
                  </a:solidFill>
                  <a:effectLst/>
                  <a:uLnTx/>
                  <a:uFillTx/>
                  <a:cs typeface="+mn-ea"/>
                  <a:sym typeface="+mn-lt"/>
                </a:endParaRPr>
              </a:p>
            </p:txBody>
          </p:sp>
        </p:grpSp>
        <p:grpSp>
          <p:nvGrpSpPr>
            <p:cNvPr id="26" name="îş1îḑê"/>
            <p:cNvGrpSpPr/>
            <p:nvPr/>
          </p:nvGrpSpPr>
          <p:grpSpPr>
            <a:xfrm>
              <a:off x="10400334" y="3060406"/>
              <a:ext cx="1143588" cy="1143588"/>
              <a:chOff x="10711862" y="3228681"/>
              <a:chExt cx="807038" cy="807038"/>
            </a:xfrm>
          </p:grpSpPr>
          <p:sp>
            <p:nvSpPr>
              <p:cNvPr id="27" name="ïś1íďè"/>
              <p:cNvSpPr/>
              <p:nvPr/>
            </p:nvSpPr>
            <p:spPr>
              <a:xfrm>
                <a:off x="10711862" y="3228681"/>
                <a:ext cx="807038" cy="807038"/>
              </a:xfrm>
              <a:prstGeom prst="diamond">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cs typeface="+mn-ea"/>
                  <a:sym typeface="+mn-lt"/>
                </a:endParaRPr>
              </a:p>
            </p:txBody>
          </p:sp>
          <p:sp>
            <p:nvSpPr>
              <p:cNvPr id="28" name="iṣļiḓe"/>
              <p:cNvSpPr/>
              <p:nvPr/>
            </p:nvSpPr>
            <p:spPr>
              <a:xfrm>
                <a:off x="10967697" y="3484824"/>
                <a:ext cx="295368" cy="294751"/>
              </a:xfrm>
              <a:custGeom>
                <a:avLst/>
                <a:gdLst>
                  <a:gd name="connsiteX0" fmla="*/ 481071 w 607991"/>
                  <a:gd name="connsiteY0" fmla="*/ 506364 h 606722"/>
                  <a:gd name="connsiteX1" fmla="*/ 460955 w 607991"/>
                  <a:gd name="connsiteY1" fmla="*/ 516162 h 606722"/>
                  <a:gd name="connsiteX2" fmla="*/ 455704 w 607991"/>
                  <a:gd name="connsiteY2" fmla="*/ 530826 h 606722"/>
                  <a:gd name="connsiteX3" fmla="*/ 480981 w 607991"/>
                  <a:gd name="connsiteY3" fmla="*/ 556066 h 606722"/>
                  <a:gd name="connsiteX4" fmla="*/ 506437 w 607991"/>
                  <a:gd name="connsiteY4" fmla="*/ 530826 h 606722"/>
                  <a:gd name="connsiteX5" fmla="*/ 501186 w 607991"/>
                  <a:gd name="connsiteY5" fmla="*/ 516162 h 606722"/>
                  <a:gd name="connsiteX6" fmla="*/ 481071 w 607991"/>
                  <a:gd name="connsiteY6" fmla="*/ 506364 h 606722"/>
                  <a:gd name="connsiteX7" fmla="*/ 126698 w 607991"/>
                  <a:gd name="connsiteY7" fmla="*/ 506364 h 606722"/>
                  <a:gd name="connsiteX8" fmla="*/ 106628 w 607991"/>
                  <a:gd name="connsiteY8" fmla="*/ 516162 h 606722"/>
                  <a:gd name="connsiteX9" fmla="*/ 101287 w 607991"/>
                  <a:gd name="connsiteY9" fmla="*/ 530826 h 606722"/>
                  <a:gd name="connsiteX10" fmla="*/ 126565 w 607991"/>
                  <a:gd name="connsiteY10" fmla="*/ 556066 h 606722"/>
                  <a:gd name="connsiteX11" fmla="*/ 152020 w 607991"/>
                  <a:gd name="connsiteY11" fmla="*/ 530826 h 606722"/>
                  <a:gd name="connsiteX12" fmla="*/ 146769 w 607991"/>
                  <a:gd name="connsiteY12" fmla="*/ 516162 h 606722"/>
                  <a:gd name="connsiteX13" fmla="*/ 126698 w 607991"/>
                  <a:gd name="connsiteY13" fmla="*/ 506364 h 606722"/>
                  <a:gd name="connsiteX14" fmla="*/ 354520 w 607991"/>
                  <a:gd name="connsiteY14" fmla="*/ 328623 h 606722"/>
                  <a:gd name="connsiteX15" fmla="*/ 500562 w 607991"/>
                  <a:gd name="connsiteY15" fmla="*/ 328623 h 606722"/>
                  <a:gd name="connsiteX16" fmla="*/ 531710 w 607991"/>
                  <a:gd name="connsiteY16" fmla="*/ 353885 h 606722"/>
                  <a:gd name="connsiteX17" fmla="*/ 354520 w 607991"/>
                  <a:gd name="connsiteY17" fmla="*/ 353885 h 606722"/>
                  <a:gd name="connsiteX18" fmla="*/ 227926 w 607991"/>
                  <a:gd name="connsiteY18" fmla="*/ 328623 h 606722"/>
                  <a:gd name="connsiteX19" fmla="*/ 303925 w 607991"/>
                  <a:gd name="connsiteY19" fmla="*/ 328623 h 606722"/>
                  <a:gd name="connsiteX20" fmla="*/ 303925 w 607991"/>
                  <a:gd name="connsiteY20" fmla="*/ 353885 h 606722"/>
                  <a:gd name="connsiteX21" fmla="*/ 227926 w 607991"/>
                  <a:gd name="connsiteY21" fmla="*/ 353885 h 606722"/>
                  <a:gd name="connsiteX22" fmla="*/ 404971 w 607991"/>
                  <a:gd name="connsiteY22" fmla="*/ 50656 h 606722"/>
                  <a:gd name="connsiteX23" fmla="*/ 404971 w 607991"/>
                  <a:gd name="connsiteY23" fmla="*/ 101313 h 606722"/>
                  <a:gd name="connsiteX24" fmla="*/ 455704 w 607991"/>
                  <a:gd name="connsiteY24" fmla="*/ 101313 h 606722"/>
                  <a:gd name="connsiteX25" fmla="*/ 455704 w 607991"/>
                  <a:gd name="connsiteY25" fmla="*/ 50656 h 606722"/>
                  <a:gd name="connsiteX26" fmla="*/ 379694 w 607991"/>
                  <a:gd name="connsiteY26" fmla="*/ 0 h 606722"/>
                  <a:gd name="connsiteX27" fmla="*/ 480892 w 607991"/>
                  <a:gd name="connsiteY27" fmla="*/ 0 h 606722"/>
                  <a:gd name="connsiteX28" fmla="*/ 531625 w 607991"/>
                  <a:gd name="connsiteY28" fmla="*/ 0 h 606722"/>
                  <a:gd name="connsiteX29" fmla="*/ 556902 w 607991"/>
                  <a:gd name="connsiteY29" fmla="*/ 25417 h 606722"/>
                  <a:gd name="connsiteX30" fmla="*/ 531625 w 607991"/>
                  <a:gd name="connsiteY30" fmla="*/ 50656 h 606722"/>
                  <a:gd name="connsiteX31" fmla="*/ 506259 w 607991"/>
                  <a:gd name="connsiteY31" fmla="*/ 50656 h 606722"/>
                  <a:gd name="connsiteX32" fmla="*/ 506259 w 607991"/>
                  <a:gd name="connsiteY32" fmla="*/ 101046 h 606722"/>
                  <a:gd name="connsiteX33" fmla="*/ 531625 w 607991"/>
                  <a:gd name="connsiteY33" fmla="*/ 101046 h 606722"/>
                  <a:gd name="connsiteX34" fmla="*/ 556902 w 607991"/>
                  <a:gd name="connsiteY34" fmla="*/ 126286 h 606722"/>
                  <a:gd name="connsiteX35" fmla="*/ 531625 w 607991"/>
                  <a:gd name="connsiteY35" fmla="*/ 151525 h 606722"/>
                  <a:gd name="connsiteX36" fmla="*/ 480892 w 607991"/>
                  <a:gd name="connsiteY36" fmla="*/ 151525 h 606722"/>
                  <a:gd name="connsiteX37" fmla="*/ 379694 w 607991"/>
                  <a:gd name="connsiteY37" fmla="*/ 151525 h 606722"/>
                  <a:gd name="connsiteX38" fmla="*/ 354417 w 607991"/>
                  <a:gd name="connsiteY38" fmla="*/ 126286 h 606722"/>
                  <a:gd name="connsiteX39" fmla="*/ 354417 w 607991"/>
                  <a:gd name="connsiteY39" fmla="*/ 101046 h 606722"/>
                  <a:gd name="connsiteX40" fmla="*/ 101287 w 607991"/>
                  <a:gd name="connsiteY40" fmla="*/ 101046 h 606722"/>
                  <a:gd name="connsiteX41" fmla="*/ 76010 w 607991"/>
                  <a:gd name="connsiteY41" fmla="*/ 126286 h 606722"/>
                  <a:gd name="connsiteX42" fmla="*/ 76010 w 607991"/>
                  <a:gd name="connsiteY42" fmla="*/ 176853 h 606722"/>
                  <a:gd name="connsiteX43" fmla="*/ 126743 w 607991"/>
                  <a:gd name="connsiteY43" fmla="*/ 252571 h 606722"/>
                  <a:gd name="connsiteX44" fmla="*/ 127010 w 607991"/>
                  <a:gd name="connsiteY44" fmla="*/ 252749 h 606722"/>
                  <a:gd name="connsiteX45" fmla="*/ 133507 w 607991"/>
                  <a:gd name="connsiteY45" fmla="*/ 241640 h 606722"/>
                  <a:gd name="connsiteX46" fmla="*/ 203732 w 607991"/>
                  <a:gd name="connsiteY46" fmla="*/ 202093 h 606722"/>
                  <a:gd name="connsiteX47" fmla="*/ 374354 w 607991"/>
                  <a:gd name="connsiteY47" fmla="*/ 202093 h 606722"/>
                  <a:gd name="connsiteX48" fmla="*/ 444134 w 607991"/>
                  <a:gd name="connsiteY48" fmla="*/ 240751 h 606722"/>
                  <a:gd name="connsiteX49" fmla="*/ 467275 w 607991"/>
                  <a:gd name="connsiteY49" fmla="*/ 277988 h 606722"/>
                  <a:gd name="connsiteX50" fmla="*/ 329228 w 607991"/>
                  <a:gd name="connsiteY50" fmla="*/ 277988 h 606722"/>
                  <a:gd name="connsiteX51" fmla="*/ 202664 w 607991"/>
                  <a:gd name="connsiteY51" fmla="*/ 277988 h 606722"/>
                  <a:gd name="connsiteX52" fmla="*/ 177297 w 607991"/>
                  <a:gd name="connsiteY52" fmla="*/ 303228 h 606722"/>
                  <a:gd name="connsiteX53" fmla="*/ 177297 w 607991"/>
                  <a:gd name="connsiteY53" fmla="*/ 379124 h 606722"/>
                  <a:gd name="connsiteX54" fmla="*/ 202664 w 607991"/>
                  <a:gd name="connsiteY54" fmla="*/ 404363 h 606722"/>
                  <a:gd name="connsiteX55" fmla="*/ 329139 w 607991"/>
                  <a:gd name="connsiteY55" fmla="*/ 404363 h 606722"/>
                  <a:gd name="connsiteX56" fmla="*/ 329139 w 607991"/>
                  <a:gd name="connsiteY56" fmla="*/ 404274 h 606722"/>
                  <a:gd name="connsiteX57" fmla="*/ 607991 w 607991"/>
                  <a:gd name="connsiteY57" fmla="*/ 404274 h 606722"/>
                  <a:gd name="connsiteX58" fmla="*/ 607991 w 607991"/>
                  <a:gd name="connsiteY58" fmla="*/ 480170 h 606722"/>
                  <a:gd name="connsiteX59" fmla="*/ 557347 w 607991"/>
                  <a:gd name="connsiteY59" fmla="*/ 530826 h 606722"/>
                  <a:gd name="connsiteX60" fmla="*/ 481426 w 607991"/>
                  <a:gd name="connsiteY60" fmla="*/ 606722 h 606722"/>
                  <a:gd name="connsiteX61" fmla="*/ 405416 w 607991"/>
                  <a:gd name="connsiteY61" fmla="*/ 530826 h 606722"/>
                  <a:gd name="connsiteX62" fmla="*/ 202753 w 607991"/>
                  <a:gd name="connsiteY62" fmla="*/ 530826 h 606722"/>
                  <a:gd name="connsiteX63" fmla="*/ 126743 w 607991"/>
                  <a:gd name="connsiteY63" fmla="*/ 606722 h 606722"/>
                  <a:gd name="connsiteX64" fmla="*/ 50733 w 607991"/>
                  <a:gd name="connsiteY64" fmla="*/ 530826 h 606722"/>
                  <a:gd name="connsiteX65" fmla="*/ 0 w 607991"/>
                  <a:gd name="connsiteY65" fmla="*/ 480348 h 606722"/>
                  <a:gd name="connsiteX66" fmla="*/ 0 w 607991"/>
                  <a:gd name="connsiteY66" fmla="*/ 404363 h 606722"/>
                  <a:gd name="connsiteX67" fmla="*/ 50733 w 607991"/>
                  <a:gd name="connsiteY67" fmla="*/ 353884 h 606722"/>
                  <a:gd name="connsiteX68" fmla="*/ 67466 w 607991"/>
                  <a:gd name="connsiteY68" fmla="*/ 353884 h 606722"/>
                  <a:gd name="connsiteX69" fmla="*/ 92476 w 607991"/>
                  <a:gd name="connsiteY69" fmla="*/ 312381 h 606722"/>
                  <a:gd name="connsiteX70" fmla="*/ 99774 w 607991"/>
                  <a:gd name="connsiteY70" fmla="*/ 299851 h 606722"/>
                  <a:gd name="connsiteX71" fmla="*/ 25188 w 607991"/>
                  <a:gd name="connsiteY71" fmla="*/ 176942 h 606722"/>
                  <a:gd name="connsiteX72" fmla="*/ 25188 w 607991"/>
                  <a:gd name="connsiteY72" fmla="*/ 126286 h 606722"/>
                  <a:gd name="connsiteX73" fmla="*/ 101198 w 607991"/>
                  <a:gd name="connsiteY73" fmla="*/ 50568 h 606722"/>
                  <a:gd name="connsiteX74" fmla="*/ 354417 w 607991"/>
                  <a:gd name="connsiteY74" fmla="*/ 50568 h 606722"/>
                  <a:gd name="connsiteX75" fmla="*/ 354417 w 607991"/>
                  <a:gd name="connsiteY75" fmla="*/ 25328 h 606722"/>
                  <a:gd name="connsiteX76" fmla="*/ 379694 w 607991"/>
                  <a:gd name="connsiteY76"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07991" h="606722">
                    <a:moveTo>
                      <a:pt x="481071" y="506364"/>
                    </a:moveTo>
                    <a:cubicBezTo>
                      <a:pt x="473461" y="506364"/>
                      <a:pt x="465851" y="509630"/>
                      <a:pt x="460955" y="516162"/>
                    </a:cubicBezTo>
                    <a:cubicBezTo>
                      <a:pt x="457840" y="520428"/>
                      <a:pt x="455704" y="525227"/>
                      <a:pt x="455704" y="530826"/>
                    </a:cubicBezTo>
                    <a:cubicBezTo>
                      <a:pt x="455704" y="544690"/>
                      <a:pt x="467008" y="556066"/>
                      <a:pt x="480981" y="556066"/>
                    </a:cubicBezTo>
                    <a:cubicBezTo>
                      <a:pt x="495044" y="556066"/>
                      <a:pt x="506437" y="544779"/>
                      <a:pt x="506437" y="530826"/>
                    </a:cubicBezTo>
                    <a:cubicBezTo>
                      <a:pt x="506437" y="525227"/>
                      <a:pt x="504301" y="520251"/>
                      <a:pt x="501186" y="516162"/>
                    </a:cubicBezTo>
                    <a:cubicBezTo>
                      <a:pt x="496290" y="509630"/>
                      <a:pt x="488680" y="506364"/>
                      <a:pt x="481071" y="506364"/>
                    </a:cubicBezTo>
                    <a:close/>
                    <a:moveTo>
                      <a:pt x="126698" y="506364"/>
                    </a:moveTo>
                    <a:cubicBezTo>
                      <a:pt x="119088" y="506364"/>
                      <a:pt x="111478" y="509630"/>
                      <a:pt x="106628" y="516162"/>
                    </a:cubicBezTo>
                    <a:cubicBezTo>
                      <a:pt x="103424" y="520428"/>
                      <a:pt x="101287" y="525227"/>
                      <a:pt x="101287" y="530826"/>
                    </a:cubicBezTo>
                    <a:cubicBezTo>
                      <a:pt x="101287" y="544690"/>
                      <a:pt x="112591" y="556066"/>
                      <a:pt x="126565" y="556066"/>
                    </a:cubicBezTo>
                    <a:cubicBezTo>
                      <a:pt x="140450" y="556066"/>
                      <a:pt x="151931" y="544779"/>
                      <a:pt x="152020" y="530826"/>
                    </a:cubicBezTo>
                    <a:cubicBezTo>
                      <a:pt x="152020" y="525227"/>
                      <a:pt x="149884" y="520251"/>
                      <a:pt x="146769" y="516162"/>
                    </a:cubicBezTo>
                    <a:cubicBezTo>
                      <a:pt x="141918" y="509630"/>
                      <a:pt x="134308" y="506364"/>
                      <a:pt x="126698" y="506364"/>
                    </a:cubicBezTo>
                    <a:close/>
                    <a:moveTo>
                      <a:pt x="354520" y="328623"/>
                    </a:moveTo>
                    <a:lnTo>
                      <a:pt x="500562" y="328623"/>
                    </a:lnTo>
                    <a:cubicBezTo>
                      <a:pt x="510974" y="342321"/>
                      <a:pt x="522544" y="353885"/>
                      <a:pt x="531710" y="353885"/>
                    </a:cubicBezTo>
                    <a:lnTo>
                      <a:pt x="354520" y="353885"/>
                    </a:lnTo>
                    <a:close/>
                    <a:moveTo>
                      <a:pt x="227926" y="328623"/>
                    </a:moveTo>
                    <a:lnTo>
                      <a:pt x="303925" y="328623"/>
                    </a:lnTo>
                    <a:lnTo>
                      <a:pt x="303925" y="353885"/>
                    </a:lnTo>
                    <a:lnTo>
                      <a:pt x="227926" y="353885"/>
                    </a:lnTo>
                    <a:close/>
                    <a:moveTo>
                      <a:pt x="404971" y="50656"/>
                    </a:moveTo>
                    <a:lnTo>
                      <a:pt x="404971" y="101313"/>
                    </a:lnTo>
                    <a:lnTo>
                      <a:pt x="455704" y="101313"/>
                    </a:lnTo>
                    <a:lnTo>
                      <a:pt x="455704" y="50656"/>
                    </a:lnTo>
                    <a:close/>
                    <a:moveTo>
                      <a:pt x="379694" y="0"/>
                    </a:moveTo>
                    <a:lnTo>
                      <a:pt x="480892" y="0"/>
                    </a:lnTo>
                    <a:lnTo>
                      <a:pt x="531625" y="0"/>
                    </a:lnTo>
                    <a:cubicBezTo>
                      <a:pt x="545599" y="0"/>
                      <a:pt x="556902" y="11553"/>
                      <a:pt x="556902" y="25417"/>
                    </a:cubicBezTo>
                    <a:cubicBezTo>
                      <a:pt x="556902" y="39281"/>
                      <a:pt x="545599" y="50656"/>
                      <a:pt x="531625" y="50656"/>
                    </a:cubicBezTo>
                    <a:lnTo>
                      <a:pt x="506259" y="50656"/>
                    </a:lnTo>
                    <a:lnTo>
                      <a:pt x="506259" y="101046"/>
                    </a:lnTo>
                    <a:lnTo>
                      <a:pt x="531625" y="101046"/>
                    </a:lnTo>
                    <a:cubicBezTo>
                      <a:pt x="545599" y="101046"/>
                      <a:pt x="556902" y="112511"/>
                      <a:pt x="556902" y="126286"/>
                    </a:cubicBezTo>
                    <a:cubicBezTo>
                      <a:pt x="556902" y="140150"/>
                      <a:pt x="545599" y="151525"/>
                      <a:pt x="531625" y="151525"/>
                    </a:cubicBezTo>
                    <a:lnTo>
                      <a:pt x="480892" y="151525"/>
                    </a:lnTo>
                    <a:lnTo>
                      <a:pt x="379694" y="151525"/>
                    </a:lnTo>
                    <a:cubicBezTo>
                      <a:pt x="365720" y="151525"/>
                      <a:pt x="354417" y="140327"/>
                      <a:pt x="354417" y="126286"/>
                    </a:cubicBezTo>
                    <a:lnTo>
                      <a:pt x="354417" y="101046"/>
                    </a:lnTo>
                    <a:lnTo>
                      <a:pt x="101287" y="101046"/>
                    </a:lnTo>
                    <a:cubicBezTo>
                      <a:pt x="87492" y="101046"/>
                      <a:pt x="76010" y="112333"/>
                      <a:pt x="76010" y="126286"/>
                    </a:cubicBezTo>
                    <a:lnTo>
                      <a:pt x="76010" y="176853"/>
                    </a:lnTo>
                    <a:cubicBezTo>
                      <a:pt x="76010" y="252571"/>
                      <a:pt x="114193" y="252571"/>
                      <a:pt x="126743" y="252571"/>
                    </a:cubicBezTo>
                    <a:cubicBezTo>
                      <a:pt x="126743" y="252571"/>
                      <a:pt x="126921" y="252749"/>
                      <a:pt x="127010" y="252749"/>
                    </a:cubicBezTo>
                    <a:lnTo>
                      <a:pt x="133507" y="241640"/>
                    </a:lnTo>
                    <a:cubicBezTo>
                      <a:pt x="148638" y="216934"/>
                      <a:pt x="175517" y="202093"/>
                      <a:pt x="203732" y="202093"/>
                    </a:cubicBezTo>
                    <a:lnTo>
                      <a:pt x="374354" y="202093"/>
                    </a:lnTo>
                    <a:cubicBezTo>
                      <a:pt x="403013" y="202093"/>
                      <a:pt x="429092" y="216667"/>
                      <a:pt x="444134" y="240751"/>
                    </a:cubicBezTo>
                    <a:lnTo>
                      <a:pt x="467275" y="277988"/>
                    </a:lnTo>
                    <a:lnTo>
                      <a:pt x="329228" y="277988"/>
                    </a:lnTo>
                    <a:lnTo>
                      <a:pt x="202664" y="277988"/>
                    </a:lnTo>
                    <a:cubicBezTo>
                      <a:pt x="188601" y="277988"/>
                      <a:pt x="177297" y="289275"/>
                      <a:pt x="177297" y="303228"/>
                    </a:cubicBezTo>
                    <a:lnTo>
                      <a:pt x="177297" y="379124"/>
                    </a:lnTo>
                    <a:cubicBezTo>
                      <a:pt x="177297" y="392987"/>
                      <a:pt x="188601" y="404363"/>
                      <a:pt x="202664" y="404363"/>
                    </a:cubicBezTo>
                    <a:lnTo>
                      <a:pt x="329139" y="404363"/>
                    </a:lnTo>
                    <a:lnTo>
                      <a:pt x="329139" y="404274"/>
                    </a:lnTo>
                    <a:lnTo>
                      <a:pt x="607991" y="404274"/>
                    </a:lnTo>
                    <a:lnTo>
                      <a:pt x="607991" y="480170"/>
                    </a:lnTo>
                    <a:cubicBezTo>
                      <a:pt x="607991" y="508164"/>
                      <a:pt x="585206" y="530826"/>
                      <a:pt x="557347" y="530826"/>
                    </a:cubicBezTo>
                    <a:cubicBezTo>
                      <a:pt x="557347" y="572773"/>
                      <a:pt x="523259" y="606722"/>
                      <a:pt x="481426" y="606722"/>
                    </a:cubicBezTo>
                    <a:cubicBezTo>
                      <a:pt x="439416" y="606722"/>
                      <a:pt x="405416" y="572596"/>
                      <a:pt x="405416" y="530826"/>
                    </a:cubicBezTo>
                    <a:lnTo>
                      <a:pt x="202753" y="530826"/>
                    </a:lnTo>
                    <a:cubicBezTo>
                      <a:pt x="202753" y="572773"/>
                      <a:pt x="168753" y="606722"/>
                      <a:pt x="126743" y="606722"/>
                    </a:cubicBezTo>
                    <a:cubicBezTo>
                      <a:pt x="84733" y="606722"/>
                      <a:pt x="50733" y="572596"/>
                      <a:pt x="50733" y="530826"/>
                    </a:cubicBezTo>
                    <a:cubicBezTo>
                      <a:pt x="22696" y="530826"/>
                      <a:pt x="0" y="508253"/>
                      <a:pt x="0" y="480348"/>
                    </a:cubicBezTo>
                    <a:lnTo>
                      <a:pt x="0" y="404363"/>
                    </a:lnTo>
                    <a:cubicBezTo>
                      <a:pt x="0" y="376546"/>
                      <a:pt x="22696" y="354062"/>
                      <a:pt x="50733" y="353884"/>
                    </a:cubicBezTo>
                    <a:lnTo>
                      <a:pt x="67466" y="353884"/>
                    </a:lnTo>
                    <a:cubicBezTo>
                      <a:pt x="73874" y="345619"/>
                      <a:pt x="87581" y="321091"/>
                      <a:pt x="92476" y="312381"/>
                    </a:cubicBezTo>
                    <a:cubicBezTo>
                      <a:pt x="95413" y="307049"/>
                      <a:pt x="97994" y="302694"/>
                      <a:pt x="99774" y="299851"/>
                    </a:cubicBezTo>
                    <a:cubicBezTo>
                      <a:pt x="52691" y="287942"/>
                      <a:pt x="25188" y="244129"/>
                      <a:pt x="25188" y="176942"/>
                    </a:cubicBezTo>
                    <a:lnTo>
                      <a:pt x="25188" y="126286"/>
                    </a:lnTo>
                    <a:cubicBezTo>
                      <a:pt x="25188" y="84516"/>
                      <a:pt x="59277" y="50568"/>
                      <a:pt x="101198" y="50568"/>
                    </a:cubicBezTo>
                    <a:lnTo>
                      <a:pt x="354417" y="50568"/>
                    </a:lnTo>
                    <a:lnTo>
                      <a:pt x="354417" y="25328"/>
                    </a:lnTo>
                    <a:cubicBezTo>
                      <a:pt x="354417" y="11464"/>
                      <a:pt x="365720" y="0"/>
                      <a:pt x="379694" y="0"/>
                    </a:cubicBezTo>
                    <a:close/>
                  </a:path>
                </a:pathLst>
              </a:custGeom>
              <a:solidFill>
                <a:schemeClr val="bg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chemeClr val="tx1"/>
                  </a:solidFill>
                  <a:effectLst/>
                  <a:uLnTx/>
                  <a:uFillTx/>
                  <a:cs typeface="+mn-ea"/>
                  <a:sym typeface="+mn-lt"/>
                </a:endParaRPr>
              </a:p>
            </p:txBody>
          </p:sp>
        </p:grpSp>
      </p:grpSp>
      <p:grpSp>
        <p:nvGrpSpPr>
          <p:cNvPr id="3" name="组合 2"/>
          <p:cNvGrpSpPr/>
          <p:nvPr/>
        </p:nvGrpSpPr>
        <p:grpSpPr>
          <a:xfrm>
            <a:off x="1026242" y="2345014"/>
            <a:ext cx="1826623" cy="1341093"/>
            <a:chOff x="1026242" y="2345014"/>
            <a:chExt cx="1826623" cy="1341093"/>
          </a:xfrm>
        </p:grpSpPr>
        <p:sp>
          <p:nvSpPr>
            <p:cNvPr id="35" name="副标题 4"/>
            <p:cNvSpPr txBox="1"/>
            <p:nvPr/>
          </p:nvSpPr>
          <p:spPr>
            <a:xfrm>
              <a:off x="1073538" y="2345014"/>
              <a:ext cx="1779327" cy="302019"/>
            </a:xfrm>
            <a:prstGeom prst="rect">
              <a:avLst/>
            </a:prstGeom>
          </p:spPr>
          <p:txBody>
            <a:bodyPr vert="horz" lIns="91440" tIns="45720" rIns="91440" bIns="4572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16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lang="zh-CN" altLang="en-US" sz="2400" dirty="0">
                  <a:solidFill>
                    <a:schemeClr val="tx1"/>
                  </a:solidFill>
                  <a:cs typeface="+mn-ea"/>
                  <a:sym typeface="+mn-lt"/>
                </a:rPr>
                <a:t>会前准备</a:t>
              </a:r>
              <a:endParaRPr lang="zh-CN" altLang="en-US" sz="2400" dirty="0">
                <a:solidFill>
                  <a:schemeClr val="tx1"/>
                </a:solidFill>
                <a:cs typeface="+mn-ea"/>
                <a:sym typeface="+mn-lt"/>
              </a:endParaRPr>
            </a:p>
          </p:txBody>
        </p:sp>
        <p:sp>
          <p:nvSpPr>
            <p:cNvPr id="36" name="副标题 4"/>
            <p:cNvSpPr txBox="1"/>
            <p:nvPr/>
          </p:nvSpPr>
          <p:spPr>
            <a:xfrm>
              <a:off x="1026242" y="2715075"/>
              <a:ext cx="1760228" cy="971032"/>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16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kumimoji="0" lang="en-US" altLang="zh-CN" sz="1600" b="0" i="0" u="none" strike="noStrike" kern="1200" cap="none" spc="0" normalizeH="0" baseline="0" noProof="0" dirty="0">
                  <a:ln>
                    <a:noFill/>
                  </a:ln>
                  <a:solidFill>
                    <a:schemeClr val="tx1"/>
                  </a:solidFill>
                  <a:effectLst/>
                  <a:uLnTx/>
                  <a:uFillTx/>
                  <a:cs typeface="+mn-ea"/>
                  <a:sym typeface="+mn-lt"/>
                </a:rPr>
                <a:t>01.</a:t>
              </a:r>
              <a:r>
                <a:rPr kumimoji="0" lang="zh-CN" altLang="en-US" sz="1600" b="0" i="0" u="none" strike="noStrike" kern="1200" cap="none" spc="0" normalizeH="0" baseline="0" noProof="0" dirty="0">
                  <a:ln>
                    <a:noFill/>
                  </a:ln>
                  <a:solidFill>
                    <a:schemeClr val="tx1"/>
                  </a:solidFill>
                  <a:effectLst/>
                  <a:uLnTx/>
                  <a:uFillTx/>
                  <a:cs typeface="+mn-ea"/>
                  <a:sym typeface="+mn-lt"/>
                </a:rPr>
                <a:t>添加内容</a:t>
              </a:r>
              <a:endParaRPr kumimoji="0" lang="en-US" altLang="zh-CN" sz="1600" b="0" i="0" u="none" strike="noStrike" kern="1200" cap="none" spc="0" normalizeH="0" baseline="0" noProof="0" dirty="0">
                <a:ln>
                  <a:noFill/>
                </a:ln>
                <a:solidFill>
                  <a:schemeClr val="tx1"/>
                </a:solidFill>
                <a:effectLst/>
                <a:uLnTx/>
                <a:uFillTx/>
                <a:cs typeface="+mn-ea"/>
                <a:sym typeface="+mn-lt"/>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kumimoji="0" lang="en-US" altLang="zh-CN" sz="1600" b="0" i="0" u="none" strike="noStrike" kern="1200" cap="none" spc="0" normalizeH="0" baseline="0" noProof="0" dirty="0">
                  <a:ln>
                    <a:noFill/>
                  </a:ln>
                  <a:solidFill>
                    <a:schemeClr val="tx1"/>
                  </a:solidFill>
                  <a:effectLst/>
                  <a:uLnTx/>
                  <a:uFillTx/>
                  <a:cs typeface="+mn-ea"/>
                  <a:sym typeface="+mn-lt"/>
                </a:rPr>
                <a:t>02.</a:t>
              </a:r>
              <a:r>
                <a:rPr kumimoji="0" lang="zh-CN" altLang="en-US" sz="1600" b="0" i="0" u="none" strike="noStrike" kern="1200" cap="none" spc="0" normalizeH="0" baseline="0" noProof="0" dirty="0">
                  <a:ln>
                    <a:noFill/>
                  </a:ln>
                  <a:solidFill>
                    <a:schemeClr val="tx1"/>
                  </a:solidFill>
                  <a:effectLst/>
                  <a:uLnTx/>
                  <a:uFillTx/>
                  <a:cs typeface="+mn-ea"/>
                  <a:sym typeface="+mn-lt"/>
                </a:rPr>
                <a:t>添加内容</a:t>
              </a:r>
              <a:endParaRPr kumimoji="0" lang="en-US" altLang="zh-CN" sz="1600" b="0" i="0" u="none" strike="noStrike" kern="1200" cap="none" spc="0" normalizeH="0" baseline="0" noProof="0" dirty="0">
                <a:ln>
                  <a:noFill/>
                </a:ln>
                <a:solidFill>
                  <a:schemeClr val="tx1"/>
                </a:solidFill>
                <a:effectLst/>
                <a:uLnTx/>
                <a:uFillTx/>
                <a:cs typeface="+mn-ea"/>
                <a:sym typeface="+mn-lt"/>
              </a:endParaRPr>
            </a:p>
          </p:txBody>
        </p:sp>
      </p:grpSp>
      <p:grpSp>
        <p:nvGrpSpPr>
          <p:cNvPr id="4" name="组合 3"/>
          <p:cNvGrpSpPr/>
          <p:nvPr/>
        </p:nvGrpSpPr>
        <p:grpSpPr>
          <a:xfrm>
            <a:off x="5463936" y="2355645"/>
            <a:ext cx="2077217" cy="1366586"/>
            <a:chOff x="5463936" y="2355645"/>
            <a:chExt cx="2077217" cy="1366586"/>
          </a:xfrm>
        </p:grpSpPr>
        <p:sp>
          <p:nvSpPr>
            <p:cNvPr id="37" name="副标题 4"/>
            <p:cNvSpPr txBox="1"/>
            <p:nvPr/>
          </p:nvSpPr>
          <p:spPr>
            <a:xfrm>
              <a:off x="5463936" y="2355645"/>
              <a:ext cx="2077217" cy="302019"/>
            </a:xfrm>
            <a:prstGeom prst="rect">
              <a:avLst/>
            </a:prstGeom>
          </p:spPr>
          <p:txBody>
            <a:bodyPr vert="horz" lIns="91440" tIns="45720" rIns="91440" bIns="4572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16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lang="zh-CN" altLang="en-US" sz="2800" dirty="0">
                  <a:solidFill>
                    <a:schemeClr val="tx1"/>
                  </a:solidFill>
                  <a:cs typeface="+mn-ea"/>
                  <a:sym typeface="+mn-lt"/>
                </a:rPr>
                <a:t>召开过程</a:t>
              </a:r>
              <a:endParaRPr lang="zh-CN" altLang="en-US" sz="2800" dirty="0">
                <a:solidFill>
                  <a:schemeClr val="tx1"/>
                </a:solidFill>
                <a:cs typeface="+mn-ea"/>
                <a:sym typeface="+mn-lt"/>
              </a:endParaRPr>
            </a:p>
          </p:txBody>
        </p:sp>
        <p:sp>
          <p:nvSpPr>
            <p:cNvPr id="38" name="副标题 4"/>
            <p:cNvSpPr txBox="1"/>
            <p:nvPr/>
          </p:nvSpPr>
          <p:spPr>
            <a:xfrm>
              <a:off x="5635643" y="2751199"/>
              <a:ext cx="1760228" cy="971032"/>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16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kumimoji="0" lang="en-US" altLang="zh-CN" sz="1600" b="0" i="0" u="none" strike="noStrike" kern="1200" cap="none" spc="0" normalizeH="0" baseline="0" noProof="0" dirty="0">
                  <a:ln>
                    <a:noFill/>
                  </a:ln>
                  <a:solidFill>
                    <a:schemeClr val="tx1"/>
                  </a:solidFill>
                  <a:effectLst/>
                  <a:uLnTx/>
                  <a:uFillTx/>
                  <a:cs typeface="+mn-ea"/>
                  <a:sym typeface="+mn-lt"/>
                </a:rPr>
                <a:t>01.</a:t>
              </a:r>
              <a:r>
                <a:rPr kumimoji="0" lang="zh-CN" altLang="en-US" sz="1600" b="0" i="0" u="none" strike="noStrike" kern="1200" cap="none" spc="0" normalizeH="0" baseline="0" noProof="0" dirty="0">
                  <a:ln>
                    <a:noFill/>
                  </a:ln>
                  <a:solidFill>
                    <a:schemeClr val="tx1"/>
                  </a:solidFill>
                  <a:effectLst/>
                  <a:uLnTx/>
                  <a:uFillTx/>
                  <a:cs typeface="+mn-ea"/>
                  <a:sym typeface="+mn-lt"/>
                </a:rPr>
                <a:t>添加内容</a:t>
              </a:r>
              <a:endParaRPr kumimoji="0" lang="en-US" altLang="zh-CN" sz="1600" b="0" i="0" u="none" strike="noStrike" kern="1200" cap="none" spc="0" normalizeH="0" baseline="0" noProof="0" dirty="0">
                <a:ln>
                  <a:noFill/>
                </a:ln>
                <a:solidFill>
                  <a:schemeClr val="tx1"/>
                </a:solidFill>
                <a:effectLst/>
                <a:uLnTx/>
                <a:uFillTx/>
                <a:cs typeface="+mn-ea"/>
                <a:sym typeface="+mn-lt"/>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kumimoji="0" lang="en-US" altLang="zh-CN" sz="1600" b="0" i="0" u="none" strike="noStrike" kern="1200" cap="none" spc="0" normalizeH="0" baseline="0" noProof="0" dirty="0">
                  <a:ln>
                    <a:noFill/>
                  </a:ln>
                  <a:solidFill>
                    <a:schemeClr val="tx1"/>
                  </a:solidFill>
                  <a:effectLst/>
                  <a:uLnTx/>
                  <a:uFillTx/>
                  <a:cs typeface="+mn-ea"/>
                  <a:sym typeface="+mn-lt"/>
                </a:rPr>
                <a:t>02.</a:t>
              </a:r>
              <a:r>
                <a:rPr kumimoji="0" lang="zh-CN" altLang="en-US" sz="1600" b="0" i="0" u="none" strike="noStrike" kern="1200" cap="none" spc="0" normalizeH="0" baseline="0" noProof="0" dirty="0">
                  <a:ln>
                    <a:noFill/>
                  </a:ln>
                  <a:solidFill>
                    <a:schemeClr val="tx1"/>
                  </a:solidFill>
                  <a:effectLst/>
                  <a:uLnTx/>
                  <a:uFillTx/>
                  <a:cs typeface="+mn-ea"/>
                  <a:sym typeface="+mn-lt"/>
                </a:rPr>
                <a:t>添加内容</a:t>
              </a:r>
              <a:endParaRPr kumimoji="0" lang="en-US" altLang="zh-CN" sz="1600" b="0" i="0" u="none" strike="noStrike" kern="1200" cap="none" spc="0" normalizeH="0" baseline="0" noProof="0" dirty="0">
                <a:ln>
                  <a:noFill/>
                </a:ln>
                <a:solidFill>
                  <a:schemeClr val="tx1"/>
                </a:solidFill>
                <a:effectLst/>
                <a:uLnTx/>
                <a:uFillTx/>
                <a:cs typeface="+mn-ea"/>
                <a:sym typeface="+mn-lt"/>
              </a:endParaRPr>
            </a:p>
          </p:txBody>
        </p:sp>
      </p:grpSp>
      <p:grpSp>
        <p:nvGrpSpPr>
          <p:cNvPr id="5" name="组合 4"/>
          <p:cNvGrpSpPr/>
          <p:nvPr/>
        </p:nvGrpSpPr>
        <p:grpSpPr>
          <a:xfrm>
            <a:off x="3026445" y="4625089"/>
            <a:ext cx="2153797" cy="1366586"/>
            <a:chOff x="3026445" y="4625089"/>
            <a:chExt cx="2153797" cy="1366586"/>
          </a:xfrm>
        </p:grpSpPr>
        <p:sp>
          <p:nvSpPr>
            <p:cNvPr id="39" name="副标题 4"/>
            <p:cNvSpPr txBox="1"/>
            <p:nvPr/>
          </p:nvSpPr>
          <p:spPr>
            <a:xfrm>
              <a:off x="3026445" y="4625089"/>
              <a:ext cx="2153797" cy="302019"/>
            </a:xfrm>
            <a:prstGeom prst="rect">
              <a:avLst/>
            </a:prstGeom>
          </p:spPr>
          <p:txBody>
            <a:bodyPr vert="horz" lIns="91440" tIns="45720" rIns="91440" bIns="4572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16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lang="zh-CN" altLang="en-US" sz="2800" dirty="0">
                  <a:solidFill>
                    <a:schemeClr val="tx1"/>
                  </a:solidFill>
                  <a:cs typeface="+mn-ea"/>
                  <a:sym typeface="+mn-lt"/>
                </a:rPr>
                <a:t>会议记录</a:t>
              </a:r>
              <a:endParaRPr lang="zh-CN" altLang="en-US" sz="2800" dirty="0">
                <a:solidFill>
                  <a:schemeClr val="tx1"/>
                </a:solidFill>
                <a:cs typeface="+mn-ea"/>
                <a:sym typeface="+mn-lt"/>
              </a:endParaRPr>
            </a:p>
          </p:txBody>
        </p:sp>
        <p:sp>
          <p:nvSpPr>
            <p:cNvPr id="40" name="副标题 4"/>
            <p:cNvSpPr txBox="1"/>
            <p:nvPr/>
          </p:nvSpPr>
          <p:spPr>
            <a:xfrm>
              <a:off x="3312240" y="5020643"/>
              <a:ext cx="1760228" cy="971032"/>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16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kumimoji="0" lang="en-US" altLang="zh-CN" sz="1600" b="0" i="0" u="none" strike="noStrike" kern="1200" cap="none" spc="0" normalizeH="0" baseline="0" noProof="0" dirty="0">
                  <a:ln>
                    <a:noFill/>
                  </a:ln>
                  <a:solidFill>
                    <a:schemeClr val="tx1"/>
                  </a:solidFill>
                  <a:effectLst/>
                  <a:uLnTx/>
                  <a:uFillTx/>
                  <a:cs typeface="+mn-ea"/>
                  <a:sym typeface="+mn-lt"/>
                </a:rPr>
                <a:t>01.</a:t>
              </a:r>
              <a:r>
                <a:rPr kumimoji="0" lang="zh-CN" altLang="en-US" sz="1600" b="0" i="0" u="none" strike="noStrike" kern="1200" cap="none" spc="0" normalizeH="0" baseline="0" noProof="0" dirty="0">
                  <a:ln>
                    <a:noFill/>
                  </a:ln>
                  <a:solidFill>
                    <a:schemeClr val="tx1"/>
                  </a:solidFill>
                  <a:effectLst/>
                  <a:uLnTx/>
                  <a:uFillTx/>
                  <a:cs typeface="+mn-ea"/>
                  <a:sym typeface="+mn-lt"/>
                </a:rPr>
                <a:t>添加内容</a:t>
              </a:r>
              <a:endParaRPr kumimoji="0" lang="en-US" altLang="zh-CN" sz="1600" b="0" i="0" u="none" strike="noStrike" kern="1200" cap="none" spc="0" normalizeH="0" baseline="0" noProof="0" dirty="0">
                <a:ln>
                  <a:noFill/>
                </a:ln>
                <a:solidFill>
                  <a:schemeClr val="tx1"/>
                </a:solidFill>
                <a:effectLst/>
                <a:uLnTx/>
                <a:uFillTx/>
                <a:cs typeface="+mn-ea"/>
                <a:sym typeface="+mn-lt"/>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kumimoji="0" lang="en-US" altLang="zh-CN" sz="1600" b="0" i="0" u="none" strike="noStrike" kern="1200" cap="none" spc="0" normalizeH="0" baseline="0" noProof="0" dirty="0">
                  <a:ln>
                    <a:noFill/>
                  </a:ln>
                  <a:solidFill>
                    <a:schemeClr val="tx1"/>
                  </a:solidFill>
                  <a:effectLst/>
                  <a:uLnTx/>
                  <a:uFillTx/>
                  <a:cs typeface="+mn-ea"/>
                  <a:sym typeface="+mn-lt"/>
                </a:rPr>
                <a:t>02.</a:t>
              </a:r>
              <a:r>
                <a:rPr kumimoji="0" lang="zh-CN" altLang="en-US" sz="1600" b="0" i="0" u="none" strike="noStrike" kern="1200" cap="none" spc="0" normalizeH="0" baseline="0" noProof="0" dirty="0">
                  <a:ln>
                    <a:noFill/>
                  </a:ln>
                  <a:solidFill>
                    <a:schemeClr val="tx1"/>
                  </a:solidFill>
                  <a:effectLst/>
                  <a:uLnTx/>
                  <a:uFillTx/>
                  <a:cs typeface="+mn-ea"/>
                  <a:sym typeface="+mn-lt"/>
                </a:rPr>
                <a:t>添加内容</a:t>
              </a:r>
              <a:endParaRPr kumimoji="0" lang="en-US" altLang="zh-CN" sz="1600" b="0" i="0" u="none" strike="noStrike" kern="1200" cap="none" spc="0" normalizeH="0" baseline="0" noProof="0" dirty="0">
                <a:ln>
                  <a:noFill/>
                </a:ln>
                <a:solidFill>
                  <a:schemeClr val="tx1"/>
                </a:solidFill>
                <a:effectLst/>
                <a:uLnTx/>
                <a:uFillTx/>
                <a:cs typeface="+mn-ea"/>
                <a:sym typeface="+mn-lt"/>
              </a:endParaRPr>
            </a:p>
          </p:txBody>
        </p:sp>
      </p:grpSp>
      <p:grpSp>
        <p:nvGrpSpPr>
          <p:cNvPr id="6" name="组合 5"/>
          <p:cNvGrpSpPr/>
          <p:nvPr/>
        </p:nvGrpSpPr>
        <p:grpSpPr>
          <a:xfrm>
            <a:off x="7603177" y="4608635"/>
            <a:ext cx="2077217" cy="1366586"/>
            <a:chOff x="7603177" y="4608635"/>
            <a:chExt cx="2077217" cy="1366586"/>
          </a:xfrm>
        </p:grpSpPr>
        <p:sp>
          <p:nvSpPr>
            <p:cNvPr id="41" name="副标题 4"/>
            <p:cNvSpPr txBox="1"/>
            <p:nvPr/>
          </p:nvSpPr>
          <p:spPr>
            <a:xfrm>
              <a:off x="7603177" y="4608635"/>
              <a:ext cx="2077217" cy="302019"/>
            </a:xfrm>
            <a:prstGeom prst="rect">
              <a:avLst/>
            </a:prstGeom>
          </p:spPr>
          <p:txBody>
            <a:bodyPr vert="horz" lIns="91440" tIns="45720" rIns="91440" bIns="4572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16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lang="zh-CN" altLang="en-US" sz="2800" dirty="0">
                  <a:solidFill>
                    <a:schemeClr val="tx1"/>
                  </a:solidFill>
                  <a:cs typeface="+mn-ea"/>
                  <a:sym typeface="+mn-lt"/>
                </a:rPr>
                <a:t>内容落实</a:t>
              </a:r>
              <a:endParaRPr lang="zh-CN" altLang="en-US" sz="2800" dirty="0">
                <a:solidFill>
                  <a:schemeClr val="tx1"/>
                </a:solidFill>
                <a:cs typeface="+mn-ea"/>
                <a:sym typeface="+mn-lt"/>
              </a:endParaRPr>
            </a:p>
          </p:txBody>
        </p:sp>
        <p:sp>
          <p:nvSpPr>
            <p:cNvPr id="42" name="副标题 4"/>
            <p:cNvSpPr txBox="1"/>
            <p:nvPr/>
          </p:nvSpPr>
          <p:spPr>
            <a:xfrm>
              <a:off x="7774884" y="5004189"/>
              <a:ext cx="1760228" cy="971032"/>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16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kumimoji="0" lang="en-US" altLang="zh-CN" sz="1600" b="0" i="0" u="none" strike="noStrike" kern="1200" cap="none" spc="0" normalizeH="0" baseline="0" noProof="0" dirty="0">
                  <a:ln>
                    <a:noFill/>
                  </a:ln>
                  <a:solidFill>
                    <a:schemeClr val="tx1"/>
                  </a:solidFill>
                  <a:effectLst/>
                  <a:uLnTx/>
                  <a:uFillTx/>
                  <a:cs typeface="+mn-ea"/>
                  <a:sym typeface="+mn-lt"/>
                </a:rPr>
                <a:t>01.</a:t>
              </a:r>
              <a:r>
                <a:rPr kumimoji="0" lang="zh-CN" altLang="en-US" sz="1600" b="0" i="0" u="none" strike="noStrike" kern="1200" cap="none" spc="0" normalizeH="0" baseline="0" noProof="0" dirty="0">
                  <a:ln>
                    <a:noFill/>
                  </a:ln>
                  <a:solidFill>
                    <a:schemeClr val="tx1"/>
                  </a:solidFill>
                  <a:effectLst/>
                  <a:uLnTx/>
                  <a:uFillTx/>
                  <a:cs typeface="+mn-ea"/>
                  <a:sym typeface="+mn-lt"/>
                </a:rPr>
                <a:t>添加内容</a:t>
              </a:r>
              <a:endParaRPr kumimoji="0" lang="en-US" altLang="zh-CN" sz="1600" b="0" i="0" u="none" strike="noStrike" kern="1200" cap="none" spc="0" normalizeH="0" baseline="0" noProof="0" dirty="0">
                <a:ln>
                  <a:noFill/>
                </a:ln>
                <a:solidFill>
                  <a:schemeClr val="tx1"/>
                </a:solidFill>
                <a:effectLst/>
                <a:uLnTx/>
                <a:uFillTx/>
                <a:cs typeface="+mn-ea"/>
                <a:sym typeface="+mn-lt"/>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kumimoji="0" lang="en-US" altLang="zh-CN" sz="1600" b="0" i="0" u="none" strike="noStrike" kern="1200" cap="none" spc="0" normalizeH="0" baseline="0" noProof="0" dirty="0">
                  <a:ln>
                    <a:noFill/>
                  </a:ln>
                  <a:solidFill>
                    <a:schemeClr val="tx1"/>
                  </a:solidFill>
                  <a:effectLst/>
                  <a:uLnTx/>
                  <a:uFillTx/>
                  <a:cs typeface="+mn-ea"/>
                  <a:sym typeface="+mn-lt"/>
                </a:rPr>
                <a:t>02.</a:t>
              </a:r>
              <a:r>
                <a:rPr kumimoji="0" lang="zh-CN" altLang="en-US" sz="1600" b="0" i="0" u="none" strike="noStrike" kern="1200" cap="none" spc="0" normalizeH="0" baseline="0" noProof="0" dirty="0">
                  <a:ln>
                    <a:noFill/>
                  </a:ln>
                  <a:solidFill>
                    <a:schemeClr val="tx1"/>
                  </a:solidFill>
                  <a:effectLst/>
                  <a:uLnTx/>
                  <a:uFillTx/>
                  <a:cs typeface="+mn-ea"/>
                  <a:sym typeface="+mn-lt"/>
                </a:rPr>
                <a:t>添加内容</a:t>
              </a:r>
              <a:endParaRPr kumimoji="0" lang="en-US" altLang="zh-CN" sz="1600" b="0" i="0" u="none" strike="noStrike" kern="1200" cap="none" spc="0" normalizeH="0" baseline="0" noProof="0" dirty="0">
                <a:ln>
                  <a:noFill/>
                </a:ln>
                <a:solidFill>
                  <a:schemeClr val="tx1"/>
                </a:solidFill>
                <a:effectLst/>
                <a:uLnTx/>
                <a:uFillTx/>
                <a:cs typeface="+mn-ea"/>
                <a:sym typeface="+mn-lt"/>
              </a:endParaRPr>
            </a:p>
          </p:txBody>
        </p:sp>
      </p:grpSp>
      <p:grpSp>
        <p:nvGrpSpPr>
          <p:cNvPr id="2" name="组合 1"/>
          <p:cNvGrpSpPr/>
          <p:nvPr/>
        </p:nvGrpSpPr>
        <p:grpSpPr>
          <a:xfrm>
            <a:off x="7101395" y="831561"/>
            <a:ext cx="4160779" cy="1378641"/>
            <a:chOff x="7073403" y="535023"/>
            <a:chExt cx="4160779" cy="1378641"/>
          </a:xfrm>
        </p:grpSpPr>
        <p:sp>
          <p:nvSpPr>
            <p:cNvPr id="43" name="文本框 42"/>
            <p:cNvSpPr txBox="1"/>
            <p:nvPr/>
          </p:nvSpPr>
          <p:spPr>
            <a:xfrm>
              <a:off x="7073403" y="1144223"/>
              <a:ext cx="4092354"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b="0" i="1" u="none" strike="noStrike" kern="1200" cap="none" spc="0" normalizeH="0" baseline="0" noProof="0" dirty="0">
                  <a:ln>
                    <a:noFill/>
                  </a:ln>
                  <a:effectLst/>
                  <a:uLnTx/>
                  <a:uFillTx/>
                  <a:cs typeface="+mn-ea"/>
                  <a:sym typeface="+mn-lt"/>
                </a:rPr>
                <a:t>CONTENTS</a:t>
              </a:r>
              <a:endParaRPr kumimoji="0" lang="zh-CN" altLang="en-US" sz="4400" b="0" i="1" u="none" strike="noStrike" kern="1200" cap="none" spc="0" normalizeH="0" baseline="0" noProof="0" dirty="0">
                <a:ln>
                  <a:noFill/>
                </a:ln>
                <a:effectLst/>
                <a:uLnTx/>
                <a:uFillTx/>
                <a:cs typeface="+mn-ea"/>
                <a:sym typeface="+mn-lt"/>
              </a:endParaRPr>
            </a:p>
          </p:txBody>
        </p:sp>
        <p:sp>
          <p:nvSpPr>
            <p:cNvPr id="44" name="文本框 43"/>
            <p:cNvSpPr txBox="1"/>
            <p:nvPr/>
          </p:nvSpPr>
          <p:spPr>
            <a:xfrm>
              <a:off x="7141828" y="535023"/>
              <a:ext cx="4092354"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400" b="0" i="1" u="none" strike="noStrike" kern="1200" cap="none" spc="0" normalizeH="0" baseline="0" noProof="0" dirty="0">
                  <a:ln>
                    <a:noFill/>
                  </a:ln>
                  <a:effectLst/>
                  <a:uLnTx/>
                  <a:uFillTx/>
                  <a:cs typeface="+mn-ea"/>
                  <a:sym typeface="+mn-lt"/>
                </a:rPr>
                <a:t>目录</a:t>
              </a:r>
              <a:endParaRPr kumimoji="0" lang="zh-CN" altLang="en-US" sz="4400" b="0" i="1" u="none" strike="noStrike" kern="1200" cap="none" spc="0" normalizeH="0" baseline="0" noProof="0" dirty="0">
                <a:ln>
                  <a:noFill/>
                </a:ln>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3000">
        <p14:ferris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right)">
                                      <p:cBhvr>
                                        <p:cTn id="13" dur="750"/>
                                        <p:tgtEl>
                                          <p:spTgt spid="18"/>
                                        </p:tgtEl>
                                      </p:cBhvr>
                                    </p:animEffect>
                                  </p:childTnLst>
                                </p:cTn>
                              </p:par>
                            </p:childTnLst>
                          </p:cTn>
                        </p:par>
                        <p:par>
                          <p:cTn id="14" fill="hold">
                            <p:stCondLst>
                              <p:cond delay="20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750"/>
                                        <p:tgtEl>
                                          <p:spTgt spid="3"/>
                                        </p:tgtEl>
                                      </p:cBhvr>
                                    </p:animEffect>
                                  </p:childTnLst>
                                </p:cTn>
                              </p:par>
                            </p:childTnLst>
                          </p:cTn>
                        </p:par>
                        <p:par>
                          <p:cTn id="18" fill="hold">
                            <p:stCondLst>
                              <p:cond delay="3000"/>
                            </p:stCondLst>
                            <p:childTnLst>
                              <p:par>
                                <p:cTn id="19" presetID="10"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750"/>
                                        <p:tgtEl>
                                          <p:spTgt spid="5"/>
                                        </p:tgtEl>
                                      </p:cBhvr>
                                    </p:animEffect>
                                  </p:childTnLst>
                                </p:cTn>
                              </p:par>
                            </p:childTnLst>
                          </p:cTn>
                        </p:par>
                        <p:par>
                          <p:cTn id="22" fill="hold">
                            <p:stCondLst>
                              <p:cond delay="4000"/>
                            </p:stCondLst>
                            <p:childTnLst>
                              <p:par>
                                <p:cTn id="23" presetID="10"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750"/>
                                        <p:tgtEl>
                                          <p:spTgt spid="4"/>
                                        </p:tgtEl>
                                      </p:cBhvr>
                                    </p:animEffect>
                                  </p:childTnLst>
                                </p:cTn>
                              </p:par>
                            </p:childTnLst>
                          </p:cTn>
                        </p:par>
                        <p:par>
                          <p:cTn id="26" fill="hold">
                            <p:stCondLst>
                              <p:cond delay="5000"/>
                            </p:stCondLst>
                            <p:childTnLst>
                              <p:par>
                                <p:cTn id="27" presetID="10"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51888" y="1687057"/>
            <a:ext cx="9688224" cy="2053223"/>
            <a:chOff x="1108051" y="1935029"/>
            <a:chExt cx="9688224" cy="2053223"/>
          </a:xfrm>
        </p:grpSpPr>
        <p:sp>
          <p:nvSpPr>
            <p:cNvPr id="5" name="矩形 4"/>
            <p:cNvSpPr/>
            <p:nvPr/>
          </p:nvSpPr>
          <p:spPr>
            <a:xfrm>
              <a:off x="1108051" y="1935029"/>
              <a:ext cx="2000251" cy="2038475"/>
            </a:xfrm>
            <a:prstGeom prst="rect">
              <a:avLst/>
            </a:prstGeom>
            <a:solidFill>
              <a:srgbClr val="FFC8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bg1"/>
                </a:solidFill>
                <a:cs typeface="+mn-ea"/>
                <a:sym typeface="+mn-lt"/>
              </a:endParaRPr>
            </a:p>
          </p:txBody>
        </p:sp>
        <p:sp>
          <p:nvSpPr>
            <p:cNvPr id="6" name="矩形 5"/>
            <p:cNvSpPr/>
            <p:nvPr/>
          </p:nvSpPr>
          <p:spPr>
            <a:xfrm>
              <a:off x="3670275" y="1935029"/>
              <a:ext cx="2000251" cy="205322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cs typeface="+mn-ea"/>
                <a:sym typeface="+mn-lt"/>
              </a:endParaRPr>
            </a:p>
          </p:txBody>
        </p:sp>
        <p:sp>
          <p:nvSpPr>
            <p:cNvPr id="7" name="矩形 6"/>
            <p:cNvSpPr/>
            <p:nvPr/>
          </p:nvSpPr>
          <p:spPr>
            <a:xfrm>
              <a:off x="6232498" y="1935029"/>
              <a:ext cx="2000251" cy="2012540"/>
            </a:xfrm>
            <a:prstGeom prst="rect">
              <a:avLst/>
            </a:prstGeom>
            <a:solidFill>
              <a:srgbClr val="FFC8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cs typeface="+mn-ea"/>
                <a:sym typeface="+mn-lt"/>
              </a:endParaRPr>
            </a:p>
          </p:txBody>
        </p:sp>
        <p:sp>
          <p:nvSpPr>
            <p:cNvPr id="8" name="矩形 7"/>
            <p:cNvSpPr/>
            <p:nvPr/>
          </p:nvSpPr>
          <p:spPr>
            <a:xfrm>
              <a:off x="8794721" y="1935029"/>
              <a:ext cx="2000251" cy="20384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cs typeface="+mn-ea"/>
                <a:sym typeface="+mn-lt"/>
              </a:endParaRPr>
            </a:p>
          </p:txBody>
        </p:sp>
        <p:grpSp>
          <p:nvGrpSpPr>
            <p:cNvPr id="9" name="Group 4"/>
            <p:cNvGrpSpPr>
              <a:grpSpLocks noChangeAspect="1"/>
            </p:cNvGrpSpPr>
            <p:nvPr/>
          </p:nvGrpSpPr>
          <p:grpSpPr bwMode="auto">
            <a:xfrm>
              <a:off x="1954927" y="2366492"/>
              <a:ext cx="306503" cy="380940"/>
              <a:chOff x="1177" y="1818"/>
              <a:chExt cx="280" cy="348"/>
            </a:xfrm>
            <a:solidFill>
              <a:schemeClr val="bg1"/>
            </a:solidFill>
          </p:grpSpPr>
          <p:sp>
            <p:nvSpPr>
              <p:cNvPr id="10" name="Freeform 5"/>
              <p:cNvSpPr>
                <a:spLocks noEditPoints="1"/>
              </p:cNvSpPr>
              <p:nvPr/>
            </p:nvSpPr>
            <p:spPr bwMode="auto">
              <a:xfrm>
                <a:off x="1177" y="1818"/>
                <a:ext cx="47" cy="348"/>
              </a:xfrm>
              <a:custGeom>
                <a:avLst/>
                <a:gdLst>
                  <a:gd name="T0" fmla="*/ 12 w 24"/>
                  <a:gd name="T1" fmla="*/ 0 h 180"/>
                  <a:gd name="T2" fmla="*/ 0 w 24"/>
                  <a:gd name="T3" fmla="*/ 12 h 180"/>
                  <a:gd name="T4" fmla="*/ 0 w 24"/>
                  <a:gd name="T5" fmla="*/ 168 h 180"/>
                  <a:gd name="T6" fmla="*/ 12 w 24"/>
                  <a:gd name="T7" fmla="*/ 180 h 180"/>
                  <a:gd name="T8" fmla="*/ 24 w 24"/>
                  <a:gd name="T9" fmla="*/ 168 h 180"/>
                  <a:gd name="T10" fmla="*/ 24 w 24"/>
                  <a:gd name="T11" fmla="*/ 12 h 180"/>
                  <a:gd name="T12" fmla="*/ 12 w 24"/>
                  <a:gd name="T13" fmla="*/ 0 h 180"/>
                  <a:gd name="T14" fmla="*/ 16 w 24"/>
                  <a:gd name="T15" fmla="*/ 168 h 180"/>
                  <a:gd name="T16" fmla="*/ 12 w 24"/>
                  <a:gd name="T17" fmla="*/ 172 h 180"/>
                  <a:gd name="T18" fmla="*/ 8 w 24"/>
                  <a:gd name="T19" fmla="*/ 168 h 180"/>
                  <a:gd name="T20" fmla="*/ 8 w 24"/>
                  <a:gd name="T21" fmla="*/ 12 h 180"/>
                  <a:gd name="T22" fmla="*/ 12 w 24"/>
                  <a:gd name="T23" fmla="*/ 8 h 180"/>
                  <a:gd name="T24" fmla="*/ 16 w 24"/>
                  <a:gd name="T25" fmla="*/ 12 h 180"/>
                  <a:gd name="T26" fmla="*/ 16 w 24"/>
                  <a:gd name="T27" fmla="*/ 16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180">
                    <a:moveTo>
                      <a:pt x="12" y="0"/>
                    </a:moveTo>
                    <a:cubicBezTo>
                      <a:pt x="5" y="0"/>
                      <a:pt x="0" y="5"/>
                      <a:pt x="0" y="12"/>
                    </a:cubicBezTo>
                    <a:cubicBezTo>
                      <a:pt x="0" y="168"/>
                      <a:pt x="0" y="168"/>
                      <a:pt x="0" y="168"/>
                    </a:cubicBezTo>
                    <a:cubicBezTo>
                      <a:pt x="0" y="175"/>
                      <a:pt x="5" y="180"/>
                      <a:pt x="12" y="180"/>
                    </a:cubicBezTo>
                    <a:cubicBezTo>
                      <a:pt x="19" y="180"/>
                      <a:pt x="24" y="175"/>
                      <a:pt x="24" y="168"/>
                    </a:cubicBezTo>
                    <a:cubicBezTo>
                      <a:pt x="24" y="12"/>
                      <a:pt x="24" y="12"/>
                      <a:pt x="24" y="12"/>
                    </a:cubicBezTo>
                    <a:cubicBezTo>
                      <a:pt x="24" y="5"/>
                      <a:pt x="19" y="0"/>
                      <a:pt x="12" y="0"/>
                    </a:cubicBezTo>
                    <a:close/>
                    <a:moveTo>
                      <a:pt x="16" y="168"/>
                    </a:moveTo>
                    <a:cubicBezTo>
                      <a:pt x="16" y="170"/>
                      <a:pt x="14" y="172"/>
                      <a:pt x="12" y="172"/>
                    </a:cubicBezTo>
                    <a:cubicBezTo>
                      <a:pt x="10" y="172"/>
                      <a:pt x="8" y="170"/>
                      <a:pt x="8" y="168"/>
                    </a:cubicBezTo>
                    <a:cubicBezTo>
                      <a:pt x="8" y="12"/>
                      <a:pt x="8" y="12"/>
                      <a:pt x="8" y="12"/>
                    </a:cubicBezTo>
                    <a:cubicBezTo>
                      <a:pt x="8" y="10"/>
                      <a:pt x="10" y="8"/>
                      <a:pt x="12" y="8"/>
                    </a:cubicBezTo>
                    <a:cubicBezTo>
                      <a:pt x="14" y="8"/>
                      <a:pt x="16" y="10"/>
                      <a:pt x="16" y="12"/>
                    </a:cubicBezTo>
                    <a:lnTo>
                      <a:pt x="16" y="1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0">
                  <a:solidFill>
                    <a:schemeClr val="bg1"/>
                  </a:solidFill>
                  <a:cs typeface="+mn-ea"/>
                  <a:sym typeface="+mn-lt"/>
                </a:endParaRPr>
              </a:p>
            </p:txBody>
          </p:sp>
          <p:sp>
            <p:nvSpPr>
              <p:cNvPr id="11" name="Freeform 6"/>
              <p:cNvSpPr>
                <a:spLocks noEditPoints="1"/>
              </p:cNvSpPr>
              <p:nvPr/>
            </p:nvSpPr>
            <p:spPr bwMode="auto">
              <a:xfrm>
                <a:off x="1239" y="1818"/>
                <a:ext cx="218" cy="186"/>
              </a:xfrm>
              <a:custGeom>
                <a:avLst/>
                <a:gdLst>
                  <a:gd name="T0" fmla="*/ 109 w 112"/>
                  <a:gd name="T1" fmla="*/ 6 h 96"/>
                  <a:gd name="T2" fmla="*/ 105 w 112"/>
                  <a:gd name="T3" fmla="*/ 7 h 96"/>
                  <a:gd name="T4" fmla="*/ 84 w 112"/>
                  <a:gd name="T5" fmla="*/ 16 h 96"/>
                  <a:gd name="T6" fmla="*/ 61 w 112"/>
                  <a:gd name="T7" fmla="*/ 10 h 96"/>
                  <a:gd name="T8" fmla="*/ 20 w 112"/>
                  <a:gd name="T9" fmla="*/ 0 h 96"/>
                  <a:gd name="T10" fmla="*/ 3 w 112"/>
                  <a:gd name="T11" fmla="*/ 3 h 96"/>
                  <a:gd name="T12" fmla="*/ 0 w 112"/>
                  <a:gd name="T13" fmla="*/ 7 h 96"/>
                  <a:gd name="T14" fmla="*/ 0 w 112"/>
                  <a:gd name="T15" fmla="*/ 79 h 96"/>
                  <a:gd name="T16" fmla="*/ 2 w 112"/>
                  <a:gd name="T17" fmla="*/ 82 h 96"/>
                  <a:gd name="T18" fmla="*/ 5 w 112"/>
                  <a:gd name="T19" fmla="*/ 83 h 96"/>
                  <a:gd name="T20" fmla="*/ 20 w 112"/>
                  <a:gd name="T21" fmla="*/ 80 h 96"/>
                  <a:gd name="T22" fmla="*/ 58 w 112"/>
                  <a:gd name="T23" fmla="*/ 90 h 96"/>
                  <a:gd name="T24" fmla="*/ 84 w 112"/>
                  <a:gd name="T25" fmla="*/ 96 h 96"/>
                  <a:gd name="T26" fmla="*/ 111 w 112"/>
                  <a:gd name="T27" fmla="*/ 85 h 96"/>
                  <a:gd name="T28" fmla="*/ 112 w 112"/>
                  <a:gd name="T29" fmla="*/ 82 h 96"/>
                  <a:gd name="T30" fmla="*/ 112 w 112"/>
                  <a:gd name="T31" fmla="*/ 10 h 96"/>
                  <a:gd name="T32" fmla="*/ 109 w 112"/>
                  <a:gd name="T33" fmla="*/ 6 h 96"/>
                  <a:gd name="T34" fmla="*/ 104 w 112"/>
                  <a:gd name="T35" fmla="*/ 80 h 96"/>
                  <a:gd name="T36" fmla="*/ 92 w 112"/>
                  <a:gd name="T37" fmla="*/ 87 h 96"/>
                  <a:gd name="T38" fmla="*/ 92 w 112"/>
                  <a:gd name="T39" fmla="*/ 80 h 96"/>
                  <a:gd name="T40" fmla="*/ 90 w 112"/>
                  <a:gd name="T41" fmla="*/ 78 h 96"/>
                  <a:gd name="T42" fmla="*/ 88 w 112"/>
                  <a:gd name="T43" fmla="*/ 80 h 96"/>
                  <a:gd name="T44" fmla="*/ 88 w 112"/>
                  <a:gd name="T45" fmla="*/ 87 h 96"/>
                  <a:gd name="T46" fmla="*/ 84 w 112"/>
                  <a:gd name="T47" fmla="*/ 88 h 96"/>
                  <a:gd name="T48" fmla="*/ 84 w 112"/>
                  <a:gd name="T49" fmla="*/ 36 h 96"/>
                  <a:gd name="T50" fmla="*/ 82 w 112"/>
                  <a:gd name="T51" fmla="*/ 34 h 96"/>
                  <a:gd name="T52" fmla="*/ 80 w 112"/>
                  <a:gd name="T53" fmla="*/ 36 h 96"/>
                  <a:gd name="T54" fmla="*/ 80 w 112"/>
                  <a:gd name="T55" fmla="*/ 87 h 96"/>
                  <a:gd name="T56" fmla="*/ 76 w 112"/>
                  <a:gd name="T57" fmla="*/ 87 h 96"/>
                  <a:gd name="T58" fmla="*/ 76 w 112"/>
                  <a:gd name="T59" fmla="*/ 68 h 96"/>
                  <a:gd name="T60" fmla="*/ 74 w 112"/>
                  <a:gd name="T61" fmla="*/ 66 h 96"/>
                  <a:gd name="T62" fmla="*/ 72 w 112"/>
                  <a:gd name="T63" fmla="*/ 68 h 96"/>
                  <a:gd name="T64" fmla="*/ 72 w 112"/>
                  <a:gd name="T65" fmla="*/ 86 h 96"/>
                  <a:gd name="T66" fmla="*/ 61 w 112"/>
                  <a:gd name="T67" fmla="*/ 82 h 96"/>
                  <a:gd name="T68" fmla="*/ 20 w 112"/>
                  <a:gd name="T69" fmla="*/ 72 h 96"/>
                  <a:gd name="T70" fmla="*/ 8 w 112"/>
                  <a:gd name="T71" fmla="*/ 74 h 96"/>
                  <a:gd name="T72" fmla="*/ 8 w 112"/>
                  <a:gd name="T73" fmla="*/ 10 h 96"/>
                  <a:gd name="T74" fmla="*/ 20 w 112"/>
                  <a:gd name="T75" fmla="*/ 8 h 96"/>
                  <a:gd name="T76" fmla="*/ 58 w 112"/>
                  <a:gd name="T77" fmla="*/ 18 h 96"/>
                  <a:gd name="T78" fmla="*/ 84 w 112"/>
                  <a:gd name="T79" fmla="*/ 24 h 96"/>
                  <a:gd name="T80" fmla="*/ 104 w 112"/>
                  <a:gd name="T81" fmla="*/ 18 h 96"/>
                  <a:gd name="T82" fmla="*/ 104 w 112"/>
                  <a:gd name="T83"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96">
                    <a:moveTo>
                      <a:pt x="109" y="6"/>
                    </a:moveTo>
                    <a:cubicBezTo>
                      <a:pt x="108" y="6"/>
                      <a:pt x="106" y="6"/>
                      <a:pt x="105" y="7"/>
                    </a:cubicBezTo>
                    <a:cubicBezTo>
                      <a:pt x="101" y="11"/>
                      <a:pt x="95" y="16"/>
                      <a:pt x="84" y="16"/>
                    </a:cubicBezTo>
                    <a:cubicBezTo>
                      <a:pt x="77" y="16"/>
                      <a:pt x="70" y="14"/>
                      <a:pt x="61" y="10"/>
                    </a:cubicBezTo>
                    <a:cubicBezTo>
                      <a:pt x="46" y="4"/>
                      <a:pt x="32" y="0"/>
                      <a:pt x="20" y="0"/>
                    </a:cubicBezTo>
                    <a:cubicBezTo>
                      <a:pt x="12" y="0"/>
                      <a:pt x="6" y="2"/>
                      <a:pt x="3" y="3"/>
                    </a:cubicBezTo>
                    <a:cubicBezTo>
                      <a:pt x="1" y="4"/>
                      <a:pt x="0" y="5"/>
                      <a:pt x="0" y="7"/>
                    </a:cubicBezTo>
                    <a:cubicBezTo>
                      <a:pt x="0" y="79"/>
                      <a:pt x="0" y="79"/>
                      <a:pt x="0" y="79"/>
                    </a:cubicBezTo>
                    <a:cubicBezTo>
                      <a:pt x="0" y="80"/>
                      <a:pt x="1" y="82"/>
                      <a:pt x="2" y="82"/>
                    </a:cubicBezTo>
                    <a:cubicBezTo>
                      <a:pt x="3" y="83"/>
                      <a:pt x="4" y="83"/>
                      <a:pt x="5" y="83"/>
                    </a:cubicBezTo>
                    <a:cubicBezTo>
                      <a:pt x="8" y="82"/>
                      <a:pt x="12" y="80"/>
                      <a:pt x="20" y="80"/>
                    </a:cubicBezTo>
                    <a:cubicBezTo>
                      <a:pt x="31" y="80"/>
                      <a:pt x="44" y="84"/>
                      <a:pt x="58" y="90"/>
                    </a:cubicBezTo>
                    <a:cubicBezTo>
                      <a:pt x="67" y="94"/>
                      <a:pt x="76" y="96"/>
                      <a:pt x="84" y="96"/>
                    </a:cubicBezTo>
                    <a:cubicBezTo>
                      <a:pt x="98" y="96"/>
                      <a:pt x="106" y="90"/>
                      <a:pt x="111" y="85"/>
                    </a:cubicBezTo>
                    <a:cubicBezTo>
                      <a:pt x="112" y="84"/>
                      <a:pt x="112" y="83"/>
                      <a:pt x="112" y="82"/>
                    </a:cubicBezTo>
                    <a:cubicBezTo>
                      <a:pt x="112" y="10"/>
                      <a:pt x="112" y="10"/>
                      <a:pt x="112" y="10"/>
                    </a:cubicBezTo>
                    <a:cubicBezTo>
                      <a:pt x="112" y="8"/>
                      <a:pt x="111" y="7"/>
                      <a:pt x="109" y="6"/>
                    </a:cubicBezTo>
                    <a:close/>
                    <a:moveTo>
                      <a:pt x="104" y="80"/>
                    </a:moveTo>
                    <a:cubicBezTo>
                      <a:pt x="101" y="83"/>
                      <a:pt x="97" y="85"/>
                      <a:pt x="92" y="87"/>
                    </a:cubicBezTo>
                    <a:cubicBezTo>
                      <a:pt x="92" y="80"/>
                      <a:pt x="92" y="80"/>
                      <a:pt x="92" y="80"/>
                    </a:cubicBezTo>
                    <a:cubicBezTo>
                      <a:pt x="92" y="79"/>
                      <a:pt x="91" y="78"/>
                      <a:pt x="90" y="78"/>
                    </a:cubicBezTo>
                    <a:cubicBezTo>
                      <a:pt x="89" y="78"/>
                      <a:pt x="88" y="79"/>
                      <a:pt x="88" y="80"/>
                    </a:cubicBezTo>
                    <a:cubicBezTo>
                      <a:pt x="88" y="87"/>
                      <a:pt x="88" y="87"/>
                      <a:pt x="88" y="87"/>
                    </a:cubicBezTo>
                    <a:cubicBezTo>
                      <a:pt x="87" y="88"/>
                      <a:pt x="85" y="88"/>
                      <a:pt x="84" y="88"/>
                    </a:cubicBezTo>
                    <a:cubicBezTo>
                      <a:pt x="84" y="36"/>
                      <a:pt x="84" y="36"/>
                      <a:pt x="84" y="36"/>
                    </a:cubicBezTo>
                    <a:cubicBezTo>
                      <a:pt x="84" y="35"/>
                      <a:pt x="83" y="34"/>
                      <a:pt x="82" y="34"/>
                    </a:cubicBezTo>
                    <a:cubicBezTo>
                      <a:pt x="81" y="34"/>
                      <a:pt x="80" y="35"/>
                      <a:pt x="80" y="36"/>
                    </a:cubicBezTo>
                    <a:cubicBezTo>
                      <a:pt x="80" y="87"/>
                      <a:pt x="80" y="87"/>
                      <a:pt x="80" y="87"/>
                    </a:cubicBezTo>
                    <a:cubicBezTo>
                      <a:pt x="79" y="87"/>
                      <a:pt x="77" y="87"/>
                      <a:pt x="76" y="87"/>
                    </a:cubicBezTo>
                    <a:cubicBezTo>
                      <a:pt x="76" y="68"/>
                      <a:pt x="76" y="68"/>
                      <a:pt x="76" y="68"/>
                    </a:cubicBezTo>
                    <a:cubicBezTo>
                      <a:pt x="76" y="67"/>
                      <a:pt x="75" y="66"/>
                      <a:pt x="74" y="66"/>
                    </a:cubicBezTo>
                    <a:cubicBezTo>
                      <a:pt x="73" y="66"/>
                      <a:pt x="72" y="67"/>
                      <a:pt x="72" y="68"/>
                    </a:cubicBezTo>
                    <a:cubicBezTo>
                      <a:pt x="72" y="86"/>
                      <a:pt x="72" y="86"/>
                      <a:pt x="72" y="86"/>
                    </a:cubicBezTo>
                    <a:cubicBezTo>
                      <a:pt x="69" y="85"/>
                      <a:pt x="65" y="84"/>
                      <a:pt x="61" y="82"/>
                    </a:cubicBezTo>
                    <a:cubicBezTo>
                      <a:pt x="46" y="76"/>
                      <a:pt x="32" y="72"/>
                      <a:pt x="20" y="72"/>
                    </a:cubicBezTo>
                    <a:cubicBezTo>
                      <a:pt x="15" y="72"/>
                      <a:pt x="11" y="73"/>
                      <a:pt x="8" y="74"/>
                    </a:cubicBezTo>
                    <a:cubicBezTo>
                      <a:pt x="8" y="10"/>
                      <a:pt x="8" y="10"/>
                      <a:pt x="8" y="10"/>
                    </a:cubicBezTo>
                    <a:cubicBezTo>
                      <a:pt x="11" y="9"/>
                      <a:pt x="15" y="8"/>
                      <a:pt x="20" y="8"/>
                    </a:cubicBezTo>
                    <a:cubicBezTo>
                      <a:pt x="31" y="8"/>
                      <a:pt x="44" y="12"/>
                      <a:pt x="58" y="18"/>
                    </a:cubicBezTo>
                    <a:cubicBezTo>
                      <a:pt x="67" y="22"/>
                      <a:pt x="76" y="24"/>
                      <a:pt x="84" y="24"/>
                    </a:cubicBezTo>
                    <a:cubicBezTo>
                      <a:pt x="93" y="24"/>
                      <a:pt x="99" y="21"/>
                      <a:pt x="104" y="18"/>
                    </a:cubicBezTo>
                    <a:lnTo>
                      <a:pt x="104"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0">
                  <a:solidFill>
                    <a:schemeClr val="bg1"/>
                  </a:solidFill>
                  <a:cs typeface="+mn-ea"/>
                  <a:sym typeface="+mn-lt"/>
                </a:endParaRPr>
              </a:p>
            </p:txBody>
          </p:sp>
        </p:grpSp>
        <p:sp>
          <p:nvSpPr>
            <p:cNvPr id="12" name="Freeform 10"/>
            <p:cNvSpPr>
              <a:spLocks noEditPoints="1"/>
            </p:cNvSpPr>
            <p:nvPr/>
          </p:nvSpPr>
          <p:spPr bwMode="auto">
            <a:xfrm>
              <a:off x="4514161" y="2360171"/>
              <a:ext cx="312480" cy="375881"/>
            </a:xfrm>
            <a:custGeom>
              <a:avLst/>
              <a:gdLst>
                <a:gd name="T0" fmla="*/ 142 w 142"/>
                <a:gd name="T1" fmla="*/ 1 h 172"/>
                <a:gd name="T2" fmla="*/ 141 w 142"/>
                <a:gd name="T3" fmla="*/ 0 h 172"/>
                <a:gd name="T4" fmla="*/ 141 w 142"/>
                <a:gd name="T5" fmla="*/ 0 h 172"/>
                <a:gd name="T6" fmla="*/ 140 w 142"/>
                <a:gd name="T7" fmla="*/ 0 h 172"/>
                <a:gd name="T8" fmla="*/ 139 w 142"/>
                <a:gd name="T9" fmla="*/ 0 h 172"/>
                <a:gd name="T10" fmla="*/ 138 w 142"/>
                <a:gd name="T11" fmla="*/ 0 h 172"/>
                <a:gd name="T12" fmla="*/ 137 w 142"/>
                <a:gd name="T13" fmla="*/ 0 h 172"/>
                <a:gd name="T14" fmla="*/ 1 w 142"/>
                <a:gd name="T15" fmla="*/ 104 h 172"/>
                <a:gd name="T16" fmla="*/ 2 w 142"/>
                <a:gd name="T17" fmla="*/ 105 h 172"/>
                <a:gd name="T18" fmla="*/ 4 w 142"/>
                <a:gd name="T19" fmla="*/ 106 h 172"/>
                <a:gd name="T20" fmla="*/ 54 w 142"/>
                <a:gd name="T21" fmla="*/ 136 h 172"/>
                <a:gd name="T22" fmla="*/ 54 w 142"/>
                <a:gd name="T23" fmla="*/ 137 h 172"/>
                <a:gd name="T24" fmla="*/ 55 w 142"/>
                <a:gd name="T25" fmla="*/ 137 h 172"/>
                <a:gd name="T26" fmla="*/ 55 w 142"/>
                <a:gd name="T27" fmla="*/ 138 h 172"/>
                <a:gd name="T28" fmla="*/ 55 w 142"/>
                <a:gd name="T29" fmla="*/ 138 h 172"/>
                <a:gd name="T30" fmla="*/ 57 w 142"/>
                <a:gd name="T31" fmla="*/ 139 h 172"/>
                <a:gd name="T32" fmla="*/ 57 w 142"/>
                <a:gd name="T33" fmla="*/ 139 h 172"/>
                <a:gd name="T34" fmla="*/ 58 w 142"/>
                <a:gd name="T35" fmla="*/ 139 h 172"/>
                <a:gd name="T36" fmla="*/ 108 w 142"/>
                <a:gd name="T37" fmla="*/ 170 h 172"/>
                <a:gd name="T38" fmla="*/ 109 w 142"/>
                <a:gd name="T39" fmla="*/ 171 h 172"/>
                <a:gd name="T40" fmla="*/ 110 w 142"/>
                <a:gd name="T41" fmla="*/ 172 h 172"/>
                <a:gd name="T42" fmla="*/ 142 w 142"/>
                <a:gd name="T43" fmla="*/ 3 h 172"/>
                <a:gd name="T44" fmla="*/ 142 w 142"/>
                <a:gd name="T45" fmla="*/ 2 h 172"/>
                <a:gd name="T46" fmla="*/ 16 w 142"/>
                <a:gd name="T47" fmla="*/ 97 h 172"/>
                <a:gd name="T48" fmla="*/ 50 w 142"/>
                <a:gd name="T49" fmla="*/ 91 h 172"/>
                <a:gd name="T50" fmla="*/ 16 w 142"/>
                <a:gd name="T51" fmla="*/ 97 h 172"/>
                <a:gd name="T52" fmla="*/ 123 w 142"/>
                <a:gd name="T53" fmla="*/ 23 h 172"/>
                <a:gd name="T54" fmla="*/ 53 w 142"/>
                <a:gd name="T55" fmla="*/ 94 h 172"/>
                <a:gd name="T56" fmla="*/ 128 w 142"/>
                <a:gd name="T57" fmla="*/ 27 h 172"/>
                <a:gd name="T58" fmla="*/ 97 w 142"/>
                <a:gd name="T59" fmla="*/ 121 h 172"/>
                <a:gd name="T60" fmla="*/ 110 w 142"/>
                <a:gd name="T61" fmla="*/ 154 h 172"/>
                <a:gd name="T62" fmla="*/ 131 w 142"/>
                <a:gd name="T63" fmla="*/ 3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172">
                  <a:moveTo>
                    <a:pt x="142" y="2"/>
                  </a:moveTo>
                  <a:cubicBezTo>
                    <a:pt x="142" y="1"/>
                    <a:pt x="142" y="1"/>
                    <a:pt x="142" y="1"/>
                  </a:cubicBezTo>
                  <a:cubicBezTo>
                    <a:pt x="142" y="1"/>
                    <a:pt x="141" y="1"/>
                    <a:pt x="141" y="1"/>
                  </a:cubicBezTo>
                  <a:cubicBezTo>
                    <a:pt x="141" y="1"/>
                    <a:pt x="141" y="0"/>
                    <a:pt x="141" y="0"/>
                  </a:cubicBezTo>
                  <a:cubicBezTo>
                    <a:pt x="141" y="0"/>
                    <a:pt x="141" y="0"/>
                    <a:pt x="141" y="0"/>
                  </a:cubicBezTo>
                  <a:cubicBezTo>
                    <a:pt x="141" y="0"/>
                    <a:pt x="141" y="0"/>
                    <a:pt x="141" y="0"/>
                  </a:cubicBezTo>
                  <a:cubicBezTo>
                    <a:pt x="140" y="0"/>
                    <a:pt x="140" y="0"/>
                    <a:pt x="140" y="0"/>
                  </a:cubicBezTo>
                  <a:cubicBezTo>
                    <a:pt x="140" y="0"/>
                    <a:pt x="140" y="0"/>
                    <a:pt x="140" y="0"/>
                  </a:cubicBezTo>
                  <a:cubicBezTo>
                    <a:pt x="140" y="0"/>
                    <a:pt x="140" y="0"/>
                    <a:pt x="140" y="0"/>
                  </a:cubicBezTo>
                  <a:cubicBezTo>
                    <a:pt x="139" y="0"/>
                    <a:pt x="139" y="0"/>
                    <a:pt x="139" y="0"/>
                  </a:cubicBezTo>
                  <a:cubicBezTo>
                    <a:pt x="139" y="0"/>
                    <a:pt x="139" y="0"/>
                    <a:pt x="138" y="0"/>
                  </a:cubicBezTo>
                  <a:cubicBezTo>
                    <a:pt x="138" y="0"/>
                    <a:pt x="138" y="0"/>
                    <a:pt x="138" y="0"/>
                  </a:cubicBezTo>
                  <a:cubicBezTo>
                    <a:pt x="138" y="0"/>
                    <a:pt x="138" y="0"/>
                    <a:pt x="137" y="0"/>
                  </a:cubicBezTo>
                  <a:cubicBezTo>
                    <a:pt x="137" y="0"/>
                    <a:pt x="137" y="0"/>
                    <a:pt x="137" y="0"/>
                  </a:cubicBezTo>
                  <a:cubicBezTo>
                    <a:pt x="2" y="99"/>
                    <a:pt x="2" y="99"/>
                    <a:pt x="2" y="99"/>
                  </a:cubicBezTo>
                  <a:cubicBezTo>
                    <a:pt x="0" y="100"/>
                    <a:pt x="0" y="103"/>
                    <a:pt x="1" y="104"/>
                  </a:cubicBezTo>
                  <a:cubicBezTo>
                    <a:pt x="1" y="105"/>
                    <a:pt x="1" y="105"/>
                    <a:pt x="2" y="105"/>
                  </a:cubicBezTo>
                  <a:cubicBezTo>
                    <a:pt x="2" y="105"/>
                    <a:pt x="2" y="105"/>
                    <a:pt x="2" y="105"/>
                  </a:cubicBezTo>
                  <a:cubicBezTo>
                    <a:pt x="2" y="105"/>
                    <a:pt x="2" y="105"/>
                    <a:pt x="2" y="105"/>
                  </a:cubicBezTo>
                  <a:cubicBezTo>
                    <a:pt x="2" y="106"/>
                    <a:pt x="3" y="106"/>
                    <a:pt x="4" y="106"/>
                  </a:cubicBezTo>
                  <a:cubicBezTo>
                    <a:pt x="47" y="99"/>
                    <a:pt x="47" y="99"/>
                    <a:pt x="47" y="99"/>
                  </a:cubicBezTo>
                  <a:cubicBezTo>
                    <a:pt x="54" y="136"/>
                    <a:pt x="54" y="136"/>
                    <a:pt x="54" y="136"/>
                  </a:cubicBezTo>
                  <a:cubicBezTo>
                    <a:pt x="54" y="136"/>
                    <a:pt x="54" y="137"/>
                    <a:pt x="54" y="137"/>
                  </a:cubicBezTo>
                  <a:cubicBezTo>
                    <a:pt x="54" y="137"/>
                    <a:pt x="54" y="137"/>
                    <a:pt x="54" y="137"/>
                  </a:cubicBezTo>
                  <a:cubicBezTo>
                    <a:pt x="54" y="137"/>
                    <a:pt x="54" y="137"/>
                    <a:pt x="54" y="137"/>
                  </a:cubicBezTo>
                  <a:cubicBezTo>
                    <a:pt x="54" y="137"/>
                    <a:pt x="55" y="137"/>
                    <a:pt x="55" y="137"/>
                  </a:cubicBezTo>
                  <a:cubicBezTo>
                    <a:pt x="55" y="138"/>
                    <a:pt x="55" y="138"/>
                    <a:pt x="55" y="138"/>
                  </a:cubicBezTo>
                  <a:cubicBezTo>
                    <a:pt x="55" y="138"/>
                    <a:pt x="55" y="138"/>
                    <a:pt x="55" y="138"/>
                  </a:cubicBezTo>
                  <a:cubicBezTo>
                    <a:pt x="55" y="138"/>
                    <a:pt x="55" y="138"/>
                    <a:pt x="55" y="138"/>
                  </a:cubicBezTo>
                  <a:cubicBezTo>
                    <a:pt x="55" y="138"/>
                    <a:pt x="55" y="138"/>
                    <a:pt x="55" y="138"/>
                  </a:cubicBezTo>
                  <a:cubicBezTo>
                    <a:pt x="56" y="138"/>
                    <a:pt x="56" y="138"/>
                    <a:pt x="56" y="138"/>
                  </a:cubicBezTo>
                  <a:cubicBezTo>
                    <a:pt x="56" y="139"/>
                    <a:pt x="56" y="139"/>
                    <a:pt x="57" y="139"/>
                  </a:cubicBezTo>
                  <a:cubicBezTo>
                    <a:pt x="57" y="139"/>
                    <a:pt x="57" y="139"/>
                    <a:pt x="57" y="139"/>
                  </a:cubicBezTo>
                  <a:cubicBezTo>
                    <a:pt x="57" y="139"/>
                    <a:pt x="57" y="139"/>
                    <a:pt x="57" y="139"/>
                  </a:cubicBezTo>
                  <a:cubicBezTo>
                    <a:pt x="57" y="139"/>
                    <a:pt x="57" y="139"/>
                    <a:pt x="57" y="139"/>
                  </a:cubicBezTo>
                  <a:cubicBezTo>
                    <a:pt x="57" y="139"/>
                    <a:pt x="58" y="139"/>
                    <a:pt x="58" y="139"/>
                  </a:cubicBezTo>
                  <a:cubicBezTo>
                    <a:pt x="95" y="128"/>
                    <a:pt x="95" y="128"/>
                    <a:pt x="95" y="128"/>
                  </a:cubicBezTo>
                  <a:cubicBezTo>
                    <a:pt x="108" y="170"/>
                    <a:pt x="108" y="170"/>
                    <a:pt x="108" y="170"/>
                  </a:cubicBezTo>
                  <a:cubicBezTo>
                    <a:pt x="108" y="170"/>
                    <a:pt x="108" y="171"/>
                    <a:pt x="109" y="171"/>
                  </a:cubicBezTo>
                  <a:cubicBezTo>
                    <a:pt x="109" y="171"/>
                    <a:pt x="109" y="171"/>
                    <a:pt x="109" y="171"/>
                  </a:cubicBezTo>
                  <a:cubicBezTo>
                    <a:pt x="109" y="171"/>
                    <a:pt x="109" y="171"/>
                    <a:pt x="109" y="171"/>
                  </a:cubicBezTo>
                  <a:cubicBezTo>
                    <a:pt x="109" y="172"/>
                    <a:pt x="110" y="172"/>
                    <a:pt x="110" y="172"/>
                  </a:cubicBezTo>
                  <a:cubicBezTo>
                    <a:pt x="112" y="172"/>
                    <a:pt x="114" y="170"/>
                    <a:pt x="114" y="168"/>
                  </a:cubicBezTo>
                  <a:cubicBezTo>
                    <a:pt x="142" y="3"/>
                    <a:pt x="142" y="3"/>
                    <a:pt x="142" y="3"/>
                  </a:cubicBezTo>
                  <a:cubicBezTo>
                    <a:pt x="142" y="3"/>
                    <a:pt x="142" y="3"/>
                    <a:pt x="142" y="3"/>
                  </a:cubicBezTo>
                  <a:cubicBezTo>
                    <a:pt x="142" y="3"/>
                    <a:pt x="142" y="2"/>
                    <a:pt x="142" y="2"/>
                  </a:cubicBezTo>
                  <a:cubicBezTo>
                    <a:pt x="142" y="2"/>
                    <a:pt x="142" y="2"/>
                    <a:pt x="142" y="2"/>
                  </a:cubicBezTo>
                  <a:close/>
                  <a:moveTo>
                    <a:pt x="16" y="97"/>
                  </a:moveTo>
                  <a:cubicBezTo>
                    <a:pt x="117" y="23"/>
                    <a:pt x="117" y="23"/>
                    <a:pt x="117" y="23"/>
                  </a:cubicBezTo>
                  <a:cubicBezTo>
                    <a:pt x="50" y="91"/>
                    <a:pt x="50" y="91"/>
                    <a:pt x="50" y="91"/>
                  </a:cubicBezTo>
                  <a:cubicBezTo>
                    <a:pt x="50" y="91"/>
                    <a:pt x="49" y="91"/>
                    <a:pt x="49" y="91"/>
                  </a:cubicBezTo>
                  <a:lnTo>
                    <a:pt x="16" y="97"/>
                  </a:lnTo>
                  <a:close/>
                  <a:moveTo>
                    <a:pt x="53" y="94"/>
                  </a:moveTo>
                  <a:cubicBezTo>
                    <a:pt x="123" y="23"/>
                    <a:pt x="123" y="23"/>
                    <a:pt x="123" y="23"/>
                  </a:cubicBezTo>
                  <a:cubicBezTo>
                    <a:pt x="59" y="126"/>
                    <a:pt x="59" y="126"/>
                    <a:pt x="59" y="126"/>
                  </a:cubicBezTo>
                  <a:lnTo>
                    <a:pt x="53" y="94"/>
                  </a:lnTo>
                  <a:close/>
                  <a:moveTo>
                    <a:pt x="64" y="130"/>
                  </a:moveTo>
                  <a:cubicBezTo>
                    <a:pt x="128" y="27"/>
                    <a:pt x="128" y="27"/>
                    <a:pt x="128" y="27"/>
                  </a:cubicBezTo>
                  <a:cubicBezTo>
                    <a:pt x="97" y="120"/>
                    <a:pt x="97" y="120"/>
                    <a:pt x="97" y="120"/>
                  </a:cubicBezTo>
                  <a:cubicBezTo>
                    <a:pt x="97" y="121"/>
                    <a:pt x="97" y="120"/>
                    <a:pt x="97" y="121"/>
                  </a:cubicBezTo>
                  <a:lnTo>
                    <a:pt x="64" y="130"/>
                  </a:lnTo>
                  <a:close/>
                  <a:moveTo>
                    <a:pt x="110" y="154"/>
                  </a:moveTo>
                  <a:cubicBezTo>
                    <a:pt x="100" y="123"/>
                    <a:pt x="100" y="123"/>
                    <a:pt x="100" y="123"/>
                  </a:cubicBezTo>
                  <a:cubicBezTo>
                    <a:pt x="131" y="30"/>
                    <a:pt x="131" y="30"/>
                    <a:pt x="131" y="30"/>
                  </a:cubicBezTo>
                  <a:lnTo>
                    <a:pt x="110" y="154"/>
                  </a:lnTo>
                  <a:close/>
                </a:path>
              </a:pathLst>
            </a:custGeom>
            <a:solidFill>
              <a:schemeClr val="bg1"/>
            </a:solidFill>
            <a:ln>
              <a:noFill/>
            </a:ln>
          </p:spPr>
          <p:txBody>
            <a:bodyPr vert="horz" wrap="square" lIns="91440" tIns="45720" rIns="91440" bIns="45720" numCol="1" anchor="t" anchorCtr="0" compatLnSpc="1"/>
            <a:lstStyle/>
            <a:p>
              <a:endParaRPr lang="zh-CN" altLang="en-US" sz="1350">
                <a:solidFill>
                  <a:schemeClr val="bg1"/>
                </a:solidFill>
                <a:cs typeface="+mn-ea"/>
                <a:sym typeface="+mn-lt"/>
              </a:endParaRPr>
            </a:p>
          </p:txBody>
        </p:sp>
        <p:grpSp>
          <p:nvGrpSpPr>
            <p:cNvPr id="13" name="Group 13"/>
            <p:cNvGrpSpPr>
              <a:grpSpLocks noChangeAspect="1"/>
            </p:cNvGrpSpPr>
            <p:nvPr/>
          </p:nvGrpSpPr>
          <p:grpSpPr bwMode="auto">
            <a:xfrm>
              <a:off x="7026703" y="2348791"/>
              <a:ext cx="411841" cy="398641"/>
              <a:chOff x="3683" y="2009"/>
              <a:chExt cx="312" cy="302"/>
            </a:xfrm>
            <a:solidFill>
              <a:schemeClr val="bg1"/>
            </a:solidFill>
          </p:grpSpPr>
          <p:sp>
            <p:nvSpPr>
              <p:cNvPr id="14" name="Freeform 14"/>
              <p:cNvSpPr>
                <a:spLocks noEditPoints="1"/>
              </p:cNvSpPr>
              <p:nvPr/>
            </p:nvSpPr>
            <p:spPr bwMode="auto">
              <a:xfrm>
                <a:off x="3791" y="2108"/>
                <a:ext cx="105" cy="104"/>
              </a:xfrm>
              <a:custGeom>
                <a:avLst/>
                <a:gdLst>
                  <a:gd name="T0" fmla="*/ 27 w 54"/>
                  <a:gd name="T1" fmla="*/ 0 h 54"/>
                  <a:gd name="T2" fmla="*/ 0 w 54"/>
                  <a:gd name="T3" fmla="*/ 27 h 54"/>
                  <a:gd name="T4" fmla="*/ 27 w 54"/>
                  <a:gd name="T5" fmla="*/ 54 h 54"/>
                  <a:gd name="T6" fmla="*/ 54 w 54"/>
                  <a:gd name="T7" fmla="*/ 27 h 54"/>
                  <a:gd name="T8" fmla="*/ 27 w 54"/>
                  <a:gd name="T9" fmla="*/ 0 h 54"/>
                  <a:gd name="T10" fmla="*/ 27 w 54"/>
                  <a:gd name="T11" fmla="*/ 50 h 54"/>
                  <a:gd name="T12" fmla="*/ 4 w 54"/>
                  <a:gd name="T13" fmla="*/ 27 h 54"/>
                  <a:gd name="T14" fmla="*/ 27 w 54"/>
                  <a:gd name="T15" fmla="*/ 4 h 54"/>
                  <a:gd name="T16" fmla="*/ 50 w 54"/>
                  <a:gd name="T17" fmla="*/ 27 h 54"/>
                  <a:gd name="T18" fmla="*/ 27 w 54"/>
                  <a:gd name="T19" fmla="*/ 5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4">
                    <a:moveTo>
                      <a:pt x="27" y="0"/>
                    </a:moveTo>
                    <a:cubicBezTo>
                      <a:pt x="12" y="0"/>
                      <a:pt x="0" y="12"/>
                      <a:pt x="0" y="27"/>
                    </a:cubicBezTo>
                    <a:cubicBezTo>
                      <a:pt x="0" y="42"/>
                      <a:pt x="12" y="54"/>
                      <a:pt x="27" y="54"/>
                    </a:cubicBezTo>
                    <a:cubicBezTo>
                      <a:pt x="42" y="54"/>
                      <a:pt x="54" y="42"/>
                      <a:pt x="54" y="27"/>
                    </a:cubicBezTo>
                    <a:cubicBezTo>
                      <a:pt x="54" y="12"/>
                      <a:pt x="42" y="0"/>
                      <a:pt x="27" y="0"/>
                    </a:cubicBezTo>
                    <a:close/>
                    <a:moveTo>
                      <a:pt x="27" y="50"/>
                    </a:moveTo>
                    <a:cubicBezTo>
                      <a:pt x="14" y="50"/>
                      <a:pt x="4" y="40"/>
                      <a:pt x="4" y="27"/>
                    </a:cubicBezTo>
                    <a:cubicBezTo>
                      <a:pt x="4" y="14"/>
                      <a:pt x="14" y="4"/>
                      <a:pt x="27" y="4"/>
                    </a:cubicBezTo>
                    <a:cubicBezTo>
                      <a:pt x="40" y="4"/>
                      <a:pt x="50" y="14"/>
                      <a:pt x="50" y="27"/>
                    </a:cubicBezTo>
                    <a:cubicBezTo>
                      <a:pt x="50" y="40"/>
                      <a:pt x="40" y="50"/>
                      <a:pt x="27"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0">
                  <a:solidFill>
                    <a:schemeClr val="bg1"/>
                  </a:solidFill>
                  <a:cs typeface="+mn-ea"/>
                  <a:sym typeface="+mn-lt"/>
                </a:endParaRPr>
              </a:p>
            </p:txBody>
          </p:sp>
          <p:sp>
            <p:nvSpPr>
              <p:cNvPr id="15" name="Freeform 15"/>
              <p:cNvSpPr>
                <a:spLocks noEditPoints="1"/>
              </p:cNvSpPr>
              <p:nvPr/>
            </p:nvSpPr>
            <p:spPr bwMode="auto">
              <a:xfrm>
                <a:off x="3683" y="2009"/>
                <a:ext cx="312" cy="302"/>
              </a:xfrm>
              <a:custGeom>
                <a:avLst/>
                <a:gdLst>
                  <a:gd name="T0" fmla="*/ 154 w 161"/>
                  <a:gd name="T1" fmla="*/ 62 h 156"/>
                  <a:gd name="T2" fmla="*/ 145 w 161"/>
                  <a:gd name="T3" fmla="*/ 37 h 156"/>
                  <a:gd name="T4" fmla="*/ 122 w 161"/>
                  <a:gd name="T5" fmla="*/ 16 h 156"/>
                  <a:gd name="T6" fmla="*/ 98 w 161"/>
                  <a:gd name="T7" fmla="*/ 6 h 156"/>
                  <a:gd name="T8" fmla="*/ 66 w 161"/>
                  <a:gd name="T9" fmla="*/ 5 h 156"/>
                  <a:gd name="T10" fmla="*/ 52 w 161"/>
                  <a:gd name="T11" fmla="*/ 25 h 156"/>
                  <a:gd name="T12" fmla="*/ 17 w 161"/>
                  <a:gd name="T13" fmla="*/ 30 h 156"/>
                  <a:gd name="T14" fmla="*/ 29 w 161"/>
                  <a:gd name="T15" fmla="*/ 48 h 156"/>
                  <a:gd name="T16" fmla="*/ 6 w 161"/>
                  <a:gd name="T17" fmla="*/ 62 h 156"/>
                  <a:gd name="T18" fmla="*/ 5 w 161"/>
                  <a:gd name="T19" fmla="*/ 94 h 156"/>
                  <a:gd name="T20" fmla="*/ 29 w 161"/>
                  <a:gd name="T21" fmla="*/ 108 h 156"/>
                  <a:gd name="T22" fmla="*/ 17 w 161"/>
                  <a:gd name="T23" fmla="*/ 125 h 156"/>
                  <a:gd name="T24" fmla="*/ 41 w 161"/>
                  <a:gd name="T25" fmla="*/ 141 h 156"/>
                  <a:gd name="T26" fmla="*/ 66 w 161"/>
                  <a:gd name="T27" fmla="*/ 150 h 156"/>
                  <a:gd name="T28" fmla="*/ 95 w 161"/>
                  <a:gd name="T29" fmla="*/ 154 h 156"/>
                  <a:gd name="T30" fmla="*/ 111 w 161"/>
                  <a:gd name="T31" fmla="*/ 130 h 156"/>
                  <a:gd name="T32" fmla="*/ 127 w 161"/>
                  <a:gd name="T33" fmla="*/ 141 h 156"/>
                  <a:gd name="T34" fmla="*/ 144 w 161"/>
                  <a:gd name="T35" fmla="*/ 117 h 156"/>
                  <a:gd name="T36" fmla="*/ 155 w 161"/>
                  <a:gd name="T37" fmla="*/ 94 h 156"/>
                  <a:gd name="T38" fmla="*/ 161 w 161"/>
                  <a:gd name="T39" fmla="*/ 78 h 156"/>
                  <a:gd name="T40" fmla="*/ 114 w 161"/>
                  <a:gd name="T41" fmla="*/ 122 h 156"/>
                  <a:gd name="T42" fmla="*/ 111 w 161"/>
                  <a:gd name="T43" fmla="*/ 121 h 156"/>
                  <a:gd name="T44" fmla="*/ 93 w 161"/>
                  <a:gd name="T45" fmla="*/ 129 h 156"/>
                  <a:gd name="T46" fmla="*/ 90 w 161"/>
                  <a:gd name="T47" fmla="*/ 147 h 156"/>
                  <a:gd name="T48" fmla="*/ 71 w 161"/>
                  <a:gd name="T49" fmla="*/ 129 h 156"/>
                  <a:gd name="T50" fmla="*/ 52 w 161"/>
                  <a:gd name="T51" fmla="*/ 122 h 156"/>
                  <a:gd name="T52" fmla="*/ 49 w 161"/>
                  <a:gd name="T53" fmla="*/ 122 h 156"/>
                  <a:gd name="T54" fmla="*/ 37 w 161"/>
                  <a:gd name="T55" fmla="*/ 112 h 156"/>
                  <a:gd name="T56" fmla="*/ 38 w 161"/>
                  <a:gd name="T57" fmla="*/ 109 h 156"/>
                  <a:gd name="T58" fmla="*/ 38 w 161"/>
                  <a:gd name="T59" fmla="*/ 107 h 156"/>
                  <a:gd name="T60" fmla="*/ 9 w 161"/>
                  <a:gd name="T61" fmla="*/ 86 h 156"/>
                  <a:gd name="T62" fmla="*/ 26 w 161"/>
                  <a:gd name="T63" fmla="*/ 70 h 156"/>
                  <a:gd name="T64" fmla="*/ 38 w 161"/>
                  <a:gd name="T65" fmla="*/ 49 h 156"/>
                  <a:gd name="T66" fmla="*/ 38 w 161"/>
                  <a:gd name="T67" fmla="*/ 46 h 156"/>
                  <a:gd name="T68" fmla="*/ 25 w 161"/>
                  <a:gd name="T69" fmla="*/ 33 h 156"/>
                  <a:gd name="T70" fmla="*/ 50 w 161"/>
                  <a:gd name="T71" fmla="*/ 34 h 156"/>
                  <a:gd name="T72" fmla="*/ 50 w 161"/>
                  <a:gd name="T73" fmla="*/ 34 h 156"/>
                  <a:gd name="T74" fmla="*/ 53 w 161"/>
                  <a:gd name="T75" fmla="*/ 34 h 156"/>
                  <a:gd name="T76" fmla="*/ 74 w 161"/>
                  <a:gd name="T77" fmla="*/ 8 h 156"/>
                  <a:gd name="T78" fmla="*/ 90 w 161"/>
                  <a:gd name="T79" fmla="*/ 23 h 156"/>
                  <a:gd name="T80" fmla="*/ 110 w 161"/>
                  <a:gd name="T81" fmla="*/ 35 h 156"/>
                  <a:gd name="T82" fmla="*/ 112 w 161"/>
                  <a:gd name="T83" fmla="*/ 34 h 156"/>
                  <a:gd name="T84" fmla="*/ 115 w 161"/>
                  <a:gd name="T85" fmla="*/ 34 h 156"/>
                  <a:gd name="T86" fmla="*/ 126 w 161"/>
                  <a:gd name="T87" fmla="*/ 46 h 156"/>
                  <a:gd name="T88" fmla="*/ 125 w 161"/>
                  <a:gd name="T89" fmla="*/ 49 h 156"/>
                  <a:gd name="T90" fmla="*/ 132 w 161"/>
                  <a:gd name="T91" fmla="*/ 67 h 156"/>
                  <a:gd name="T92" fmla="*/ 138 w 161"/>
                  <a:gd name="T93" fmla="*/ 70 h 156"/>
                  <a:gd name="T94" fmla="*/ 138 w 161"/>
                  <a:gd name="T95" fmla="*/ 86 h 156"/>
                  <a:gd name="T96" fmla="*/ 125 w 161"/>
                  <a:gd name="T97" fmla="*/ 105 h 156"/>
                  <a:gd name="T98" fmla="*/ 125 w 161"/>
                  <a:gd name="T99" fmla="*/ 108 h 156"/>
                  <a:gd name="T100" fmla="*/ 126 w 161"/>
                  <a:gd name="T101" fmla="*/ 11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1" h="156">
                    <a:moveTo>
                      <a:pt x="160" y="65"/>
                    </a:moveTo>
                    <a:cubicBezTo>
                      <a:pt x="160" y="63"/>
                      <a:pt x="158" y="62"/>
                      <a:pt x="155" y="62"/>
                    </a:cubicBezTo>
                    <a:cubicBezTo>
                      <a:pt x="155" y="62"/>
                      <a:pt x="155" y="62"/>
                      <a:pt x="155" y="62"/>
                    </a:cubicBezTo>
                    <a:cubicBezTo>
                      <a:pt x="155" y="62"/>
                      <a:pt x="154" y="62"/>
                      <a:pt x="154" y="62"/>
                    </a:cubicBezTo>
                    <a:cubicBezTo>
                      <a:pt x="139" y="62"/>
                      <a:pt x="139" y="62"/>
                      <a:pt x="139" y="62"/>
                    </a:cubicBezTo>
                    <a:cubicBezTo>
                      <a:pt x="138" y="57"/>
                      <a:pt x="136" y="53"/>
                      <a:pt x="134" y="49"/>
                    </a:cubicBezTo>
                    <a:cubicBezTo>
                      <a:pt x="144" y="39"/>
                      <a:pt x="144" y="39"/>
                      <a:pt x="144" y="39"/>
                    </a:cubicBezTo>
                    <a:cubicBezTo>
                      <a:pt x="144" y="38"/>
                      <a:pt x="145" y="38"/>
                      <a:pt x="145" y="37"/>
                    </a:cubicBezTo>
                    <a:cubicBezTo>
                      <a:pt x="146" y="36"/>
                      <a:pt x="147" y="33"/>
                      <a:pt x="145" y="32"/>
                    </a:cubicBezTo>
                    <a:cubicBezTo>
                      <a:pt x="140" y="25"/>
                      <a:pt x="134" y="19"/>
                      <a:pt x="127" y="15"/>
                    </a:cubicBezTo>
                    <a:cubicBezTo>
                      <a:pt x="126" y="13"/>
                      <a:pt x="122" y="14"/>
                      <a:pt x="122" y="16"/>
                    </a:cubicBezTo>
                    <a:cubicBezTo>
                      <a:pt x="122" y="16"/>
                      <a:pt x="122" y="16"/>
                      <a:pt x="122" y="16"/>
                    </a:cubicBezTo>
                    <a:cubicBezTo>
                      <a:pt x="122" y="16"/>
                      <a:pt x="122" y="16"/>
                      <a:pt x="122" y="16"/>
                    </a:cubicBezTo>
                    <a:cubicBezTo>
                      <a:pt x="111" y="26"/>
                      <a:pt x="111" y="26"/>
                      <a:pt x="111" y="26"/>
                    </a:cubicBezTo>
                    <a:cubicBezTo>
                      <a:pt x="107" y="24"/>
                      <a:pt x="103" y="22"/>
                      <a:pt x="98" y="21"/>
                    </a:cubicBezTo>
                    <a:cubicBezTo>
                      <a:pt x="98" y="6"/>
                      <a:pt x="98" y="6"/>
                      <a:pt x="98" y="6"/>
                    </a:cubicBezTo>
                    <a:cubicBezTo>
                      <a:pt x="98" y="6"/>
                      <a:pt x="98" y="6"/>
                      <a:pt x="98" y="6"/>
                    </a:cubicBezTo>
                    <a:cubicBezTo>
                      <a:pt x="98" y="4"/>
                      <a:pt x="97" y="2"/>
                      <a:pt x="95" y="1"/>
                    </a:cubicBezTo>
                    <a:cubicBezTo>
                      <a:pt x="86" y="0"/>
                      <a:pt x="78" y="0"/>
                      <a:pt x="69" y="1"/>
                    </a:cubicBezTo>
                    <a:cubicBezTo>
                      <a:pt x="67" y="1"/>
                      <a:pt x="66" y="3"/>
                      <a:pt x="66" y="5"/>
                    </a:cubicBezTo>
                    <a:cubicBezTo>
                      <a:pt x="66" y="5"/>
                      <a:pt x="66" y="5"/>
                      <a:pt x="66" y="5"/>
                    </a:cubicBezTo>
                    <a:cubicBezTo>
                      <a:pt x="66" y="6"/>
                      <a:pt x="66" y="6"/>
                      <a:pt x="66" y="6"/>
                    </a:cubicBezTo>
                    <a:cubicBezTo>
                      <a:pt x="66" y="20"/>
                      <a:pt x="66" y="20"/>
                      <a:pt x="66" y="20"/>
                    </a:cubicBezTo>
                    <a:cubicBezTo>
                      <a:pt x="61" y="21"/>
                      <a:pt x="57" y="23"/>
                      <a:pt x="52" y="25"/>
                    </a:cubicBezTo>
                    <a:cubicBezTo>
                      <a:pt x="41" y="14"/>
                      <a:pt x="41" y="14"/>
                      <a:pt x="41" y="14"/>
                    </a:cubicBezTo>
                    <a:cubicBezTo>
                      <a:pt x="41" y="14"/>
                      <a:pt x="41" y="14"/>
                      <a:pt x="41" y="14"/>
                    </a:cubicBezTo>
                    <a:cubicBezTo>
                      <a:pt x="39" y="13"/>
                      <a:pt x="37" y="12"/>
                      <a:pt x="35" y="13"/>
                    </a:cubicBezTo>
                    <a:cubicBezTo>
                      <a:pt x="28" y="18"/>
                      <a:pt x="22" y="24"/>
                      <a:pt x="17" y="30"/>
                    </a:cubicBezTo>
                    <a:cubicBezTo>
                      <a:pt x="15" y="32"/>
                      <a:pt x="16" y="35"/>
                      <a:pt x="17" y="36"/>
                    </a:cubicBezTo>
                    <a:cubicBezTo>
                      <a:pt x="18" y="36"/>
                      <a:pt x="18" y="36"/>
                      <a:pt x="18" y="36"/>
                    </a:cubicBezTo>
                    <a:cubicBezTo>
                      <a:pt x="18" y="36"/>
                      <a:pt x="18" y="37"/>
                      <a:pt x="18" y="37"/>
                    </a:cubicBezTo>
                    <a:cubicBezTo>
                      <a:pt x="29" y="48"/>
                      <a:pt x="29" y="48"/>
                      <a:pt x="29" y="48"/>
                    </a:cubicBezTo>
                    <a:cubicBezTo>
                      <a:pt x="27" y="52"/>
                      <a:pt x="25" y="57"/>
                      <a:pt x="23" y="62"/>
                    </a:cubicBezTo>
                    <a:cubicBezTo>
                      <a:pt x="6" y="62"/>
                      <a:pt x="6" y="62"/>
                      <a:pt x="6" y="62"/>
                    </a:cubicBezTo>
                    <a:cubicBezTo>
                      <a:pt x="6" y="62"/>
                      <a:pt x="6" y="62"/>
                      <a:pt x="6" y="62"/>
                    </a:cubicBezTo>
                    <a:cubicBezTo>
                      <a:pt x="6" y="62"/>
                      <a:pt x="6" y="62"/>
                      <a:pt x="6" y="62"/>
                    </a:cubicBezTo>
                    <a:cubicBezTo>
                      <a:pt x="3" y="62"/>
                      <a:pt x="1" y="63"/>
                      <a:pt x="1" y="65"/>
                    </a:cubicBezTo>
                    <a:cubicBezTo>
                      <a:pt x="0" y="69"/>
                      <a:pt x="0" y="74"/>
                      <a:pt x="0" y="78"/>
                    </a:cubicBezTo>
                    <a:cubicBezTo>
                      <a:pt x="0" y="82"/>
                      <a:pt x="0" y="86"/>
                      <a:pt x="1" y="91"/>
                    </a:cubicBezTo>
                    <a:cubicBezTo>
                      <a:pt x="1" y="93"/>
                      <a:pt x="3" y="94"/>
                      <a:pt x="5" y="94"/>
                    </a:cubicBezTo>
                    <a:cubicBezTo>
                      <a:pt x="5" y="94"/>
                      <a:pt x="6" y="94"/>
                      <a:pt x="6" y="94"/>
                    </a:cubicBezTo>
                    <a:cubicBezTo>
                      <a:pt x="6" y="94"/>
                      <a:pt x="6" y="94"/>
                      <a:pt x="6" y="94"/>
                    </a:cubicBezTo>
                    <a:cubicBezTo>
                      <a:pt x="23" y="94"/>
                      <a:pt x="23" y="94"/>
                      <a:pt x="23" y="94"/>
                    </a:cubicBezTo>
                    <a:cubicBezTo>
                      <a:pt x="25" y="99"/>
                      <a:pt x="27" y="104"/>
                      <a:pt x="29" y="108"/>
                    </a:cubicBezTo>
                    <a:cubicBezTo>
                      <a:pt x="18" y="119"/>
                      <a:pt x="18" y="119"/>
                      <a:pt x="18" y="119"/>
                    </a:cubicBezTo>
                    <a:cubicBezTo>
                      <a:pt x="18" y="119"/>
                      <a:pt x="18" y="119"/>
                      <a:pt x="18" y="120"/>
                    </a:cubicBezTo>
                    <a:cubicBezTo>
                      <a:pt x="18" y="120"/>
                      <a:pt x="18" y="120"/>
                      <a:pt x="18" y="120"/>
                    </a:cubicBezTo>
                    <a:cubicBezTo>
                      <a:pt x="16" y="121"/>
                      <a:pt x="16" y="124"/>
                      <a:pt x="17" y="125"/>
                    </a:cubicBezTo>
                    <a:cubicBezTo>
                      <a:pt x="22" y="132"/>
                      <a:pt x="29" y="138"/>
                      <a:pt x="36" y="142"/>
                    </a:cubicBezTo>
                    <a:cubicBezTo>
                      <a:pt x="36" y="143"/>
                      <a:pt x="37" y="143"/>
                      <a:pt x="38" y="143"/>
                    </a:cubicBezTo>
                    <a:cubicBezTo>
                      <a:pt x="39" y="143"/>
                      <a:pt x="40" y="142"/>
                      <a:pt x="41" y="142"/>
                    </a:cubicBezTo>
                    <a:cubicBezTo>
                      <a:pt x="41" y="141"/>
                      <a:pt x="41" y="141"/>
                      <a:pt x="41" y="141"/>
                    </a:cubicBezTo>
                    <a:cubicBezTo>
                      <a:pt x="52" y="131"/>
                      <a:pt x="52" y="131"/>
                      <a:pt x="52" y="131"/>
                    </a:cubicBezTo>
                    <a:cubicBezTo>
                      <a:pt x="57" y="133"/>
                      <a:pt x="61" y="135"/>
                      <a:pt x="66" y="136"/>
                    </a:cubicBezTo>
                    <a:cubicBezTo>
                      <a:pt x="66" y="150"/>
                      <a:pt x="66" y="150"/>
                      <a:pt x="66" y="150"/>
                    </a:cubicBezTo>
                    <a:cubicBezTo>
                      <a:pt x="66" y="150"/>
                      <a:pt x="66" y="150"/>
                      <a:pt x="66" y="150"/>
                    </a:cubicBezTo>
                    <a:cubicBezTo>
                      <a:pt x="66" y="150"/>
                      <a:pt x="66" y="150"/>
                      <a:pt x="66" y="150"/>
                    </a:cubicBezTo>
                    <a:cubicBezTo>
                      <a:pt x="66" y="152"/>
                      <a:pt x="67" y="154"/>
                      <a:pt x="69" y="155"/>
                    </a:cubicBezTo>
                    <a:cubicBezTo>
                      <a:pt x="73" y="155"/>
                      <a:pt x="77" y="156"/>
                      <a:pt x="80" y="156"/>
                    </a:cubicBezTo>
                    <a:cubicBezTo>
                      <a:pt x="85" y="156"/>
                      <a:pt x="90" y="155"/>
                      <a:pt x="95" y="154"/>
                    </a:cubicBezTo>
                    <a:cubicBezTo>
                      <a:pt x="97" y="154"/>
                      <a:pt x="98" y="152"/>
                      <a:pt x="98" y="150"/>
                    </a:cubicBezTo>
                    <a:cubicBezTo>
                      <a:pt x="98" y="150"/>
                      <a:pt x="98" y="150"/>
                      <a:pt x="98" y="150"/>
                    </a:cubicBezTo>
                    <a:cubicBezTo>
                      <a:pt x="98" y="136"/>
                      <a:pt x="98" y="136"/>
                      <a:pt x="98" y="136"/>
                    </a:cubicBezTo>
                    <a:cubicBezTo>
                      <a:pt x="103" y="134"/>
                      <a:pt x="107" y="132"/>
                      <a:pt x="111" y="130"/>
                    </a:cubicBezTo>
                    <a:cubicBezTo>
                      <a:pt x="121" y="140"/>
                      <a:pt x="121" y="140"/>
                      <a:pt x="121" y="140"/>
                    </a:cubicBezTo>
                    <a:cubicBezTo>
                      <a:pt x="121" y="140"/>
                      <a:pt x="122" y="140"/>
                      <a:pt x="122" y="140"/>
                    </a:cubicBezTo>
                    <a:cubicBezTo>
                      <a:pt x="122" y="141"/>
                      <a:pt x="124" y="142"/>
                      <a:pt x="125" y="142"/>
                    </a:cubicBezTo>
                    <a:cubicBezTo>
                      <a:pt x="126" y="142"/>
                      <a:pt x="126" y="142"/>
                      <a:pt x="127" y="141"/>
                    </a:cubicBezTo>
                    <a:cubicBezTo>
                      <a:pt x="134" y="136"/>
                      <a:pt x="140" y="130"/>
                      <a:pt x="145" y="124"/>
                    </a:cubicBezTo>
                    <a:cubicBezTo>
                      <a:pt x="147" y="122"/>
                      <a:pt x="146" y="119"/>
                      <a:pt x="145" y="118"/>
                    </a:cubicBezTo>
                    <a:cubicBezTo>
                      <a:pt x="145" y="118"/>
                      <a:pt x="144" y="118"/>
                      <a:pt x="144" y="118"/>
                    </a:cubicBezTo>
                    <a:cubicBezTo>
                      <a:pt x="144" y="118"/>
                      <a:pt x="144" y="117"/>
                      <a:pt x="144" y="117"/>
                    </a:cubicBezTo>
                    <a:cubicBezTo>
                      <a:pt x="134" y="107"/>
                      <a:pt x="134" y="107"/>
                      <a:pt x="134" y="107"/>
                    </a:cubicBezTo>
                    <a:cubicBezTo>
                      <a:pt x="136" y="103"/>
                      <a:pt x="138" y="99"/>
                      <a:pt x="139" y="94"/>
                    </a:cubicBezTo>
                    <a:cubicBezTo>
                      <a:pt x="154" y="94"/>
                      <a:pt x="154" y="94"/>
                      <a:pt x="154" y="94"/>
                    </a:cubicBezTo>
                    <a:cubicBezTo>
                      <a:pt x="154" y="94"/>
                      <a:pt x="155" y="94"/>
                      <a:pt x="155" y="94"/>
                    </a:cubicBezTo>
                    <a:cubicBezTo>
                      <a:pt x="155" y="94"/>
                      <a:pt x="155" y="94"/>
                      <a:pt x="155" y="94"/>
                    </a:cubicBezTo>
                    <a:cubicBezTo>
                      <a:pt x="155" y="94"/>
                      <a:pt x="156" y="94"/>
                      <a:pt x="156" y="94"/>
                    </a:cubicBezTo>
                    <a:cubicBezTo>
                      <a:pt x="158" y="94"/>
                      <a:pt x="160" y="93"/>
                      <a:pt x="160" y="91"/>
                    </a:cubicBezTo>
                    <a:cubicBezTo>
                      <a:pt x="161" y="86"/>
                      <a:pt x="161" y="82"/>
                      <a:pt x="161" y="78"/>
                    </a:cubicBezTo>
                    <a:cubicBezTo>
                      <a:pt x="161" y="74"/>
                      <a:pt x="161" y="69"/>
                      <a:pt x="160" y="65"/>
                    </a:cubicBezTo>
                    <a:close/>
                    <a:moveTo>
                      <a:pt x="125" y="133"/>
                    </a:moveTo>
                    <a:cubicBezTo>
                      <a:pt x="115" y="122"/>
                      <a:pt x="115" y="122"/>
                      <a:pt x="115" y="122"/>
                    </a:cubicBezTo>
                    <a:cubicBezTo>
                      <a:pt x="115" y="122"/>
                      <a:pt x="114" y="122"/>
                      <a:pt x="114" y="122"/>
                    </a:cubicBezTo>
                    <a:cubicBezTo>
                      <a:pt x="114" y="122"/>
                      <a:pt x="114" y="121"/>
                      <a:pt x="114" y="121"/>
                    </a:cubicBezTo>
                    <a:cubicBezTo>
                      <a:pt x="113" y="121"/>
                      <a:pt x="113" y="121"/>
                      <a:pt x="113" y="121"/>
                    </a:cubicBezTo>
                    <a:cubicBezTo>
                      <a:pt x="113" y="121"/>
                      <a:pt x="112" y="121"/>
                      <a:pt x="112" y="121"/>
                    </a:cubicBezTo>
                    <a:cubicBezTo>
                      <a:pt x="112" y="121"/>
                      <a:pt x="112" y="121"/>
                      <a:pt x="111" y="121"/>
                    </a:cubicBezTo>
                    <a:cubicBezTo>
                      <a:pt x="111" y="121"/>
                      <a:pt x="111" y="121"/>
                      <a:pt x="111" y="121"/>
                    </a:cubicBezTo>
                    <a:cubicBezTo>
                      <a:pt x="110" y="121"/>
                      <a:pt x="110" y="121"/>
                      <a:pt x="110" y="121"/>
                    </a:cubicBezTo>
                    <a:cubicBezTo>
                      <a:pt x="110" y="121"/>
                      <a:pt x="110" y="121"/>
                      <a:pt x="110" y="121"/>
                    </a:cubicBezTo>
                    <a:cubicBezTo>
                      <a:pt x="105" y="125"/>
                      <a:pt x="99" y="127"/>
                      <a:pt x="93" y="129"/>
                    </a:cubicBezTo>
                    <a:cubicBezTo>
                      <a:pt x="91" y="129"/>
                      <a:pt x="90" y="131"/>
                      <a:pt x="90" y="133"/>
                    </a:cubicBezTo>
                    <a:cubicBezTo>
                      <a:pt x="90" y="133"/>
                      <a:pt x="90" y="133"/>
                      <a:pt x="90" y="133"/>
                    </a:cubicBezTo>
                    <a:cubicBezTo>
                      <a:pt x="90" y="134"/>
                      <a:pt x="90" y="134"/>
                      <a:pt x="90" y="134"/>
                    </a:cubicBezTo>
                    <a:cubicBezTo>
                      <a:pt x="90" y="147"/>
                      <a:pt x="90" y="147"/>
                      <a:pt x="90" y="147"/>
                    </a:cubicBezTo>
                    <a:cubicBezTo>
                      <a:pt x="85" y="148"/>
                      <a:pt x="79" y="148"/>
                      <a:pt x="74" y="147"/>
                    </a:cubicBezTo>
                    <a:cubicBezTo>
                      <a:pt x="74" y="134"/>
                      <a:pt x="74" y="134"/>
                      <a:pt x="74" y="134"/>
                    </a:cubicBezTo>
                    <a:cubicBezTo>
                      <a:pt x="74" y="134"/>
                      <a:pt x="74" y="134"/>
                      <a:pt x="74" y="134"/>
                    </a:cubicBezTo>
                    <a:cubicBezTo>
                      <a:pt x="74" y="131"/>
                      <a:pt x="73" y="129"/>
                      <a:pt x="71" y="129"/>
                    </a:cubicBezTo>
                    <a:cubicBezTo>
                      <a:pt x="65" y="128"/>
                      <a:pt x="59" y="125"/>
                      <a:pt x="54" y="122"/>
                    </a:cubicBezTo>
                    <a:cubicBezTo>
                      <a:pt x="53" y="122"/>
                      <a:pt x="53" y="122"/>
                      <a:pt x="53" y="122"/>
                    </a:cubicBezTo>
                    <a:cubicBezTo>
                      <a:pt x="53" y="122"/>
                      <a:pt x="53" y="122"/>
                      <a:pt x="52" y="122"/>
                    </a:cubicBezTo>
                    <a:cubicBezTo>
                      <a:pt x="52" y="122"/>
                      <a:pt x="52" y="122"/>
                      <a:pt x="52" y="122"/>
                    </a:cubicBezTo>
                    <a:cubicBezTo>
                      <a:pt x="52" y="122"/>
                      <a:pt x="51" y="122"/>
                      <a:pt x="51" y="122"/>
                    </a:cubicBezTo>
                    <a:cubicBezTo>
                      <a:pt x="51" y="122"/>
                      <a:pt x="51" y="122"/>
                      <a:pt x="50" y="122"/>
                    </a:cubicBezTo>
                    <a:cubicBezTo>
                      <a:pt x="50" y="122"/>
                      <a:pt x="50" y="122"/>
                      <a:pt x="50" y="122"/>
                    </a:cubicBezTo>
                    <a:cubicBezTo>
                      <a:pt x="49" y="122"/>
                      <a:pt x="49" y="122"/>
                      <a:pt x="49" y="122"/>
                    </a:cubicBezTo>
                    <a:cubicBezTo>
                      <a:pt x="49" y="123"/>
                      <a:pt x="49" y="123"/>
                      <a:pt x="49" y="123"/>
                    </a:cubicBezTo>
                    <a:cubicBezTo>
                      <a:pt x="37" y="134"/>
                      <a:pt x="37" y="134"/>
                      <a:pt x="37" y="134"/>
                    </a:cubicBezTo>
                    <a:cubicBezTo>
                      <a:pt x="33" y="131"/>
                      <a:pt x="29" y="127"/>
                      <a:pt x="26" y="123"/>
                    </a:cubicBezTo>
                    <a:cubicBezTo>
                      <a:pt x="37" y="112"/>
                      <a:pt x="37" y="112"/>
                      <a:pt x="37" y="112"/>
                    </a:cubicBezTo>
                    <a:cubicBezTo>
                      <a:pt x="37" y="112"/>
                      <a:pt x="37" y="111"/>
                      <a:pt x="37" y="111"/>
                    </a:cubicBezTo>
                    <a:cubicBezTo>
                      <a:pt x="37" y="111"/>
                      <a:pt x="38" y="111"/>
                      <a:pt x="38" y="111"/>
                    </a:cubicBezTo>
                    <a:cubicBezTo>
                      <a:pt x="38" y="110"/>
                      <a:pt x="38" y="110"/>
                      <a:pt x="38" y="110"/>
                    </a:cubicBezTo>
                    <a:cubicBezTo>
                      <a:pt x="38" y="110"/>
                      <a:pt x="38" y="109"/>
                      <a:pt x="38" y="109"/>
                    </a:cubicBezTo>
                    <a:cubicBezTo>
                      <a:pt x="38" y="109"/>
                      <a:pt x="38" y="109"/>
                      <a:pt x="38" y="108"/>
                    </a:cubicBezTo>
                    <a:cubicBezTo>
                      <a:pt x="38" y="108"/>
                      <a:pt x="38" y="108"/>
                      <a:pt x="38" y="108"/>
                    </a:cubicBezTo>
                    <a:cubicBezTo>
                      <a:pt x="38" y="107"/>
                      <a:pt x="38" y="107"/>
                      <a:pt x="38" y="107"/>
                    </a:cubicBezTo>
                    <a:cubicBezTo>
                      <a:pt x="38" y="107"/>
                      <a:pt x="38" y="107"/>
                      <a:pt x="38" y="107"/>
                    </a:cubicBezTo>
                    <a:cubicBezTo>
                      <a:pt x="34" y="101"/>
                      <a:pt x="32" y="95"/>
                      <a:pt x="30" y="89"/>
                    </a:cubicBezTo>
                    <a:cubicBezTo>
                      <a:pt x="30" y="87"/>
                      <a:pt x="28" y="86"/>
                      <a:pt x="26" y="86"/>
                    </a:cubicBezTo>
                    <a:cubicBezTo>
                      <a:pt x="26" y="86"/>
                      <a:pt x="26" y="86"/>
                      <a:pt x="26" y="86"/>
                    </a:cubicBezTo>
                    <a:cubicBezTo>
                      <a:pt x="9" y="86"/>
                      <a:pt x="9" y="86"/>
                      <a:pt x="9" y="86"/>
                    </a:cubicBezTo>
                    <a:cubicBezTo>
                      <a:pt x="8" y="83"/>
                      <a:pt x="8" y="81"/>
                      <a:pt x="8" y="78"/>
                    </a:cubicBezTo>
                    <a:cubicBezTo>
                      <a:pt x="8" y="75"/>
                      <a:pt x="8" y="73"/>
                      <a:pt x="8" y="70"/>
                    </a:cubicBezTo>
                    <a:cubicBezTo>
                      <a:pt x="26" y="70"/>
                      <a:pt x="26" y="70"/>
                      <a:pt x="26" y="70"/>
                    </a:cubicBezTo>
                    <a:cubicBezTo>
                      <a:pt x="26" y="70"/>
                      <a:pt x="26" y="70"/>
                      <a:pt x="26" y="70"/>
                    </a:cubicBezTo>
                    <a:cubicBezTo>
                      <a:pt x="26" y="70"/>
                      <a:pt x="26" y="70"/>
                      <a:pt x="26" y="70"/>
                    </a:cubicBezTo>
                    <a:cubicBezTo>
                      <a:pt x="28" y="70"/>
                      <a:pt x="30" y="69"/>
                      <a:pt x="30" y="67"/>
                    </a:cubicBezTo>
                    <a:cubicBezTo>
                      <a:pt x="32" y="61"/>
                      <a:pt x="34" y="55"/>
                      <a:pt x="38" y="49"/>
                    </a:cubicBezTo>
                    <a:cubicBezTo>
                      <a:pt x="38" y="49"/>
                      <a:pt x="38" y="49"/>
                      <a:pt x="38" y="49"/>
                    </a:cubicBezTo>
                    <a:cubicBezTo>
                      <a:pt x="38" y="49"/>
                      <a:pt x="38" y="49"/>
                      <a:pt x="38" y="48"/>
                    </a:cubicBezTo>
                    <a:cubicBezTo>
                      <a:pt x="38" y="48"/>
                      <a:pt x="38" y="48"/>
                      <a:pt x="38" y="48"/>
                    </a:cubicBezTo>
                    <a:cubicBezTo>
                      <a:pt x="38" y="47"/>
                      <a:pt x="38" y="47"/>
                      <a:pt x="38" y="47"/>
                    </a:cubicBezTo>
                    <a:cubicBezTo>
                      <a:pt x="38" y="47"/>
                      <a:pt x="38" y="46"/>
                      <a:pt x="38" y="46"/>
                    </a:cubicBezTo>
                    <a:cubicBezTo>
                      <a:pt x="38" y="46"/>
                      <a:pt x="38" y="46"/>
                      <a:pt x="38" y="45"/>
                    </a:cubicBezTo>
                    <a:cubicBezTo>
                      <a:pt x="38" y="45"/>
                      <a:pt x="37" y="45"/>
                      <a:pt x="37" y="45"/>
                    </a:cubicBezTo>
                    <a:cubicBezTo>
                      <a:pt x="37" y="45"/>
                      <a:pt x="37" y="44"/>
                      <a:pt x="37" y="44"/>
                    </a:cubicBezTo>
                    <a:cubicBezTo>
                      <a:pt x="25" y="33"/>
                      <a:pt x="25" y="33"/>
                      <a:pt x="25" y="33"/>
                    </a:cubicBezTo>
                    <a:cubicBezTo>
                      <a:pt x="29" y="29"/>
                      <a:pt x="33" y="25"/>
                      <a:pt x="37" y="22"/>
                    </a:cubicBezTo>
                    <a:cubicBezTo>
                      <a:pt x="49" y="33"/>
                      <a:pt x="49" y="33"/>
                      <a:pt x="49" y="33"/>
                    </a:cubicBezTo>
                    <a:cubicBezTo>
                      <a:pt x="49" y="33"/>
                      <a:pt x="49" y="33"/>
                      <a:pt x="49" y="33"/>
                    </a:cubicBezTo>
                    <a:cubicBezTo>
                      <a:pt x="49" y="34"/>
                      <a:pt x="49" y="34"/>
                      <a:pt x="50" y="34"/>
                    </a:cubicBezTo>
                    <a:cubicBezTo>
                      <a:pt x="50" y="34"/>
                      <a:pt x="50" y="34"/>
                      <a:pt x="50" y="34"/>
                    </a:cubicBezTo>
                    <a:cubicBezTo>
                      <a:pt x="51" y="34"/>
                      <a:pt x="51" y="34"/>
                      <a:pt x="51" y="34"/>
                    </a:cubicBezTo>
                    <a:cubicBezTo>
                      <a:pt x="51" y="34"/>
                      <a:pt x="50" y="34"/>
                      <a:pt x="50" y="34"/>
                    </a:cubicBezTo>
                    <a:cubicBezTo>
                      <a:pt x="50" y="34"/>
                      <a:pt x="50" y="34"/>
                      <a:pt x="50" y="34"/>
                    </a:cubicBezTo>
                    <a:cubicBezTo>
                      <a:pt x="50" y="34"/>
                      <a:pt x="50" y="34"/>
                      <a:pt x="50" y="34"/>
                    </a:cubicBezTo>
                    <a:cubicBezTo>
                      <a:pt x="50" y="34"/>
                      <a:pt x="52" y="34"/>
                      <a:pt x="52" y="34"/>
                    </a:cubicBezTo>
                    <a:cubicBezTo>
                      <a:pt x="52" y="34"/>
                      <a:pt x="53" y="34"/>
                      <a:pt x="53" y="34"/>
                    </a:cubicBezTo>
                    <a:cubicBezTo>
                      <a:pt x="53" y="34"/>
                      <a:pt x="53" y="34"/>
                      <a:pt x="53" y="34"/>
                    </a:cubicBezTo>
                    <a:cubicBezTo>
                      <a:pt x="59" y="30"/>
                      <a:pt x="65" y="28"/>
                      <a:pt x="71" y="27"/>
                    </a:cubicBezTo>
                    <a:cubicBezTo>
                      <a:pt x="73" y="27"/>
                      <a:pt x="74" y="25"/>
                      <a:pt x="74" y="22"/>
                    </a:cubicBezTo>
                    <a:cubicBezTo>
                      <a:pt x="74" y="22"/>
                      <a:pt x="74" y="22"/>
                      <a:pt x="74" y="22"/>
                    </a:cubicBezTo>
                    <a:cubicBezTo>
                      <a:pt x="74" y="8"/>
                      <a:pt x="74" y="8"/>
                      <a:pt x="74" y="8"/>
                    </a:cubicBezTo>
                    <a:cubicBezTo>
                      <a:pt x="79" y="8"/>
                      <a:pt x="85" y="8"/>
                      <a:pt x="90" y="9"/>
                    </a:cubicBezTo>
                    <a:cubicBezTo>
                      <a:pt x="90" y="22"/>
                      <a:pt x="90" y="22"/>
                      <a:pt x="90" y="22"/>
                    </a:cubicBezTo>
                    <a:cubicBezTo>
                      <a:pt x="90" y="22"/>
                      <a:pt x="90" y="22"/>
                      <a:pt x="90" y="23"/>
                    </a:cubicBezTo>
                    <a:cubicBezTo>
                      <a:pt x="90" y="23"/>
                      <a:pt x="90" y="23"/>
                      <a:pt x="90" y="23"/>
                    </a:cubicBezTo>
                    <a:cubicBezTo>
                      <a:pt x="90" y="25"/>
                      <a:pt x="91" y="27"/>
                      <a:pt x="93" y="27"/>
                    </a:cubicBezTo>
                    <a:cubicBezTo>
                      <a:pt x="99" y="29"/>
                      <a:pt x="105" y="31"/>
                      <a:pt x="110" y="35"/>
                    </a:cubicBezTo>
                    <a:cubicBezTo>
                      <a:pt x="110" y="35"/>
                      <a:pt x="110" y="35"/>
                      <a:pt x="110" y="35"/>
                    </a:cubicBezTo>
                    <a:cubicBezTo>
                      <a:pt x="110" y="35"/>
                      <a:pt x="109" y="35"/>
                      <a:pt x="110" y="35"/>
                    </a:cubicBezTo>
                    <a:cubicBezTo>
                      <a:pt x="110" y="35"/>
                      <a:pt x="110" y="35"/>
                      <a:pt x="110" y="35"/>
                    </a:cubicBezTo>
                    <a:cubicBezTo>
                      <a:pt x="110" y="34"/>
                      <a:pt x="110" y="34"/>
                      <a:pt x="110" y="34"/>
                    </a:cubicBezTo>
                    <a:cubicBezTo>
                      <a:pt x="110" y="34"/>
                      <a:pt x="110" y="34"/>
                      <a:pt x="110" y="34"/>
                    </a:cubicBezTo>
                    <a:cubicBezTo>
                      <a:pt x="112" y="34"/>
                      <a:pt x="112" y="34"/>
                      <a:pt x="112" y="34"/>
                    </a:cubicBezTo>
                    <a:cubicBezTo>
                      <a:pt x="112" y="34"/>
                      <a:pt x="113" y="35"/>
                      <a:pt x="113" y="34"/>
                    </a:cubicBezTo>
                    <a:cubicBezTo>
                      <a:pt x="113" y="34"/>
                      <a:pt x="113" y="35"/>
                      <a:pt x="113" y="35"/>
                    </a:cubicBezTo>
                    <a:cubicBezTo>
                      <a:pt x="114" y="34"/>
                      <a:pt x="114" y="34"/>
                      <a:pt x="115" y="34"/>
                    </a:cubicBezTo>
                    <a:cubicBezTo>
                      <a:pt x="115" y="34"/>
                      <a:pt x="115" y="34"/>
                      <a:pt x="115" y="34"/>
                    </a:cubicBezTo>
                    <a:cubicBezTo>
                      <a:pt x="126" y="23"/>
                      <a:pt x="126" y="23"/>
                      <a:pt x="126" y="23"/>
                    </a:cubicBezTo>
                    <a:cubicBezTo>
                      <a:pt x="130" y="26"/>
                      <a:pt x="134" y="30"/>
                      <a:pt x="137" y="34"/>
                    </a:cubicBezTo>
                    <a:cubicBezTo>
                      <a:pt x="126" y="46"/>
                      <a:pt x="126" y="46"/>
                      <a:pt x="126" y="46"/>
                    </a:cubicBezTo>
                    <a:cubicBezTo>
                      <a:pt x="126" y="46"/>
                      <a:pt x="126" y="46"/>
                      <a:pt x="126" y="46"/>
                    </a:cubicBezTo>
                    <a:cubicBezTo>
                      <a:pt x="125" y="46"/>
                      <a:pt x="125" y="46"/>
                      <a:pt x="125" y="47"/>
                    </a:cubicBezTo>
                    <a:cubicBezTo>
                      <a:pt x="125" y="47"/>
                      <a:pt x="125" y="47"/>
                      <a:pt x="125" y="47"/>
                    </a:cubicBezTo>
                    <a:cubicBezTo>
                      <a:pt x="125" y="48"/>
                      <a:pt x="125" y="48"/>
                      <a:pt x="125" y="48"/>
                    </a:cubicBezTo>
                    <a:cubicBezTo>
                      <a:pt x="125" y="48"/>
                      <a:pt x="125" y="49"/>
                      <a:pt x="125" y="49"/>
                    </a:cubicBezTo>
                    <a:cubicBezTo>
                      <a:pt x="125" y="49"/>
                      <a:pt x="125" y="49"/>
                      <a:pt x="125" y="49"/>
                    </a:cubicBezTo>
                    <a:cubicBezTo>
                      <a:pt x="125" y="50"/>
                      <a:pt x="125" y="50"/>
                      <a:pt x="125" y="50"/>
                    </a:cubicBezTo>
                    <a:cubicBezTo>
                      <a:pt x="125" y="50"/>
                      <a:pt x="125" y="50"/>
                      <a:pt x="125" y="51"/>
                    </a:cubicBezTo>
                    <a:cubicBezTo>
                      <a:pt x="128" y="56"/>
                      <a:pt x="131" y="61"/>
                      <a:pt x="132" y="67"/>
                    </a:cubicBezTo>
                    <a:cubicBezTo>
                      <a:pt x="132" y="69"/>
                      <a:pt x="134" y="70"/>
                      <a:pt x="136" y="70"/>
                    </a:cubicBezTo>
                    <a:cubicBezTo>
                      <a:pt x="136" y="70"/>
                      <a:pt x="136" y="70"/>
                      <a:pt x="137" y="70"/>
                    </a:cubicBezTo>
                    <a:cubicBezTo>
                      <a:pt x="137" y="70"/>
                      <a:pt x="137" y="70"/>
                      <a:pt x="137" y="70"/>
                    </a:cubicBezTo>
                    <a:cubicBezTo>
                      <a:pt x="137" y="70"/>
                      <a:pt x="138" y="70"/>
                      <a:pt x="138" y="70"/>
                    </a:cubicBezTo>
                    <a:cubicBezTo>
                      <a:pt x="153" y="70"/>
                      <a:pt x="153" y="70"/>
                      <a:pt x="153" y="70"/>
                    </a:cubicBezTo>
                    <a:cubicBezTo>
                      <a:pt x="153" y="73"/>
                      <a:pt x="153" y="75"/>
                      <a:pt x="153" y="78"/>
                    </a:cubicBezTo>
                    <a:cubicBezTo>
                      <a:pt x="153" y="81"/>
                      <a:pt x="153" y="83"/>
                      <a:pt x="152" y="86"/>
                    </a:cubicBezTo>
                    <a:cubicBezTo>
                      <a:pt x="138" y="86"/>
                      <a:pt x="138" y="86"/>
                      <a:pt x="138" y="86"/>
                    </a:cubicBezTo>
                    <a:cubicBezTo>
                      <a:pt x="138" y="86"/>
                      <a:pt x="137" y="86"/>
                      <a:pt x="137" y="86"/>
                    </a:cubicBezTo>
                    <a:cubicBezTo>
                      <a:pt x="137" y="86"/>
                      <a:pt x="137" y="86"/>
                      <a:pt x="137" y="86"/>
                    </a:cubicBezTo>
                    <a:cubicBezTo>
                      <a:pt x="134" y="86"/>
                      <a:pt x="132" y="87"/>
                      <a:pt x="132" y="89"/>
                    </a:cubicBezTo>
                    <a:cubicBezTo>
                      <a:pt x="131" y="95"/>
                      <a:pt x="128" y="100"/>
                      <a:pt x="125" y="105"/>
                    </a:cubicBezTo>
                    <a:cubicBezTo>
                      <a:pt x="125" y="106"/>
                      <a:pt x="125" y="106"/>
                      <a:pt x="125" y="106"/>
                    </a:cubicBezTo>
                    <a:cubicBezTo>
                      <a:pt x="125" y="106"/>
                      <a:pt x="125" y="106"/>
                      <a:pt x="125" y="107"/>
                    </a:cubicBezTo>
                    <a:cubicBezTo>
                      <a:pt x="125" y="107"/>
                      <a:pt x="125" y="107"/>
                      <a:pt x="125" y="107"/>
                    </a:cubicBezTo>
                    <a:cubicBezTo>
                      <a:pt x="125" y="107"/>
                      <a:pt x="125" y="108"/>
                      <a:pt x="125" y="108"/>
                    </a:cubicBezTo>
                    <a:cubicBezTo>
                      <a:pt x="125" y="108"/>
                      <a:pt x="125" y="108"/>
                      <a:pt x="125" y="109"/>
                    </a:cubicBezTo>
                    <a:cubicBezTo>
                      <a:pt x="125" y="109"/>
                      <a:pt x="125" y="109"/>
                      <a:pt x="125" y="109"/>
                    </a:cubicBezTo>
                    <a:cubicBezTo>
                      <a:pt x="125" y="110"/>
                      <a:pt x="125" y="110"/>
                      <a:pt x="126" y="110"/>
                    </a:cubicBezTo>
                    <a:cubicBezTo>
                      <a:pt x="126" y="110"/>
                      <a:pt x="126" y="110"/>
                      <a:pt x="126" y="110"/>
                    </a:cubicBezTo>
                    <a:cubicBezTo>
                      <a:pt x="137" y="122"/>
                      <a:pt x="137" y="122"/>
                      <a:pt x="137" y="122"/>
                    </a:cubicBezTo>
                    <a:cubicBezTo>
                      <a:pt x="133" y="126"/>
                      <a:pt x="130" y="129"/>
                      <a:pt x="125"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0">
                  <a:solidFill>
                    <a:schemeClr val="bg1"/>
                  </a:solidFill>
                  <a:cs typeface="+mn-ea"/>
                  <a:sym typeface="+mn-lt"/>
                </a:endParaRPr>
              </a:p>
            </p:txBody>
          </p:sp>
        </p:grpSp>
        <p:sp>
          <p:nvSpPr>
            <p:cNvPr id="16" name="Freeform 19"/>
            <p:cNvSpPr>
              <a:spLocks noEditPoints="1"/>
            </p:cNvSpPr>
            <p:nvPr/>
          </p:nvSpPr>
          <p:spPr bwMode="auto">
            <a:xfrm>
              <a:off x="9579621" y="2348791"/>
              <a:ext cx="430451" cy="381219"/>
            </a:xfrm>
            <a:custGeom>
              <a:avLst/>
              <a:gdLst>
                <a:gd name="T0" fmla="*/ 132 w 176"/>
                <a:gd name="T1" fmla="*/ 28 h 156"/>
                <a:gd name="T2" fmla="*/ 108 w 176"/>
                <a:gd name="T3" fmla="*/ 0 h 156"/>
                <a:gd name="T4" fmla="*/ 48 w 176"/>
                <a:gd name="T5" fmla="*/ 18 h 156"/>
                <a:gd name="T6" fmla="*/ 28 w 176"/>
                <a:gd name="T7" fmla="*/ 28 h 156"/>
                <a:gd name="T8" fmla="*/ 24 w 176"/>
                <a:gd name="T9" fmla="*/ 28 h 156"/>
                <a:gd name="T10" fmla="*/ 0 w 176"/>
                <a:gd name="T11" fmla="*/ 56 h 156"/>
                <a:gd name="T12" fmla="*/ 22 w 176"/>
                <a:gd name="T13" fmla="*/ 155 h 156"/>
                <a:gd name="T14" fmla="*/ 25 w 176"/>
                <a:gd name="T15" fmla="*/ 156 h 156"/>
                <a:gd name="T16" fmla="*/ 148 w 176"/>
                <a:gd name="T17" fmla="*/ 156 h 156"/>
                <a:gd name="T18" fmla="*/ 176 w 176"/>
                <a:gd name="T19" fmla="*/ 56 h 156"/>
                <a:gd name="T20" fmla="*/ 168 w 176"/>
                <a:gd name="T21" fmla="*/ 56 h 156"/>
                <a:gd name="T22" fmla="*/ 104 w 176"/>
                <a:gd name="T23" fmla="*/ 72 h 156"/>
                <a:gd name="T24" fmla="*/ 102 w 176"/>
                <a:gd name="T25" fmla="*/ 60 h 156"/>
                <a:gd name="T26" fmla="*/ 76 w 176"/>
                <a:gd name="T27" fmla="*/ 62 h 156"/>
                <a:gd name="T28" fmla="*/ 40 w 176"/>
                <a:gd name="T29" fmla="*/ 72 h 156"/>
                <a:gd name="T30" fmla="*/ 148 w 176"/>
                <a:gd name="T31" fmla="*/ 36 h 156"/>
                <a:gd name="T32" fmla="*/ 94 w 176"/>
                <a:gd name="T33" fmla="*/ 76 h 156"/>
                <a:gd name="T34" fmla="*/ 84 w 176"/>
                <a:gd name="T35" fmla="*/ 78 h 156"/>
                <a:gd name="T36" fmla="*/ 80 w 176"/>
                <a:gd name="T37" fmla="*/ 84 h 156"/>
                <a:gd name="T38" fmla="*/ 100 w 176"/>
                <a:gd name="T39" fmla="*/ 64 h 156"/>
                <a:gd name="T40" fmla="*/ 96 w 176"/>
                <a:gd name="T41" fmla="*/ 84 h 156"/>
                <a:gd name="T42" fmla="*/ 94 w 176"/>
                <a:gd name="T43" fmla="*/ 76 h 156"/>
                <a:gd name="T44" fmla="*/ 92 w 176"/>
                <a:gd name="T45" fmla="*/ 88 h 156"/>
                <a:gd name="T46" fmla="*/ 88 w 176"/>
                <a:gd name="T47" fmla="*/ 80 h 156"/>
                <a:gd name="T48" fmla="*/ 56 w 176"/>
                <a:gd name="T49" fmla="*/ 18 h 156"/>
                <a:gd name="T50" fmla="*/ 108 w 176"/>
                <a:gd name="T51" fmla="*/ 8 h 156"/>
                <a:gd name="T52" fmla="*/ 124 w 176"/>
                <a:gd name="T53" fmla="*/ 28 h 156"/>
                <a:gd name="T54" fmla="*/ 56 w 176"/>
                <a:gd name="T55" fmla="*/ 18 h 156"/>
                <a:gd name="T56" fmla="*/ 36 w 176"/>
                <a:gd name="T57" fmla="*/ 72 h 156"/>
                <a:gd name="T58" fmla="*/ 28 w 176"/>
                <a:gd name="T59" fmla="*/ 36 h 156"/>
                <a:gd name="T60" fmla="*/ 20 w 176"/>
                <a:gd name="T61" fmla="*/ 38 h 156"/>
                <a:gd name="T62" fmla="*/ 8 w 176"/>
                <a:gd name="T63" fmla="*/ 72 h 156"/>
                <a:gd name="T64" fmla="*/ 20 w 176"/>
                <a:gd name="T65" fmla="*/ 38 h 156"/>
                <a:gd name="T66" fmla="*/ 8 w 176"/>
                <a:gd name="T67" fmla="*/ 76 h 156"/>
                <a:gd name="T68" fmla="*/ 20 w 176"/>
                <a:gd name="T69" fmla="*/ 146 h 156"/>
                <a:gd name="T70" fmla="*/ 28 w 176"/>
                <a:gd name="T71" fmla="*/ 76 h 156"/>
                <a:gd name="T72" fmla="*/ 36 w 176"/>
                <a:gd name="T73" fmla="*/ 148 h 156"/>
                <a:gd name="T74" fmla="*/ 28 w 176"/>
                <a:gd name="T75" fmla="*/ 76 h 156"/>
                <a:gd name="T76" fmla="*/ 40 w 176"/>
                <a:gd name="T77" fmla="*/ 148 h 156"/>
                <a:gd name="T78" fmla="*/ 76 w 176"/>
                <a:gd name="T79" fmla="*/ 76 h 156"/>
                <a:gd name="T80" fmla="*/ 78 w 176"/>
                <a:gd name="T81" fmla="*/ 88 h 156"/>
                <a:gd name="T82" fmla="*/ 84 w 176"/>
                <a:gd name="T83" fmla="*/ 90 h 156"/>
                <a:gd name="T84" fmla="*/ 94 w 176"/>
                <a:gd name="T85" fmla="*/ 92 h 156"/>
                <a:gd name="T86" fmla="*/ 96 w 176"/>
                <a:gd name="T87" fmla="*/ 88 h 156"/>
                <a:gd name="T88" fmla="*/ 104 w 176"/>
                <a:gd name="T89" fmla="*/ 86 h 156"/>
                <a:gd name="T90" fmla="*/ 168 w 176"/>
                <a:gd name="T91" fmla="*/ 76 h 156"/>
                <a:gd name="T92" fmla="*/ 148 w 176"/>
                <a:gd name="T93" fmla="*/ 14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56">
                  <a:moveTo>
                    <a:pt x="148" y="28"/>
                  </a:moveTo>
                  <a:cubicBezTo>
                    <a:pt x="132" y="28"/>
                    <a:pt x="132" y="28"/>
                    <a:pt x="132" y="28"/>
                  </a:cubicBezTo>
                  <a:cubicBezTo>
                    <a:pt x="132" y="18"/>
                    <a:pt x="132" y="18"/>
                    <a:pt x="132" y="18"/>
                  </a:cubicBezTo>
                  <a:cubicBezTo>
                    <a:pt x="132" y="8"/>
                    <a:pt x="121" y="0"/>
                    <a:pt x="108" y="0"/>
                  </a:cubicBezTo>
                  <a:cubicBezTo>
                    <a:pt x="72" y="0"/>
                    <a:pt x="72" y="0"/>
                    <a:pt x="72" y="0"/>
                  </a:cubicBezTo>
                  <a:cubicBezTo>
                    <a:pt x="59" y="0"/>
                    <a:pt x="48" y="8"/>
                    <a:pt x="48" y="18"/>
                  </a:cubicBezTo>
                  <a:cubicBezTo>
                    <a:pt x="48" y="28"/>
                    <a:pt x="48" y="28"/>
                    <a:pt x="48" y="28"/>
                  </a:cubicBezTo>
                  <a:cubicBezTo>
                    <a:pt x="28" y="28"/>
                    <a:pt x="28" y="28"/>
                    <a:pt x="28" y="28"/>
                  </a:cubicBezTo>
                  <a:cubicBezTo>
                    <a:pt x="27" y="28"/>
                    <a:pt x="26" y="28"/>
                    <a:pt x="25" y="28"/>
                  </a:cubicBezTo>
                  <a:cubicBezTo>
                    <a:pt x="25" y="28"/>
                    <a:pt x="24" y="28"/>
                    <a:pt x="24" y="28"/>
                  </a:cubicBezTo>
                  <a:cubicBezTo>
                    <a:pt x="23" y="28"/>
                    <a:pt x="23" y="28"/>
                    <a:pt x="22" y="29"/>
                  </a:cubicBezTo>
                  <a:cubicBezTo>
                    <a:pt x="9" y="31"/>
                    <a:pt x="0" y="43"/>
                    <a:pt x="0" y="56"/>
                  </a:cubicBezTo>
                  <a:cubicBezTo>
                    <a:pt x="0" y="128"/>
                    <a:pt x="0" y="128"/>
                    <a:pt x="0" y="128"/>
                  </a:cubicBezTo>
                  <a:cubicBezTo>
                    <a:pt x="0" y="141"/>
                    <a:pt x="9" y="153"/>
                    <a:pt x="22" y="155"/>
                  </a:cubicBezTo>
                  <a:cubicBezTo>
                    <a:pt x="23" y="156"/>
                    <a:pt x="23" y="156"/>
                    <a:pt x="24" y="156"/>
                  </a:cubicBezTo>
                  <a:cubicBezTo>
                    <a:pt x="24" y="156"/>
                    <a:pt x="25" y="156"/>
                    <a:pt x="25" y="156"/>
                  </a:cubicBezTo>
                  <a:cubicBezTo>
                    <a:pt x="26" y="156"/>
                    <a:pt x="27" y="156"/>
                    <a:pt x="28" y="156"/>
                  </a:cubicBezTo>
                  <a:cubicBezTo>
                    <a:pt x="148" y="156"/>
                    <a:pt x="148" y="156"/>
                    <a:pt x="148" y="156"/>
                  </a:cubicBezTo>
                  <a:cubicBezTo>
                    <a:pt x="163" y="156"/>
                    <a:pt x="176" y="143"/>
                    <a:pt x="176" y="128"/>
                  </a:cubicBezTo>
                  <a:cubicBezTo>
                    <a:pt x="176" y="56"/>
                    <a:pt x="176" y="56"/>
                    <a:pt x="176" y="56"/>
                  </a:cubicBezTo>
                  <a:cubicBezTo>
                    <a:pt x="176" y="41"/>
                    <a:pt x="163" y="28"/>
                    <a:pt x="148" y="28"/>
                  </a:cubicBezTo>
                  <a:close/>
                  <a:moveTo>
                    <a:pt x="168" y="56"/>
                  </a:moveTo>
                  <a:cubicBezTo>
                    <a:pt x="168" y="72"/>
                    <a:pt x="168" y="72"/>
                    <a:pt x="168" y="72"/>
                  </a:cubicBezTo>
                  <a:cubicBezTo>
                    <a:pt x="104" y="72"/>
                    <a:pt x="104" y="72"/>
                    <a:pt x="104" y="72"/>
                  </a:cubicBezTo>
                  <a:cubicBezTo>
                    <a:pt x="104" y="62"/>
                    <a:pt x="104" y="62"/>
                    <a:pt x="104" y="62"/>
                  </a:cubicBezTo>
                  <a:cubicBezTo>
                    <a:pt x="104" y="61"/>
                    <a:pt x="103" y="60"/>
                    <a:pt x="102" y="60"/>
                  </a:cubicBezTo>
                  <a:cubicBezTo>
                    <a:pt x="78" y="60"/>
                    <a:pt x="78" y="60"/>
                    <a:pt x="78" y="60"/>
                  </a:cubicBezTo>
                  <a:cubicBezTo>
                    <a:pt x="77" y="60"/>
                    <a:pt x="76" y="61"/>
                    <a:pt x="76" y="62"/>
                  </a:cubicBezTo>
                  <a:cubicBezTo>
                    <a:pt x="76" y="72"/>
                    <a:pt x="76" y="72"/>
                    <a:pt x="76" y="72"/>
                  </a:cubicBezTo>
                  <a:cubicBezTo>
                    <a:pt x="40" y="72"/>
                    <a:pt x="40" y="72"/>
                    <a:pt x="40" y="72"/>
                  </a:cubicBezTo>
                  <a:cubicBezTo>
                    <a:pt x="40" y="36"/>
                    <a:pt x="40" y="36"/>
                    <a:pt x="40" y="36"/>
                  </a:cubicBezTo>
                  <a:cubicBezTo>
                    <a:pt x="148" y="36"/>
                    <a:pt x="148" y="36"/>
                    <a:pt x="148" y="36"/>
                  </a:cubicBezTo>
                  <a:cubicBezTo>
                    <a:pt x="159" y="36"/>
                    <a:pt x="168" y="45"/>
                    <a:pt x="168" y="56"/>
                  </a:cubicBezTo>
                  <a:close/>
                  <a:moveTo>
                    <a:pt x="94" y="76"/>
                  </a:moveTo>
                  <a:cubicBezTo>
                    <a:pt x="86" y="76"/>
                    <a:pt x="86" y="76"/>
                    <a:pt x="86" y="76"/>
                  </a:cubicBezTo>
                  <a:cubicBezTo>
                    <a:pt x="85" y="76"/>
                    <a:pt x="84" y="77"/>
                    <a:pt x="84" y="78"/>
                  </a:cubicBezTo>
                  <a:cubicBezTo>
                    <a:pt x="84" y="84"/>
                    <a:pt x="84" y="84"/>
                    <a:pt x="84" y="84"/>
                  </a:cubicBezTo>
                  <a:cubicBezTo>
                    <a:pt x="80" y="84"/>
                    <a:pt x="80" y="84"/>
                    <a:pt x="80" y="84"/>
                  </a:cubicBezTo>
                  <a:cubicBezTo>
                    <a:pt x="80" y="64"/>
                    <a:pt x="80" y="64"/>
                    <a:pt x="80" y="64"/>
                  </a:cubicBezTo>
                  <a:cubicBezTo>
                    <a:pt x="100" y="64"/>
                    <a:pt x="100" y="64"/>
                    <a:pt x="100" y="64"/>
                  </a:cubicBezTo>
                  <a:cubicBezTo>
                    <a:pt x="100" y="84"/>
                    <a:pt x="100" y="84"/>
                    <a:pt x="100" y="84"/>
                  </a:cubicBezTo>
                  <a:cubicBezTo>
                    <a:pt x="96" y="84"/>
                    <a:pt x="96" y="84"/>
                    <a:pt x="96" y="84"/>
                  </a:cubicBezTo>
                  <a:cubicBezTo>
                    <a:pt x="96" y="78"/>
                    <a:pt x="96" y="78"/>
                    <a:pt x="96" y="78"/>
                  </a:cubicBezTo>
                  <a:cubicBezTo>
                    <a:pt x="96" y="77"/>
                    <a:pt x="95" y="76"/>
                    <a:pt x="94" y="76"/>
                  </a:cubicBezTo>
                  <a:close/>
                  <a:moveTo>
                    <a:pt x="92" y="80"/>
                  </a:moveTo>
                  <a:cubicBezTo>
                    <a:pt x="92" y="88"/>
                    <a:pt x="92" y="88"/>
                    <a:pt x="92" y="88"/>
                  </a:cubicBezTo>
                  <a:cubicBezTo>
                    <a:pt x="88" y="88"/>
                    <a:pt x="88" y="88"/>
                    <a:pt x="88" y="88"/>
                  </a:cubicBezTo>
                  <a:cubicBezTo>
                    <a:pt x="88" y="80"/>
                    <a:pt x="88" y="80"/>
                    <a:pt x="88" y="80"/>
                  </a:cubicBezTo>
                  <a:lnTo>
                    <a:pt x="92" y="80"/>
                  </a:lnTo>
                  <a:close/>
                  <a:moveTo>
                    <a:pt x="56" y="18"/>
                  </a:moveTo>
                  <a:cubicBezTo>
                    <a:pt x="56" y="13"/>
                    <a:pt x="63" y="8"/>
                    <a:pt x="72" y="8"/>
                  </a:cubicBezTo>
                  <a:cubicBezTo>
                    <a:pt x="108" y="8"/>
                    <a:pt x="108" y="8"/>
                    <a:pt x="108" y="8"/>
                  </a:cubicBezTo>
                  <a:cubicBezTo>
                    <a:pt x="117" y="8"/>
                    <a:pt x="124" y="13"/>
                    <a:pt x="124" y="18"/>
                  </a:cubicBezTo>
                  <a:cubicBezTo>
                    <a:pt x="124" y="28"/>
                    <a:pt x="124" y="28"/>
                    <a:pt x="124" y="28"/>
                  </a:cubicBezTo>
                  <a:cubicBezTo>
                    <a:pt x="56" y="28"/>
                    <a:pt x="56" y="28"/>
                    <a:pt x="56" y="28"/>
                  </a:cubicBezTo>
                  <a:lnTo>
                    <a:pt x="56" y="18"/>
                  </a:lnTo>
                  <a:close/>
                  <a:moveTo>
                    <a:pt x="36" y="36"/>
                  </a:moveTo>
                  <a:cubicBezTo>
                    <a:pt x="36" y="72"/>
                    <a:pt x="36" y="72"/>
                    <a:pt x="36" y="72"/>
                  </a:cubicBezTo>
                  <a:cubicBezTo>
                    <a:pt x="28" y="72"/>
                    <a:pt x="28" y="72"/>
                    <a:pt x="28" y="72"/>
                  </a:cubicBezTo>
                  <a:cubicBezTo>
                    <a:pt x="28" y="36"/>
                    <a:pt x="28" y="36"/>
                    <a:pt x="28" y="36"/>
                  </a:cubicBezTo>
                  <a:lnTo>
                    <a:pt x="36" y="36"/>
                  </a:lnTo>
                  <a:close/>
                  <a:moveTo>
                    <a:pt x="20" y="38"/>
                  </a:moveTo>
                  <a:cubicBezTo>
                    <a:pt x="20" y="72"/>
                    <a:pt x="20" y="72"/>
                    <a:pt x="20" y="72"/>
                  </a:cubicBezTo>
                  <a:cubicBezTo>
                    <a:pt x="8" y="72"/>
                    <a:pt x="8" y="72"/>
                    <a:pt x="8" y="72"/>
                  </a:cubicBezTo>
                  <a:cubicBezTo>
                    <a:pt x="8" y="56"/>
                    <a:pt x="8" y="56"/>
                    <a:pt x="8" y="56"/>
                  </a:cubicBezTo>
                  <a:cubicBezTo>
                    <a:pt x="8" y="48"/>
                    <a:pt x="13" y="41"/>
                    <a:pt x="20" y="38"/>
                  </a:cubicBezTo>
                  <a:close/>
                  <a:moveTo>
                    <a:pt x="8" y="128"/>
                  </a:moveTo>
                  <a:cubicBezTo>
                    <a:pt x="8" y="76"/>
                    <a:pt x="8" y="76"/>
                    <a:pt x="8" y="76"/>
                  </a:cubicBezTo>
                  <a:cubicBezTo>
                    <a:pt x="20" y="76"/>
                    <a:pt x="20" y="76"/>
                    <a:pt x="20" y="76"/>
                  </a:cubicBezTo>
                  <a:cubicBezTo>
                    <a:pt x="20" y="146"/>
                    <a:pt x="20" y="146"/>
                    <a:pt x="20" y="146"/>
                  </a:cubicBezTo>
                  <a:cubicBezTo>
                    <a:pt x="13" y="143"/>
                    <a:pt x="8" y="136"/>
                    <a:pt x="8" y="128"/>
                  </a:cubicBezTo>
                  <a:close/>
                  <a:moveTo>
                    <a:pt x="28" y="76"/>
                  </a:moveTo>
                  <a:cubicBezTo>
                    <a:pt x="36" y="76"/>
                    <a:pt x="36" y="76"/>
                    <a:pt x="36" y="76"/>
                  </a:cubicBezTo>
                  <a:cubicBezTo>
                    <a:pt x="36" y="148"/>
                    <a:pt x="36" y="148"/>
                    <a:pt x="36" y="148"/>
                  </a:cubicBezTo>
                  <a:cubicBezTo>
                    <a:pt x="28" y="148"/>
                    <a:pt x="28" y="148"/>
                    <a:pt x="28" y="148"/>
                  </a:cubicBezTo>
                  <a:lnTo>
                    <a:pt x="28" y="76"/>
                  </a:lnTo>
                  <a:close/>
                  <a:moveTo>
                    <a:pt x="148" y="148"/>
                  </a:moveTo>
                  <a:cubicBezTo>
                    <a:pt x="40" y="148"/>
                    <a:pt x="40" y="148"/>
                    <a:pt x="40" y="148"/>
                  </a:cubicBezTo>
                  <a:cubicBezTo>
                    <a:pt x="40" y="76"/>
                    <a:pt x="40" y="76"/>
                    <a:pt x="40" y="76"/>
                  </a:cubicBezTo>
                  <a:cubicBezTo>
                    <a:pt x="76" y="76"/>
                    <a:pt x="76" y="76"/>
                    <a:pt x="76" y="76"/>
                  </a:cubicBezTo>
                  <a:cubicBezTo>
                    <a:pt x="76" y="86"/>
                    <a:pt x="76" y="86"/>
                    <a:pt x="76" y="86"/>
                  </a:cubicBezTo>
                  <a:cubicBezTo>
                    <a:pt x="76" y="87"/>
                    <a:pt x="77" y="88"/>
                    <a:pt x="78" y="88"/>
                  </a:cubicBezTo>
                  <a:cubicBezTo>
                    <a:pt x="84" y="88"/>
                    <a:pt x="84" y="88"/>
                    <a:pt x="84" y="88"/>
                  </a:cubicBezTo>
                  <a:cubicBezTo>
                    <a:pt x="84" y="90"/>
                    <a:pt x="84" y="90"/>
                    <a:pt x="84" y="90"/>
                  </a:cubicBezTo>
                  <a:cubicBezTo>
                    <a:pt x="84" y="91"/>
                    <a:pt x="85" y="92"/>
                    <a:pt x="86" y="92"/>
                  </a:cubicBezTo>
                  <a:cubicBezTo>
                    <a:pt x="94" y="92"/>
                    <a:pt x="94" y="92"/>
                    <a:pt x="94" y="92"/>
                  </a:cubicBezTo>
                  <a:cubicBezTo>
                    <a:pt x="95" y="92"/>
                    <a:pt x="96" y="91"/>
                    <a:pt x="96" y="90"/>
                  </a:cubicBezTo>
                  <a:cubicBezTo>
                    <a:pt x="96" y="88"/>
                    <a:pt x="96" y="88"/>
                    <a:pt x="96" y="88"/>
                  </a:cubicBezTo>
                  <a:cubicBezTo>
                    <a:pt x="102" y="88"/>
                    <a:pt x="102" y="88"/>
                    <a:pt x="102" y="88"/>
                  </a:cubicBezTo>
                  <a:cubicBezTo>
                    <a:pt x="103" y="88"/>
                    <a:pt x="104" y="87"/>
                    <a:pt x="104" y="86"/>
                  </a:cubicBezTo>
                  <a:cubicBezTo>
                    <a:pt x="104" y="76"/>
                    <a:pt x="104" y="76"/>
                    <a:pt x="104" y="76"/>
                  </a:cubicBezTo>
                  <a:cubicBezTo>
                    <a:pt x="168" y="76"/>
                    <a:pt x="168" y="76"/>
                    <a:pt x="168" y="76"/>
                  </a:cubicBezTo>
                  <a:cubicBezTo>
                    <a:pt x="168" y="128"/>
                    <a:pt x="168" y="128"/>
                    <a:pt x="168" y="128"/>
                  </a:cubicBezTo>
                  <a:cubicBezTo>
                    <a:pt x="168" y="139"/>
                    <a:pt x="159" y="148"/>
                    <a:pt x="148" y="148"/>
                  </a:cubicBezTo>
                  <a:close/>
                </a:path>
              </a:pathLst>
            </a:custGeom>
            <a:solidFill>
              <a:schemeClr val="bg1"/>
            </a:solidFill>
            <a:ln>
              <a:noFill/>
            </a:ln>
          </p:spPr>
          <p:txBody>
            <a:bodyPr vert="horz" wrap="square" lIns="91440" tIns="45720" rIns="91440" bIns="45720" numCol="1" anchor="t" anchorCtr="0" compatLnSpc="1"/>
            <a:lstStyle/>
            <a:p>
              <a:endParaRPr lang="zh-CN" altLang="en-US" sz="1350">
                <a:solidFill>
                  <a:schemeClr val="bg1"/>
                </a:solidFill>
                <a:cs typeface="+mn-ea"/>
                <a:sym typeface="+mn-lt"/>
              </a:endParaRPr>
            </a:p>
          </p:txBody>
        </p:sp>
        <p:sp>
          <p:nvSpPr>
            <p:cNvPr id="17" name="文本框 16"/>
            <p:cNvSpPr txBox="1"/>
            <p:nvPr/>
          </p:nvSpPr>
          <p:spPr>
            <a:xfrm>
              <a:off x="1140684" y="3055269"/>
              <a:ext cx="2002855" cy="502766"/>
            </a:xfrm>
            <a:prstGeom prst="rect">
              <a:avLst/>
            </a:prstGeom>
            <a:noFill/>
          </p:spPr>
          <p:txBody>
            <a:bodyPr wrap="square" rtlCol="0">
              <a:spAutoFit/>
            </a:bodyPr>
            <a:lstStyle/>
            <a:p>
              <a:pPr algn="ctr"/>
              <a:r>
                <a:rPr lang="zh-CN" altLang="en-US" sz="2665" kern="0" dirty="0">
                  <a:solidFill>
                    <a:schemeClr val="bg1"/>
                  </a:solidFill>
                  <a:cs typeface="+mn-ea"/>
                  <a:sym typeface="+mn-lt"/>
                </a:rPr>
                <a:t>您的文本</a:t>
              </a:r>
              <a:endParaRPr lang="zh-CN" altLang="en-US" sz="1400" dirty="0">
                <a:solidFill>
                  <a:schemeClr val="bg1"/>
                </a:solidFill>
                <a:cs typeface="+mn-ea"/>
                <a:sym typeface="+mn-lt"/>
              </a:endParaRPr>
            </a:p>
          </p:txBody>
        </p:sp>
        <p:sp>
          <p:nvSpPr>
            <p:cNvPr id="18" name="文本框 17"/>
            <p:cNvSpPr txBox="1"/>
            <p:nvPr/>
          </p:nvSpPr>
          <p:spPr>
            <a:xfrm>
              <a:off x="3668973" y="3055269"/>
              <a:ext cx="2002855" cy="502766"/>
            </a:xfrm>
            <a:prstGeom prst="rect">
              <a:avLst/>
            </a:prstGeom>
            <a:noFill/>
          </p:spPr>
          <p:txBody>
            <a:bodyPr wrap="square" rtlCol="0">
              <a:spAutoFit/>
            </a:bodyPr>
            <a:lstStyle/>
            <a:p>
              <a:pPr lvl="0" algn="ctr"/>
              <a:r>
                <a:rPr lang="zh-CN" altLang="en-US" sz="2665" kern="0" dirty="0">
                  <a:solidFill>
                    <a:schemeClr val="bg1"/>
                  </a:solidFill>
                  <a:cs typeface="+mn-ea"/>
                  <a:sym typeface="+mn-lt"/>
                </a:rPr>
                <a:t>您的文本</a:t>
              </a:r>
              <a:endParaRPr lang="zh-CN" altLang="en-US" sz="1400" dirty="0">
                <a:solidFill>
                  <a:schemeClr val="bg1"/>
                </a:solidFill>
                <a:cs typeface="+mn-ea"/>
                <a:sym typeface="+mn-lt"/>
              </a:endParaRPr>
            </a:p>
          </p:txBody>
        </p:sp>
        <p:sp>
          <p:nvSpPr>
            <p:cNvPr id="19" name="文本框 18"/>
            <p:cNvSpPr txBox="1"/>
            <p:nvPr/>
          </p:nvSpPr>
          <p:spPr>
            <a:xfrm>
              <a:off x="6197263" y="3055269"/>
              <a:ext cx="2002855" cy="502766"/>
            </a:xfrm>
            <a:prstGeom prst="rect">
              <a:avLst/>
            </a:prstGeom>
            <a:noFill/>
          </p:spPr>
          <p:txBody>
            <a:bodyPr wrap="square" rtlCol="0">
              <a:spAutoFit/>
            </a:bodyPr>
            <a:lstStyle/>
            <a:p>
              <a:pPr lvl="0" algn="ctr"/>
              <a:r>
                <a:rPr lang="zh-CN" altLang="en-US" sz="2665" kern="0" dirty="0">
                  <a:solidFill>
                    <a:schemeClr val="bg1"/>
                  </a:solidFill>
                  <a:cs typeface="+mn-ea"/>
                  <a:sym typeface="+mn-lt"/>
                </a:rPr>
                <a:t>您的文本</a:t>
              </a:r>
              <a:endParaRPr lang="zh-CN" altLang="en-US" sz="1400" dirty="0">
                <a:solidFill>
                  <a:schemeClr val="bg1"/>
                </a:solidFill>
                <a:cs typeface="+mn-ea"/>
                <a:sym typeface="+mn-lt"/>
              </a:endParaRPr>
            </a:p>
          </p:txBody>
        </p:sp>
        <p:sp>
          <p:nvSpPr>
            <p:cNvPr id="20" name="文本框 19"/>
            <p:cNvSpPr txBox="1"/>
            <p:nvPr/>
          </p:nvSpPr>
          <p:spPr>
            <a:xfrm>
              <a:off x="8793420" y="3055269"/>
              <a:ext cx="2002855" cy="502766"/>
            </a:xfrm>
            <a:prstGeom prst="rect">
              <a:avLst/>
            </a:prstGeom>
            <a:noFill/>
          </p:spPr>
          <p:txBody>
            <a:bodyPr wrap="square" rtlCol="0">
              <a:spAutoFit/>
            </a:bodyPr>
            <a:lstStyle/>
            <a:p>
              <a:pPr lvl="0" algn="ctr"/>
              <a:r>
                <a:rPr lang="zh-CN" altLang="en-US" sz="2665" kern="0" dirty="0">
                  <a:solidFill>
                    <a:schemeClr val="bg1"/>
                  </a:solidFill>
                  <a:cs typeface="+mn-ea"/>
                  <a:sym typeface="+mn-lt"/>
                </a:rPr>
                <a:t>您的文本</a:t>
              </a:r>
              <a:endParaRPr lang="zh-CN" altLang="en-US" sz="1400" dirty="0">
                <a:solidFill>
                  <a:schemeClr val="bg1"/>
                </a:solidFill>
                <a:cs typeface="+mn-ea"/>
                <a:sym typeface="+mn-lt"/>
              </a:endParaRPr>
            </a:p>
          </p:txBody>
        </p:sp>
      </p:grpSp>
      <p:sp>
        <p:nvSpPr>
          <p:cNvPr id="50"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chemeClr val="accent1"/>
                </a:solidFill>
                <a:cs typeface="+mn-ea"/>
                <a:sym typeface="+mn-lt"/>
              </a:rPr>
              <a:t>会议记录</a:t>
            </a:r>
            <a:endParaRPr lang="zh-CN" altLang="en-US" sz="3200" dirty="0">
              <a:solidFill>
                <a:schemeClr val="accent1"/>
              </a:solidFill>
              <a:cs typeface="+mn-ea"/>
              <a:sym typeface="+mn-lt"/>
            </a:endParaRPr>
          </a:p>
        </p:txBody>
      </p:sp>
      <p:grpSp>
        <p:nvGrpSpPr>
          <p:cNvPr id="3" name="组合 2"/>
          <p:cNvGrpSpPr/>
          <p:nvPr/>
        </p:nvGrpSpPr>
        <p:grpSpPr>
          <a:xfrm>
            <a:off x="1067731" y="4226698"/>
            <a:ext cx="10056537" cy="1633846"/>
            <a:chOff x="1251888" y="4274816"/>
            <a:chExt cx="10056537" cy="1633846"/>
          </a:xfrm>
        </p:grpSpPr>
        <p:sp>
          <p:nvSpPr>
            <p:cNvPr id="21" name="文本框 20"/>
            <p:cNvSpPr txBox="1"/>
            <p:nvPr/>
          </p:nvSpPr>
          <p:spPr>
            <a:xfrm>
              <a:off x="1284521" y="4274816"/>
              <a:ext cx="10023904" cy="396583"/>
            </a:xfrm>
            <a:prstGeom prst="rect">
              <a:avLst/>
            </a:prstGeom>
            <a:noFill/>
          </p:spPr>
          <p:txBody>
            <a:bodyPr wrap="square" rtlCol="0">
              <a:spAutoFit/>
            </a:bodyPr>
            <a:lstStyle/>
            <a:p>
              <a:pPr algn="ctr">
                <a:lnSpc>
                  <a:spcPct val="120000"/>
                </a:lnSpc>
                <a:spcBef>
                  <a:spcPts val="1600"/>
                </a:spcBef>
                <a:buClr>
                  <a:srgbClr val="487AB5"/>
                </a:buClr>
              </a:pPr>
              <a:r>
                <a:rPr lang="zh-CN" altLang="en-US" kern="0" dirty="0">
                  <a:solidFill>
                    <a:schemeClr val="bg2">
                      <a:lumMod val="25000"/>
                    </a:schemeClr>
                  </a:solidFill>
                  <a:cs typeface="+mn-ea"/>
                  <a:sym typeface="+mn-lt"/>
                </a:rPr>
                <a:t>请插入您的文本请插入您的文本请插入您的文本请插入您的文本</a:t>
              </a:r>
              <a:endParaRPr lang="zh-CN" altLang="en-US" kern="0" dirty="0">
                <a:solidFill>
                  <a:schemeClr val="bg2">
                    <a:lumMod val="25000"/>
                  </a:schemeClr>
                </a:solidFill>
                <a:cs typeface="+mn-ea"/>
                <a:sym typeface="+mn-lt"/>
              </a:endParaRPr>
            </a:p>
          </p:txBody>
        </p:sp>
        <p:sp>
          <p:nvSpPr>
            <p:cNvPr id="22" name="文本框 21"/>
            <p:cNvSpPr txBox="1"/>
            <p:nvPr/>
          </p:nvSpPr>
          <p:spPr>
            <a:xfrm>
              <a:off x="1251888" y="4874556"/>
              <a:ext cx="10023904" cy="396583"/>
            </a:xfrm>
            <a:prstGeom prst="rect">
              <a:avLst/>
            </a:prstGeom>
            <a:noFill/>
          </p:spPr>
          <p:txBody>
            <a:bodyPr wrap="square" rtlCol="0">
              <a:spAutoFit/>
            </a:bodyPr>
            <a:lstStyle/>
            <a:p>
              <a:pPr algn="ctr">
                <a:lnSpc>
                  <a:spcPct val="120000"/>
                </a:lnSpc>
                <a:spcBef>
                  <a:spcPts val="1600"/>
                </a:spcBef>
                <a:buClr>
                  <a:srgbClr val="487AB5"/>
                </a:buClr>
              </a:pPr>
              <a:r>
                <a:rPr lang="zh-CN" altLang="en-US" kern="0" dirty="0">
                  <a:solidFill>
                    <a:schemeClr val="bg2">
                      <a:lumMod val="25000"/>
                    </a:schemeClr>
                  </a:solidFill>
                  <a:cs typeface="+mn-ea"/>
                  <a:sym typeface="+mn-lt"/>
                </a:rPr>
                <a:t>请插入您的文本请插入您的文本请插入您的文本请插入您的文本</a:t>
              </a:r>
              <a:endParaRPr lang="zh-CN" altLang="en-US" kern="0" dirty="0">
                <a:solidFill>
                  <a:schemeClr val="bg2">
                    <a:lumMod val="25000"/>
                  </a:schemeClr>
                </a:solidFill>
                <a:cs typeface="+mn-ea"/>
                <a:sym typeface="+mn-lt"/>
              </a:endParaRPr>
            </a:p>
          </p:txBody>
        </p:sp>
        <p:sp>
          <p:nvSpPr>
            <p:cNvPr id="23" name="文本框 22"/>
            <p:cNvSpPr txBox="1"/>
            <p:nvPr/>
          </p:nvSpPr>
          <p:spPr>
            <a:xfrm>
              <a:off x="1284521" y="5512079"/>
              <a:ext cx="10023904" cy="396583"/>
            </a:xfrm>
            <a:prstGeom prst="rect">
              <a:avLst/>
            </a:prstGeom>
            <a:noFill/>
          </p:spPr>
          <p:txBody>
            <a:bodyPr wrap="square" rtlCol="0">
              <a:spAutoFit/>
            </a:bodyPr>
            <a:lstStyle/>
            <a:p>
              <a:pPr algn="ctr">
                <a:lnSpc>
                  <a:spcPct val="120000"/>
                </a:lnSpc>
                <a:spcBef>
                  <a:spcPts val="1600"/>
                </a:spcBef>
                <a:buClr>
                  <a:srgbClr val="487AB5"/>
                </a:buClr>
              </a:pPr>
              <a:r>
                <a:rPr lang="zh-CN" altLang="en-US" kern="0" dirty="0">
                  <a:solidFill>
                    <a:schemeClr val="bg2">
                      <a:lumMod val="25000"/>
                    </a:schemeClr>
                  </a:solidFill>
                  <a:cs typeface="+mn-ea"/>
                  <a:sym typeface="+mn-lt"/>
                </a:rPr>
                <a:t>请插入您的文本请插入您的文本请插入您的文本请插入您的文本</a:t>
              </a:r>
              <a:endParaRPr lang="zh-CN" altLang="en-US" kern="0" dirty="0">
                <a:solidFill>
                  <a:schemeClr val="bg2">
                    <a:lumMod val="2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3000">
        <p14:switch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750"/>
                                        <p:tgtEl>
                                          <p:spTgt spid="50"/>
                                        </p:tgtEl>
                                      </p:cBhvr>
                                    </p:animEffect>
                                    <p:anim calcmode="lin" valueType="num">
                                      <p:cBhvr>
                                        <p:cTn id="8" dur="750" fill="hold"/>
                                        <p:tgtEl>
                                          <p:spTgt spid="50"/>
                                        </p:tgtEl>
                                        <p:attrNameLst>
                                          <p:attrName>ppt_x</p:attrName>
                                        </p:attrNameLst>
                                      </p:cBhvr>
                                      <p:tavLst>
                                        <p:tav tm="0">
                                          <p:val>
                                            <p:strVal val="#ppt_x"/>
                                          </p:val>
                                        </p:tav>
                                        <p:tav tm="100000">
                                          <p:val>
                                            <p:strVal val="#ppt_x"/>
                                          </p:val>
                                        </p:tav>
                                      </p:tavLst>
                                    </p:anim>
                                    <p:anim calcmode="lin" valueType="num">
                                      <p:cBhvr>
                                        <p:cTn id="9" dur="750" fill="hold"/>
                                        <p:tgtEl>
                                          <p:spTgt spid="5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750"/>
                                        <p:tgtEl>
                                          <p:spTgt spid="2"/>
                                        </p:tgtEl>
                                      </p:cBhvr>
                                    </p:animEffect>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C862"/>
        </a:solidFill>
        <a:effectLst/>
      </p:bgPr>
    </p:bg>
    <p:spTree>
      <p:nvGrpSpPr>
        <p:cNvPr id="1" name=""/>
        <p:cNvGrpSpPr/>
        <p:nvPr/>
      </p:nvGrpSpPr>
      <p:grpSpPr>
        <a:xfrm>
          <a:off x="0" y="0"/>
          <a:ext cx="0" cy="0"/>
          <a:chOff x="0" y="0"/>
          <a:chExt cx="0" cy="0"/>
        </a:xfrm>
      </p:grpSpPr>
      <p:pic>
        <p:nvPicPr>
          <p:cNvPr id="8" name="图形 7"/>
          <p:cNvPicPr>
            <a:picLocks noChangeAspect="1"/>
          </p:cNvPicPr>
          <p:nvPr/>
        </p:nvPicPr>
        <p:blipFill>
          <a:blip r:embed="rId1" cstate="screen"/>
          <a:stretch>
            <a:fillRect/>
          </a:stretch>
        </p:blipFill>
        <p:spPr>
          <a:xfrm>
            <a:off x="111124" y="125500"/>
            <a:ext cx="12080876" cy="6884899"/>
          </a:xfrm>
          <a:prstGeom prst="rect">
            <a:avLst/>
          </a:prstGeom>
        </p:spPr>
      </p:pic>
      <p:sp>
        <p:nvSpPr>
          <p:cNvPr id="52" name="!!6"/>
          <p:cNvSpPr txBox="1"/>
          <p:nvPr/>
        </p:nvSpPr>
        <p:spPr>
          <a:xfrm>
            <a:off x="7880036" y="2700145"/>
            <a:ext cx="2751715" cy="830997"/>
          </a:xfrm>
          <a:prstGeom prst="rect">
            <a:avLst/>
          </a:prstGeom>
          <a:noFill/>
        </p:spPr>
        <p:txBody>
          <a:bodyPr wrap="none" rtlCol="0">
            <a:spAutoFit/>
            <a:scene3d>
              <a:camera prst="orthographicFront"/>
              <a:lightRig rig="threePt" dir="t"/>
            </a:scene3d>
            <a:sp3d contourW="12700"/>
          </a:bodyPr>
          <a:lstStyle/>
          <a:p>
            <a:pPr algn="r"/>
            <a:r>
              <a:rPr lang="en-US" altLang="zh-CN" sz="4800" b="1" dirty="0">
                <a:solidFill>
                  <a:schemeClr val="bg2">
                    <a:lumMod val="25000"/>
                  </a:schemeClr>
                </a:solidFill>
                <a:cs typeface="+mn-ea"/>
                <a:sym typeface="+mn-lt"/>
              </a:rPr>
              <a:t>PART 04</a:t>
            </a:r>
            <a:endParaRPr lang="zh-CN" altLang="en-US" sz="4800" b="1" dirty="0">
              <a:solidFill>
                <a:schemeClr val="bg2">
                  <a:lumMod val="25000"/>
                </a:schemeClr>
              </a:solidFill>
              <a:cs typeface="+mn-ea"/>
              <a:sym typeface="+mn-lt"/>
            </a:endParaRPr>
          </a:p>
        </p:txBody>
      </p:sp>
      <p:sp>
        <p:nvSpPr>
          <p:cNvPr id="53" name="文本框 52"/>
          <p:cNvSpPr txBox="1"/>
          <p:nvPr/>
        </p:nvSpPr>
        <p:spPr>
          <a:xfrm>
            <a:off x="6168571" y="4236484"/>
            <a:ext cx="4463180" cy="829073"/>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400" dirty="0">
                <a:solidFill>
                  <a:schemeClr val="bg2">
                    <a:lumMod val="25000"/>
                  </a:schemeClr>
                </a:solidFill>
                <a:cs typeface="+mn-ea"/>
                <a:sym typeface="+mn-lt"/>
              </a:rPr>
              <a:t>The user can demonstrate on a projector or computer, or print the presentation and make it into a film to be used in a wider field</a:t>
            </a:r>
            <a:endParaRPr lang="en-US" altLang="zh-CN" sz="1400" dirty="0">
              <a:solidFill>
                <a:schemeClr val="bg2">
                  <a:lumMod val="25000"/>
                </a:schemeClr>
              </a:solidFill>
              <a:cs typeface="+mn-ea"/>
              <a:sym typeface="+mn-lt"/>
            </a:endParaRPr>
          </a:p>
        </p:txBody>
      </p:sp>
      <p:sp>
        <p:nvSpPr>
          <p:cNvPr id="54" name="!!7"/>
          <p:cNvSpPr txBox="1"/>
          <p:nvPr/>
        </p:nvSpPr>
        <p:spPr>
          <a:xfrm>
            <a:off x="7577750" y="3429000"/>
            <a:ext cx="3054001" cy="830997"/>
          </a:xfrm>
          <a:prstGeom prst="rect">
            <a:avLst/>
          </a:prstGeom>
          <a:noFill/>
        </p:spPr>
        <p:txBody>
          <a:bodyPr wrap="square" rtlCol="0">
            <a:spAutoFit/>
            <a:scene3d>
              <a:camera prst="orthographicFront"/>
              <a:lightRig rig="threePt" dir="t"/>
            </a:scene3d>
            <a:sp3d contourW="12700"/>
          </a:bodyPr>
          <a:lstStyle/>
          <a:p>
            <a:pPr algn="dist"/>
            <a:r>
              <a:rPr lang="zh-CN" altLang="en-US" sz="4800" b="1" dirty="0">
                <a:solidFill>
                  <a:schemeClr val="bg2">
                    <a:lumMod val="25000"/>
                  </a:schemeClr>
                </a:solidFill>
                <a:cs typeface="+mn-ea"/>
                <a:sym typeface="+mn-lt"/>
              </a:rPr>
              <a:t>内容落实</a:t>
            </a:r>
            <a:endParaRPr lang="zh-CN" altLang="en-US" sz="4800" b="1" dirty="0">
              <a:solidFill>
                <a:schemeClr val="bg2">
                  <a:lumMod val="25000"/>
                </a:schemeClr>
              </a:solidFill>
              <a:cs typeface="+mn-ea"/>
              <a:sym typeface="+mn-lt"/>
            </a:endParaRPr>
          </a:p>
        </p:txBody>
      </p:sp>
      <p:pic>
        <p:nvPicPr>
          <p:cNvPr id="9" name="图形 8"/>
          <p:cNvPicPr>
            <a:picLocks noChangeAspect="1"/>
          </p:cNvPicPr>
          <p:nvPr/>
        </p:nvPicPr>
        <p:blipFill>
          <a:blip r:embed="rId2" cstate="screen"/>
          <a:stretch>
            <a:fillRect/>
          </a:stretch>
        </p:blipFill>
        <p:spPr>
          <a:xfrm flipH="1">
            <a:off x="1630785" y="1796125"/>
            <a:ext cx="4290026" cy="3928415"/>
          </a:xfrm>
          <a:prstGeom prst="rect">
            <a:avLst/>
          </a:prstGeom>
        </p:spPr>
      </p:pic>
      <p:sp>
        <p:nvSpPr>
          <p:cNvPr id="10" name="矩形 9"/>
          <p:cNvSpPr/>
          <p:nvPr/>
        </p:nvSpPr>
        <p:spPr>
          <a:xfrm>
            <a:off x="9991327" y="2365468"/>
            <a:ext cx="473473" cy="2579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down)">
                                      <p:cBhvr>
                                        <p:cTn id="7" dur="750"/>
                                        <p:tgtEl>
                                          <p:spTgt spid="52"/>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750"/>
                                        <p:tgtEl>
                                          <p:spTgt spid="54"/>
                                        </p:tgtEl>
                                      </p:cBhvr>
                                    </p:animEffect>
                                  </p:childTnLst>
                                </p:cTn>
                              </p:par>
                            </p:childTnLst>
                          </p:cTn>
                        </p:par>
                        <p:par>
                          <p:cTn id="12" fill="hold">
                            <p:stCondLst>
                              <p:cond delay="2000"/>
                            </p:stCondLst>
                            <p:childTnLst>
                              <p:par>
                                <p:cTn id="13" presetID="14" presetClass="entr" presetSubtype="10"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randombar(horizontal)">
                                      <p:cBhvr>
                                        <p:cTn id="15" dur="750"/>
                                        <p:tgtEl>
                                          <p:spTgt spid="53"/>
                                        </p:tgtEl>
                                      </p:cBhvr>
                                    </p:animEffect>
                                  </p:childTnLst>
                                </p:cTn>
                              </p:par>
                            </p:childTnLst>
                          </p:cTn>
                        </p:par>
                        <p:par>
                          <p:cTn id="16" fill="hold">
                            <p:stCondLst>
                              <p:cond delay="3000"/>
                            </p:stCondLst>
                            <p:childTnLst>
                              <p:par>
                                <p:cTn id="17" presetID="47"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anim calcmode="lin" valueType="num">
                                      <p:cBhvr>
                                        <p:cTn id="20" dur="750" fill="hold"/>
                                        <p:tgtEl>
                                          <p:spTgt spid="9"/>
                                        </p:tgtEl>
                                        <p:attrNameLst>
                                          <p:attrName>ppt_x</p:attrName>
                                        </p:attrNameLst>
                                      </p:cBhvr>
                                      <p:tavLst>
                                        <p:tav tm="0">
                                          <p:val>
                                            <p:strVal val="#ppt_x"/>
                                          </p:val>
                                        </p:tav>
                                        <p:tav tm="100000">
                                          <p:val>
                                            <p:strVal val="#ppt_x"/>
                                          </p:val>
                                        </p:tav>
                                      </p:tavLst>
                                    </p:anim>
                                    <p:anim calcmode="lin" valueType="num">
                                      <p:cBhvr>
                                        <p:cTn id="21" dur="75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chemeClr val="accent1"/>
                </a:solidFill>
                <a:cs typeface="+mn-ea"/>
                <a:sym typeface="+mn-lt"/>
              </a:rPr>
              <a:t>内容落实</a:t>
            </a:r>
            <a:endParaRPr lang="zh-CN" altLang="en-US" sz="3200" dirty="0">
              <a:solidFill>
                <a:schemeClr val="accent1"/>
              </a:solidFill>
              <a:cs typeface="+mn-ea"/>
              <a:sym typeface="+mn-lt"/>
            </a:endParaRPr>
          </a:p>
        </p:txBody>
      </p:sp>
      <p:sp>
        <p:nvSpPr>
          <p:cNvPr id="35" name="î$lîḓe"/>
          <p:cNvSpPr/>
          <p:nvPr/>
        </p:nvSpPr>
        <p:spPr bwMode="auto">
          <a:xfrm>
            <a:off x="985676" y="3412134"/>
            <a:ext cx="2600782" cy="2248586"/>
          </a:xfrm>
          <a:prstGeom prst="rect">
            <a:avLst/>
          </a:prstGeom>
          <a:solidFill>
            <a:schemeClr val="bg1">
              <a:lumMod val="85000"/>
            </a:schemeClr>
          </a:solidFill>
          <a:ln>
            <a:noFill/>
          </a:ln>
          <a:effectLst/>
        </p:spPr>
        <p:txBody>
          <a:bodyPr vert="horz" wrap="square" lIns="91440" tIns="45720" rIns="91440" bIns="45720" numCol="1" anchor="t" anchorCtr="0" compatLnSpc="1">
            <a:normAutofit/>
          </a:bodyPr>
          <a:lstStyle/>
          <a:p>
            <a:endParaRPr lang="en-US">
              <a:cs typeface="+mn-ea"/>
              <a:sym typeface="+mn-lt"/>
            </a:endParaRPr>
          </a:p>
        </p:txBody>
      </p:sp>
      <p:sp>
        <p:nvSpPr>
          <p:cNvPr id="36" name="TextBox 38"/>
          <p:cNvSpPr txBox="1"/>
          <p:nvPr/>
        </p:nvSpPr>
        <p:spPr>
          <a:xfrm>
            <a:off x="1142445" y="3538133"/>
            <a:ext cx="2331307" cy="1569660"/>
          </a:xfrm>
          <a:prstGeom prst="rect">
            <a:avLst/>
          </a:prstGeom>
          <a:noFill/>
        </p:spPr>
        <p:txBody>
          <a:bodyPr wrap="square" rtlCol="0">
            <a:spAutoFit/>
          </a:bodyPr>
          <a:lstStyle/>
          <a:p>
            <a:pPr algn="ctr">
              <a:lnSpc>
                <a:spcPct val="150000"/>
              </a:lnSpc>
            </a:pPr>
            <a:r>
              <a:rPr lang="zh-CN" altLang="en-US" sz="1600" spc="130" dirty="0">
                <a:solidFill>
                  <a:schemeClr val="tx1">
                    <a:lumMod val="95000"/>
                    <a:lumOff val="5000"/>
                  </a:schemeClr>
                </a:solidFill>
                <a:cs typeface="+mn-ea"/>
                <a:sym typeface="+mn-lt"/>
              </a:rPr>
              <a:t>点击此处输入文本内容，点击此处输入文本内容，点击此处输入文本内容</a:t>
            </a:r>
            <a:r>
              <a:rPr lang="en-US" altLang="zh-CN" sz="1600" spc="130" dirty="0">
                <a:solidFill>
                  <a:schemeClr val="tx1">
                    <a:lumMod val="95000"/>
                    <a:lumOff val="5000"/>
                  </a:schemeClr>
                </a:solidFill>
                <a:cs typeface="+mn-ea"/>
                <a:sym typeface="+mn-lt"/>
              </a:rPr>
              <a:t>……</a:t>
            </a:r>
            <a:endParaRPr lang="zh-CN" altLang="en-US" sz="1600" dirty="0">
              <a:solidFill>
                <a:schemeClr val="tx1">
                  <a:lumMod val="95000"/>
                  <a:lumOff val="5000"/>
                </a:schemeClr>
              </a:solidFill>
              <a:cs typeface="+mn-ea"/>
              <a:sym typeface="+mn-lt"/>
            </a:endParaRPr>
          </a:p>
        </p:txBody>
      </p:sp>
      <p:cxnSp>
        <p:nvCxnSpPr>
          <p:cNvPr id="37" name="直接连接符 36"/>
          <p:cNvCxnSpPr/>
          <p:nvPr/>
        </p:nvCxnSpPr>
        <p:spPr>
          <a:xfrm>
            <a:off x="0" y="2304451"/>
            <a:ext cx="12192000" cy="0"/>
          </a:xfrm>
          <a:prstGeom prst="line">
            <a:avLst/>
          </a:prstGeom>
          <a:ln w="22225">
            <a:solidFill>
              <a:schemeClr val="bg1">
                <a:lumMod val="75000"/>
              </a:schemeClr>
            </a:solidFill>
            <a:prstDash val="dash"/>
          </a:ln>
          <a:effectLst/>
        </p:spPr>
        <p:style>
          <a:lnRef idx="1">
            <a:schemeClr val="accent1"/>
          </a:lnRef>
          <a:fillRef idx="0">
            <a:schemeClr val="accent1"/>
          </a:fillRef>
          <a:effectRef idx="0">
            <a:schemeClr val="accent1"/>
          </a:effectRef>
          <a:fontRef idx="minor">
            <a:schemeClr val="tx1"/>
          </a:fontRef>
        </p:style>
      </p:cxnSp>
      <p:sp>
        <p:nvSpPr>
          <p:cNvPr id="38" name="ïṣ1ïḑè"/>
          <p:cNvSpPr/>
          <p:nvPr/>
        </p:nvSpPr>
        <p:spPr>
          <a:xfrm>
            <a:off x="2117137" y="2178451"/>
            <a:ext cx="252000" cy="252000"/>
          </a:xfrm>
          <a:prstGeom prst="ellipse">
            <a:avLst/>
          </a:prstGeom>
          <a:solidFill>
            <a:schemeClr val="tx1">
              <a:lumMod val="50000"/>
              <a:lumOff val="50000"/>
            </a:schemeClr>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40000" lnSpcReduction="20000"/>
          </a:bodyPr>
          <a:lstStyle/>
          <a:p>
            <a:pPr algn="ctr"/>
            <a:endParaRPr lang="en-US">
              <a:cs typeface="+mn-ea"/>
              <a:sym typeface="+mn-lt"/>
            </a:endParaRPr>
          </a:p>
        </p:txBody>
      </p:sp>
      <p:sp>
        <p:nvSpPr>
          <p:cNvPr id="39" name="iṥ1ïḋe"/>
          <p:cNvSpPr/>
          <p:nvPr/>
        </p:nvSpPr>
        <p:spPr>
          <a:xfrm>
            <a:off x="5970000" y="2178451"/>
            <a:ext cx="252000" cy="252000"/>
          </a:xfrm>
          <a:prstGeom prst="ellipse">
            <a:avLst/>
          </a:prstGeom>
          <a:solidFill>
            <a:srgbClr val="FFC862"/>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40000" lnSpcReduction="20000"/>
          </a:bodyPr>
          <a:lstStyle/>
          <a:p>
            <a:pPr algn="ctr"/>
            <a:endParaRPr lang="en-US">
              <a:cs typeface="+mn-ea"/>
              <a:sym typeface="+mn-lt"/>
            </a:endParaRPr>
          </a:p>
        </p:txBody>
      </p:sp>
      <p:sp>
        <p:nvSpPr>
          <p:cNvPr id="40" name="î$ľïdè"/>
          <p:cNvSpPr/>
          <p:nvPr/>
        </p:nvSpPr>
        <p:spPr>
          <a:xfrm>
            <a:off x="9822862" y="2178451"/>
            <a:ext cx="252000" cy="252000"/>
          </a:xfrm>
          <a:prstGeom prst="ellipse">
            <a:avLst/>
          </a:prstGeom>
          <a:solidFill>
            <a:schemeClr val="tx1">
              <a:lumMod val="50000"/>
              <a:lumOff val="50000"/>
            </a:schemeClr>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40000" lnSpcReduction="20000"/>
          </a:bodyPr>
          <a:lstStyle/>
          <a:p>
            <a:pPr algn="ctr"/>
            <a:endParaRPr lang="en-US">
              <a:cs typeface="+mn-ea"/>
              <a:sym typeface="+mn-lt"/>
            </a:endParaRPr>
          </a:p>
        </p:txBody>
      </p:sp>
      <p:grpSp>
        <p:nvGrpSpPr>
          <p:cNvPr id="41" name="组合 40"/>
          <p:cNvGrpSpPr/>
          <p:nvPr/>
        </p:nvGrpSpPr>
        <p:grpSpPr>
          <a:xfrm>
            <a:off x="673100" y="2817161"/>
            <a:ext cx="3140075" cy="834162"/>
            <a:chOff x="673100" y="3421595"/>
            <a:chExt cx="3140075" cy="834162"/>
          </a:xfrm>
        </p:grpSpPr>
        <p:sp>
          <p:nvSpPr>
            <p:cNvPr id="42" name="iṡ1iḍè"/>
            <p:cNvSpPr/>
            <p:nvPr/>
          </p:nvSpPr>
          <p:spPr bwMode="auto">
            <a:xfrm>
              <a:off x="673100" y="3421595"/>
              <a:ext cx="3140075" cy="573664"/>
            </a:xfrm>
            <a:custGeom>
              <a:avLst/>
              <a:gdLst>
                <a:gd name="T0" fmla="*/ 2332 w 2535"/>
                <a:gd name="T1" fmla="*/ 0 h 404"/>
                <a:gd name="T2" fmla="*/ 0 w 2535"/>
                <a:gd name="T3" fmla="*/ 0 h 404"/>
                <a:gd name="T4" fmla="*/ 0 w 2535"/>
                <a:gd name="T5" fmla="*/ 404 h 404"/>
                <a:gd name="T6" fmla="*/ 2332 w 2535"/>
                <a:gd name="T7" fmla="*/ 404 h 404"/>
                <a:gd name="T8" fmla="*/ 2535 w 2535"/>
                <a:gd name="T9" fmla="*/ 202 h 404"/>
                <a:gd name="T10" fmla="*/ 2332 w 2535"/>
                <a:gd name="T11" fmla="*/ 0 h 404"/>
              </a:gdLst>
              <a:ahLst/>
              <a:cxnLst>
                <a:cxn ang="0">
                  <a:pos x="T0" y="T1"/>
                </a:cxn>
                <a:cxn ang="0">
                  <a:pos x="T2" y="T3"/>
                </a:cxn>
                <a:cxn ang="0">
                  <a:pos x="T4" y="T5"/>
                </a:cxn>
                <a:cxn ang="0">
                  <a:pos x="T6" y="T7"/>
                </a:cxn>
                <a:cxn ang="0">
                  <a:pos x="T8" y="T9"/>
                </a:cxn>
                <a:cxn ang="0">
                  <a:pos x="T10" y="T11"/>
                </a:cxn>
              </a:cxnLst>
              <a:rect l="0" t="0" r="r" b="b"/>
              <a:pathLst>
                <a:path w="2535" h="404">
                  <a:moveTo>
                    <a:pt x="2332" y="0"/>
                  </a:moveTo>
                  <a:cubicBezTo>
                    <a:pt x="0" y="0"/>
                    <a:pt x="0" y="0"/>
                    <a:pt x="0" y="0"/>
                  </a:cubicBezTo>
                  <a:cubicBezTo>
                    <a:pt x="0" y="404"/>
                    <a:pt x="0" y="404"/>
                    <a:pt x="0" y="404"/>
                  </a:cubicBezTo>
                  <a:cubicBezTo>
                    <a:pt x="2332" y="404"/>
                    <a:pt x="2332" y="404"/>
                    <a:pt x="2332" y="404"/>
                  </a:cubicBezTo>
                  <a:cubicBezTo>
                    <a:pt x="2444" y="404"/>
                    <a:pt x="2535" y="314"/>
                    <a:pt x="2535" y="202"/>
                  </a:cubicBezTo>
                  <a:cubicBezTo>
                    <a:pt x="2535" y="90"/>
                    <a:pt x="2444" y="0"/>
                    <a:pt x="2332" y="0"/>
                  </a:cubicBezTo>
                  <a:close/>
                </a:path>
              </a:pathLst>
            </a:custGeom>
            <a:solidFill>
              <a:schemeClr val="bg1">
                <a:lumMod val="65000"/>
              </a:schemeClr>
            </a:solidFill>
            <a:ln>
              <a:noFill/>
            </a:ln>
            <a:effectLst/>
          </p:spPr>
          <p:txBody>
            <a:bodyPr vert="horz" wrap="square" lIns="91440" tIns="45720" rIns="91440" bIns="45720" numCol="1" anchor="ctr" anchorCtr="0" compatLnSpc="1">
              <a:normAutofit/>
            </a:bodyPr>
            <a:lstStyle/>
            <a:p>
              <a:pPr algn="ctr"/>
              <a:r>
                <a:rPr lang="en-US" altLang="zh-CN" sz="2400" dirty="0">
                  <a:solidFill>
                    <a:schemeClr val="bg1"/>
                  </a:solidFill>
                  <a:cs typeface="+mn-ea"/>
                  <a:sym typeface="+mn-lt"/>
                </a:rPr>
                <a:t>01</a:t>
              </a:r>
              <a:endParaRPr lang="en-US" sz="2400" dirty="0">
                <a:solidFill>
                  <a:schemeClr val="bg1"/>
                </a:solidFill>
                <a:cs typeface="+mn-ea"/>
                <a:sym typeface="+mn-lt"/>
              </a:endParaRPr>
            </a:p>
          </p:txBody>
        </p:sp>
        <p:sp>
          <p:nvSpPr>
            <p:cNvPr id="43" name="íṩľîďê"/>
            <p:cNvSpPr/>
            <p:nvPr/>
          </p:nvSpPr>
          <p:spPr bwMode="auto">
            <a:xfrm>
              <a:off x="673100" y="3995259"/>
              <a:ext cx="269646" cy="260498"/>
            </a:xfrm>
            <a:custGeom>
              <a:avLst/>
              <a:gdLst>
                <a:gd name="T0" fmla="*/ 174 w 174"/>
                <a:gd name="T1" fmla="*/ 183 h 183"/>
                <a:gd name="T2" fmla="*/ 0 w 174"/>
                <a:gd name="T3" fmla="*/ 0 h 183"/>
                <a:gd name="T4" fmla="*/ 174 w 174"/>
                <a:gd name="T5" fmla="*/ 0 h 183"/>
                <a:gd name="T6" fmla="*/ 174 w 174"/>
                <a:gd name="T7" fmla="*/ 183 h 183"/>
              </a:gdLst>
              <a:ahLst/>
              <a:cxnLst>
                <a:cxn ang="0">
                  <a:pos x="T0" y="T1"/>
                </a:cxn>
                <a:cxn ang="0">
                  <a:pos x="T2" y="T3"/>
                </a:cxn>
                <a:cxn ang="0">
                  <a:pos x="T4" y="T5"/>
                </a:cxn>
                <a:cxn ang="0">
                  <a:pos x="T6" y="T7"/>
                </a:cxn>
              </a:cxnLst>
              <a:rect l="0" t="0" r="r" b="b"/>
              <a:pathLst>
                <a:path w="174" h="183">
                  <a:moveTo>
                    <a:pt x="174" y="183"/>
                  </a:moveTo>
                  <a:lnTo>
                    <a:pt x="0" y="0"/>
                  </a:lnTo>
                  <a:lnTo>
                    <a:pt x="174" y="0"/>
                  </a:lnTo>
                  <a:lnTo>
                    <a:pt x="174" y="183"/>
                  </a:lnTo>
                  <a:close/>
                </a:path>
              </a:pathLst>
            </a:custGeom>
            <a:solidFill>
              <a:schemeClr val="bg1">
                <a:lumMod val="50000"/>
              </a:schemeClr>
            </a:solidFill>
            <a:ln>
              <a:noFill/>
            </a:ln>
            <a:effectLst/>
          </p:spPr>
          <p:txBody>
            <a:bodyPr vert="horz" wrap="square" lIns="91440" tIns="45720" rIns="91440" bIns="45720" numCol="1" anchor="t" anchorCtr="0" compatLnSpc="1">
              <a:normAutofit fontScale="70000" lnSpcReduction="20000"/>
            </a:bodyPr>
            <a:lstStyle/>
            <a:p>
              <a:endParaRPr lang="en-US">
                <a:cs typeface="+mn-ea"/>
                <a:sym typeface="+mn-lt"/>
              </a:endParaRPr>
            </a:p>
          </p:txBody>
        </p:sp>
      </p:grpSp>
      <p:sp>
        <p:nvSpPr>
          <p:cNvPr id="44" name="î$lîḓe"/>
          <p:cNvSpPr/>
          <p:nvPr/>
        </p:nvSpPr>
        <p:spPr bwMode="auto">
          <a:xfrm>
            <a:off x="4795609" y="3103279"/>
            <a:ext cx="2600782" cy="2557439"/>
          </a:xfrm>
          <a:prstGeom prst="rect">
            <a:avLst/>
          </a:prstGeom>
          <a:solidFill>
            <a:schemeClr val="bg1">
              <a:lumMod val="85000"/>
            </a:schemeClr>
          </a:solidFill>
          <a:ln>
            <a:noFill/>
          </a:ln>
          <a:effectLst/>
        </p:spPr>
        <p:txBody>
          <a:bodyPr vert="horz" wrap="square" lIns="91440" tIns="45720" rIns="91440" bIns="45720" numCol="1" anchor="t" anchorCtr="0" compatLnSpc="1">
            <a:normAutofit/>
          </a:bodyPr>
          <a:lstStyle/>
          <a:p>
            <a:endParaRPr lang="en-US">
              <a:cs typeface="+mn-ea"/>
              <a:sym typeface="+mn-lt"/>
            </a:endParaRPr>
          </a:p>
        </p:txBody>
      </p:sp>
      <p:grpSp>
        <p:nvGrpSpPr>
          <p:cNvPr id="45" name="组合 44"/>
          <p:cNvGrpSpPr/>
          <p:nvPr/>
        </p:nvGrpSpPr>
        <p:grpSpPr>
          <a:xfrm>
            <a:off x="4525963" y="2817161"/>
            <a:ext cx="3140075" cy="834162"/>
            <a:chOff x="4525963" y="3421595"/>
            <a:chExt cx="3140075" cy="834162"/>
          </a:xfrm>
          <a:solidFill>
            <a:srgbClr val="FFC862"/>
          </a:solidFill>
        </p:grpSpPr>
        <p:sp>
          <p:nvSpPr>
            <p:cNvPr id="46" name="íş1îḑé"/>
            <p:cNvSpPr/>
            <p:nvPr/>
          </p:nvSpPr>
          <p:spPr bwMode="auto">
            <a:xfrm>
              <a:off x="4525963" y="3421595"/>
              <a:ext cx="3140075" cy="573664"/>
            </a:xfrm>
            <a:custGeom>
              <a:avLst/>
              <a:gdLst>
                <a:gd name="T0" fmla="*/ 2332 w 2535"/>
                <a:gd name="T1" fmla="*/ 0 h 404"/>
                <a:gd name="T2" fmla="*/ 0 w 2535"/>
                <a:gd name="T3" fmla="*/ 0 h 404"/>
                <a:gd name="T4" fmla="*/ 0 w 2535"/>
                <a:gd name="T5" fmla="*/ 404 h 404"/>
                <a:gd name="T6" fmla="*/ 2332 w 2535"/>
                <a:gd name="T7" fmla="*/ 404 h 404"/>
                <a:gd name="T8" fmla="*/ 2535 w 2535"/>
                <a:gd name="T9" fmla="*/ 202 h 404"/>
                <a:gd name="T10" fmla="*/ 2332 w 2535"/>
                <a:gd name="T11" fmla="*/ 0 h 404"/>
              </a:gdLst>
              <a:ahLst/>
              <a:cxnLst>
                <a:cxn ang="0">
                  <a:pos x="T0" y="T1"/>
                </a:cxn>
                <a:cxn ang="0">
                  <a:pos x="T2" y="T3"/>
                </a:cxn>
                <a:cxn ang="0">
                  <a:pos x="T4" y="T5"/>
                </a:cxn>
                <a:cxn ang="0">
                  <a:pos x="T6" y="T7"/>
                </a:cxn>
                <a:cxn ang="0">
                  <a:pos x="T8" y="T9"/>
                </a:cxn>
                <a:cxn ang="0">
                  <a:pos x="T10" y="T11"/>
                </a:cxn>
              </a:cxnLst>
              <a:rect l="0" t="0" r="r" b="b"/>
              <a:pathLst>
                <a:path w="2535" h="404">
                  <a:moveTo>
                    <a:pt x="2332" y="0"/>
                  </a:moveTo>
                  <a:cubicBezTo>
                    <a:pt x="0" y="0"/>
                    <a:pt x="0" y="0"/>
                    <a:pt x="0" y="0"/>
                  </a:cubicBezTo>
                  <a:cubicBezTo>
                    <a:pt x="0" y="404"/>
                    <a:pt x="0" y="404"/>
                    <a:pt x="0" y="404"/>
                  </a:cubicBezTo>
                  <a:cubicBezTo>
                    <a:pt x="2332" y="404"/>
                    <a:pt x="2332" y="404"/>
                    <a:pt x="2332" y="404"/>
                  </a:cubicBezTo>
                  <a:cubicBezTo>
                    <a:pt x="2444" y="404"/>
                    <a:pt x="2535" y="314"/>
                    <a:pt x="2535" y="202"/>
                  </a:cubicBezTo>
                  <a:cubicBezTo>
                    <a:pt x="2535" y="90"/>
                    <a:pt x="2444" y="0"/>
                    <a:pt x="2332" y="0"/>
                  </a:cubicBezTo>
                  <a:close/>
                </a:path>
              </a:pathLst>
            </a:custGeom>
            <a:grpFill/>
            <a:ln>
              <a:noFill/>
            </a:ln>
            <a:effectLst/>
          </p:spPr>
          <p:txBody>
            <a:bodyPr vert="horz" wrap="square" lIns="91440" tIns="45720" rIns="91440" bIns="45720" numCol="1" anchor="ctr" anchorCtr="0" compatLnSpc="1">
              <a:normAutofit/>
            </a:bodyPr>
            <a:lstStyle/>
            <a:p>
              <a:pPr algn="ctr"/>
              <a:r>
                <a:rPr lang="en-US" altLang="zh-CN" sz="2400" dirty="0">
                  <a:solidFill>
                    <a:schemeClr val="bg1"/>
                  </a:solidFill>
                  <a:cs typeface="+mn-ea"/>
                  <a:sym typeface="+mn-lt"/>
                </a:rPr>
                <a:t>02</a:t>
              </a:r>
              <a:endParaRPr lang="en-US" sz="2400" dirty="0">
                <a:solidFill>
                  <a:schemeClr val="bg1"/>
                </a:solidFill>
                <a:cs typeface="+mn-ea"/>
                <a:sym typeface="+mn-lt"/>
              </a:endParaRPr>
            </a:p>
          </p:txBody>
        </p:sp>
        <p:sp>
          <p:nvSpPr>
            <p:cNvPr id="47" name="îSľîďé"/>
            <p:cNvSpPr/>
            <p:nvPr/>
          </p:nvSpPr>
          <p:spPr bwMode="auto">
            <a:xfrm>
              <a:off x="4525963" y="3995259"/>
              <a:ext cx="269646" cy="260498"/>
            </a:xfrm>
            <a:custGeom>
              <a:avLst/>
              <a:gdLst>
                <a:gd name="T0" fmla="*/ 174 w 174"/>
                <a:gd name="T1" fmla="*/ 183 h 183"/>
                <a:gd name="T2" fmla="*/ 0 w 174"/>
                <a:gd name="T3" fmla="*/ 0 h 183"/>
                <a:gd name="T4" fmla="*/ 174 w 174"/>
                <a:gd name="T5" fmla="*/ 0 h 183"/>
                <a:gd name="T6" fmla="*/ 174 w 174"/>
                <a:gd name="T7" fmla="*/ 183 h 183"/>
              </a:gdLst>
              <a:ahLst/>
              <a:cxnLst>
                <a:cxn ang="0">
                  <a:pos x="T0" y="T1"/>
                </a:cxn>
                <a:cxn ang="0">
                  <a:pos x="T2" y="T3"/>
                </a:cxn>
                <a:cxn ang="0">
                  <a:pos x="T4" y="T5"/>
                </a:cxn>
                <a:cxn ang="0">
                  <a:pos x="T6" y="T7"/>
                </a:cxn>
              </a:cxnLst>
              <a:rect l="0" t="0" r="r" b="b"/>
              <a:pathLst>
                <a:path w="174" h="183">
                  <a:moveTo>
                    <a:pt x="174" y="183"/>
                  </a:moveTo>
                  <a:lnTo>
                    <a:pt x="0" y="0"/>
                  </a:lnTo>
                  <a:lnTo>
                    <a:pt x="174" y="0"/>
                  </a:lnTo>
                  <a:lnTo>
                    <a:pt x="174" y="183"/>
                  </a:lnTo>
                  <a:close/>
                </a:path>
              </a:pathLst>
            </a:custGeom>
            <a:grpFill/>
            <a:ln>
              <a:noFill/>
            </a:ln>
            <a:effectLst/>
          </p:spPr>
          <p:txBody>
            <a:bodyPr vert="horz" wrap="square" lIns="91440" tIns="45720" rIns="91440" bIns="45720" numCol="1" anchor="t" anchorCtr="0" compatLnSpc="1">
              <a:normAutofit fontScale="70000" lnSpcReduction="20000"/>
            </a:bodyPr>
            <a:lstStyle/>
            <a:p>
              <a:endParaRPr lang="en-US">
                <a:cs typeface="+mn-ea"/>
                <a:sym typeface="+mn-lt"/>
              </a:endParaRPr>
            </a:p>
          </p:txBody>
        </p:sp>
      </p:grpSp>
      <p:sp>
        <p:nvSpPr>
          <p:cNvPr id="48" name="îṡḷïḋe"/>
          <p:cNvSpPr/>
          <p:nvPr/>
        </p:nvSpPr>
        <p:spPr bwMode="auto">
          <a:xfrm>
            <a:off x="8648471" y="3103280"/>
            <a:ext cx="2600782" cy="2557440"/>
          </a:xfrm>
          <a:prstGeom prst="rect">
            <a:avLst/>
          </a:prstGeom>
          <a:solidFill>
            <a:schemeClr val="bg1">
              <a:lumMod val="85000"/>
            </a:schemeClr>
          </a:solidFill>
          <a:ln>
            <a:noFill/>
          </a:ln>
          <a:effectLst/>
        </p:spPr>
        <p:txBody>
          <a:bodyPr vert="horz" wrap="square" lIns="91440" tIns="45720" rIns="91440" bIns="45720" numCol="1" anchor="t" anchorCtr="0" compatLnSpc="1">
            <a:normAutofit/>
          </a:bodyPr>
          <a:lstStyle/>
          <a:p>
            <a:endParaRPr lang="en-US" dirty="0">
              <a:cs typeface="+mn-ea"/>
              <a:sym typeface="+mn-lt"/>
            </a:endParaRPr>
          </a:p>
        </p:txBody>
      </p:sp>
      <p:grpSp>
        <p:nvGrpSpPr>
          <p:cNvPr id="49" name="组合 48"/>
          <p:cNvGrpSpPr/>
          <p:nvPr/>
        </p:nvGrpSpPr>
        <p:grpSpPr>
          <a:xfrm>
            <a:off x="8378825" y="2817161"/>
            <a:ext cx="3140075" cy="834162"/>
            <a:chOff x="8378825" y="3421595"/>
            <a:chExt cx="3140075" cy="834162"/>
          </a:xfrm>
        </p:grpSpPr>
        <p:sp>
          <p:nvSpPr>
            <p:cNvPr id="50" name="ïṥļíḑé"/>
            <p:cNvSpPr/>
            <p:nvPr/>
          </p:nvSpPr>
          <p:spPr bwMode="auto">
            <a:xfrm>
              <a:off x="8378825" y="3421595"/>
              <a:ext cx="3140075" cy="573664"/>
            </a:xfrm>
            <a:custGeom>
              <a:avLst/>
              <a:gdLst>
                <a:gd name="T0" fmla="*/ 2332 w 2535"/>
                <a:gd name="T1" fmla="*/ 0 h 404"/>
                <a:gd name="T2" fmla="*/ 0 w 2535"/>
                <a:gd name="T3" fmla="*/ 0 h 404"/>
                <a:gd name="T4" fmla="*/ 0 w 2535"/>
                <a:gd name="T5" fmla="*/ 404 h 404"/>
                <a:gd name="T6" fmla="*/ 2332 w 2535"/>
                <a:gd name="T7" fmla="*/ 404 h 404"/>
                <a:gd name="T8" fmla="*/ 2535 w 2535"/>
                <a:gd name="T9" fmla="*/ 202 h 404"/>
                <a:gd name="T10" fmla="*/ 2332 w 2535"/>
                <a:gd name="T11" fmla="*/ 0 h 404"/>
              </a:gdLst>
              <a:ahLst/>
              <a:cxnLst>
                <a:cxn ang="0">
                  <a:pos x="T0" y="T1"/>
                </a:cxn>
                <a:cxn ang="0">
                  <a:pos x="T2" y="T3"/>
                </a:cxn>
                <a:cxn ang="0">
                  <a:pos x="T4" y="T5"/>
                </a:cxn>
                <a:cxn ang="0">
                  <a:pos x="T6" y="T7"/>
                </a:cxn>
                <a:cxn ang="0">
                  <a:pos x="T8" y="T9"/>
                </a:cxn>
                <a:cxn ang="0">
                  <a:pos x="T10" y="T11"/>
                </a:cxn>
              </a:cxnLst>
              <a:rect l="0" t="0" r="r" b="b"/>
              <a:pathLst>
                <a:path w="2535" h="404">
                  <a:moveTo>
                    <a:pt x="2332" y="0"/>
                  </a:moveTo>
                  <a:cubicBezTo>
                    <a:pt x="0" y="0"/>
                    <a:pt x="0" y="0"/>
                    <a:pt x="0" y="0"/>
                  </a:cubicBezTo>
                  <a:cubicBezTo>
                    <a:pt x="0" y="404"/>
                    <a:pt x="0" y="404"/>
                    <a:pt x="0" y="404"/>
                  </a:cubicBezTo>
                  <a:cubicBezTo>
                    <a:pt x="2332" y="404"/>
                    <a:pt x="2332" y="404"/>
                    <a:pt x="2332" y="404"/>
                  </a:cubicBezTo>
                  <a:cubicBezTo>
                    <a:pt x="2444" y="404"/>
                    <a:pt x="2535" y="314"/>
                    <a:pt x="2535" y="202"/>
                  </a:cubicBezTo>
                  <a:cubicBezTo>
                    <a:pt x="2535" y="90"/>
                    <a:pt x="2444" y="0"/>
                    <a:pt x="2332" y="0"/>
                  </a:cubicBezTo>
                  <a:close/>
                </a:path>
              </a:pathLst>
            </a:custGeom>
            <a:solidFill>
              <a:schemeClr val="bg1">
                <a:lumMod val="65000"/>
              </a:schemeClr>
            </a:solidFill>
            <a:ln>
              <a:noFill/>
            </a:ln>
            <a:effectLst/>
          </p:spPr>
          <p:txBody>
            <a:bodyPr vert="horz" wrap="square" lIns="91440" tIns="45720" rIns="91440" bIns="45720" numCol="1" anchor="ctr" anchorCtr="0" compatLnSpc="1">
              <a:normAutofit/>
            </a:bodyPr>
            <a:lstStyle/>
            <a:p>
              <a:pPr algn="ctr"/>
              <a:r>
                <a:rPr lang="en-US" altLang="zh-CN" sz="2400" dirty="0">
                  <a:solidFill>
                    <a:schemeClr val="bg1"/>
                  </a:solidFill>
                  <a:cs typeface="+mn-ea"/>
                  <a:sym typeface="+mn-lt"/>
                </a:rPr>
                <a:t>03</a:t>
              </a:r>
              <a:endParaRPr lang="en-US" sz="2400" dirty="0">
                <a:solidFill>
                  <a:schemeClr val="bg1"/>
                </a:solidFill>
                <a:cs typeface="+mn-ea"/>
                <a:sym typeface="+mn-lt"/>
              </a:endParaRPr>
            </a:p>
          </p:txBody>
        </p:sp>
        <p:sp>
          <p:nvSpPr>
            <p:cNvPr id="51" name="ï$ľide"/>
            <p:cNvSpPr/>
            <p:nvPr/>
          </p:nvSpPr>
          <p:spPr bwMode="auto">
            <a:xfrm>
              <a:off x="8378825" y="3995259"/>
              <a:ext cx="269646" cy="260498"/>
            </a:xfrm>
            <a:custGeom>
              <a:avLst/>
              <a:gdLst>
                <a:gd name="T0" fmla="*/ 174 w 174"/>
                <a:gd name="T1" fmla="*/ 183 h 183"/>
                <a:gd name="T2" fmla="*/ 0 w 174"/>
                <a:gd name="T3" fmla="*/ 0 h 183"/>
                <a:gd name="T4" fmla="*/ 174 w 174"/>
                <a:gd name="T5" fmla="*/ 0 h 183"/>
                <a:gd name="T6" fmla="*/ 174 w 174"/>
                <a:gd name="T7" fmla="*/ 183 h 183"/>
              </a:gdLst>
              <a:ahLst/>
              <a:cxnLst>
                <a:cxn ang="0">
                  <a:pos x="T0" y="T1"/>
                </a:cxn>
                <a:cxn ang="0">
                  <a:pos x="T2" y="T3"/>
                </a:cxn>
                <a:cxn ang="0">
                  <a:pos x="T4" y="T5"/>
                </a:cxn>
                <a:cxn ang="0">
                  <a:pos x="T6" y="T7"/>
                </a:cxn>
              </a:cxnLst>
              <a:rect l="0" t="0" r="r" b="b"/>
              <a:pathLst>
                <a:path w="174" h="183">
                  <a:moveTo>
                    <a:pt x="174" y="183"/>
                  </a:moveTo>
                  <a:lnTo>
                    <a:pt x="0" y="0"/>
                  </a:lnTo>
                  <a:lnTo>
                    <a:pt x="174" y="0"/>
                  </a:lnTo>
                  <a:lnTo>
                    <a:pt x="174" y="183"/>
                  </a:lnTo>
                  <a:close/>
                </a:path>
              </a:pathLst>
            </a:custGeom>
            <a:solidFill>
              <a:schemeClr val="bg1">
                <a:lumMod val="50000"/>
              </a:schemeClr>
            </a:solidFill>
            <a:ln>
              <a:noFill/>
            </a:ln>
            <a:effectLst/>
          </p:spPr>
          <p:txBody>
            <a:bodyPr vert="horz" wrap="square" lIns="91440" tIns="45720" rIns="91440" bIns="45720" numCol="1" anchor="t" anchorCtr="0" compatLnSpc="1">
              <a:normAutofit fontScale="70000" lnSpcReduction="20000"/>
            </a:bodyPr>
            <a:lstStyle/>
            <a:p>
              <a:endParaRPr lang="en-US">
                <a:cs typeface="+mn-ea"/>
                <a:sym typeface="+mn-lt"/>
              </a:endParaRPr>
            </a:p>
          </p:txBody>
        </p:sp>
      </p:grpSp>
      <p:sp>
        <p:nvSpPr>
          <p:cNvPr id="52" name="TextBox 41"/>
          <p:cNvSpPr txBox="1"/>
          <p:nvPr/>
        </p:nvSpPr>
        <p:spPr>
          <a:xfrm>
            <a:off x="8779874" y="3499642"/>
            <a:ext cx="2469379" cy="1569660"/>
          </a:xfrm>
          <a:prstGeom prst="rect">
            <a:avLst/>
          </a:prstGeom>
          <a:noFill/>
        </p:spPr>
        <p:txBody>
          <a:bodyPr wrap="square" rtlCol="0">
            <a:spAutoFit/>
          </a:bodyPr>
          <a:lstStyle/>
          <a:p>
            <a:pPr algn="ctr">
              <a:lnSpc>
                <a:spcPct val="150000"/>
              </a:lnSpc>
            </a:pPr>
            <a:r>
              <a:rPr lang="zh-CN" altLang="en-US" sz="1600" spc="130" dirty="0">
                <a:solidFill>
                  <a:schemeClr val="tx1">
                    <a:lumMod val="95000"/>
                    <a:lumOff val="5000"/>
                  </a:schemeClr>
                </a:solidFill>
                <a:cs typeface="+mn-ea"/>
                <a:sym typeface="+mn-lt"/>
              </a:rPr>
              <a:t>点击此处输入文本内容，点击此处输入文本内容，点击此处输入文本内容</a:t>
            </a:r>
            <a:r>
              <a:rPr lang="en-US" altLang="zh-CN" sz="1600" spc="130" dirty="0">
                <a:solidFill>
                  <a:schemeClr val="tx1">
                    <a:lumMod val="95000"/>
                    <a:lumOff val="5000"/>
                  </a:schemeClr>
                </a:solidFill>
                <a:cs typeface="+mn-ea"/>
                <a:sym typeface="+mn-lt"/>
              </a:rPr>
              <a:t>……</a:t>
            </a:r>
            <a:endParaRPr lang="zh-CN" altLang="en-US" sz="1600" dirty="0">
              <a:solidFill>
                <a:schemeClr val="tx1">
                  <a:lumMod val="95000"/>
                  <a:lumOff val="5000"/>
                </a:schemeClr>
              </a:solidFill>
              <a:cs typeface="+mn-ea"/>
              <a:sym typeface="+mn-lt"/>
            </a:endParaRPr>
          </a:p>
        </p:txBody>
      </p:sp>
      <p:sp>
        <p:nvSpPr>
          <p:cNvPr id="53" name="TextBox 39"/>
          <p:cNvSpPr txBox="1"/>
          <p:nvPr/>
        </p:nvSpPr>
        <p:spPr>
          <a:xfrm>
            <a:off x="4795609" y="3538133"/>
            <a:ext cx="2600782" cy="1569660"/>
          </a:xfrm>
          <a:prstGeom prst="rect">
            <a:avLst/>
          </a:prstGeom>
          <a:noFill/>
        </p:spPr>
        <p:txBody>
          <a:bodyPr wrap="square" rtlCol="0">
            <a:spAutoFit/>
          </a:bodyPr>
          <a:lstStyle/>
          <a:p>
            <a:pPr algn="ctr">
              <a:lnSpc>
                <a:spcPct val="150000"/>
              </a:lnSpc>
            </a:pPr>
            <a:r>
              <a:rPr lang="zh-CN" altLang="en-US" sz="1600" spc="130" dirty="0">
                <a:solidFill>
                  <a:schemeClr val="tx1">
                    <a:lumMod val="95000"/>
                    <a:lumOff val="5000"/>
                  </a:schemeClr>
                </a:solidFill>
                <a:cs typeface="+mn-ea"/>
                <a:sym typeface="+mn-lt"/>
              </a:rPr>
              <a:t>点击此处输入文本内容，点击此处输入文本内容，点击此处输入文本内容</a:t>
            </a:r>
            <a:r>
              <a:rPr lang="en-US" altLang="zh-CN" sz="1600" spc="130" dirty="0">
                <a:solidFill>
                  <a:schemeClr val="tx1">
                    <a:lumMod val="95000"/>
                    <a:lumOff val="5000"/>
                  </a:schemeClr>
                </a:solidFill>
                <a:cs typeface="+mn-ea"/>
                <a:sym typeface="+mn-lt"/>
              </a:rPr>
              <a:t>……</a:t>
            </a:r>
            <a:endParaRPr lang="zh-CN" altLang="en-US" sz="1600" dirty="0">
              <a:solidFill>
                <a:schemeClr val="tx1">
                  <a:lumMod val="95000"/>
                  <a:lumOff val="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750"/>
                                            <p:tgtEl>
                                              <p:spTgt spid="63"/>
                                            </p:tgtEl>
                                          </p:cBhvr>
                                        </p:animEffect>
                                        <p:anim calcmode="lin" valueType="num">
                                          <p:cBhvr>
                                            <p:cTn id="8" dur="750" fill="hold"/>
                                            <p:tgtEl>
                                              <p:spTgt spid="63"/>
                                            </p:tgtEl>
                                            <p:attrNameLst>
                                              <p:attrName>ppt_x</p:attrName>
                                            </p:attrNameLst>
                                          </p:cBhvr>
                                          <p:tavLst>
                                            <p:tav tm="0">
                                              <p:val>
                                                <p:strVal val="#ppt_x"/>
                                              </p:val>
                                            </p:tav>
                                            <p:tav tm="100000">
                                              <p:val>
                                                <p:strVal val="#ppt_x"/>
                                              </p:val>
                                            </p:tav>
                                          </p:tavLst>
                                        </p:anim>
                                        <p:anim calcmode="lin" valueType="num">
                                          <p:cBhvr>
                                            <p:cTn id="9" dur="750" fill="hold"/>
                                            <p:tgtEl>
                                              <p:spTgt spid="6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additive="base">
                                            <p:cTn id="13" dur="750" fill="hold"/>
                                            <p:tgtEl>
                                              <p:spTgt spid="37"/>
                                            </p:tgtEl>
                                            <p:attrNameLst>
                                              <p:attrName>ppt_x</p:attrName>
                                            </p:attrNameLst>
                                          </p:cBhvr>
                                          <p:tavLst>
                                            <p:tav tm="0">
                                              <p:val>
                                                <p:strVal val="0-#ppt_w/2"/>
                                              </p:val>
                                            </p:tav>
                                            <p:tav tm="100000">
                                              <p:val>
                                                <p:strVal val="#ppt_x"/>
                                              </p:val>
                                            </p:tav>
                                          </p:tavLst>
                                        </p:anim>
                                        <p:anim calcmode="lin" valueType="num">
                                          <p:cBhvr additive="base">
                                            <p:cTn id="14" dur="750" fill="hold"/>
                                            <p:tgtEl>
                                              <p:spTgt spid="37"/>
                                            </p:tgtEl>
                                            <p:attrNameLst>
                                              <p:attrName>ppt_y</p:attrName>
                                            </p:attrNameLst>
                                          </p:cBhvr>
                                          <p:tavLst>
                                            <p:tav tm="0">
                                              <p:val>
                                                <p:strVal val="#ppt_y"/>
                                              </p:val>
                                            </p:tav>
                                            <p:tav tm="100000">
                                              <p:val>
                                                <p:strVal val="#ppt_y"/>
                                              </p:val>
                                            </p:tav>
                                          </p:tavLst>
                                        </p:anim>
                                      </p:childTnLst>
                                    </p:cTn>
                                  </p:par>
                                </p:childTnLst>
                              </p:cTn>
                            </p:par>
                            <p:par>
                              <p:cTn id="15" fill="hold">
                                <p:stCondLst>
                                  <p:cond delay="2000"/>
                                </p:stCondLst>
                                <p:childTnLst>
                                  <p:par>
                                    <p:cTn id="16" presetID="27" presetClass="emph" presetSubtype="0" fill="remove" nodeType="afterEffect">
                                      <p:stCondLst>
                                        <p:cond delay="0"/>
                                      </p:stCondLst>
                                      <p:childTnLst>
                                        <p:animClr clrSpc="rgb" dir="cw">
                                          <p:cBhvr override="childStyle">
                                            <p:cTn id="17" dur="375" autoRev="1" fill="remove"/>
                                            <p:tgtEl>
                                              <p:spTgt spid="37"/>
                                            </p:tgtEl>
                                            <p:attrNameLst>
                                              <p:attrName>style.color</p:attrName>
                                            </p:attrNameLst>
                                          </p:cBhvr>
                                          <p:to>
                                            <a:srgbClr val="A41308"/>
                                          </p:to>
                                        </p:animClr>
                                        <p:animClr clrSpc="rgb" dir="cw">
                                          <p:cBhvr>
                                            <p:cTn id="18" dur="375" autoRev="1" fill="remove"/>
                                            <p:tgtEl>
                                              <p:spTgt spid="37"/>
                                            </p:tgtEl>
                                            <p:attrNameLst>
                                              <p:attrName>fillcolor</p:attrName>
                                            </p:attrNameLst>
                                          </p:cBhvr>
                                          <p:to>
                                            <a:srgbClr val="A41308"/>
                                          </p:to>
                                        </p:animClr>
                                        <p:set>
                                          <p:cBhvr>
                                            <p:cTn id="19" dur="375" autoRev="1" fill="remove"/>
                                            <p:tgtEl>
                                              <p:spTgt spid="37"/>
                                            </p:tgtEl>
                                            <p:attrNameLst>
                                              <p:attrName>fill.type</p:attrName>
                                            </p:attrNameLst>
                                          </p:cBhvr>
                                          <p:to>
                                            <p:strVal val="solid"/>
                                          </p:to>
                                        </p:set>
                                        <p:set>
                                          <p:cBhvr>
                                            <p:cTn id="20" dur="375" autoRev="1" fill="remove"/>
                                            <p:tgtEl>
                                              <p:spTgt spid="37"/>
                                            </p:tgtEl>
                                            <p:attrNameLst>
                                              <p:attrName>fill.on</p:attrName>
                                            </p:attrNameLst>
                                          </p:cBhvr>
                                          <p:to>
                                            <p:strVal val="true"/>
                                          </p:to>
                                        </p:set>
                                      </p:childTnLst>
                                    </p:cTn>
                                  </p:par>
                                </p:childTnLst>
                              </p:cTn>
                            </p:par>
                            <p:par>
                              <p:cTn id="21" fill="hold">
                                <p:stCondLst>
                                  <p:cond delay="2500"/>
                                </p:stCondLst>
                                <p:childTnLst>
                                  <p:par>
                                    <p:cTn id="22" presetID="2" presetClass="entr" presetSubtype="1" fill="hold" grpId="0" nodeType="afterEffect" p14:presetBounceEnd="60000">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14:bounceEnd="60000">
                                          <p:cBhvr additive="base">
                                            <p:cTn id="24" dur="750" fill="hold"/>
                                            <p:tgtEl>
                                              <p:spTgt spid="38"/>
                                            </p:tgtEl>
                                            <p:attrNameLst>
                                              <p:attrName>ppt_x</p:attrName>
                                            </p:attrNameLst>
                                          </p:cBhvr>
                                          <p:tavLst>
                                            <p:tav tm="0">
                                              <p:val>
                                                <p:strVal val="#ppt_x"/>
                                              </p:val>
                                            </p:tav>
                                            <p:tav tm="100000">
                                              <p:val>
                                                <p:strVal val="#ppt_x"/>
                                              </p:val>
                                            </p:tav>
                                          </p:tavLst>
                                        </p:anim>
                                        <p:anim calcmode="lin" valueType="num" p14:bounceEnd="60000">
                                          <p:cBhvr additive="base">
                                            <p:cTn id="25" dur="750" fill="hold"/>
                                            <p:tgtEl>
                                              <p:spTgt spid="38"/>
                                            </p:tgtEl>
                                            <p:attrNameLst>
                                              <p:attrName>ppt_y</p:attrName>
                                            </p:attrNameLst>
                                          </p:cBhvr>
                                          <p:tavLst>
                                            <p:tav tm="0">
                                              <p:val>
                                                <p:strVal val="0-#ppt_h/2"/>
                                              </p:val>
                                            </p:tav>
                                            <p:tav tm="100000">
                                              <p:val>
                                                <p:strVal val="#ppt_y"/>
                                              </p:val>
                                            </p:tav>
                                          </p:tavLst>
                                        </p:anim>
                                      </p:childTnLst>
                                    </p:cTn>
                                  </p:par>
                                </p:childTnLst>
                              </p:cTn>
                            </p:par>
                            <p:par>
                              <p:cTn id="26" fill="hold">
                                <p:stCondLst>
                                  <p:cond delay="3500"/>
                                </p:stCondLst>
                                <p:childTnLst>
                                  <p:par>
                                    <p:cTn id="27" presetID="2" presetClass="entr" presetSubtype="1" fill="hold" grpId="0" nodeType="afterEffect" p14:presetBounceEnd="60000">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14:bounceEnd="60000">
                                          <p:cBhvr additive="base">
                                            <p:cTn id="29" dur="750" fill="hold"/>
                                            <p:tgtEl>
                                              <p:spTgt spid="39"/>
                                            </p:tgtEl>
                                            <p:attrNameLst>
                                              <p:attrName>ppt_x</p:attrName>
                                            </p:attrNameLst>
                                          </p:cBhvr>
                                          <p:tavLst>
                                            <p:tav tm="0">
                                              <p:val>
                                                <p:strVal val="#ppt_x"/>
                                              </p:val>
                                            </p:tav>
                                            <p:tav tm="100000">
                                              <p:val>
                                                <p:strVal val="#ppt_x"/>
                                              </p:val>
                                            </p:tav>
                                          </p:tavLst>
                                        </p:anim>
                                        <p:anim calcmode="lin" valueType="num" p14:bounceEnd="60000">
                                          <p:cBhvr additive="base">
                                            <p:cTn id="30" dur="750" fill="hold"/>
                                            <p:tgtEl>
                                              <p:spTgt spid="39"/>
                                            </p:tgtEl>
                                            <p:attrNameLst>
                                              <p:attrName>ppt_y</p:attrName>
                                            </p:attrNameLst>
                                          </p:cBhvr>
                                          <p:tavLst>
                                            <p:tav tm="0">
                                              <p:val>
                                                <p:strVal val="0-#ppt_h/2"/>
                                              </p:val>
                                            </p:tav>
                                            <p:tav tm="100000">
                                              <p:val>
                                                <p:strVal val="#ppt_y"/>
                                              </p:val>
                                            </p:tav>
                                          </p:tavLst>
                                        </p:anim>
                                      </p:childTnLst>
                                    </p:cTn>
                                  </p:par>
                                </p:childTnLst>
                              </p:cTn>
                            </p:par>
                            <p:par>
                              <p:cTn id="31" fill="hold">
                                <p:stCondLst>
                                  <p:cond delay="4500"/>
                                </p:stCondLst>
                                <p:childTnLst>
                                  <p:par>
                                    <p:cTn id="32" presetID="2" presetClass="entr" presetSubtype="1" fill="hold" grpId="0" nodeType="afterEffect" p14:presetBounceEnd="60000">
                                      <p:stCondLst>
                                        <p:cond delay="0"/>
                                      </p:stCondLst>
                                      <p:childTnLst>
                                        <p:set>
                                          <p:cBhvr>
                                            <p:cTn id="33" dur="1" fill="hold">
                                              <p:stCondLst>
                                                <p:cond delay="0"/>
                                              </p:stCondLst>
                                            </p:cTn>
                                            <p:tgtEl>
                                              <p:spTgt spid="40"/>
                                            </p:tgtEl>
                                            <p:attrNameLst>
                                              <p:attrName>style.visibility</p:attrName>
                                            </p:attrNameLst>
                                          </p:cBhvr>
                                          <p:to>
                                            <p:strVal val="visible"/>
                                          </p:to>
                                        </p:set>
                                        <p:anim calcmode="lin" valueType="num" p14:bounceEnd="60000">
                                          <p:cBhvr additive="base">
                                            <p:cTn id="34" dur="750" fill="hold"/>
                                            <p:tgtEl>
                                              <p:spTgt spid="40"/>
                                            </p:tgtEl>
                                            <p:attrNameLst>
                                              <p:attrName>ppt_x</p:attrName>
                                            </p:attrNameLst>
                                          </p:cBhvr>
                                          <p:tavLst>
                                            <p:tav tm="0">
                                              <p:val>
                                                <p:strVal val="#ppt_x"/>
                                              </p:val>
                                            </p:tav>
                                            <p:tav tm="100000">
                                              <p:val>
                                                <p:strVal val="#ppt_x"/>
                                              </p:val>
                                            </p:tav>
                                          </p:tavLst>
                                        </p:anim>
                                        <p:anim calcmode="lin" valueType="num" p14:bounceEnd="60000">
                                          <p:cBhvr additive="base">
                                            <p:cTn id="35" dur="750" fill="hold"/>
                                            <p:tgtEl>
                                              <p:spTgt spid="40"/>
                                            </p:tgtEl>
                                            <p:attrNameLst>
                                              <p:attrName>ppt_y</p:attrName>
                                            </p:attrNameLst>
                                          </p:cBhvr>
                                          <p:tavLst>
                                            <p:tav tm="0">
                                              <p:val>
                                                <p:strVal val="0-#ppt_h/2"/>
                                              </p:val>
                                            </p:tav>
                                            <p:tav tm="100000">
                                              <p:val>
                                                <p:strVal val="#ppt_y"/>
                                              </p:val>
                                            </p:tav>
                                          </p:tavLst>
                                        </p:anim>
                                      </p:childTnLst>
                                    </p:cTn>
                                  </p:par>
                                </p:childTnLst>
                              </p:cTn>
                            </p:par>
                            <p:par>
                              <p:cTn id="36" fill="hold">
                                <p:stCondLst>
                                  <p:cond delay="5500"/>
                                </p:stCondLst>
                                <p:childTnLst>
                                  <p:par>
                                    <p:cTn id="37" presetID="22" presetClass="entr" presetSubtype="8"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left)">
                                          <p:cBhvr>
                                            <p:cTn id="39" dur="750"/>
                                            <p:tgtEl>
                                              <p:spTgt spid="41"/>
                                            </p:tgtEl>
                                          </p:cBhvr>
                                        </p:animEffect>
                                      </p:childTnLst>
                                    </p:cTn>
                                  </p:par>
                                </p:childTnLst>
                              </p:cTn>
                            </p:par>
                            <p:par>
                              <p:cTn id="40" fill="hold">
                                <p:stCondLst>
                                  <p:cond delay="6500"/>
                                </p:stCondLst>
                                <p:childTnLst>
                                  <p:par>
                                    <p:cTn id="41" presetID="22" presetClass="entr" presetSubtype="1"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wipe(up)">
                                          <p:cBhvr>
                                            <p:cTn id="43" dur="750"/>
                                            <p:tgtEl>
                                              <p:spTgt spid="35"/>
                                            </p:tgtEl>
                                          </p:cBhvr>
                                        </p:animEffect>
                                      </p:childTnLst>
                                    </p:cTn>
                                  </p:par>
                                </p:childTnLst>
                              </p:cTn>
                            </p:par>
                            <p:par>
                              <p:cTn id="44" fill="hold">
                                <p:stCondLst>
                                  <p:cond delay="7500"/>
                                </p:stCondLst>
                                <p:childTnLst>
                                  <p:par>
                                    <p:cTn id="45" presetID="22" presetClass="entr" presetSubtype="8"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wipe(left)">
                                          <p:cBhvr>
                                            <p:cTn id="47" dur="750"/>
                                            <p:tgtEl>
                                              <p:spTgt spid="45"/>
                                            </p:tgtEl>
                                          </p:cBhvr>
                                        </p:animEffect>
                                      </p:childTnLst>
                                    </p:cTn>
                                  </p:par>
                                </p:childTnLst>
                              </p:cTn>
                            </p:par>
                            <p:par>
                              <p:cTn id="48" fill="hold">
                                <p:stCondLst>
                                  <p:cond delay="8500"/>
                                </p:stCondLst>
                                <p:childTnLst>
                                  <p:par>
                                    <p:cTn id="49" presetID="22" presetClass="entr" presetSubtype="1"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up)">
                                          <p:cBhvr>
                                            <p:cTn id="51" dur="750"/>
                                            <p:tgtEl>
                                              <p:spTgt spid="44"/>
                                            </p:tgtEl>
                                          </p:cBhvr>
                                        </p:animEffect>
                                      </p:childTnLst>
                                    </p:cTn>
                                  </p:par>
                                </p:childTnLst>
                              </p:cTn>
                            </p:par>
                            <p:par>
                              <p:cTn id="52" fill="hold">
                                <p:stCondLst>
                                  <p:cond delay="9500"/>
                                </p:stCondLst>
                                <p:childTnLst>
                                  <p:par>
                                    <p:cTn id="53" presetID="22" presetClass="entr" presetSubtype="8"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750"/>
                                            <p:tgtEl>
                                              <p:spTgt spid="49"/>
                                            </p:tgtEl>
                                          </p:cBhvr>
                                        </p:animEffect>
                                      </p:childTnLst>
                                    </p:cTn>
                                  </p:par>
                                </p:childTnLst>
                              </p:cTn>
                            </p:par>
                            <p:par>
                              <p:cTn id="56" fill="hold">
                                <p:stCondLst>
                                  <p:cond delay="10500"/>
                                </p:stCondLst>
                                <p:childTnLst>
                                  <p:par>
                                    <p:cTn id="57" presetID="22" presetClass="entr" presetSubtype="1"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750"/>
                                            <p:tgtEl>
                                              <p:spTgt spid="48"/>
                                            </p:tgtEl>
                                          </p:cBhvr>
                                        </p:animEffect>
                                      </p:childTnLst>
                                    </p:cTn>
                                  </p:par>
                                </p:childTnLst>
                              </p:cTn>
                            </p:par>
                            <p:par>
                              <p:cTn id="60" fill="hold">
                                <p:stCondLst>
                                  <p:cond delay="11500"/>
                                </p:stCondLst>
                                <p:childTnLst>
                                  <p:par>
                                    <p:cTn id="61" presetID="22" presetClass="entr" presetSubtype="8" fill="hold" grpId="0" nodeType="afterEffect">
                                      <p:stCondLst>
                                        <p:cond delay="0"/>
                                      </p:stCondLst>
                                      <p:iterate type="wd">
                                        <p:tmPct val="10000"/>
                                      </p:iterate>
                                      <p:childTnLst>
                                        <p:set>
                                          <p:cBhvr>
                                            <p:cTn id="62" dur="1" fill="hold">
                                              <p:stCondLst>
                                                <p:cond delay="0"/>
                                              </p:stCondLst>
                                            </p:cTn>
                                            <p:tgtEl>
                                              <p:spTgt spid="36"/>
                                            </p:tgtEl>
                                            <p:attrNameLst>
                                              <p:attrName>style.visibility</p:attrName>
                                            </p:attrNameLst>
                                          </p:cBhvr>
                                          <p:to>
                                            <p:strVal val="visible"/>
                                          </p:to>
                                        </p:set>
                                        <p:animEffect transition="in" filter="wipe(left)">
                                          <p:cBhvr>
                                            <p:cTn id="63" dur="750"/>
                                            <p:tgtEl>
                                              <p:spTgt spid="36"/>
                                            </p:tgtEl>
                                          </p:cBhvr>
                                        </p:animEffect>
                                      </p:childTnLst>
                                    </p:cTn>
                                  </p:par>
                                </p:childTnLst>
                              </p:cTn>
                            </p:par>
                            <p:par>
                              <p:cTn id="64" fill="hold">
                                <p:stCondLst>
                                  <p:cond delay="11475"/>
                                </p:stCondLst>
                                <p:childTnLst>
                                  <p:par>
                                    <p:cTn id="65" presetID="22" presetClass="entr" presetSubtype="8" fill="hold" grpId="0" nodeType="afterEffect">
                                      <p:stCondLst>
                                        <p:cond delay="0"/>
                                      </p:stCondLst>
                                      <p:iterate type="wd">
                                        <p:tmPct val="10000"/>
                                      </p:iterate>
                                      <p:childTnLst>
                                        <p:set>
                                          <p:cBhvr>
                                            <p:cTn id="66" dur="1" fill="hold">
                                              <p:stCondLst>
                                                <p:cond delay="0"/>
                                              </p:stCondLst>
                                            </p:cTn>
                                            <p:tgtEl>
                                              <p:spTgt spid="53"/>
                                            </p:tgtEl>
                                            <p:attrNameLst>
                                              <p:attrName>style.visibility</p:attrName>
                                            </p:attrNameLst>
                                          </p:cBhvr>
                                          <p:to>
                                            <p:strVal val="visible"/>
                                          </p:to>
                                        </p:set>
                                        <p:animEffect transition="in" filter="wipe(left)">
                                          <p:cBhvr>
                                            <p:cTn id="67" dur="750"/>
                                            <p:tgtEl>
                                              <p:spTgt spid="53"/>
                                            </p:tgtEl>
                                          </p:cBhvr>
                                        </p:animEffect>
                                      </p:childTnLst>
                                    </p:cTn>
                                  </p:par>
                                </p:childTnLst>
                              </p:cTn>
                            </p:par>
                            <p:par>
                              <p:cTn id="68" fill="hold">
                                <p:stCondLst>
                                  <p:cond delay="14699"/>
                                </p:stCondLst>
                                <p:childTnLst>
                                  <p:par>
                                    <p:cTn id="69" presetID="22" presetClass="entr" presetSubtype="8" fill="hold" grpId="0" nodeType="afterEffect">
                                      <p:stCondLst>
                                        <p:cond delay="0"/>
                                      </p:stCondLst>
                                      <p:iterate type="wd">
                                        <p:tmPct val="10000"/>
                                      </p:iterate>
                                      <p:childTnLst>
                                        <p:set>
                                          <p:cBhvr>
                                            <p:cTn id="70" dur="1" fill="hold">
                                              <p:stCondLst>
                                                <p:cond delay="0"/>
                                              </p:stCondLst>
                                            </p:cTn>
                                            <p:tgtEl>
                                              <p:spTgt spid="52"/>
                                            </p:tgtEl>
                                            <p:attrNameLst>
                                              <p:attrName>style.visibility</p:attrName>
                                            </p:attrNameLst>
                                          </p:cBhvr>
                                          <p:to>
                                            <p:strVal val="visible"/>
                                          </p:to>
                                        </p:set>
                                        <p:animEffect transition="in" filter="wipe(left)">
                                          <p:cBhvr>
                                            <p:cTn id="71" dur="7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35" grpId="0" animBg="1"/>
          <p:bldP spid="36" grpId="0"/>
          <p:bldP spid="38" grpId="0" animBg="1"/>
          <p:bldP spid="39" grpId="0" animBg="1"/>
          <p:bldP spid="40" grpId="0" animBg="1"/>
          <p:bldP spid="44" grpId="0" animBg="1"/>
          <p:bldP spid="48" grpId="0" animBg="1"/>
          <p:bldP spid="52" grpId="0"/>
          <p:bldP spid="5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750"/>
                                            <p:tgtEl>
                                              <p:spTgt spid="63"/>
                                            </p:tgtEl>
                                          </p:cBhvr>
                                        </p:animEffect>
                                        <p:anim calcmode="lin" valueType="num">
                                          <p:cBhvr>
                                            <p:cTn id="8" dur="750" fill="hold"/>
                                            <p:tgtEl>
                                              <p:spTgt spid="63"/>
                                            </p:tgtEl>
                                            <p:attrNameLst>
                                              <p:attrName>ppt_x</p:attrName>
                                            </p:attrNameLst>
                                          </p:cBhvr>
                                          <p:tavLst>
                                            <p:tav tm="0">
                                              <p:val>
                                                <p:strVal val="#ppt_x"/>
                                              </p:val>
                                            </p:tav>
                                            <p:tav tm="100000">
                                              <p:val>
                                                <p:strVal val="#ppt_x"/>
                                              </p:val>
                                            </p:tav>
                                          </p:tavLst>
                                        </p:anim>
                                        <p:anim calcmode="lin" valueType="num">
                                          <p:cBhvr>
                                            <p:cTn id="9" dur="750" fill="hold"/>
                                            <p:tgtEl>
                                              <p:spTgt spid="6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additive="base">
                                            <p:cTn id="13" dur="750" fill="hold"/>
                                            <p:tgtEl>
                                              <p:spTgt spid="37"/>
                                            </p:tgtEl>
                                            <p:attrNameLst>
                                              <p:attrName>ppt_x</p:attrName>
                                            </p:attrNameLst>
                                          </p:cBhvr>
                                          <p:tavLst>
                                            <p:tav tm="0">
                                              <p:val>
                                                <p:strVal val="0-#ppt_w/2"/>
                                              </p:val>
                                            </p:tav>
                                            <p:tav tm="100000">
                                              <p:val>
                                                <p:strVal val="#ppt_x"/>
                                              </p:val>
                                            </p:tav>
                                          </p:tavLst>
                                        </p:anim>
                                        <p:anim calcmode="lin" valueType="num">
                                          <p:cBhvr additive="base">
                                            <p:cTn id="14" dur="750" fill="hold"/>
                                            <p:tgtEl>
                                              <p:spTgt spid="37"/>
                                            </p:tgtEl>
                                            <p:attrNameLst>
                                              <p:attrName>ppt_y</p:attrName>
                                            </p:attrNameLst>
                                          </p:cBhvr>
                                          <p:tavLst>
                                            <p:tav tm="0">
                                              <p:val>
                                                <p:strVal val="#ppt_y"/>
                                              </p:val>
                                            </p:tav>
                                            <p:tav tm="100000">
                                              <p:val>
                                                <p:strVal val="#ppt_y"/>
                                              </p:val>
                                            </p:tav>
                                          </p:tavLst>
                                        </p:anim>
                                      </p:childTnLst>
                                    </p:cTn>
                                  </p:par>
                                </p:childTnLst>
                              </p:cTn>
                            </p:par>
                            <p:par>
                              <p:cTn id="15" fill="hold">
                                <p:stCondLst>
                                  <p:cond delay="2000"/>
                                </p:stCondLst>
                                <p:childTnLst>
                                  <p:par>
                                    <p:cTn id="16" presetID="27" presetClass="emph" presetSubtype="0" fill="remove" nodeType="afterEffect">
                                      <p:stCondLst>
                                        <p:cond delay="0"/>
                                      </p:stCondLst>
                                      <p:childTnLst>
                                        <p:animClr clrSpc="rgb" dir="cw">
                                          <p:cBhvr override="childStyle">
                                            <p:cTn id="17" dur="375" autoRev="1" fill="remove"/>
                                            <p:tgtEl>
                                              <p:spTgt spid="37"/>
                                            </p:tgtEl>
                                            <p:attrNameLst>
                                              <p:attrName>style.color</p:attrName>
                                            </p:attrNameLst>
                                          </p:cBhvr>
                                          <p:to>
                                            <a:srgbClr val="A41308"/>
                                          </p:to>
                                        </p:animClr>
                                        <p:animClr clrSpc="rgb" dir="cw">
                                          <p:cBhvr>
                                            <p:cTn id="18" dur="375" autoRev="1" fill="remove"/>
                                            <p:tgtEl>
                                              <p:spTgt spid="37"/>
                                            </p:tgtEl>
                                            <p:attrNameLst>
                                              <p:attrName>fillcolor</p:attrName>
                                            </p:attrNameLst>
                                          </p:cBhvr>
                                          <p:to>
                                            <a:srgbClr val="A41308"/>
                                          </p:to>
                                        </p:animClr>
                                        <p:set>
                                          <p:cBhvr>
                                            <p:cTn id="19" dur="375" autoRev="1" fill="remove"/>
                                            <p:tgtEl>
                                              <p:spTgt spid="37"/>
                                            </p:tgtEl>
                                            <p:attrNameLst>
                                              <p:attrName>fill.type</p:attrName>
                                            </p:attrNameLst>
                                          </p:cBhvr>
                                          <p:to>
                                            <p:strVal val="solid"/>
                                          </p:to>
                                        </p:set>
                                        <p:set>
                                          <p:cBhvr>
                                            <p:cTn id="20" dur="375" autoRev="1" fill="remove"/>
                                            <p:tgtEl>
                                              <p:spTgt spid="37"/>
                                            </p:tgtEl>
                                            <p:attrNameLst>
                                              <p:attrName>fill.on</p:attrName>
                                            </p:attrNameLst>
                                          </p:cBhvr>
                                          <p:to>
                                            <p:strVal val="true"/>
                                          </p:to>
                                        </p:set>
                                      </p:childTnLst>
                                    </p:cTn>
                                  </p:par>
                                </p:childTnLst>
                              </p:cTn>
                            </p:par>
                            <p:par>
                              <p:cTn id="21" fill="hold">
                                <p:stCondLst>
                                  <p:cond delay="2500"/>
                                </p:stCondLst>
                                <p:childTnLst>
                                  <p:par>
                                    <p:cTn id="22" presetID="2" presetClass="entr" presetSubtype="1"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additive="base">
                                            <p:cTn id="24" dur="750" fill="hold"/>
                                            <p:tgtEl>
                                              <p:spTgt spid="38"/>
                                            </p:tgtEl>
                                            <p:attrNameLst>
                                              <p:attrName>ppt_x</p:attrName>
                                            </p:attrNameLst>
                                          </p:cBhvr>
                                          <p:tavLst>
                                            <p:tav tm="0">
                                              <p:val>
                                                <p:strVal val="#ppt_x"/>
                                              </p:val>
                                            </p:tav>
                                            <p:tav tm="100000">
                                              <p:val>
                                                <p:strVal val="#ppt_x"/>
                                              </p:val>
                                            </p:tav>
                                          </p:tavLst>
                                        </p:anim>
                                        <p:anim calcmode="lin" valueType="num">
                                          <p:cBhvr additive="base">
                                            <p:cTn id="25" dur="750" fill="hold"/>
                                            <p:tgtEl>
                                              <p:spTgt spid="38"/>
                                            </p:tgtEl>
                                            <p:attrNameLst>
                                              <p:attrName>ppt_y</p:attrName>
                                            </p:attrNameLst>
                                          </p:cBhvr>
                                          <p:tavLst>
                                            <p:tav tm="0">
                                              <p:val>
                                                <p:strVal val="0-#ppt_h/2"/>
                                              </p:val>
                                            </p:tav>
                                            <p:tav tm="100000">
                                              <p:val>
                                                <p:strVal val="#ppt_y"/>
                                              </p:val>
                                            </p:tav>
                                          </p:tavLst>
                                        </p:anim>
                                      </p:childTnLst>
                                    </p:cTn>
                                  </p:par>
                                </p:childTnLst>
                              </p:cTn>
                            </p:par>
                            <p:par>
                              <p:cTn id="26" fill="hold">
                                <p:stCondLst>
                                  <p:cond delay="3500"/>
                                </p:stCondLst>
                                <p:childTnLst>
                                  <p:par>
                                    <p:cTn id="27" presetID="2" presetClass="entr" presetSubtype="1"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750" fill="hold"/>
                                            <p:tgtEl>
                                              <p:spTgt spid="39"/>
                                            </p:tgtEl>
                                            <p:attrNameLst>
                                              <p:attrName>ppt_x</p:attrName>
                                            </p:attrNameLst>
                                          </p:cBhvr>
                                          <p:tavLst>
                                            <p:tav tm="0">
                                              <p:val>
                                                <p:strVal val="#ppt_x"/>
                                              </p:val>
                                            </p:tav>
                                            <p:tav tm="100000">
                                              <p:val>
                                                <p:strVal val="#ppt_x"/>
                                              </p:val>
                                            </p:tav>
                                          </p:tavLst>
                                        </p:anim>
                                        <p:anim calcmode="lin" valueType="num">
                                          <p:cBhvr additive="base">
                                            <p:cTn id="30" dur="750" fill="hold"/>
                                            <p:tgtEl>
                                              <p:spTgt spid="39"/>
                                            </p:tgtEl>
                                            <p:attrNameLst>
                                              <p:attrName>ppt_y</p:attrName>
                                            </p:attrNameLst>
                                          </p:cBhvr>
                                          <p:tavLst>
                                            <p:tav tm="0">
                                              <p:val>
                                                <p:strVal val="0-#ppt_h/2"/>
                                              </p:val>
                                            </p:tav>
                                            <p:tav tm="100000">
                                              <p:val>
                                                <p:strVal val="#ppt_y"/>
                                              </p:val>
                                            </p:tav>
                                          </p:tavLst>
                                        </p:anim>
                                      </p:childTnLst>
                                    </p:cTn>
                                  </p:par>
                                </p:childTnLst>
                              </p:cTn>
                            </p:par>
                            <p:par>
                              <p:cTn id="31" fill="hold">
                                <p:stCondLst>
                                  <p:cond delay="4500"/>
                                </p:stCondLst>
                                <p:childTnLst>
                                  <p:par>
                                    <p:cTn id="32" presetID="2" presetClass="entr" presetSubtype="1" fill="hold" grpId="0" nodeType="afterEffect">
                                      <p:stCondLst>
                                        <p:cond delay="0"/>
                                      </p:stCondLst>
                                      <p:childTnLst>
                                        <p:set>
                                          <p:cBhvr>
                                            <p:cTn id="33" dur="1" fill="hold">
                                              <p:stCondLst>
                                                <p:cond delay="0"/>
                                              </p:stCondLst>
                                            </p:cTn>
                                            <p:tgtEl>
                                              <p:spTgt spid="40"/>
                                            </p:tgtEl>
                                            <p:attrNameLst>
                                              <p:attrName>style.visibility</p:attrName>
                                            </p:attrNameLst>
                                          </p:cBhvr>
                                          <p:to>
                                            <p:strVal val="visible"/>
                                          </p:to>
                                        </p:set>
                                        <p:anim calcmode="lin" valueType="num">
                                          <p:cBhvr additive="base">
                                            <p:cTn id="34" dur="750" fill="hold"/>
                                            <p:tgtEl>
                                              <p:spTgt spid="40"/>
                                            </p:tgtEl>
                                            <p:attrNameLst>
                                              <p:attrName>ppt_x</p:attrName>
                                            </p:attrNameLst>
                                          </p:cBhvr>
                                          <p:tavLst>
                                            <p:tav tm="0">
                                              <p:val>
                                                <p:strVal val="#ppt_x"/>
                                              </p:val>
                                            </p:tav>
                                            <p:tav tm="100000">
                                              <p:val>
                                                <p:strVal val="#ppt_x"/>
                                              </p:val>
                                            </p:tav>
                                          </p:tavLst>
                                        </p:anim>
                                        <p:anim calcmode="lin" valueType="num">
                                          <p:cBhvr additive="base">
                                            <p:cTn id="35" dur="750" fill="hold"/>
                                            <p:tgtEl>
                                              <p:spTgt spid="40"/>
                                            </p:tgtEl>
                                            <p:attrNameLst>
                                              <p:attrName>ppt_y</p:attrName>
                                            </p:attrNameLst>
                                          </p:cBhvr>
                                          <p:tavLst>
                                            <p:tav tm="0">
                                              <p:val>
                                                <p:strVal val="0-#ppt_h/2"/>
                                              </p:val>
                                            </p:tav>
                                            <p:tav tm="100000">
                                              <p:val>
                                                <p:strVal val="#ppt_y"/>
                                              </p:val>
                                            </p:tav>
                                          </p:tavLst>
                                        </p:anim>
                                      </p:childTnLst>
                                    </p:cTn>
                                  </p:par>
                                </p:childTnLst>
                              </p:cTn>
                            </p:par>
                            <p:par>
                              <p:cTn id="36" fill="hold">
                                <p:stCondLst>
                                  <p:cond delay="5500"/>
                                </p:stCondLst>
                                <p:childTnLst>
                                  <p:par>
                                    <p:cTn id="37" presetID="22" presetClass="entr" presetSubtype="8"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left)">
                                          <p:cBhvr>
                                            <p:cTn id="39" dur="750"/>
                                            <p:tgtEl>
                                              <p:spTgt spid="41"/>
                                            </p:tgtEl>
                                          </p:cBhvr>
                                        </p:animEffect>
                                      </p:childTnLst>
                                    </p:cTn>
                                  </p:par>
                                </p:childTnLst>
                              </p:cTn>
                            </p:par>
                            <p:par>
                              <p:cTn id="40" fill="hold">
                                <p:stCondLst>
                                  <p:cond delay="6500"/>
                                </p:stCondLst>
                                <p:childTnLst>
                                  <p:par>
                                    <p:cTn id="41" presetID="22" presetClass="entr" presetSubtype="1"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wipe(up)">
                                          <p:cBhvr>
                                            <p:cTn id="43" dur="750"/>
                                            <p:tgtEl>
                                              <p:spTgt spid="35"/>
                                            </p:tgtEl>
                                          </p:cBhvr>
                                        </p:animEffect>
                                      </p:childTnLst>
                                    </p:cTn>
                                  </p:par>
                                </p:childTnLst>
                              </p:cTn>
                            </p:par>
                            <p:par>
                              <p:cTn id="44" fill="hold">
                                <p:stCondLst>
                                  <p:cond delay="7500"/>
                                </p:stCondLst>
                                <p:childTnLst>
                                  <p:par>
                                    <p:cTn id="45" presetID="22" presetClass="entr" presetSubtype="8"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wipe(left)">
                                          <p:cBhvr>
                                            <p:cTn id="47" dur="750"/>
                                            <p:tgtEl>
                                              <p:spTgt spid="45"/>
                                            </p:tgtEl>
                                          </p:cBhvr>
                                        </p:animEffect>
                                      </p:childTnLst>
                                    </p:cTn>
                                  </p:par>
                                </p:childTnLst>
                              </p:cTn>
                            </p:par>
                            <p:par>
                              <p:cTn id="48" fill="hold">
                                <p:stCondLst>
                                  <p:cond delay="8500"/>
                                </p:stCondLst>
                                <p:childTnLst>
                                  <p:par>
                                    <p:cTn id="49" presetID="22" presetClass="entr" presetSubtype="1"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up)">
                                          <p:cBhvr>
                                            <p:cTn id="51" dur="750"/>
                                            <p:tgtEl>
                                              <p:spTgt spid="44"/>
                                            </p:tgtEl>
                                          </p:cBhvr>
                                        </p:animEffect>
                                      </p:childTnLst>
                                    </p:cTn>
                                  </p:par>
                                </p:childTnLst>
                              </p:cTn>
                            </p:par>
                            <p:par>
                              <p:cTn id="52" fill="hold">
                                <p:stCondLst>
                                  <p:cond delay="9500"/>
                                </p:stCondLst>
                                <p:childTnLst>
                                  <p:par>
                                    <p:cTn id="53" presetID="22" presetClass="entr" presetSubtype="8"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750"/>
                                            <p:tgtEl>
                                              <p:spTgt spid="49"/>
                                            </p:tgtEl>
                                          </p:cBhvr>
                                        </p:animEffect>
                                      </p:childTnLst>
                                    </p:cTn>
                                  </p:par>
                                </p:childTnLst>
                              </p:cTn>
                            </p:par>
                            <p:par>
                              <p:cTn id="56" fill="hold">
                                <p:stCondLst>
                                  <p:cond delay="10500"/>
                                </p:stCondLst>
                                <p:childTnLst>
                                  <p:par>
                                    <p:cTn id="57" presetID="22" presetClass="entr" presetSubtype="1"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750"/>
                                            <p:tgtEl>
                                              <p:spTgt spid="48"/>
                                            </p:tgtEl>
                                          </p:cBhvr>
                                        </p:animEffect>
                                      </p:childTnLst>
                                    </p:cTn>
                                  </p:par>
                                </p:childTnLst>
                              </p:cTn>
                            </p:par>
                            <p:par>
                              <p:cTn id="60" fill="hold">
                                <p:stCondLst>
                                  <p:cond delay="11500"/>
                                </p:stCondLst>
                                <p:childTnLst>
                                  <p:par>
                                    <p:cTn id="61" presetID="22" presetClass="entr" presetSubtype="8" fill="hold" grpId="0" nodeType="afterEffect">
                                      <p:stCondLst>
                                        <p:cond delay="0"/>
                                      </p:stCondLst>
                                      <p:iterate type="wd">
                                        <p:tmPct val="10000"/>
                                      </p:iterate>
                                      <p:childTnLst>
                                        <p:set>
                                          <p:cBhvr>
                                            <p:cTn id="62" dur="1" fill="hold">
                                              <p:stCondLst>
                                                <p:cond delay="0"/>
                                              </p:stCondLst>
                                            </p:cTn>
                                            <p:tgtEl>
                                              <p:spTgt spid="36"/>
                                            </p:tgtEl>
                                            <p:attrNameLst>
                                              <p:attrName>style.visibility</p:attrName>
                                            </p:attrNameLst>
                                          </p:cBhvr>
                                          <p:to>
                                            <p:strVal val="visible"/>
                                          </p:to>
                                        </p:set>
                                        <p:animEffect transition="in" filter="wipe(left)">
                                          <p:cBhvr>
                                            <p:cTn id="63" dur="750"/>
                                            <p:tgtEl>
                                              <p:spTgt spid="36"/>
                                            </p:tgtEl>
                                          </p:cBhvr>
                                        </p:animEffect>
                                      </p:childTnLst>
                                    </p:cTn>
                                  </p:par>
                                </p:childTnLst>
                              </p:cTn>
                            </p:par>
                            <p:par>
                              <p:cTn id="64" fill="hold">
                                <p:stCondLst>
                                  <p:cond delay="11475"/>
                                </p:stCondLst>
                                <p:childTnLst>
                                  <p:par>
                                    <p:cTn id="65" presetID="22" presetClass="entr" presetSubtype="8" fill="hold" grpId="0" nodeType="afterEffect">
                                      <p:stCondLst>
                                        <p:cond delay="0"/>
                                      </p:stCondLst>
                                      <p:iterate type="wd">
                                        <p:tmPct val="10000"/>
                                      </p:iterate>
                                      <p:childTnLst>
                                        <p:set>
                                          <p:cBhvr>
                                            <p:cTn id="66" dur="1" fill="hold">
                                              <p:stCondLst>
                                                <p:cond delay="0"/>
                                              </p:stCondLst>
                                            </p:cTn>
                                            <p:tgtEl>
                                              <p:spTgt spid="53"/>
                                            </p:tgtEl>
                                            <p:attrNameLst>
                                              <p:attrName>style.visibility</p:attrName>
                                            </p:attrNameLst>
                                          </p:cBhvr>
                                          <p:to>
                                            <p:strVal val="visible"/>
                                          </p:to>
                                        </p:set>
                                        <p:animEffect transition="in" filter="wipe(left)">
                                          <p:cBhvr>
                                            <p:cTn id="67" dur="750"/>
                                            <p:tgtEl>
                                              <p:spTgt spid="53"/>
                                            </p:tgtEl>
                                          </p:cBhvr>
                                        </p:animEffect>
                                      </p:childTnLst>
                                    </p:cTn>
                                  </p:par>
                                </p:childTnLst>
                              </p:cTn>
                            </p:par>
                            <p:par>
                              <p:cTn id="68" fill="hold">
                                <p:stCondLst>
                                  <p:cond delay="14699"/>
                                </p:stCondLst>
                                <p:childTnLst>
                                  <p:par>
                                    <p:cTn id="69" presetID="22" presetClass="entr" presetSubtype="8" fill="hold" grpId="0" nodeType="afterEffect">
                                      <p:stCondLst>
                                        <p:cond delay="0"/>
                                      </p:stCondLst>
                                      <p:iterate type="wd">
                                        <p:tmPct val="10000"/>
                                      </p:iterate>
                                      <p:childTnLst>
                                        <p:set>
                                          <p:cBhvr>
                                            <p:cTn id="70" dur="1" fill="hold">
                                              <p:stCondLst>
                                                <p:cond delay="0"/>
                                              </p:stCondLst>
                                            </p:cTn>
                                            <p:tgtEl>
                                              <p:spTgt spid="52"/>
                                            </p:tgtEl>
                                            <p:attrNameLst>
                                              <p:attrName>style.visibility</p:attrName>
                                            </p:attrNameLst>
                                          </p:cBhvr>
                                          <p:to>
                                            <p:strVal val="visible"/>
                                          </p:to>
                                        </p:set>
                                        <p:animEffect transition="in" filter="wipe(left)">
                                          <p:cBhvr>
                                            <p:cTn id="71" dur="7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35" grpId="0" animBg="1"/>
          <p:bldP spid="36" grpId="0"/>
          <p:bldP spid="38" grpId="0" animBg="1"/>
          <p:bldP spid="39" grpId="0" animBg="1"/>
          <p:bldP spid="40" grpId="0" animBg="1"/>
          <p:bldP spid="44" grpId="0" animBg="1"/>
          <p:bldP spid="48" grpId="0" animBg="1"/>
          <p:bldP spid="52" grpId="0"/>
          <p:bldP spid="53"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chemeClr val="accent1"/>
                </a:solidFill>
                <a:cs typeface="+mn-ea"/>
                <a:sym typeface="+mn-lt"/>
              </a:rPr>
              <a:t>内容落实</a:t>
            </a:r>
            <a:endParaRPr lang="zh-CN" altLang="en-US" sz="3200" dirty="0">
              <a:solidFill>
                <a:schemeClr val="accent1"/>
              </a:solidFill>
              <a:cs typeface="+mn-ea"/>
              <a:sym typeface="+mn-lt"/>
            </a:endParaRPr>
          </a:p>
        </p:txBody>
      </p:sp>
      <p:pic>
        <p:nvPicPr>
          <p:cNvPr id="3" name="图片 2"/>
          <p:cNvPicPr>
            <a:picLocks noChangeAspect="1"/>
          </p:cNvPicPr>
          <p:nvPr/>
        </p:nvPicPr>
        <p:blipFill>
          <a:blip r:embed="rId1"/>
          <a:stretch>
            <a:fillRect/>
          </a:stretch>
        </p:blipFill>
        <p:spPr>
          <a:xfrm>
            <a:off x="5868550" y="1684795"/>
            <a:ext cx="5419725" cy="4233619"/>
          </a:xfrm>
          <a:prstGeom prst="rect">
            <a:avLst/>
          </a:prstGeom>
        </p:spPr>
      </p:pic>
      <p:sp>
        <p:nvSpPr>
          <p:cNvPr id="23" name="Inhaltsplatzhalter 4"/>
          <p:cNvSpPr txBox="1"/>
          <p:nvPr/>
        </p:nvSpPr>
        <p:spPr>
          <a:xfrm>
            <a:off x="1255362" y="1913378"/>
            <a:ext cx="4396212" cy="92333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95000"/>
                    <a:lumOff val="5000"/>
                  </a:schemeClr>
                </a:solidFill>
                <a:latin typeface="+mn-lt"/>
                <a:cs typeface="+mn-ea"/>
                <a:sym typeface="+mn-lt"/>
              </a:rPr>
              <a:t>输入标题</a:t>
            </a:r>
            <a:br>
              <a:rPr lang="en-US" sz="1400" dirty="0">
                <a:solidFill>
                  <a:schemeClr val="tx1">
                    <a:lumMod val="95000"/>
                    <a:lumOff val="5000"/>
                  </a:schemeClr>
                </a:solidFill>
                <a:latin typeface="+mn-lt"/>
                <a:cs typeface="+mn-ea"/>
                <a:sym typeface="+mn-lt"/>
              </a:rPr>
            </a:br>
            <a:r>
              <a:rPr lang="zh-CN" altLang="en-US" sz="1400" spc="130" dirty="0">
                <a:solidFill>
                  <a:schemeClr val="tx1">
                    <a:lumMod val="95000"/>
                    <a:lumOff val="5000"/>
                  </a:schemeClr>
                </a:solidFill>
                <a:latin typeface="+mn-lt"/>
                <a:cs typeface="+mn-ea"/>
                <a:sym typeface="+mn-lt"/>
              </a:rPr>
              <a:t>点击此处输入文本内容，点击此处输入文本内容，点击此处输入文本内容</a:t>
            </a:r>
            <a:r>
              <a:rPr lang="en-US" altLang="zh-CN" sz="1400" spc="130" dirty="0">
                <a:solidFill>
                  <a:schemeClr val="tx1">
                    <a:lumMod val="95000"/>
                    <a:lumOff val="5000"/>
                  </a:schemeClr>
                </a:solidFill>
                <a:latin typeface="+mn-lt"/>
                <a:cs typeface="+mn-ea"/>
                <a:sym typeface="+mn-lt"/>
              </a:rPr>
              <a:t>……</a:t>
            </a:r>
            <a:endParaRPr lang="en-US" sz="1100" spc="130" dirty="0">
              <a:solidFill>
                <a:schemeClr val="tx1">
                  <a:lumMod val="95000"/>
                  <a:lumOff val="5000"/>
                </a:schemeClr>
              </a:solidFill>
              <a:latin typeface="+mn-lt"/>
              <a:cs typeface="+mn-ea"/>
              <a:sym typeface="+mn-lt"/>
            </a:endParaRPr>
          </a:p>
        </p:txBody>
      </p:sp>
      <p:sp>
        <p:nvSpPr>
          <p:cNvPr id="24" name="Inhaltsplatzhalter 4"/>
          <p:cNvSpPr txBox="1"/>
          <p:nvPr/>
        </p:nvSpPr>
        <p:spPr>
          <a:xfrm>
            <a:off x="1255362" y="3339941"/>
            <a:ext cx="4396212" cy="92333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95000"/>
                    <a:lumOff val="5000"/>
                  </a:schemeClr>
                </a:solidFill>
                <a:latin typeface="+mn-lt"/>
                <a:cs typeface="+mn-ea"/>
                <a:sym typeface="+mn-lt"/>
              </a:rPr>
              <a:t>输入标题</a:t>
            </a:r>
            <a:br>
              <a:rPr lang="en-US" sz="1400" dirty="0">
                <a:solidFill>
                  <a:schemeClr val="tx1">
                    <a:lumMod val="95000"/>
                    <a:lumOff val="5000"/>
                  </a:schemeClr>
                </a:solidFill>
                <a:latin typeface="+mn-lt"/>
                <a:cs typeface="+mn-ea"/>
                <a:sym typeface="+mn-lt"/>
              </a:rPr>
            </a:br>
            <a:r>
              <a:rPr lang="zh-CN" altLang="en-US" sz="1400" spc="130" dirty="0">
                <a:solidFill>
                  <a:schemeClr val="tx1">
                    <a:lumMod val="95000"/>
                    <a:lumOff val="5000"/>
                  </a:schemeClr>
                </a:solidFill>
                <a:latin typeface="+mn-lt"/>
                <a:cs typeface="+mn-ea"/>
                <a:sym typeface="+mn-lt"/>
              </a:rPr>
              <a:t>点击此处输入文本内容，点击此处输入文本内容，点击此处输入文本内容</a:t>
            </a:r>
            <a:r>
              <a:rPr lang="en-US" altLang="zh-CN" sz="1400" spc="130" dirty="0">
                <a:solidFill>
                  <a:schemeClr val="tx1">
                    <a:lumMod val="95000"/>
                    <a:lumOff val="5000"/>
                  </a:schemeClr>
                </a:solidFill>
                <a:latin typeface="+mn-lt"/>
                <a:cs typeface="+mn-ea"/>
                <a:sym typeface="+mn-lt"/>
              </a:rPr>
              <a:t>……</a:t>
            </a:r>
            <a:endParaRPr lang="en-US" sz="1100" spc="130" dirty="0">
              <a:solidFill>
                <a:schemeClr val="tx1">
                  <a:lumMod val="95000"/>
                  <a:lumOff val="5000"/>
                </a:schemeClr>
              </a:solidFill>
              <a:latin typeface="+mn-lt"/>
              <a:cs typeface="+mn-ea"/>
              <a:sym typeface="+mn-lt"/>
            </a:endParaRPr>
          </a:p>
        </p:txBody>
      </p:sp>
      <p:sp>
        <p:nvSpPr>
          <p:cNvPr id="25" name="Inhaltsplatzhalter 4"/>
          <p:cNvSpPr txBox="1"/>
          <p:nvPr/>
        </p:nvSpPr>
        <p:spPr>
          <a:xfrm>
            <a:off x="1255362" y="4766504"/>
            <a:ext cx="4396212" cy="92333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2400"/>
              </a:lnSpc>
              <a:spcAft>
                <a:spcPts val="1200"/>
              </a:spcAft>
              <a:buNone/>
            </a:pPr>
            <a:r>
              <a:rPr lang="zh-CN" altLang="en-US" sz="1600" dirty="0">
                <a:solidFill>
                  <a:schemeClr val="tx1">
                    <a:lumMod val="95000"/>
                    <a:lumOff val="5000"/>
                  </a:schemeClr>
                </a:solidFill>
                <a:latin typeface="+mn-lt"/>
                <a:cs typeface="+mn-ea"/>
                <a:sym typeface="+mn-lt"/>
              </a:rPr>
              <a:t>输入标题</a:t>
            </a:r>
            <a:br>
              <a:rPr lang="en-US" sz="1400" dirty="0">
                <a:solidFill>
                  <a:schemeClr val="tx1">
                    <a:lumMod val="95000"/>
                    <a:lumOff val="5000"/>
                  </a:schemeClr>
                </a:solidFill>
                <a:latin typeface="+mn-lt"/>
                <a:cs typeface="+mn-ea"/>
                <a:sym typeface="+mn-lt"/>
              </a:rPr>
            </a:br>
            <a:r>
              <a:rPr lang="zh-CN" altLang="en-US" sz="1400" spc="130" dirty="0">
                <a:solidFill>
                  <a:schemeClr val="tx1">
                    <a:lumMod val="95000"/>
                    <a:lumOff val="5000"/>
                  </a:schemeClr>
                </a:solidFill>
                <a:latin typeface="+mn-lt"/>
                <a:cs typeface="+mn-ea"/>
                <a:sym typeface="+mn-lt"/>
              </a:rPr>
              <a:t>点击此处输入文本内容，点击此处输入文本内容，点击此处输入文本内容</a:t>
            </a:r>
            <a:r>
              <a:rPr lang="en-US" altLang="zh-CN" sz="1400" spc="130" dirty="0">
                <a:solidFill>
                  <a:schemeClr val="tx1">
                    <a:lumMod val="95000"/>
                    <a:lumOff val="5000"/>
                  </a:schemeClr>
                </a:solidFill>
                <a:latin typeface="+mn-lt"/>
                <a:cs typeface="+mn-ea"/>
                <a:sym typeface="+mn-lt"/>
              </a:rPr>
              <a:t>……</a:t>
            </a:r>
            <a:endParaRPr lang="en-US" sz="1100" spc="130" dirty="0">
              <a:solidFill>
                <a:schemeClr val="tx1">
                  <a:lumMod val="95000"/>
                  <a:lumOff val="5000"/>
                </a:schemeClr>
              </a:solidFill>
              <a:latin typeface="+mn-lt"/>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750"/>
                                        <p:tgtEl>
                                          <p:spTgt spid="50"/>
                                        </p:tgtEl>
                                      </p:cBhvr>
                                    </p:animEffect>
                                    <p:anim calcmode="lin" valueType="num">
                                      <p:cBhvr>
                                        <p:cTn id="8" dur="750" fill="hold"/>
                                        <p:tgtEl>
                                          <p:spTgt spid="50"/>
                                        </p:tgtEl>
                                        <p:attrNameLst>
                                          <p:attrName>ppt_x</p:attrName>
                                        </p:attrNameLst>
                                      </p:cBhvr>
                                      <p:tavLst>
                                        <p:tav tm="0">
                                          <p:val>
                                            <p:strVal val="#ppt_x"/>
                                          </p:val>
                                        </p:tav>
                                        <p:tav tm="100000">
                                          <p:val>
                                            <p:strVal val="#ppt_x"/>
                                          </p:val>
                                        </p:tav>
                                      </p:tavLst>
                                    </p:anim>
                                    <p:anim calcmode="lin" valueType="num">
                                      <p:cBhvr>
                                        <p:cTn id="9" dur="750" fill="hold"/>
                                        <p:tgtEl>
                                          <p:spTgt spid="5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750"/>
                                        <p:tgtEl>
                                          <p:spTgt spid="3"/>
                                        </p:tgtEl>
                                      </p:cBhvr>
                                    </p:animEffect>
                                  </p:childTnLst>
                                </p:cTn>
                              </p:par>
                            </p:childTnLst>
                          </p:cTn>
                        </p:par>
                        <p:par>
                          <p:cTn id="14" fill="hold">
                            <p:stCondLst>
                              <p:cond delay="2000"/>
                            </p:stCondLst>
                            <p:childTnLst>
                              <p:par>
                                <p:cTn id="15" presetID="2" presetClass="entr" presetSubtype="2"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750" fill="hold"/>
                                        <p:tgtEl>
                                          <p:spTgt spid="23"/>
                                        </p:tgtEl>
                                        <p:attrNameLst>
                                          <p:attrName>ppt_x</p:attrName>
                                        </p:attrNameLst>
                                      </p:cBhvr>
                                      <p:tavLst>
                                        <p:tav tm="0">
                                          <p:val>
                                            <p:strVal val="1+#ppt_w/2"/>
                                          </p:val>
                                        </p:tav>
                                        <p:tav tm="100000">
                                          <p:val>
                                            <p:strVal val="#ppt_x"/>
                                          </p:val>
                                        </p:tav>
                                      </p:tavLst>
                                    </p:anim>
                                    <p:anim calcmode="lin" valueType="num">
                                      <p:cBhvr additive="base">
                                        <p:cTn id="18" dur="750" fill="hold"/>
                                        <p:tgtEl>
                                          <p:spTgt spid="23"/>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2"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750" fill="hold"/>
                                        <p:tgtEl>
                                          <p:spTgt spid="24"/>
                                        </p:tgtEl>
                                        <p:attrNameLst>
                                          <p:attrName>ppt_x</p:attrName>
                                        </p:attrNameLst>
                                      </p:cBhvr>
                                      <p:tavLst>
                                        <p:tav tm="0">
                                          <p:val>
                                            <p:strVal val="1+#ppt_w/2"/>
                                          </p:val>
                                        </p:tav>
                                        <p:tav tm="100000">
                                          <p:val>
                                            <p:strVal val="#ppt_x"/>
                                          </p:val>
                                        </p:tav>
                                      </p:tavLst>
                                    </p:anim>
                                    <p:anim calcmode="lin" valueType="num">
                                      <p:cBhvr additive="base">
                                        <p:cTn id="23" dur="750" fill="hold"/>
                                        <p:tgtEl>
                                          <p:spTgt spid="24"/>
                                        </p:tgtEl>
                                        <p:attrNameLst>
                                          <p:attrName>ppt_y</p:attrName>
                                        </p:attrNameLst>
                                      </p:cBhvr>
                                      <p:tavLst>
                                        <p:tav tm="0">
                                          <p:val>
                                            <p:strVal val="#ppt_y"/>
                                          </p:val>
                                        </p:tav>
                                        <p:tav tm="100000">
                                          <p:val>
                                            <p:strVal val="#ppt_y"/>
                                          </p:val>
                                        </p:tav>
                                      </p:tavLst>
                                    </p:anim>
                                  </p:childTnLst>
                                </p:cTn>
                              </p:par>
                            </p:childTnLst>
                          </p:cTn>
                        </p:par>
                        <p:par>
                          <p:cTn id="24" fill="hold">
                            <p:stCondLst>
                              <p:cond delay="4000"/>
                            </p:stCondLst>
                            <p:childTnLst>
                              <p:par>
                                <p:cTn id="25" presetID="2" presetClass="entr" presetSubtype="2"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750" fill="hold"/>
                                        <p:tgtEl>
                                          <p:spTgt spid="25"/>
                                        </p:tgtEl>
                                        <p:attrNameLst>
                                          <p:attrName>ppt_x</p:attrName>
                                        </p:attrNameLst>
                                      </p:cBhvr>
                                      <p:tavLst>
                                        <p:tav tm="0">
                                          <p:val>
                                            <p:strVal val="1+#ppt_w/2"/>
                                          </p:val>
                                        </p:tav>
                                        <p:tav tm="100000">
                                          <p:val>
                                            <p:strVal val="#ppt_x"/>
                                          </p:val>
                                        </p:tav>
                                      </p:tavLst>
                                    </p:anim>
                                    <p:anim calcmode="lin" valueType="num">
                                      <p:cBhvr additive="base">
                                        <p:cTn id="28" dur="75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chemeClr val="accent1"/>
                </a:solidFill>
                <a:cs typeface="+mn-ea"/>
                <a:sym typeface="+mn-lt"/>
              </a:rPr>
              <a:t>内容落实</a:t>
            </a:r>
            <a:endParaRPr lang="zh-CN" altLang="en-US" sz="3200" dirty="0">
              <a:solidFill>
                <a:schemeClr val="accent1"/>
              </a:solidFill>
              <a:cs typeface="+mn-ea"/>
              <a:sym typeface="+mn-lt"/>
            </a:endParaRPr>
          </a:p>
        </p:txBody>
      </p:sp>
      <p:sp>
        <p:nvSpPr>
          <p:cNvPr id="33" name="îŝļîḍè"/>
          <p:cNvSpPr/>
          <p:nvPr/>
        </p:nvSpPr>
        <p:spPr>
          <a:xfrm>
            <a:off x="3650942" y="4046934"/>
            <a:ext cx="2544426" cy="485775"/>
          </a:xfrm>
          <a:prstGeom prst="homePlat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id-ID"/>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lvl="0" algn="r"/>
            <a:r>
              <a:rPr lang="zh-CN" altLang="en-US" b="1" i="1" dirty="0">
                <a:solidFill>
                  <a:schemeClr val="bg1"/>
                </a:solidFill>
                <a:cs typeface="+mn-ea"/>
                <a:sym typeface="+mn-lt"/>
              </a:rPr>
              <a:t>四</a:t>
            </a:r>
            <a:endParaRPr lang="zh-CN" altLang="en-US" b="1" i="1" dirty="0">
              <a:solidFill>
                <a:schemeClr val="bg1"/>
              </a:solidFill>
              <a:cs typeface="+mn-ea"/>
              <a:sym typeface="+mn-lt"/>
            </a:endParaRPr>
          </a:p>
        </p:txBody>
      </p:sp>
      <p:sp>
        <p:nvSpPr>
          <p:cNvPr id="34" name="ïṩľîḑê"/>
          <p:cNvSpPr/>
          <p:nvPr/>
        </p:nvSpPr>
        <p:spPr>
          <a:xfrm>
            <a:off x="3650942" y="3473053"/>
            <a:ext cx="3195549" cy="485775"/>
          </a:xfrm>
          <a:prstGeom prst="homePlate">
            <a:avLst/>
          </a:prstGeom>
          <a:solidFill>
            <a:srgbClr val="FFC86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id-ID"/>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lvl="0" algn="r"/>
            <a:r>
              <a:rPr lang="zh-CN" altLang="en-US" b="1" i="1" dirty="0">
                <a:solidFill>
                  <a:schemeClr val="bg1"/>
                </a:solidFill>
                <a:cs typeface="+mn-ea"/>
                <a:sym typeface="+mn-lt"/>
              </a:rPr>
              <a:t>三</a:t>
            </a:r>
            <a:endParaRPr lang="zh-CN" altLang="en-US" b="1" i="1" dirty="0">
              <a:solidFill>
                <a:schemeClr val="bg1"/>
              </a:solidFill>
              <a:cs typeface="+mn-ea"/>
              <a:sym typeface="+mn-lt"/>
            </a:endParaRPr>
          </a:p>
        </p:txBody>
      </p:sp>
      <p:sp>
        <p:nvSpPr>
          <p:cNvPr id="35" name="ïṥľídê"/>
          <p:cNvSpPr/>
          <p:nvPr/>
        </p:nvSpPr>
        <p:spPr>
          <a:xfrm>
            <a:off x="3650942" y="2899172"/>
            <a:ext cx="3506046" cy="485775"/>
          </a:xfrm>
          <a:prstGeom prst="homePlate">
            <a:avLst/>
          </a:prstGeom>
          <a:solidFill>
            <a:srgbClr val="FFC86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lvl="0" algn="r"/>
            <a:r>
              <a:rPr lang="zh-CN" altLang="en-US" b="1" i="1" dirty="0">
                <a:solidFill>
                  <a:schemeClr val="bg1"/>
                </a:solidFill>
                <a:cs typeface="+mn-ea"/>
                <a:sym typeface="+mn-lt"/>
              </a:rPr>
              <a:t>二</a:t>
            </a:r>
            <a:endParaRPr lang="zh-CN" altLang="en-US" b="1" i="1" dirty="0">
              <a:solidFill>
                <a:schemeClr val="bg1"/>
              </a:solidFill>
              <a:cs typeface="+mn-ea"/>
              <a:sym typeface="+mn-lt"/>
            </a:endParaRPr>
          </a:p>
        </p:txBody>
      </p:sp>
      <p:sp>
        <p:nvSpPr>
          <p:cNvPr id="36" name="ïṩḷîḍe"/>
          <p:cNvSpPr/>
          <p:nvPr/>
        </p:nvSpPr>
        <p:spPr>
          <a:xfrm>
            <a:off x="3769105" y="2331411"/>
            <a:ext cx="2654615" cy="485775"/>
          </a:xfrm>
          <a:prstGeom prst="homePlat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lvl="0" algn="r"/>
            <a:r>
              <a:rPr lang="zh-CN" altLang="en-US" b="1" i="1" dirty="0">
                <a:solidFill>
                  <a:schemeClr val="bg1"/>
                </a:solidFill>
                <a:cs typeface="+mn-ea"/>
                <a:sym typeface="+mn-lt"/>
              </a:rPr>
              <a:t>一</a:t>
            </a:r>
            <a:endParaRPr lang="zh-CN" altLang="en-US" b="1" i="1" dirty="0">
              <a:solidFill>
                <a:schemeClr val="bg1"/>
              </a:solidFill>
              <a:cs typeface="+mn-ea"/>
              <a:sym typeface="+mn-lt"/>
            </a:endParaRPr>
          </a:p>
        </p:txBody>
      </p:sp>
      <p:sp>
        <p:nvSpPr>
          <p:cNvPr id="37" name="iśļiďe"/>
          <p:cNvSpPr/>
          <p:nvPr/>
        </p:nvSpPr>
        <p:spPr>
          <a:xfrm>
            <a:off x="108488" y="2323298"/>
            <a:ext cx="3000374" cy="2211405"/>
          </a:xfrm>
          <a:prstGeom prst="rect">
            <a:avLst/>
          </a:prstGeom>
          <a:pattFill prst="wdUpDiag">
            <a:fgClr>
              <a:schemeClr val="bg1">
                <a:lumMod val="85000"/>
              </a:schemeClr>
            </a:fgClr>
            <a:bgClr>
              <a:schemeClr val="bg1"/>
            </a:bgClr>
          </a:pattFill>
          <a:ln w="12700">
            <a:gradFill flip="none" rotWithShape="1">
              <a:gsLst>
                <a:gs pos="0">
                  <a:schemeClr val="bg1">
                    <a:lumMod val="85000"/>
                  </a:schemeClr>
                </a:gs>
                <a:gs pos="100000">
                  <a:schemeClr val="bg1">
                    <a:lumMod val="95000"/>
                    <a:alpha val="0"/>
                  </a:schemeClr>
                </a:gs>
              </a:gsLst>
              <a:lin ang="16200000" scaled="1"/>
              <a:tileRect/>
            </a:gradFill>
            <a:miter lim="400000"/>
          </a:ln>
        </p:spPr>
        <p:txBody>
          <a:bodyPr wrap="square" lIns="91440" tIns="45720" rIns="91440" bIns="45720" anchor="ctr">
            <a:normAutofit/>
          </a:bodyPr>
          <a:lstStyle/>
          <a:p>
            <a:pPr algn="ctr"/>
            <a:endParaRPr lang="en-US" dirty="0">
              <a:solidFill>
                <a:schemeClr val="tx1"/>
              </a:solidFill>
              <a:cs typeface="+mn-ea"/>
              <a:sym typeface="+mn-lt"/>
            </a:endParaRPr>
          </a:p>
        </p:txBody>
      </p:sp>
      <p:sp>
        <p:nvSpPr>
          <p:cNvPr id="39" name="îṣḷíḋê"/>
          <p:cNvSpPr/>
          <p:nvPr/>
        </p:nvSpPr>
        <p:spPr>
          <a:xfrm>
            <a:off x="1314987" y="1958975"/>
            <a:ext cx="2940050" cy="2940050"/>
          </a:xfrm>
          <a:prstGeom prst="ellipse">
            <a:avLst/>
          </a:prstGeom>
          <a:blipFill>
            <a:blip r:embed="rId1" cstate="screen"/>
            <a:stretch>
              <a:fillRect/>
            </a:stretch>
          </a:blipFill>
          <a:ln w="762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defTabSz="914400"/>
            <a:endParaRPr lang="zh-CN" altLang="en-US">
              <a:cs typeface="+mn-ea"/>
              <a:sym typeface="+mn-lt"/>
            </a:endParaRPr>
          </a:p>
        </p:txBody>
      </p:sp>
      <p:sp>
        <p:nvSpPr>
          <p:cNvPr id="47" name="矩形 46"/>
          <p:cNvSpPr/>
          <p:nvPr/>
        </p:nvSpPr>
        <p:spPr>
          <a:xfrm>
            <a:off x="6305556" y="2415937"/>
            <a:ext cx="4547131" cy="285912"/>
          </a:xfrm>
          <a:prstGeom prst="rect">
            <a:avLst/>
          </a:prstGeom>
        </p:spPr>
        <p:txBody>
          <a:bodyPr wrap="square" lIns="68580" tIns="34290" rIns="68580" bIns="3429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nSpc>
                <a:spcPct val="130000"/>
              </a:lnSpc>
            </a:pPr>
            <a:r>
              <a:rPr lang="zh-CN" altLang="en-US" sz="1200" dirty="0">
                <a:solidFill>
                  <a:schemeClr val="tx1">
                    <a:lumMod val="65000"/>
                    <a:lumOff val="35000"/>
                  </a:schemeClr>
                </a:solidFill>
                <a:cs typeface="+mn-ea"/>
                <a:sym typeface="+mn-lt"/>
              </a:rPr>
              <a:t>在这里输入您的内容，或通复制内容后右键选择保留文本。</a:t>
            </a:r>
            <a:endParaRPr lang="zh-CN" altLang="en-US" sz="1200" dirty="0">
              <a:solidFill>
                <a:schemeClr val="tx1">
                  <a:lumMod val="65000"/>
                  <a:lumOff val="35000"/>
                </a:schemeClr>
              </a:solidFill>
              <a:cs typeface="+mn-ea"/>
              <a:sym typeface="+mn-lt"/>
            </a:endParaRPr>
          </a:p>
        </p:txBody>
      </p:sp>
      <p:sp>
        <p:nvSpPr>
          <p:cNvPr id="49" name="矩形 48"/>
          <p:cNvSpPr/>
          <p:nvPr/>
        </p:nvSpPr>
        <p:spPr>
          <a:xfrm>
            <a:off x="7156987" y="2997405"/>
            <a:ext cx="4547131" cy="285912"/>
          </a:xfrm>
          <a:prstGeom prst="rect">
            <a:avLst/>
          </a:prstGeom>
        </p:spPr>
        <p:txBody>
          <a:bodyPr wrap="square" lIns="68580" tIns="34290" rIns="68580" bIns="3429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nSpc>
                <a:spcPct val="130000"/>
              </a:lnSpc>
            </a:pPr>
            <a:r>
              <a:rPr lang="zh-CN" altLang="en-US" sz="1200" dirty="0">
                <a:solidFill>
                  <a:schemeClr val="tx1">
                    <a:lumMod val="65000"/>
                    <a:lumOff val="35000"/>
                  </a:schemeClr>
                </a:solidFill>
                <a:cs typeface="+mn-ea"/>
                <a:sym typeface="+mn-lt"/>
              </a:rPr>
              <a:t>在这里输入您的内容，或通复制内容后右键选择保留文本。</a:t>
            </a:r>
            <a:endParaRPr lang="zh-CN" altLang="en-US" sz="1200" dirty="0">
              <a:solidFill>
                <a:schemeClr val="tx1">
                  <a:lumMod val="65000"/>
                  <a:lumOff val="35000"/>
                </a:schemeClr>
              </a:solidFill>
              <a:cs typeface="+mn-ea"/>
              <a:sym typeface="+mn-lt"/>
            </a:endParaRPr>
          </a:p>
        </p:txBody>
      </p:sp>
      <p:sp>
        <p:nvSpPr>
          <p:cNvPr id="50" name="矩形 49"/>
          <p:cNvSpPr/>
          <p:nvPr/>
        </p:nvSpPr>
        <p:spPr>
          <a:xfrm>
            <a:off x="6922743" y="3554424"/>
            <a:ext cx="4547131" cy="285912"/>
          </a:xfrm>
          <a:prstGeom prst="rect">
            <a:avLst/>
          </a:prstGeom>
        </p:spPr>
        <p:txBody>
          <a:bodyPr wrap="square" lIns="68580" tIns="34290" rIns="68580" bIns="3429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nSpc>
                <a:spcPct val="130000"/>
              </a:lnSpc>
            </a:pPr>
            <a:r>
              <a:rPr lang="zh-CN" altLang="en-US" sz="1200" dirty="0">
                <a:solidFill>
                  <a:schemeClr val="tx1">
                    <a:lumMod val="65000"/>
                    <a:lumOff val="35000"/>
                  </a:schemeClr>
                </a:solidFill>
                <a:cs typeface="+mn-ea"/>
                <a:sym typeface="+mn-lt"/>
              </a:rPr>
              <a:t>在这里输入您的内容，或通复制内容后右键选择保留文本。</a:t>
            </a:r>
            <a:endParaRPr lang="zh-CN" altLang="en-US" sz="1200" dirty="0">
              <a:solidFill>
                <a:schemeClr val="tx1">
                  <a:lumMod val="65000"/>
                  <a:lumOff val="35000"/>
                </a:schemeClr>
              </a:solidFill>
              <a:cs typeface="+mn-ea"/>
              <a:sym typeface="+mn-lt"/>
            </a:endParaRPr>
          </a:p>
        </p:txBody>
      </p:sp>
      <p:sp>
        <p:nvSpPr>
          <p:cNvPr id="51" name="矩形 50"/>
          <p:cNvSpPr/>
          <p:nvPr/>
        </p:nvSpPr>
        <p:spPr>
          <a:xfrm>
            <a:off x="6261110" y="4155293"/>
            <a:ext cx="4547131" cy="285912"/>
          </a:xfrm>
          <a:prstGeom prst="rect">
            <a:avLst/>
          </a:prstGeom>
        </p:spPr>
        <p:txBody>
          <a:bodyPr wrap="square" lIns="68580" tIns="34290" rIns="68580" bIns="3429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nSpc>
                <a:spcPct val="130000"/>
              </a:lnSpc>
            </a:pPr>
            <a:r>
              <a:rPr lang="zh-CN" altLang="en-US" sz="1200" dirty="0">
                <a:solidFill>
                  <a:schemeClr val="tx1">
                    <a:lumMod val="65000"/>
                    <a:lumOff val="35000"/>
                  </a:schemeClr>
                </a:solidFill>
                <a:cs typeface="+mn-ea"/>
                <a:sym typeface="+mn-lt"/>
              </a:rPr>
              <a:t>在这里输入您的内容，或通复制内容后右键选择保留文本。</a:t>
            </a:r>
            <a:endParaRPr lang="zh-CN" altLang="en-US" sz="1200" dirty="0">
              <a:solidFill>
                <a:schemeClr val="tx1">
                  <a:lumMod val="65000"/>
                  <a:lumOff val="35000"/>
                </a:schemeClr>
              </a:solidFill>
              <a:cs typeface="+mn-ea"/>
              <a:sym typeface="+mn-lt"/>
            </a:endParaRPr>
          </a:p>
        </p:txBody>
      </p:sp>
      <p:cxnSp>
        <p:nvCxnSpPr>
          <p:cNvPr id="52" name="直接连接符 51"/>
          <p:cNvCxnSpPr/>
          <p:nvPr/>
        </p:nvCxnSpPr>
        <p:spPr>
          <a:xfrm>
            <a:off x="6061612" y="2810069"/>
            <a:ext cx="5565775"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6909337" y="3384947"/>
            <a:ext cx="47180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595012" y="3958828"/>
            <a:ext cx="5032374"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5937787" y="4532709"/>
            <a:ext cx="568960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750"/>
                                        <p:tgtEl>
                                          <p:spTgt spid="62"/>
                                        </p:tgtEl>
                                      </p:cBhvr>
                                    </p:animEffect>
                                    <p:anim calcmode="lin" valueType="num">
                                      <p:cBhvr>
                                        <p:cTn id="8" dur="750" fill="hold"/>
                                        <p:tgtEl>
                                          <p:spTgt spid="62"/>
                                        </p:tgtEl>
                                        <p:attrNameLst>
                                          <p:attrName>ppt_x</p:attrName>
                                        </p:attrNameLst>
                                      </p:cBhvr>
                                      <p:tavLst>
                                        <p:tav tm="0">
                                          <p:val>
                                            <p:strVal val="#ppt_x"/>
                                          </p:val>
                                        </p:tav>
                                        <p:tav tm="100000">
                                          <p:val>
                                            <p:strVal val="#ppt_x"/>
                                          </p:val>
                                        </p:tav>
                                      </p:tavLst>
                                    </p:anim>
                                    <p:anim calcmode="lin" valueType="num">
                                      <p:cBhvr>
                                        <p:cTn id="9" dur="750" fill="hold"/>
                                        <p:tgtEl>
                                          <p:spTgt spid="6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750"/>
                                        <p:tgtEl>
                                          <p:spTgt spid="37"/>
                                        </p:tgtEl>
                                      </p:cBhvr>
                                    </p:animEffect>
                                  </p:childTnLst>
                                </p:cTn>
                              </p:par>
                            </p:childTnLst>
                          </p:cTn>
                        </p:par>
                        <p:par>
                          <p:cTn id="14" fill="hold">
                            <p:stCondLst>
                              <p:cond delay="2000"/>
                            </p:stCondLst>
                            <p:childTnLst>
                              <p:par>
                                <p:cTn id="15" presetID="49" presetClass="entr" presetSubtype="0" decel="10000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750" fill="hold"/>
                                        <p:tgtEl>
                                          <p:spTgt spid="39"/>
                                        </p:tgtEl>
                                        <p:attrNameLst>
                                          <p:attrName>ppt_w</p:attrName>
                                        </p:attrNameLst>
                                      </p:cBhvr>
                                      <p:tavLst>
                                        <p:tav tm="0">
                                          <p:val>
                                            <p:fltVal val="0"/>
                                          </p:val>
                                        </p:tav>
                                        <p:tav tm="100000">
                                          <p:val>
                                            <p:strVal val="#ppt_w"/>
                                          </p:val>
                                        </p:tav>
                                      </p:tavLst>
                                    </p:anim>
                                    <p:anim calcmode="lin" valueType="num">
                                      <p:cBhvr>
                                        <p:cTn id="18" dur="750" fill="hold"/>
                                        <p:tgtEl>
                                          <p:spTgt spid="39"/>
                                        </p:tgtEl>
                                        <p:attrNameLst>
                                          <p:attrName>ppt_h</p:attrName>
                                        </p:attrNameLst>
                                      </p:cBhvr>
                                      <p:tavLst>
                                        <p:tav tm="0">
                                          <p:val>
                                            <p:fltVal val="0"/>
                                          </p:val>
                                        </p:tav>
                                        <p:tav tm="100000">
                                          <p:val>
                                            <p:strVal val="#ppt_h"/>
                                          </p:val>
                                        </p:tav>
                                      </p:tavLst>
                                    </p:anim>
                                    <p:anim calcmode="lin" valueType="num">
                                      <p:cBhvr>
                                        <p:cTn id="19" dur="750" fill="hold"/>
                                        <p:tgtEl>
                                          <p:spTgt spid="39"/>
                                        </p:tgtEl>
                                        <p:attrNameLst>
                                          <p:attrName>style.rotation</p:attrName>
                                        </p:attrNameLst>
                                      </p:cBhvr>
                                      <p:tavLst>
                                        <p:tav tm="0">
                                          <p:val>
                                            <p:fltVal val="360"/>
                                          </p:val>
                                        </p:tav>
                                        <p:tav tm="100000">
                                          <p:val>
                                            <p:fltVal val="0"/>
                                          </p:val>
                                        </p:tav>
                                      </p:tavLst>
                                    </p:anim>
                                    <p:animEffect transition="in" filter="fade">
                                      <p:cBhvr>
                                        <p:cTn id="20" dur="750"/>
                                        <p:tgtEl>
                                          <p:spTgt spid="39"/>
                                        </p:tgtEl>
                                      </p:cBhvr>
                                    </p:animEffect>
                                  </p:childTnLst>
                                </p:cTn>
                              </p:par>
                            </p:childTnLst>
                          </p:cTn>
                        </p:par>
                        <p:par>
                          <p:cTn id="21" fill="hold">
                            <p:stCondLst>
                              <p:cond delay="3000"/>
                            </p:stCondLst>
                            <p:childTnLst>
                              <p:par>
                                <p:cTn id="22" presetID="12" presetClass="entr" presetSubtype="8"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additive="base">
                                        <p:cTn id="24" dur="750"/>
                                        <p:tgtEl>
                                          <p:spTgt spid="36"/>
                                        </p:tgtEl>
                                        <p:attrNameLst>
                                          <p:attrName>ppt_x</p:attrName>
                                        </p:attrNameLst>
                                      </p:cBhvr>
                                      <p:tavLst>
                                        <p:tav tm="0">
                                          <p:val>
                                            <p:strVal val="#ppt_x-#ppt_w*1.125000"/>
                                          </p:val>
                                        </p:tav>
                                        <p:tav tm="100000">
                                          <p:val>
                                            <p:strVal val="#ppt_x"/>
                                          </p:val>
                                        </p:tav>
                                      </p:tavLst>
                                    </p:anim>
                                    <p:animEffect transition="in" filter="wipe(right)">
                                      <p:cBhvr>
                                        <p:cTn id="25" dur="750"/>
                                        <p:tgtEl>
                                          <p:spTgt spid="36"/>
                                        </p:tgtEl>
                                      </p:cBhvr>
                                    </p:animEffect>
                                  </p:childTnLst>
                                </p:cTn>
                              </p:par>
                            </p:childTnLst>
                          </p:cTn>
                        </p:par>
                        <p:par>
                          <p:cTn id="26" fill="hold">
                            <p:stCondLst>
                              <p:cond delay="4000"/>
                            </p:stCondLst>
                            <p:childTnLst>
                              <p:par>
                                <p:cTn id="27" presetID="12" presetClass="entr" presetSubtype="8"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p:tgtEl>
                                          <p:spTgt spid="35"/>
                                        </p:tgtEl>
                                        <p:attrNameLst>
                                          <p:attrName>ppt_x</p:attrName>
                                        </p:attrNameLst>
                                      </p:cBhvr>
                                      <p:tavLst>
                                        <p:tav tm="0">
                                          <p:val>
                                            <p:strVal val="#ppt_x-#ppt_w*1.125000"/>
                                          </p:val>
                                        </p:tav>
                                        <p:tav tm="100000">
                                          <p:val>
                                            <p:strVal val="#ppt_x"/>
                                          </p:val>
                                        </p:tav>
                                      </p:tavLst>
                                    </p:anim>
                                    <p:animEffect transition="in" filter="wipe(right)">
                                      <p:cBhvr>
                                        <p:cTn id="30" dur="750"/>
                                        <p:tgtEl>
                                          <p:spTgt spid="35"/>
                                        </p:tgtEl>
                                      </p:cBhvr>
                                    </p:animEffect>
                                  </p:childTnLst>
                                </p:cTn>
                              </p:par>
                            </p:childTnLst>
                          </p:cTn>
                        </p:par>
                        <p:par>
                          <p:cTn id="31" fill="hold">
                            <p:stCondLst>
                              <p:cond delay="5000"/>
                            </p:stCondLst>
                            <p:childTnLst>
                              <p:par>
                                <p:cTn id="32" presetID="12" presetClass="entr" presetSubtype="8"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additive="base">
                                        <p:cTn id="34" dur="750"/>
                                        <p:tgtEl>
                                          <p:spTgt spid="34"/>
                                        </p:tgtEl>
                                        <p:attrNameLst>
                                          <p:attrName>ppt_x</p:attrName>
                                        </p:attrNameLst>
                                      </p:cBhvr>
                                      <p:tavLst>
                                        <p:tav tm="0">
                                          <p:val>
                                            <p:strVal val="#ppt_x-#ppt_w*1.125000"/>
                                          </p:val>
                                        </p:tav>
                                        <p:tav tm="100000">
                                          <p:val>
                                            <p:strVal val="#ppt_x"/>
                                          </p:val>
                                        </p:tav>
                                      </p:tavLst>
                                    </p:anim>
                                    <p:animEffect transition="in" filter="wipe(right)">
                                      <p:cBhvr>
                                        <p:cTn id="35" dur="750"/>
                                        <p:tgtEl>
                                          <p:spTgt spid="34"/>
                                        </p:tgtEl>
                                      </p:cBhvr>
                                    </p:animEffect>
                                  </p:childTnLst>
                                </p:cTn>
                              </p:par>
                            </p:childTnLst>
                          </p:cTn>
                        </p:par>
                        <p:par>
                          <p:cTn id="36" fill="hold">
                            <p:stCondLst>
                              <p:cond delay="6000"/>
                            </p:stCondLst>
                            <p:childTnLst>
                              <p:par>
                                <p:cTn id="37" presetID="12" presetClass="entr" presetSubtype="8"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750"/>
                                        <p:tgtEl>
                                          <p:spTgt spid="33"/>
                                        </p:tgtEl>
                                        <p:attrNameLst>
                                          <p:attrName>ppt_x</p:attrName>
                                        </p:attrNameLst>
                                      </p:cBhvr>
                                      <p:tavLst>
                                        <p:tav tm="0">
                                          <p:val>
                                            <p:strVal val="#ppt_x-#ppt_w*1.125000"/>
                                          </p:val>
                                        </p:tav>
                                        <p:tav tm="100000">
                                          <p:val>
                                            <p:strVal val="#ppt_x"/>
                                          </p:val>
                                        </p:tav>
                                      </p:tavLst>
                                    </p:anim>
                                    <p:animEffect transition="in" filter="wipe(right)">
                                      <p:cBhvr>
                                        <p:cTn id="40" dur="750"/>
                                        <p:tgtEl>
                                          <p:spTgt spid="33"/>
                                        </p:tgtEl>
                                      </p:cBhvr>
                                    </p:animEffect>
                                  </p:childTnLst>
                                </p:cTn>
                              </p:par>
                            </p:childTnLst>
                          </p:cTn>
                        </p:par>
                        <p:par>
                          <p:cTn id="41" fill="hold">
                            <p:stCondLst>
                              <p:cond delay="7000"/>
                            </p:stCondLst>
                            <p:childTnLst>
                              <p:par>
                                <p:cTn id="42" presetID="22" presetClass="entr" presetSubtype="8" fill="hold" nodeType="after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wipe(left)">
                                      <p:cBhvr>
                                        <p:cTn id="44" dur="750"/>
                                        <p:tgtEl>
                                          <p:spTgt spid="52"/>
                                        </p:tgtEl>
                                      </p:cBhvr>
                                    </p:animEffect>
                                  </p:childTnLst>
                                </p:cTn>
                              </p:par>
                            </p:childTnLst>
                          </p:cTn>
                        </p:par>
                        <p:par>
                          <p:cTn id="45" fill="hold">
                            <p:stCondLst>
                              <p:cond delay="8000"/>
                            </p:stCondLst>
                            <p:childTnLst>
                              <p:par>
                                <p:cTn id="46" presetID="22" presetClass="entr" presetSubtype="8" fill="hold" nodeType="afterEffect">
                                  <p:stCondLst>
                                    <p:cond delay="0"/>
                                  </p:stCondLst>
                                  <p:childTnLst>
                                    <p:set>
                                      <p:cBhvr>
                                        <p:cTn id="47" dur="1" fill="hold">
                                          <p:stCondLst>
                                            <p:cond delay="0"/>
                                          </p:stCondLst>
                                        </p:cTn>
                                        <p:tgtEl>
                                          <p:spTgt spid="53"/>
                                        </p:tgtEl>
                                        <p:attrNameLst>
                                          <p:attrName>style.visibility</p:attrName>
                                        </p:attrNameLst>
                                      </p:cBhvr>
                                      <p:to>
                                        <p:strVal val="visible"/>
                                      </p:to>
                                    </p:set>
                                    <p:animEffect transition="in" filter="wipe(left)">
                                      <p:cBhvr>
                                        <p:cTn id="48" dur="750"/>
                                        <p:tgtEl>
                                          <p:spTgt spid="53"/>
                                        </p:tgtEl>
                                      </p:cBhvr>
                                    </p:animEffect>
                                  </p:childTnLst>
                                </p:cTn>
                              </p:par>
                            </p:childTnLst>
                          </p:cTn>
                        </p:par>
                        <p:par>
                          <p:cTn id="49" fill="hold">
                            <p:stCondLst>
                              <p:cond delay="9000"/>
                            </p:stCondLst>
                            <p:childTnLst>
                              <p:par>
                                <p:cTn id="50" presetID="22" presetClass="entr" presetSubtype="8" fill="hold" nodeType="after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750"/>
                                        <p:tgtEl>
                                          <p:spTgt spid="54"/>
                                        </p:tgtEl>
                                      </p:cBhvr>
                                    </p:animEffect>
                                  </p:childTnLst>
                                </p:cTn>
                              </p:par>
                            </p:childTnLst>
                          </p:cTn>
                        </p:par>
                        <p:par>
                          <p:cTn id="53" fill="hold">
                            <p:stCondLst>
                              <p:cond delay="10000"/>
                            </p:stCondLst>
                            <p:childTnLst>
                              <p:par>
                                <p:cTn id="54" presetID="22" presetClass="entr" presetSubtype="8" fill="hold"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wipe(left)">
                                      <p:cBhvr>
                                        <p:cTn id="56" dur="750"/>
                                        <p:tgtEl>
                                          <p:spTgt spid="57"/>
                                        </p:tgtEl>
                                      </p:cBhvr>
                                    </p:animEffect>
                                  </p:childTnLst>
                                </p:cTn>
                              </p:par>
                            </p:childTnLst>
                          </p:cTn>
                        </p:par>
                        <p:par>
                          <p:cTn id="57" fill="hold">
                            <p:stCondLst>
                              <p:cond delay="11000"/>
                            </p:stCondLst>
                            <p:childTnLst>
                              <p:par>
                                <p:cTn id="58" presetID="2" presetClass="entr" presetSubtype="2" fill="hold" grpId="0" nodeType="afterEffect">
                                  <p:stCondLst>
                                    <p:cond delay="0"/>
                                  </p:stCondLst>
                                  <p:childTnLst>
                                    <p:set>
                                      <p:cBhvr>
                                        <p:cTn id="59" dur="1" fill="hold">
                                          <p:stCondLst>
                                            <p:cond delay="0"/>
                                          </p:stCondLst>
                                        </p:cTn>
                                        <p:tgtEl>
                                          <p:spTgt spid="47"/>
                                        </p:tgtEl>
                                        <p:attrNameLst>
                                          <p:attrName>style.visibility</p:attrName>
                                        </p:attrNameLst>
                                      </p:cBhvr>
                                      <p:to>
                                        <p:strVal val="visible"/>
                                      </p:to>
                                    </p:set>
                                    <p:anim calcmode="lin" valueType="num">
                                      <p:cBhvr additive="base">
                                        <p:cTn id="60" dur="750" fill="hold"/>
                                        <p:tgtEl>
                                          <p:spTgt spid="47"/>
                                        </p:tgtEl>
                                        <p:attrNameLst>
                                          <p:attrName>ppt_x</p:attrName>
                                        </p:attrNameLst>
                                      </p:cBhvr>
                                      <p:tavLst>
                                        <p:tav tm="0">
                                          <p:val>
                                            <p:strVal val="1+#ppt_w/2"/>
                                          </p:val>
                                        </p:tav>
                                        <p:tav tm="100000">
                                          <p:val>
                                            <p:strVal val="#ppt_x"/>
                                          </p:val>
                                        </p:tav>
                                      </p:tavLst>
                                    </p:anim>
                                    <p:anim calcmode="lin" valueType="num">
                                      <p:cBhvr additive="base">
                                        <p:cTn id="61" dur="750" fill="hold"/>
                                        <p:tgtEl>
                                          <p:spTgt spid="47"/>
                                        </p:tgtEl>
                                        <p:attrNameLst>
                                          <p:attrName>ppt_y</p:attrName>
                                        </p:attrNameLst>
                                      </p:cBhvr>
                                      <p:tavLst>
                                        <p:tav tm="0">
                                          <p:val>
                                            <p:strVal val="#ppt_y"/>
                                          </p:val>
                                        </p:tav>
                                        <p:tav tm="100000">
                                          <p:val>
                                            <p:strVal val="#ppt_y"/>
                                          </p:val>
                                        </p:tav>
                                      </p:tavLst>
                                    </p:anim>
                                  </p:childTnLst>
                                </p:cTn>
                              </p:par>
                            </p:childTnLst>
                          </p:cTn>
                        </p:par>
                        <p:par>
                          <p:cTn id="62" fill="hold">
                            <p:stCondLst>
                              <p:cond delay="12000"/>
                            </p:stCondLst>
                            <p:childTnLst>
                              <p:par>
                                <p:cTn id="63" presetID="2" presetClass="entr" presetSubtype="2"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 calcmode="lin" valueType="num">
                                      <p:cBhvr additive="base">
                                        <p:cTn id="65" dur="750" fill="hold"/>
                                        <p:tgtEl>
                                          <p:spTgt spid="49"/>
                                        </p:tgtEl>
                                        <p:attrNameLst>
                                          <p:attrName>ppt_x</p:attrName>
                                        </p:attrNameLst>
                                      </p:cBhvr>
                                      <p:tavLst>
                                        <p:tav tm="0">
                                          <p:val>
                                            <p:strVal val="1+#ppt_w/2"/>
                                          </p:val>
                                        </p:tav>
                                        <p:tav tm="100000">
                                          <p:val>
                                            <p:strVal val="#ppt_x"/>
                                          </p:val>
                                        </p:tav>
                                      </p:tavLst>
                                    </p:anim>
                                    <p:anim calcmode="lin" valueType="num">
                                      <p:cBhvr additive="base">
                                        <p:cTn id="66" dur="750" fill="hold"/>
                                        <p:tgtEl>
                                          <p:spTgt spid="49"/>
                                        </p:tgtEl>
                                        <p:attrNameLst>
                                          <p:attrName>ppt_y</p:attrName>
                                        </p:attrNameLst>
                                      </p:cBhvr>
                                      <p:tavLst>
                                        <p:tav tm="0">
                                          <p:val>
                                            <p:strVal val="#ppt_y"/>
                                          </p:val>
                                        </p:tav>
                                        <p:tav tm="100000">
                                          <p:val>
                                            <p:strVal val="#ppt_y"/>
                                          </p:val>
                                        </p:tav>
                                      </p:tavLst>
                                    </p:anim>
                                  </p:childTnLst>
                                </p:cTn>
                              </p:par>
                            </p:childTnLst>
                          </p:cTn>
                        </p:par>
                        <p:par>
                          <p:cTn id="67" fill="hold">
                            <p:stCondLst>
                              <p:cond delay="13000"/>
                            </p:stCondLst>
                            <p:childTnLst>
                              <p:par>
                                <p:cTn id="68" presetID="2" presetClass="entr" presetSubtype="2"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 calcmode="lin" valueType="num">
                                      <p:cBhvr additive="base">
                                        <p:cTn id="70" dur="750" fill="hold"/>
                                        <p:tgtEl>
                                          <p:spTgt spid="50"/>
                                        </p:tgtEl>
                                        <p:attrNameLst>
                                          <p:attrName>ppt_x</p:attrName>
                                        </p:attrNameLst>
                                      </p:cBhvr>
                                      <p:tavLst>
                                        <p:tav tm="0">
                                          <p:val>
                                            <p:strVal val="1+#ppt_w/2"/>
                                          </p:val>
                                        </p:tav>
                                        <p:tav tm="100000">
                                          <p:val>
                                            <p:strVal val="#ppt_x"/>
                                          </p:val>
                                        </p:tav>
                                      </p:tavLst>
                                    </p:anim>
                                    <p:anim calcmode="lin" valueType="num">
                                      <p:cBhvr additive="base">
                                        <p:cTn id="71" dur="750" fill="hold"/>
                                        <p:tgtEl>
                                          <p:spTgt spid="50"/>
                                        </p:tgtEl>
                                        <p:attrNameLst>
                                          <p:attrName>ppt_y</p:attrName>
                                        </p:attrNameLst>
                                      </p:cBhvr>
                                      <p:tavLst>
                                        <p:tav tm="0">
                                          <p:val>
                                            <p:strVal val="#ppt_y"/>
                                          </p:val>
                                        </p:tav>
                                        <p:tav tm="100000">
                                          <p:val>
                                            <p:strVal val="#ppt_y"/>
                                          </p:val>
                                        </p:tav>
                                      </p:tavLst>
                                    </p:anim>
                                  </p:childTnLst>
                                </p:cTn>
                              </p:par>
                            </p:childTnLst>
                          </p:cTn>
                        </p:par>
                        <p:par>
                          <p:cTn id="72" fill="hold">
                            <p:stCondLst>
                              <p:cond delay="14000"/>
                            </p:stCondLst>
                            <p:childTnLst>
                              <p:par>
                                <p:cTn id="73" presetID="2" presetClass="entr" presetSubtype="2"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 calcmode="lin" valueType="num">
                                      <p:cBhvr additive="base">
                                        <p:cTn id="75" dur="750" fill="hold"/>
                                        <p:tgtEl>
                                          <p:spTgt spid="51"/>
                                        </p:tgtEl>
                                        <p:attrNameLst>
                                          <p:attrName>ppt_x</p:attrName>
                                        </p:attrNameLst>
                                      </p:cBhvr>
                                      <p:tavLst>
                                        <p:tav tm="0">
                                          <p:val>
                                            <p:strVal val="1+#ppt_w/2"/>
                                          </p:val>
                                        </p:tav>
                                        <p:tav tm="100000">
                                          <p:val>
                                            <p:strVal val="#ppt_x"/>
                                          </p:val>
                                        </p:tav>
                                      </p:tavLst>
                                    </p:anim>
                                    <p:anim calcmode="lin" valueType="num">
                                      <p:cBhvr additive="base">
                                        <p:cTn id="76" dur="75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33" grpId="0" animBg="1"/>
      <p:bldP spid="34" grpId="0" animBg="1"/>
      <p:bldP spid="35" grpId="0" animBg="1"/>
      <p:bldP spid="36" grpId="0" animBg="1"/>
      <p:bldP spid="37" grpId="0" animBg="1"/>
      <p:bldP spid="39" grpId="0" animBg="1"/>
      <p:bldP spid="47" grpId="0"/>
      <p:bldP spid="49" grpId="0"/>
      <p:bldP spid="50" grpId="0"/>
      <p:bldP spid="5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chemeClr val="accent1"/>
                </a:solidFill>
                <a:cs typeface="+mn-ea"/>
                <a:sym typeface="+mn-lt"/>
              </a:rPr>
              <a:t>内容落实</a:t>
            </a:r>
            <a:endParaRPr lang="zh-CN" altLang="en-US" sz="3200" dirty="0">
              <a:solidFill>
                <a:schemeClr val="accent1"/>
              </a:solidFill>
              <a:cs typeface="+mn-ea"/>
              <a:sym typeface="+mn-lt"/>
            </a:endParaRPr>
          </a:p>
        </p:txBody>
      </p:sp>
      <p:grpSp>
        <p:nvGrpSpPr>
          <p:cNvPr id="60" name="组合 59"/>
          <p:cNvGrpSpPr/>
          <p:nvPr/>
        </p:nvGrpSpPr>
        <p:grpSpPr>
          <a:xfrm>
            <a:off x="1372585" y="1387895"/>
            <a:ext cx="3039073" cy="4582064"/>
            <a:chOff x="1403582" y="1713359"/>
            <a:chExt cx="3039073" cy="4582064"/>
          </a:xfrm>
        </p:grpSpPr>
        <p:sp>
          <p:nvSpPr>
            <p:cNvPr id="61" name="işliḍe"/>
            <p:cNvSpPr/>
            <p:nvPr/>
          </p:nvSpPr>
          <p:spPr>
            <a:xfrm>
              <a:off x="1403582" y="1848871"/>
              <a:ext cx="3039073" cy="4446552"/>
            </a:xfrm>
            <a:prstGeom prst="roundRect">
              <a:avLst>
                <a:gd name="adj" fmla="val 3500"/>
              </a:avLst>
            </a:prstGeom>
            <a:solidFill>
              <a:srgbClr val="B9B9B9"/>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62" name="íslïďè"/>
            <p:cNvSpPr/>
            <p:nvPr/>
          </p:nvSpPr>
          <p:spPr>
            <a:xfrm>
              <a:off x="1924575" y="1977346"/>
              <a:ext cx="165985" cy="165984"/>
            </a:xfrm>
            <a:prstGeom prst="ellipse">
              <a:avLst/>
            </a:prstGeom>
            <a:solidFill>
              <a:srgbClr val="B9B9B9"/>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63" name="íṥ1ïḓe"/>
            <p:cNvSpPr/>
            <p:nvPr/>
          </p:nvSpPr>
          <p:spPr>
            <a:xfrm>
              <a:off x="1952967" y="1713359"/>
              <a:ext cx="109201" cy="379366"/>
            </a:xfrm>
            <a:prstGeom prst="roundRect">
              <a:avLst>
                <a:gd name="adj" fmla="val 50000"/>
              </a:avLst>
            </a:prstGeom>
            <a:solidFill>
              <a:srgbClr val="E5E5E5"/>
            </a:solidFill>
            <a:ln w="12700" cap="flat">
              <a:noFill/>
              <a:miter lim="400000"/>
            </a:ln>
            <a:effectLst/>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67" name="iṣļíḋé"/>
            <p:cNvSpPr/>
            <p:nvPr/>
          </p:nvSpPr>
          <p:spPr>
            <a:xfrm>
              <a:off x="2186161" y="1977346"/>
              <a:ext cx="165984" cy="165984"/>
            </a:xfrm>
            <a:prstGeom prst="ellipse">
              <a:avLst/>
            </a:prstGeom>
            <a:solidFill>
              <a:srgbClr val="B9B9B9"/>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68" name="íşlíďé"/>
            <p:cNvSpPr/>
            <p:nvPr/>
          </p:nvSpPr>
          <p:spPr>
            <a:xfrm>
              <a:off x="2214553" y="1713359"/>
              <a:ext cx="109199" cy="379366"/>
            </a:xfrm>
            <a:prstGeom prst="roundRect">
              <a:avLst>
                <a:gd name="adj" fmla="val 50000"/>
              </a:avLst>
            </a:prstGeom>
            <a:solidFill>
              <a:srgbClr val="E5E5E5"/>
            </a:solidFill>
            <a:ln w="12700" cap="flat">
              <a:noFill/>
              <a:miter lim="400000"/>
            </a:ln>
            <a:effectLst/>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69" name="íşľîḋè"/>
            <p:cNvSpPr/>
            <p:nvPr/>
          </p:nvSpPr>
          <p:spPr>
            <a:xfrm>
              <a:off x="2447747" y="1977346"/>
              <a:ext cx="165984" cy="165984"/>
            </a:xfrm>
            <a:prstGeom prst="ellipse">
              <a:avLst/>
            </a:prstGeom>
            <a:solidFill>
              <a:srgbClr val="B9B9B9"/>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70" name="ïŝḻîḑè"/>
            <p:cNvSpPr/>
            <p:nvPr/>
          </p:nvSpPr>
          <p:spPr>
            <a:xfrm>
              <a:off x="2476139" y="1713359"/>
              <a:ext cx="109199" cy="379366"/>
            </a:xfrm>
            <a:prstGeom prst="roundRect">
              <a:avLst>
                <a:gd name="adj" fmla="val 50000"/>
              </a:avLst>
            </a:prstGeom>
            <a:solidFill>
              <a:srgbClr val="E5E5E5"/>
            </a:solidFill>
            <a:ln w="12700" cap="flat">
              <a:noFill/>
              <a:miter lim="400000"/>
            </a:ln>
            <a:effectLst/>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75" name="íṧļïḍé"/>
            <p:cNvSpPr/>
            <p:nvPr/>
          </p:nvSpPr>
          <p:spPr>
            <a:xfrm>
              <a:off x="2709333" y="1977346"/>
              <a:ext cx="165984" cy="165984"/>
            </a:xfrm>
            <a:prstGeom prst="ellipse">
              <a:avLst/>
            </a:prstGeom>
            <a:solidFill>
              <a:srgbClr val="B9B9B9"/>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76" name="ï$lidê"/>
            <p:cNvSpPr/>
            <p:nvPr/>
          </p:nvSpPr>
          <p:spPr>
            <a:xfrm>
              <a:off x="2737725" y="1713359"/>
              <a:ext cx="109199" cy="379366"/>
            </a:xfrm>
            <a:prstGeom prst="roundRect">
              <a:avLst>
                <a:gd name="adj" fmla="val 50000"/>
              </a:avLst>
            </a:prstGeom>
            <a:solidFill>
              <a:srgbClr val="E5E5E5"/>
            </a:solidFill>
            <a:ln w="12700" cap="flat">
              <a:noFill/>
              <a:miter lim="400000"/>
            </a:ln>
            <a:effectLst/>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77" name="íŝlíḋè"/>
            <p:cNvSpPr/>
            <p:nvPr/>
          </p:nvSpPr>
          <p:spPr>
            <a:xfrm>
              <a:off x="2970918" y="1977346"/>
              <a:ext cx="165985" cy="165984"/>
            </a:xfrm>
            <a:prstGeom prst="ellipse">
              <a:avLst/>
            </a:prstGeom>
            <a:solidFill>
              <a:srgbClr val="B9B9B9"/>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81" name="îşlíḍê"/>
            <p:cNvSpPr/>
            <p:nvPr/>
          </p:nvSpPr>
          <p:spPr>
            <a:xfrm>
              <a:off x="2999310" y="1713359"/>
              <a:ext cx="109201" cy="379366"/>
            </a:xfrm>
            <a:prstGeom prst="roundRect">
              <a:avLst>
                <a:gd name="adj" fmla="val 50000"/>
              </a:avLst>
            </a:prstGeom>
            <a:solidFill>
              <a:srgbClr val="E5E5E5"/>
            </a:solidFill>
            <a:ln w="12700" cap="flat">
              <a:noFill/>
              <a:miter lim="400000"/>
            </a:ln>
            <a:effectLst/>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82" name="ïŝlîďe"/>
            <p:cNvSpPr/>
            <p:nvPr/>
          </p:nvSpPr>
          <p:spPr>
            <a:xfrm>
              <a:off x="3232504" y="1977346"/>
              <a:ext cx="165984" cy="165984"/>
            </a:xfrm>
            <a:prstGeom prst="ellipse">
              <a:avLst/>
            </a:prstGeom>
            <a:solidFill>
              <a:srgbClr val="B9B9B9"/>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83" name="íṣ1iďé"/>
            <p:cNvSpPr/>
            <p:nvPr/>
          </p:nvSpPr>
          <p:spPr>
            <a:xfrm>
              <a:off x="3260896" y="1713359"/>
              <a:ext cx="109199" cy="379366"/>
            </a:xfrm>
            <a:prstGeom prst="roundRect">
              <a:avLst>
                <a:gd name="adj" fmla="val 50000"/>
              </a:avLst>
            </a:prstGeom>
            <a:solidFill>
              <a:srgbClr val="E5E5E5"/>
            </a:solidFill>
            <a:ln w="12700" cap="flat">
              <a:noFill/>
              <a:miter lim="400000"/>
            </a:ln>
            <a:effectLst/>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84" name="ïṣľîḍé"/>
            <p:cNvSpPr/>
            <p:nvPr/>
          </p:nvSpPr>
          <p:spPr>
            <a:xfrm>
              <a:off x="3494090" y="1977346"/>
              <a:ext cx="165984" cy="165984"/>
            </a:xfrm>
            <a:prstGeom prst="ellipse">
              <a:avLst/>
            </a:prstGeom>
            <a:solidFill>
              <a:srgbClr val="B9B9B9"/>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85" name="îśḻîḋé"/>
            <p:cNvSpPr/>
            <p:nvPr/>
          </p:nvSpPr>
          <p:spPr>
            <a:xfrm>
              <a:off x="3522482" y="1713359"/>
              <a:ext cx="109199" cy="379366"/>
            </a:xfrm>
            <a:prstGeom prst="roundRect">
              <a:avLst>
                <a:gd name="adj" fmla="val 50000"/>
              </a:avLst>
            </a:prstGeom>
            <a:solidFill>
              <a:srgbClr val="E5E5E5"/>
            </a:solidFill>
            <a:ln w="12700" cap="flat">
              <a:noFill/>
              <a:miter lim="400000"/>
            </a:ln>
            <a:effectLst/>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86" name="iṣľîdé"/>
            <p:cNvSpPr/>
            <p:nvPr/>
          </p:nvSpPr>
          <p:spPr>
            <a:xfrm>
              <a:off x="1662990" y="1977346"/>
              <a:ext cx="165984" cy="165984"/>
            </a:xfrm>
            <a:prstGeom prst="ellipse">
              <a:avLst/>
            </a:prstGeom>
            <a:solidFill>
              <a:srgbClr val="B9B9B9"/>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87" name="işlîďé"/>
            <p:cNvSpPr/>
            <p:nvPr/>
          </p:nvSpPr>
          <p:spPr>
            <a:xfrm>
              <a:off x="1691382" y="1713359"/>
              <a:ext cx="109199" cy="379366"/>
            </a:xfrm>
            <a:prstGeom prst="roundRect">
              <a:avLst>
                <a:gd name="adj" fmla="val 50000"/>
              </a:avLst>
            </a:prstGeom>
            <a:solidFill>
              <a:srgbClr val="E5E5E5"/>
            </a:solidFill>
            <a:ln w="12700" cap="flat">
              <a:noFill/>
              <a:miter lim="400000"/>
            </a:ln>
            <a:effectLst/>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88" name="íśliďè"/>
            <p:cNvSpPr/>
            <p:nvPr/>
          </p:nvSpPr>
          <p:spPr>
            <a:xfrm>
              <a:off x="4017261" y="1977346"/>
              <a:ext cx="165985" cy="165984"/>
            </a:xfrm>
            <a:prstGeom prst="ellipse">
              <a:avLst/>
            </a:prstGeom>
            <a:solidFill>
              <a:srgbClr val="B9B9B9"/>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89" name="îśḻïḍé"/>
            <p:cNvSpPr/>
            <p:nvPr/>
          </p:nvSpPr>
          <p:spPr>
            <a:xfrm>
              <a:off x="4045653" y="1713359"/>
              <a:ext cx="109201" cy="379366"/>
            </a:xfrm>
            <a:prstGeom prst="roundRect">
              <a:avLst>
                <a:gd name="adj" fmla="val 50000"/>
              </a:avLst>
            </a:prstGeom>
            <a:solidFill>
              <a:srgbClr val="E5E5E5"/>
            </a:solidFill>
            <a:ln w="12700" cap="flat">
              <a:noFill/>
              <a:miter lim="400000"/>
            </a:ln>
            <a:effectLst/>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90" name="ïšļîďe"/>
            <p:cNvSpPr/>
            <p:nvPr/>
          </p:nvSpPr>
          <p:spPr>
            <a:xfrm>
              <a:off x="3755676" y="1977346"/>
              <a:ext cx="165984" cy="165984"/>
            </a:xfrm>
            <a:prstGeom prst="ellipse">
              <a:avLst/>
            </a:prstGeom>
            <a:solidFill>
              <a:srgbClr val="B9B9B9"/>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91" name="ïsľîḍè"/>
            <p:cNvSpPr/>
            <p:nvPr/>
          </p:nvSpPr>
          <p:spPr>
            <a:xfrm>
              <a:off x="3784068" y="1713359"/>
              <a:ext cx="109200" cy="379366"/>
            </a:xfrm>
            <a:prstGeom prst="roundRect">
              <a:avLst>
                <a:gd name="adj" fmla="val 50000"/>
              </a:avLst>
            </a:prstGeom>
            <a:solidFill>
              <a:srgbClr val="E5E5E5"/>
            </a:solidFill>
            <a:ln w="12700" cap="flat">
              <a:noFill/>
              <a:miter lim="400000"/>
            </a:ln>
            <a:effectLst/>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sp>
        <p:nvSpPr>
          <p:cNvPr id="92" name="ïṣḻîḋé"/>
          <p:cNvSpPr/>
          <p:nvPr/>
        </p:nvSpPr>
        <p:spPr>
          <a:xfrm>
            <a:off x="1473879" y="1619636"/>
            <a:ext cx="2836484" cy="4254093"/>
          </a:xfrm>
          <a:prstGeom prst="roundRect">
            <a:avLst>
              <a:gd name="adj" fmla="val 2738"/>
            </a:avLst>
          </a:prstGeom>
          <a:solidFill>
            <a:srgbClr val="FFFFFF"/>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93" name="íṩľîďê"/>
          <p:cNvSpPr/>
          <p:nvPr/>
        </p:nvSpPr>
        <p:spPr>
          <a:xfrm>
            <a:off x="6424252" y="1407091"/>
            <a:ext cx="2166585" cy="46791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56"/>
                </a:lnTo>
                <a:lnTo>
                  <a:pt x="21600" y="20644"/>
                </a:lnTo>
                <a:lnTo>
                  <a:pt x="0" y="21600"/>
                </a:lnTo>
                <a:lnTo>
                  <a:pt x="0" y="0"/>
                </a:lnTo>
                <a:close/>
              </a:path>
            </a:pathLst>
          </a:custGeom>
          <a:solidFill>
            <a:schemeClr val="bg1">
              <a:lumMod val="85000"/>
            </a:schemeClr>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100">
              <a:cs typeface="+mn-ea"/>
              <a:sym typeface="+mn-lt"/>
            </a:endParaRPr>
          </a:p>
        </p:txBody>
      </p:sp>
      <p:sp>
        <p:nvSpPr>
          <p:cNvPr id="94" name="îślïḓe"/>
          <p:cNvSpPr/>
          <p:nvPr/>
        </p:nvSpPr>
        <p:spPr>
          <a:xfrm flipH="1">
            <a:off x="8590836" y="1407091"/>
            <a:ext cx="2166585" cy="46791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56"/>
                </a:lnTo>
                <a:lnTo>
                  <a:pt x="21600" y="20644"/>
                </a:lnTo>
                <a:lnTo>
                  <a:pt x="0" y="21600"/>
                </a:lnTo>
                <a:lnTo>
                  <a:pt x="0" y="0"/>
                </a:lnTo>
                <a:close/>
              </a:path>
            </a:pathLst>
          </a:custGeom>
          <a:solidFill>
            <a:schemeClr val="bg1">
              <a:lumMod val="95000"/>
            </a:schemeClr>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95" name="iṥ1iḑê"/>
          <p:cNvSpPr/>
          <p:nvPr/>
        </p:nvSpPr>
        <p:spPr>
          <a:xfrm flipH="1">
            <a:off x="4257670" y="1407091"/>
            <a:ext cx="2166584" cy="46791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56"/>
                </a:lnTo>
                <a:lnTo>
                  <a:pt x="21600" y="20644"/>
                </a:lnTo>
                <a:lnTo>
                  <a:pt x="0" y="21600"/>
                </a:lnTo>
                <a:lnTo>
                  <a:pt x="0" y="0"/>
                </a:lnTo>
                <a:close/>
              </a:path>
            </a:pathLst>
          </a:custGeom>
          <a:solidFill>
            <a:schemeClr val="bg1">
              <a:lumMod val="95000"/>
            </a:schemeClr>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96" name="iŝḷïḑe"/>
          <p:cNvSpPr/>
          <p:nvPr/>
        </p:nvSpPr>
        <p:spPr>
          <a:xfrm>
            <a:off x="8920427" y="4738808"/>
            <a:ext cx="1507402" cy="772167"/>
          </a:xfrm>
          <a:prstGeom prst="rect">
            <a:avLst/>
          </a:prstGeom>
          <a:noFill/>
          <a:ln w="12700" cap="flat">
            <a:noFill/>
            <a:miter lim="400000"/>
          </a:ln>
          <a:effectLst/>
        </p:spPr>
        <p:txBody>
          <a:bodyPr wrap="square" lIns="91440" tIns="45720" rIns="91440" bIns="45720"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spcBef>
                <a:spcPct val="0"/>
              </a:spcBef>
            </a:pPr>
            <a:r>
              <a:rPr lang="zh-CN" altLang="en-US" sz="1100" dirty="0">
                <a:cs typeface="+mn-ea"/>
                <a:sym typeface="+mn-lt"/>
              </a:rPr>
              <a:t>请在这里输入您的主要叙述内容</a:t>
            </a:r>
            <a:endParaRPr lang="en-US" altLang="zh-CN" sz="1100" dirty="0">
              <a:cs typeface="+mn-ea"/>
              <a:sym typeface="+mn-lt"/>
            </a:endParaRPr>
          </a:p>
        </p:txBody>
      </p:sp>
      <p:grpSp>
        <p:nvGrpSpPr>
          <p:cNvPr id="97" name="组合 96"/>
          <p:cNvGrpSpPr/>
          <p:nvPr/>
        </p:nvGrpSpPr>
        <p:grpSpPr>
          <a:xfrm>
            <a:off x="9338195" y="3957983"/>
            <a:ext cx="671866" cy="671865"/>
            <a:chOff x="9369192" y="4283447"/>
            <a:chExt cx="671866" cy="671865"/>
          </a:xfrm>
        </p:grpSpPr>
        <p:sp>
          <p:nvSpPr>
            <p:cNvPr id="98" name="ïślïḑê"/>
            <p:cNvSpPr/>
            <p:nvPr/>
          </p:nvSpPr>
          <p:spPr>
            <a:xfrm>
              <a:off x="9369192" y="4283447"/>
              <a:ext cx="671866" cy="671865"/>
            </a:xfrm>
            <a:prstGeom prst="ellipse">
              <a:avLst/>
            </a:prstGeom>
            <a:solidFill>
              <a:schemeClr val="bg1">
                <a:lumMod val="50000"/>
              </a:schemeClr>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99" name="ïSļîdè"/>
            <p:cNvSpPr/>
            <p:nvPr/>
          </p:nvSpPr>
          <p:spPr>
            <a:xfrm>
              <a:off x="9593027" y="4478782"/>
              <a:ext cx="224196" cy="281195"/>
            </a:xfrm>
            <a:custGeom>
              <a:avLst/>
              <a:gdLst>
                <a:gd name="connsiteX0" fmla="*/ 253338 w 483514"/>
                <a:gd name="connsiteY0" fmla="*/ 416124 h 606439"/>
                <a:gd name="connsiteX1" fmla="*/ 396788 w 483514"/>
                <a:gd name="connsiteY1" fmla="*/ 416124 h 606439"/>
                <a:gd name="connsiteX2" fmla="*/ 436657 w 483514"/>
                <a:gd name="connsiteY2" fmla="*/ 455944 h 606439"/>
                <a:gd name="connsiteX3" fmla="*/ 436657 w 483514"/>
                <a:gd name="connsiteY3" fmla="*/ 529284 h 606439"/>
                <a:gd name="connsiteX4" fmla="*/ 462697 w 483514"/>
                <a:gd name="connsiteY4" fmla="*/ 566619 h 606439"/>
                <a:gd name="connsiteX5" fmla="*/ 422769 w 483514"/>
                <a:gd name="connsiteY5" fmla="*/ 606439 h 606439"/>
                <a:gd name="connsiteX6" fmla="*/ 161736 w 483514"/>
                <a:gd name="connsiteY6" fmla="*/ 606439 h 606439"/>
                <a:gd name="connsiteX7" fmla="*/ 121866 w 483514"/>
                <a:gd name="connsiteY7" fmla="*/ 566619 h 606439"/>
                <a:gd name="connsiteX8" fmla="*/ 161736 w 483514"/>
                <a:gd name="connsiteY8" fmla="*/ 526799 h 606439"/>
                <a:gd name="connsiteX9" fmla="*/ 213468 w 483514"/>
                <a:gd name="connsiteY9" fmla="*/ 526799 h 606439"/>
                <a:gd name="connsiteX10" fmla="*/ 213468 w 483514"/>
                <a:gd name="connsiteY10" fmla="*/ 455944 h 606439"/>
                <a:gd name="connsiteX11" fmla="*/ 253338 w 483514"/>
                <a:gd name="connsiteY11" fmla="*/ 416124 h 606439"/>
                <a:gd name="connsiteX12" fmla="*/ 10995 w 483514"/>
                <a:gd name="connsiteY12" fmla="*/ 381265 h 606439"/>
                <a:gd name="connsiteX13" fmla="*/ 170134 w 483514"/>
                <a:gd name="connsiteY13" fmla="*/ 381265 h 606439"/>
                <a:gd name="connsiteX14" fmla="*/ 181071 w 483514"/>
                <a:gd name="connsiteY14" fmla="*/ 392188 h 606439"/>
                <a:gd name="connsiteX15" fmla="*/ 181071 w 483514"/>
                <a:gd name="connsiteY15" fmla="*/ 513502 h 606439"/>
                <a:gd name="connsiteX16" fmla="*/ 161743 w 483514"/>
                <a:gd name="connsiteY16" fmla="*/ 513502 h 606439"/>
                <a:gd name="connsiteX17" fmla="*/ 160354 w 483514"/>
                <a:gd name="connsiteY17" fmla="*/ 513560 h 606439"/>
                <a:gd name="connsiteX18" fmla="*/ 160354 w 483514"/>
                <a:gd name="connsiteY18" fmla="*/ 405308 h 606439"/>
                <a:gd name="connsiteX19" fmla="*/ 20775 w 483514"/>
                <a:gd name="connsiteY19" fmla="*/ 405308 h 606439"/>
                <a:gd name="connsiteX20" fmla="*/ 20775 w 483514"/>
                <a:gd name="connsiteY20" fmla="*/ 548064 h 606439"/>
                <a:gd name="connsiteX21" fmla="*/ 111976 w 483514"/>
                <a:gd name="connsiteY21" fmla="*/ 548064 h 606439"/>
                <a:gd name="connsiteX22" fmla="*/ 108619 w 483514"/>
                <a:gd name="connsiteY22" fmla="*/ 566616 h 606439"/>
                <a:gd name="connsiteX23" fmla="*/ 111339 w 483514"/>
                <a:gd name="connsiteY23" fmla="*/ 583435 h 606439"/>
                <a:gd name="connsiteX24" fmla="*/ 10995 w 483514"/>
                <a:gd name="connsiteY24" fmla="*/ 583435 h 606439"/>
                <a:gd name="connsiteX25" fmla="*/ 0 w 483514"/>
                <a:gd name="connsiteY25" fmla="*/ 572512 h 606439"/>
                <a:gd name="connsiteX26" fmla="*/ 0 w 483514"/>
                <a:gd name="connsiteY26" fmla="*/ 392188 h 606439"/>
                <a:gd name="connsiteX27" fmla="*/ 10995 w 483514"/>
                <a:gd name="connsiteY27" fmla="*/ 381265 h 606439"/>
                <a:gd name="connsiteX28" fmla="*/ 325060 w 483514"/>
                <a:gd name="connsiteY28" fmla="*/ 224892 h 606439"/>
                <a:gd name="connsiteX29" fmla="*/ 416831 w 483514"/>
                <a:gd name="connsiteY29" fmla="*/ 316521 h 606439"/>
                <a:gd name="connsiteX30" fmla="*/ 325060 w 483514"/>
                <a:gd name="connsiteY30" fmla="*/ 408150 h 606439"/>
                <a:gd name="connsiteX31" fmla="*/ 233289 w 483514"/>
                <a:gd name="connsiteY31" fmla="*/ 316521 h 606439"/>
                <a:gd name="connsiteX32" fmla="*/ 325060 w 483514"/>
                <a:gd name="connsiteY32" fmla="*/ 224892 h 606439"/>
                <a:gd name="connsiteX33" fmla="*/ 196031 w 483514"/>
                <a:gd name="connsiteY33" fmla="*/ 170204 h 606439"/>
                <a:gd name="connsiteX34" fmla="*/ 244015 w 483514"/>
                <a:gd name="connsiteY34" fmla="*/ 170204 h 606439"/>
                <a:gd name="connsiteX35" fmla="*/ 244015 w 483514"/>
                <a:gd name="connsiteY35" fmla="*/ 249703 h 606439"/>
                <a:gd name="connsiteX36" fmla="*/ 234812 w 483514"/>
                <a:gd name="connsiteY36" fmla="*/ 262645 h 606439"/>
                <a:gd name="connsiteX37" fmla="*/ 196031 w 483514"/>
                <a:gd name="connsiteY37" fmla="*/ 262645 h 606439"/>
                <a:gd name="connsiteX38" fmla="*/ 352897 w 483514"/>
                <a:gd name="connsiteY38" fmla="*/ 149316 h 606439"/>
                <a:gd name="connsiteX39" fmla="*/ 400881 w 483514"/>
                <a:gd name="connsiteY39" fmla="*/ 149316 h 606439"/>
                <a:gd name="connsiteX40" fmla="*/ 400881 w 483514"/>
                <a:gd name="connsiteY40" fmla="*/ 243944 h 606439"/>
                <a:gd name="connsiteX41" fmla="*/ 352897 w 483514"/>
                <a:gd name="connsiteY41" fmla="*/ 215348 h 606439"/>
                <a:gd name="connsiteX42" fmla="*/ 274429 w 483514"/>
                <a:gd name="connsiteY42" fmla="*/ 113469 h 606439"/>
                <a:gd name="connsiteX43" fmla="*/ 322413 w 483514"/>
                <a:gd name="connsiteY43" fmla="*/ 113469 h 606439"/>
                <a:gd name="connsiteX44" fmla="*/ 322413 w 483514"/>
                <a:gd name="connsiteY44" fmla="*/ 211675 h 606439"/>
                <a:gd name="connsiteX45" fmla="*/ 274429 w 483514"/>
                <a:gd name="connsiteY45" fmla="*/ 224680 h 606439"/>
                <a:gd name="connsiteX46" fmla="*/ 117632 w 483514"/>
                <a:gd name="connsiteY46" fmla="*/ 77692 h 606439"/>
                <a:gd name="connsiteX47" fmla="*/ 165616 w 483514"/>
                <a:gd name="connsiteY47" fmla="*/ 77692 h 606439"/>
                <a:gd name="connsiteX48" fmla="*/ 165616 w 483514"/>
                <a:gd name="connsiteY48" fmla="*/ 262644 h 606439"/>
                <a:gd name="connsiteX49" fmla="*/ 117632 w 483514"/>
                <a:gd name="connsiteY49" fmla="*/ 262644 h 606439"/>
                <a:gd name="connsiteX50" fmla="*/ 68875 w 483514"/>
                <a:gd name="connsiteY50" fmla="*/ 0 h 606439"/>
                <a:gd name="connsiteX51" fmla="*/ 443641 w 483514"/>
                <a:gd name="connsiteY51" fmla="*/ 0 h 606439"/>
                <a:gd name="connsiteX52" fmla="*/ 483514 w 483514"/>
                <a:gd name="connsiteY52" fmla="*/ 39813 h 606439"/>
                <a:gd name="connsiteX53" fmla="*/ 483514 w 483514"/>
                <a:gd name="connsiteY53" fmla="*/ 300594 h 606439"/>
                <a:gd name="connsiteX54" fmla="*/ 443641 w 483514"/>
                <a:gd name="connsiteY54" fmla="*/ 340407 h 606439"/>
                <a:gd name="connsiteX55" fmla="*/ 427322 w 483514"/>
                <a:gd name="connsiteY55" fmla="*/ 340407 h 606439"/>
                <a:gd name="connsiteX56" fmla="*/ 430100 w 483514"/>
                <a:gd name="connsiteY56" fmla="*/ 316542 h 606439"/>
                <a:gd name="connsiteX57" fmla="*/ 429405 w 483514"/>
                <a:gd name="connsiteY57" fmla="*/ 304581 h 606439"/>
                <a:gd name="connsiteX58" fmla="*/ 439706 w 483514"/>
                <a:gd name="connsiteY58" fmla="*/ 304581 h 606439"/>
                <a:gd name="connsiteX59" fmla="*/ 439706 w 483514"/>
                <a:gd name="connsiteY59" fmla="*/ 35826 h 606439"/>
                <a:gd name="connsiteX60" fmla="*/ 72810 w 483514"/>
                <a:gd name="connsiteY60" fmla="*/ 35826 h 606439"/>
                <a:gd name="connsiteX61" fmla="*/ 72810 w 483514"/>
                <a:gd name="connsiteY61" fmla="*/ 304581 h 606439"/>
                <a:gd name="connsiteX62" fmla="*/ 220668 w 483514"/>
                <a:gd name="connsiteY62" fmla="*/ 304581 h 606439"/>
                <a:gd name="connsiteX63" fmla="*/ 220031 w 483514"/>
                <a:gd name="connsiteY63" fmla="*/ 316542 h 606439"/>
                <a:gd name="connsiteX64" fmla="*/ 222751 w 483514"/>
                <a:gd name="connsiteY64" fmla="*/ 340407 h 606439"/>
                <a:gd name="connsiteX65" fmla="*/ 68875 w 483514"/>
                <a:gd name="connsiteY65" fmla="*/ 340407 h 606439"/>
                <a:gd name="connsiteX66" fmla="*/ 29002 w 483514"/>
                <a:gd name="connsiteY66" fmla="*/ 300594 h 606439"/>
                <a:gd name="connsiteX67" fmla="*/ 29002 w 483514"/>
                <a:gd name="connsiteY67" fmla="*/ 39813 h 606439"/>
                <a:gd name="connsiteX68" fmla="*/ 68875 w 483514"/>
                <a:gd name="connsiteY68" fmla="*/ 0 h 60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3514" h="606439">
                  <a:moveTo>
                    <a:pt x="253338" y="416124"/>
                  </a:moveTo>
                  <a:lnTo>
                    <a:pt x="396788" y="416124"/>
                  </a:lnTo>
                  <a:cubicBezTo>
                    <a:pt x="418835" y="416124"/>
                    <a:pt x="436657" y="433982"/>
                    <a:pt x="436657" y="455944"/>
                  </a:cubicBezTo>
                  <a:lnTo>
                    <a:pt x="436657" y="529284"/>
                  </a:lnTo>
                  <a:cubicBezTo>
                    <a:pt x="451876" y="534890"/>
                    <a:pt x="462697" y="549512"/>
                    <a:pt x="462697" y="566619"/>
                  </a:cubicBezTo>
                  <a:cubicBezTo>
                    <a:pt x="462697" y="588639"/>
                    <a:pt x="444816" y="606439"/>
                    <a:pt x="422769" y="606439"/>
                  </a:cubicBezTo>
                  <a:lnTo>
                    <a:pt x="161736" y="606439"/>
                  </a:lnTo>
                  <a:cubicBezTo>
                    <a:pt x="139747" y="606439"/>
                    <a:pt x="121866" y="588639"/>
                    <a:pt x="121866" y="566619"/>
                  </a:cubicBezTo>
                  <a:cubicBezTo>
                    <a:pt x="121866" y="544657"/>
                    <a:pt x="139747" y="526799"/>
                    <a:pt x="161736" y="526799"/>
                  </a:cubicBezTo>
                  <a:lnTo>
                    <a:pt x="213468" y="526799"/>
                  </a:lnTo>
                  <a:lnTo>
                    <a:pt x="213468" y="455944"/>
                  </a:lnTo>
                  <a:cubicBezTo>
                    <a:pt x="213468" y="433982"/>
                    <a:pt x="231291" y="416124"/>
                    <a:pt x="253338" y="416124"/>
                  </a:cubicBezTo>
                  <a:close/>
                  <a:moveTo>
                    <a:pt x="10995" y="381265"/>
                  </a:moveTo>
                  <a:lnTo>
                    <a:pt x="170134" y="381265"/>
                  </a:lnTo>
                  <a:cubicBezTo>
                    <a:pt x="176210" y="381265"/>
                    <a:pt x="181071" y="386120"/>
                    <a:pt x="181071" y="392188"/>
                  </a:cubicBezTo>
                  <a:lnTo>
                    <a:pt x="181071" y="513502"/>
                  </a:lnTo>
                  <a:lnTo>
                    <a:pt x="161743" y="513502"/>
                  </a:lnTo>
                  <a:cubicBezTo>
                    <a:pt x="161280" y="513502"/>
                    <a:pt x="160817" y="513560"/>
                    <a:pt x="160354" y="513560"/>
                  </a:cubicBezTo>
                  <a:lnTo>
                    <a:pt x="160354" y="405308"/>
                  </a:lnTo>
                  <a:lnTo>
                    <a:pt x="20775" y="405308"/>
                  </a:lnTo>
                  <a:lnTo>
                    <a:pt x="20775" y="548064"/>
                  </a:lnTo>
                  <a:lnTo>
                    <a:pt x="111976" y="548064"/>
                  </a:lnTo>
                  <a:cubicBezTo>
                    <a:pt x="109777" y="553843"/>
                    <a:pt x="108619" y="560085"/>
                    <a:pt x="108619" y="566616"/>
                  </a:cubicBezTo>
                  <a:cubicBezTo>
                    <a:pt x="108619" y="572512"/>
                    <a:pt x="109545" y="578176"/>
                    <a:pt x="111339" y="583435"/>
                  </a:cubicBezTo>
                  <a:lnTo>
                    <a:pt x="10995" y="583435"/>
                  </a:lnTo>
                  <a:cubicBezTo>
                    <a:pt x="4919" y="583435"/>
                    <a:pt x="0" y="578580"/>
                    <a:pt x="0" y="572512"/>
                  </a:cubicBezTo>
                  <a:lnTo>
                    <a:pt x="0" y="392188"/>
                  </a:lnTo>
                  <a:cubicBezTo>
                    <a:pt x="0" y="386120"/>
                    <a:pt x="4919" y="381265"/>
                    <a:pt x="10995" y="381265"/>
                  </a:cubicBezTo>
                  <a:close/>
                  <a:moveTo>
                    <a:pt x="325060" y="224892"/>
                  </a:moveTo>
                  <a:cubicBezTo>
                    <a:pt x="375744" y="224892"/>
                    <a:pt x="416831" y="265916"/>
                    <a:pt x="416831" y="316521"/>
                  </a:cubicBezTo>
                  <a:cubicBezTo>
                    <a:pt x="416831" y="367126"/>
                    <a:pt x="375744" y="408150"/>
                    <a:pt x="325060" y="408150"/>
                  </a:cubicBezTo>
                  <a:cubicBezTo>
                    <a:pt x="274376" y="408150"/>
                    <a:pt x="233289" y="367126"/>
                    <a:pt x="233289" y="316521"/>
                  </a:cubicBezTo>
                  <a:cubicBezTo>
                    <a:pt x="233289" y="265916"/>
                    <a:pt x="274376" y="224892"/>
                    <a:pt x="325060" y="224892"/>
                  </a:cubicBezTo>
                  <a:close/>
                  <a:moveTo>
                    <a:pt x="196031" y="170204"/>
                  </a:moveTo>
                  <a:lnTo>
                    <a:pt x="244015" y="170204"/>
                  </a:lnTo>
                  <a:lnTo>
                    <a:pt x="244015" y="249703"/>
                  </a:lnTo>
                  <a:cubicBezTo>
                    <a:pt x="240658" y="253748"/>
                    <a:pt x="237590" y="258081"/>
                    <a:pt x="234812" y="262645"/>
                  </a:cubicBezTo>
                  <a:lnTo>
                    <a:pt x="196031" y="262645"/>
                  </a:lnTo>
                  <a:close/>
                  <a:moveTo>
                    <a:pt x="352897" y="149316"/>
                  </a:moveTo>
                  <a:lnTo>
                    <a:pt x="400881" y="149316"/>
                  </a:lnTo>
                  <a:lnTo>
                    <a:pt x="400881" y="243944"/>
                  </a:lnTo>
                  <a:cubicBezTo>
                    <a:pt x="387915" y="230483"/>
                    <a:pt x="371419" y="220431"/>
                    <a:pt x="352897" y="215348"/>
                  </a:cubicBezTo>
                  <a:close/>
                  <a:moveTo>
                    <a:pt x="274429" y="113469"/>
                  </a:moveTo>
                  <a:lnTo>
                    <a:pt x="322413" y="113469"/>
                  </a:lnTo>
                  <a:lnTo>
                    <a:pt x="322413" y="211675"/>
                  </a:lnTo>
                  <a:cubicBezTo>
                    <a:pt x="305048" y="212137"/>
                    <a:pt x="288726" y="216761"/>
                    <a:pt x="274429" y="224680"/>
                  </a:cubicBezTo>
                  <a:close/>
                  <a:moveTo>
                    <a:pt x="117632" y="77692"/>
                  </a:moveTo>
                  <a:lnTo>
                    <a:pt x="165616" y="77692"/>
                  </a:lnTo>
                  <a:lnTo>
                    <a:pt x="165616" y="262644"/>
                  </a:lnTo>
                  <a:lnTo>
                    <a:pt x="117632" y="262644"/>
                  </a:lnTo>
                  <a:close/>
                  <a:moveTo>
                    <a:pt x="68875" y="0"/>
                  </a:moveTo>
                  <a:lnTo>
                    <a:pt x="443641" y="0"/>
                  </a:lnTo>
                  <a:cubicBezTo>
                    <a:pt x="465632" y="0"/>
                    <a:pt x="483514" y="17855"/>
                    <a:pt x="483514" y="39813"/>
                  </a:cubicBezTo>
                  <a:lnTo>
                    <a:pt x="483514" y="300594"/>
                  </a:lnTo>
                  <a:cubicBezTo>
                    <a:pt x="483514" y="322609"/>
                    <a:pt x="465632" y="340407"/>
                    <a:pt x="443641" y="340407"/>
                  </a:cubicBezTo>
                  <a:lnTo>
                    <a:pt x="427322" y="340407"/>
                  </a:lnTo>
                  <a:cubicBezTo>
                    <a:pt x="429116" y="332722"/>
                    <a:pt x="430100" y="324747"/>
                    <a:pt x="430100" y="316542"/>
                  </a:cubicBezTo>
                  <a:cubicBezTo>
                    <a:pt x="430100" y="312497"/>
                    <a:pt x="429868" y="308510"/>
                    <a:pt x="429405" y="304581"/>
                  </a:cubicBezTo>
                  <a:lnTo>
                    <a:pt x="439706" y="304581"/>
                  </a:lnTo>
                  <a:lnTo>
                    <a:pt x="439706" y="35826"/>
                  </a:lnTo>
                  <a:lnTo>
                    <a:pt x="72810" y="35826"/>
                  </a:lnTo>
                  <a:lnTo>
                    <a:pt x="72810" y="304581"/>
                  </a:lnTo>
                  <a:lnTo>
                    <a:pt x="220668" y="304581"/>
                  </a:lnTo>
                  <a:cubicBezTo>
                    <a:pt x="220263" y="308510"/>
                    <a:pt x="220031" y="312497"/>
                    <a:pt x="220031" y="316542"/>
                  </a:cubicBezTo>
                  <a:cubicBezTo>
                    <a:pt x="220031" y="324747"/>
                    <a:pt x="220957" y="332722"/>
                    <a:pt x="222751" y="340407"/>
                  </a:cubicBezTo>
                  <a:lnTo>
                    <a:pt x="68875" y="340407"/>
                  </a:lnTo>
                  <a:cubicBezTo>
                    <a:pt x="46826" y="340407"/>
                    <a:pt x="29002" y="322609"/>
                    <a:pt x="29002" y="300594"/>
                  </a:cubicBezTo>
                  <a:lnTo>
                    <a:pt x="29002" y="39813"/>
                  </a:lnTo>
                  <a:cubicBezTo>
                    <a:pt x="29002" y="17855"/>
                    <a:pt x="46826" y="0"/>
                    <a:pt x="68875" y="0"/>
                  </a:cubicBezTo>
                  <a:close/>
                </a:path>
              </a:pathLst>
            </a:custGeom>
            <a:solidFill>
              <a:srgbClr val="FFFFFF"/>
            </a:solidFill>
            <a:ln w="12700" cap="flat">
              <a:noFill/>
              <a:miter lim="400000"/>
            </a:ln>
            <a:effectLst/>
          </p:spPr>
          <p:txBody>
            <a:bodyPr wrap="square" lIns="91440" tIns="45720" rIns="91440" bIns="45720" anchor="ctr">
              <a:normAutofit fontScale="8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sp>
        <p:nvSpPr>
          <p:cNvPr id="100" name="ïṩlîďe"/>
          <p:cNvSpPr/>
          <p:nvPr/>
        </p:nvSpPr>
        <p:spPr>
          <a:xfrm>
            <a:off x="4587261" y="2746631"/>
            <a:ext cx="1507402" cy="772167"/>
          </a:xfrm>
          <a:prstGeom prst="rect">
            <a:avLst/>
          </a:prstGeom>
          <a:noFill/>
          <a:ln w="12700" cap="flat">
            <a:noFill/>
            <a:miter lim="400000"/>
          </a:ln>
          <a:effectLst/>
        </p:spPr>
        <p:txBody>
          <a:bodyPr wrap="square" lIns="91440" tIns="45720" rIns="91440" bIns="45720"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spcBef>
                <a:spcPct val="0"/>
              </a:spcBef>
            </a:pPr>
            <a:r>
              <a:rPr lang="zh-CN" altLang="en-US" sz="1100" dirty="0">
                <a:cs typeface="+mn-ea"/>
                <a:sym typeface="+mn-lt"/>
              </a:rPr>
              <a:t>请在这里输入您的主要叙述内容</a:t>
            </a:r>
            <a:endParaRPr lang="en-US" altLang="zh-CN" sz="1100" dirty="0">
              <a:cs typeface="+mn-ea"/>
              <a:sym typeface="+mn-lt"/>
            </a:endParaRPr>
          </a:p>
        </p:txBody>
      </p:sp>
      <p:grpSp>
        <p:nvGrpSpPr>
          <p:cNvPr id="101" name="组合 100"/>
          <p:cNvGrpSpPr/>
          <p:nvPr/>
        </p:nvGrpSpPr>
        <p:grpSpPr>
          <a:xfrm>
            <a:off x="5005029" y="1964474"/>
            <a:ext cx="671866" cy="671865"/>
            <a:chOff x="5036026" y="2289938"/>
            <a:chExt cx="671866" cy="671865"/>
          </a:xfrm>
        </p:grpSpPr>
        <p:sp>
          <p:nvSpPr>
            <p:cNvPr id="102" name="ïŝḻíḍé"/>
            <p:cNvSpPr/>
            <p:nvPr/>
          </p:nvSpPr>
          <p:spPr>
            <a:xfrm>
              <a:off x="5036026" y="2289938"/>
              <a:ext cx="671866" cy="671865"/>
            </a:xfrm>
            <a:prstGeom prst="ellipse">
              <a:avLst/>
            </a:prstGeom>
            <a:solidFill>
              <a:schemeClr val="bg1">
                <a:lumMod val="50000"/>
              </a:schemeClr>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cs typeface="+mn-ea"/>
                <a:sym typeface="+mn-lt"/>
              </a:endParaRPr>
            </a:p>
          </p:txBody>
        </p:sp>
        <p:sp>
          <p:nvSpPr>
            <p:cNvPr id="103" name="ïsḷïḑé"/>
            <p:cNvSpPr/>
            <p:nvPr/>
          </p:nvSpPr>
          <p:spPr>
            <a:xfrm>
              <a:off x="5253545" y="2480131"/>
              <a:ext cx="236828" cy="291479"/>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FFFFFF"/>
            </a:solidFill>
            <a:ln w="12700" cap="flat">
              <a:noFill/>
              <a:miter lim="400000"/>
            </a:ln>
            <a:effectLst/>
          </p:spPr>
          <p:txBody>
            <a:bodyPr wrap="square" lIns="91440" tIns="45720" rIns="91440" bIns="45720" anchor="ctr">
              <a:normAutofit fontScale="8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sp>
        <p:nvSpPr>
          <p:cNvPr id="104" name="íṩḻiḓé"/>
          <p:cNvSpPr/>
          <p:nvPr/>
        </p:nvSpPr>
        <p:spPr>
          <a:xfrm>
            <a:off x="4587261" y="4738808"/>
            <a:ext cx="1507402" cy="772167"/>
          </a:xfrm>
          <a:prstGeom prst="rect">
            <a:avLst/>
          </a:prstGeom>
          <a:noFill/>
          <a:ln w="12700" cap="flat">
            <a:noFill/>
            <a:miter lim="400000"/>
          </a:ln>
          <a:effectLst/>
        </p:spPr>
        <p:txBody>
          <a:bodyPr wrap="square" lIns="91440" tIns="45720" rIns="91440" bIns="45720"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spcBef>
                <a:spcPct val="0"/>
              </a:spcBef>
            </a:pPr>
            <a:r>
              <a:rPr lang="zh-CN" altLang="en-US" sz="1100" dirty="0">
                <a:cs typeface="+mn-ea"/>
                <a:sym typeface="+mn-lt"/>
              </a:rPr>
              <a:t>请在这里输入您的主要叙述内容</a:t>
            </a:r>
            <a:endParaRPr lang="en-US" altLang="zh-CN" sz="1100" dirty="0">
              <a:cs typeface="+mn-ea"/>
              <a:sym typeface="+mn-lt"/>
            </a:endParaRPr>
          </a:p>
        </p:txBody>
      </p:sp>
      <p:grpSp>
        <p:nvGrpSpPr>
          <p:cNvPr id="105" name="组合 104"/>
          <p:cNvGrpSpPr/>
          <p:nvPr/>
        </p:nvGrpSpPr>
        <p:grpSpPr>
          <a:xfrm>
            <a:off x="5005029" y="3957983"/>
            <a:ext cx="671866" cy="671865"/>
            <a:chOff x="5036026" y="4283447"/>
            <a:chExt cx="671866" cy="671865"/>
          </a:xfrm>
        </p:grpSpPr>
        <p:sp>
          <p:nvSpPr>
            <p:cNvPr id="106" name="ïṧḷíďé"/>
            <p:cNvSpPr/>
            <p:nvPr/>
          </p:nvSpPr>
          <p:spPr>
            <a:xfrm>
              <a:off x="5036026" y="4283447"/>
              <a:ext cx="671866" cy="671865"/>
            </a:xfrm>
            <a:prstGeom prst="ellipse">
              <a:avLst/>
            </a:prstGeom>
            <a:solidFill>
              <a:schemeClr val="bg1">
                <a:lumMod val="50000"/>
              </a:schemeClr>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107" name="îṥľîḍe"/>
            <p:cNvSpPr/>
            <p:nvPr/>
          </p:nvSpPr>
          <p:spPr>
            <a:xfrm>
              <a:off x="5227988" y="4475408"/>
              <a:ext cx="287943" cy="28794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91440" tIns="45720" rIns="91440" bIns="45720" anchor="ctr">
              <a:normAutofit fontScale="8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sp>
        <p:nvSpPr>
          <p:cNvPr id="108" name="îŝḻîďê"/>
          <p:cNvSpPr/>
          <p:nvPr/>
        </p:nvSpPr>
        <p:spPr>
          <a:xfrm>
            <a:off x="6753843" y="2741635"/>
            <a:ext cx="1507402" cy="772166"/>
          </a:xfrm>
          <a:prstGeom prst="rect">
            <a:avLst/>
          </a:prstGeom>
          <a:noFill/>
          <a:ln w="12700" cap="flat">
            <a:noFill/>
            <a:miter lim="400000"/>
          </a:ln>
          <a:effectLst/>
        </p:spPr>
        <p:txBody>
          <a:bodyPr wrap="square" lIns="91440" tIns="45720" rIns="91440" bIns="45720"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spcBef>
                <a:spcPct val="0"/>
              </a:spcBef>
            </a:pPr>
            <a:r>
              <a:rPr lang="zh-CN" altLang="en-US" sz="1100" dirty="0">
                <a:cs typeface="+mn-ea"/>
                <a:sym typeface="+mn-lt"/>
              </a:rPr>
              <a:t>请在这里输入您的主要叙述内容</a:t>
            </a:r>
            <a:endParaRPr lang="en-US" altLang="zh-CN" sz="1100" dirty="0">
              <a:cs typeface="+mn-ea"/>
              <a:sym typeface="+mn-lt"/>
            </a:endParaRPr>
          </a:p>
          <a:p>
            <a:pPr algn="ctr">
              <a:lnSpc>
                <a:spcPct val="150000"/>
              </a:lnSpc>
              <a:spcBef>
                <a:spcPct val="0"/>
              </a:spcBef>
            </a:pPr>
            <a:endParaRPr lang="en-US" altLang="zh-CN" sz="1100" dirty="0">
              <a:cs typeface="+mn-ea"/>
              <a:sym typeface="+mn-lt"/>
            </a:endParaRPr>
          </a:p>
        </p:txBody>
      </p:sp>
      <p:grpSp>
        <p:nvGrpSpPr>
          <p:cNvPr id="109" name="组合 108"/>
          <p:cNvGrpSpPr/>
          <p:nvPr/>
        </p:nvGrpSpPr>
        <p:grpSpPr>
          <a:xfrm>
            <a:off x="7171611" y="1964474"/>
            <a:ext cx="671866" cy="671865"/>
            <a:chOff x="7202608" y="2289938"/>
            <a:chExt cx="671866" cy="671865"/>
          </a:xfrm>
        </p:grpSpPr>
        <p:sp>
          <p:nvSpPr>
            <p:cNvPr id="110" name="íṡḻîdè"/>
            <p:cNvSpPr/>
            <p:nvPr/>
          </p:nvSpPr>
          <p:spPr>
            <a:xfrm>
              <a:off x="7202608" y="2289938"/>
              <a:ext cx="671866" cy="671865"/>
            </a:xfrm>
            <a:prstGeom prst="ellipse">
              <a:avLst/>
            </a:prstGeom>
            <a:solidFill>
              <a:schemeClr val="bg1">
                <a:lumMod val="50000"/>
              </a:schemeClr>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cs typeface="+mn-ea"/>
                <a:sym typeface="+mn-lt"/>
              </a:endParaRPr>
            </a:p>
          </p:txBody>
        </p:sp>
        <p:sp>
          <p:nvSpPr>
            <p:cNvPr id="111" name="isļïḋé"/>
            <p:cNvSpPr/>
            <p:nvPr/>
          </p:nvSpPr>
          <p:spPr>
            <a:xfrm>
              <a:off x="7451305" y="2428496"/>
              <a:ext cx="174473" cy="385041"/>
            </a:xfrm>
            <a:custGeom>
              <a:avLst/>
              <a:gdLst/>
              <a:ahLst/>
              <a:cxnLst>
                <a:cxn ang="0">
                  <a:pos x="wd2" y="hd2"/>
                </a:cxn>
                <a:cxn ang="5400000">
                  <a:pos x="wd2" y="hd2"/>
                </a:cxn>
                <a:cxn ang="10800000">
                  <a:pos x="wd2" y="hd2"/>
                </a:cxn>
                <a:cxn ang="16200000">
                  <a:pos x="wd2" y="hd2"/>
                </a:cxn>
              </a:cxnLst>
              <a:rect l="0" t="0" r="r" b="b"/>
              <a:pathLst>
                <a:path w="21600" h="21600" extrusionOk="0">
                  <a:moveTo>
                    <a:pt x="19100" y="18466"/>
                  </a:moveTo>
                  <a:lnTo>
                    <a:pt x="2500" y="18466"/>
                  </a:lnTo>
                  <a:lnTo>
                    <a:pt x="2500" y="3136"/>
                  </a:lnTo>
                  <a:lnTo>
                    <a:pt x="19100" y="3136"/>
                  </a:lnTo>
                  <a:cubicBezTo>
                    <a:pt x="19100" y="3136"/>
                    <a:pt x="19100" y="18466"/>
                    <a:pt x="19100" y="18466"/>
                  </a:cubicBezTo>
                  <a:close/>
                  <a:moveTo>
                    <a:pt x="10853" y="20779"/>
                  </a:moveTo>
                  <a:cubicBezTo>
                    <a:pt x="10002" y="20779"/>
                    <a:pt x="9310" y="20457"/>
                    <a:pt x="9310" y="20058"/>
                  </a:cubicBezTo>
                  <a:cubicBezTo>
                    <a:pt x="9310" y="19659"/>
                    <a:pt x="10002" y="19337"/>
                    <a:pt x="10853" y="19337"/>
                  </a:cubicBezTo>
                  <a:cubicBezTo>
                    <a:pt x="11704" y="19337"/>
                    <a:pt x="12396" y="19659"/>
                    <a:pt x="12396" y="20058"/>
                  </a:cubicBezTo>
                  <a:cubicBezTo>
                    <a:pt x="12396" y="20457"/>
                    <a:pt x="11704" y="20779"/>
                    <a:pt x="10853" y="20779"/>
                  </a:cubicBezTo>
                  <a:close/>
                  <a:moveTo>
                    <a:pt x="17876" y="0"/>
                  </a:moveTo>
                  <a:lnTo>
                    <a:pt x="3724" y="0"/>
                  </a:lnTo>
                  <a:cubicBezTo>
                    <a:pt x="1664" y="0"/>
                    <a:pt x="0" y="780"/>
                    <a:pt x="0" y="1741"/>
                  </a:cubicBezTo>
                  <a:lnTo>
                    <a:pt x="0" y="19859"/>
                  </a:lnTo>
                  <a:cubicBezTo>
                    <a:pt x="0" y="20820"/>
                    <a:pt x="1664" y="21600"/>
                    <a:pt x="3724" y="21600"/>
                  </a:cubicBezTo>
                  <a:lnTo>
                    <a:pt x="17876" y="21600"/>
                  </a:lnTo>
                  <a:cubicBezTo>
                    <a:pt x="19931" y="21600"/>
                    <a:pt x="21600" y="20820"/>
                    <a:pt x="21600" y="19859"/>
                  </a:cubicBezTo>
                  <a:lnTo>
                    <a:pt x="21600" y="1741"/>
                  </a:lnTo>
                  <a:cubicBezTo>
                    <a:pt x="21600" y="780"/>
                    <a:pt x="19931" y="0"/>
                    <a:pt x="17876" y="0"/>
                  </a:cubicBezTo>
                  <a:close/>
                </a:path>
              </a:pathLst>
            </a:custGeom>
            <a:solidFill>
              <a:srgbClr val="FFFFFF"/>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sp>
        <p:nvSpPr>
          <p:cNvPr id="112" name="îṥḷîḓe"/>
          <p:cNvSpPr/>
          <p:nvPr/>
        </p:nvSpPr>
        <p:spPr>
          <a:xfrm>
            <a:off x="8920427" y="2735784"/>
            <a:ext cx="1507402" cy="772166"/>
          </a:xfrm>
          <a:prstGeom prst="rect">
            <a:avLst/>
          </a:prstGeom>
          <a:noFill/>
          <a:ln w="12700" cap="flat">
            <a:noFill/>
            <a:miter lim="400000"/>
          </a:ln>
          <a:effectLst/>
        </p:spPr>
        <p:txBody>
          <a:bodyPr wrap="square" lIns="91440" tIns="45720" rIns="91440" bIns="45720"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spcBef>
                <a:spcPct val="0"/>
              </a:spcBef>
            </a:pPr>
            <a:r>
              <a:rPr lang="zh-CN" altLang="en-US" sz="1100" dirty="0">
                <a:cs typeface="+mn-ea"/>
                <a:sym typeface="+mn-lt"/>
              </a:rPr>
              <a:t>请在这里输入您的主要叙述内容</a:t>
            </a:r>
            <a:endParaRPr lang="en-US" altLang="zh-CN" sz="1100" dirty="0">
              <a:cs typeface="+mn-ea"/>
              <a:sym typeface="+mn-lt"/>
            </a:endParaRPr>
          </a:p>
        </p:txBody>
      </p:sp>
      <p:grpSp>
        <p:nvGrpSpPr>
          <p:cNvPr id="113" name="组合 112"/>
          <p:cNvGrpSpPr/>
          <p:nvPr/>
        </p:nvGrpSpPr>
        <p:grpSpPr>
          <a:xfrm>
            <a:off x="9338195" y="1959478"/>
            <a:ext cx="671866" cy="671865"/>
            <a:chOff x="9369192" y="2284942"/>
            <a:chExt cx="671866" cy="671865"/>
          </a:xfrm>
        </p:grpSpPr>
        <p:sp>
          <p:nvSpPr>
            <p:cNvPr id="114" name="íṣḷiḓê"/>
            <p:cNvSpPr/>
            <p:nvPr/>
          </p:nvSpPr>
          <p:spPr>
            <a:xfrm>
              <a:off x="9369192" y="2284942"/>
              <a:ext cx="671866" cy="671865"/>
            </a:xfrm>
            <a:prstGeom prst="ellipse">
              <a:avLst/>
            </a:prstGeom>
            <a:solidFill>
              <a:schemeClr val="bg1">
                <a:lumMod val="50000"/>
              </a:schemeClr>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115" name="iśḷîḋê"/>
            <p:cNvSpPr/>
            <p:nvPr/>
          </p:nvSpPr>
          <p:spPr>
            <a:xfrm>
              <a:off x="9534900" y="2461385"/>
              <a:ext cx="340450" cy="352152"/>
            </a:xfrm>
            <a:custGeom>
              <a:avLst/>
              <a:gdLst/>
              <a:ahLst/>
              <a:cxnLst>
                <a:cxn ang="0">
                  <a:pos x="wd2" y="hd2"/>
                </a:cxn>
                <a:cxn ang="5400000">
                  <a:pos x="wd2" y="hd2"/>
                </a:cxn>
                <a:cxn ang="10800000">
                  <a:pos x="wd2" y="hd2"/>
                </a:cxn>
                <a:cxn ang="16200000">
                  <a:pos x="wd2" y="hd2"/>
                </a:cxn>
              </a:cxnLst>
              <a:rect l="0" t="0" r="r" b="b"/>
              <a:pathLst>
                <a:path w="21600" h="21600" extrusionOk="0">
                  <a:moveTo>
                    <a:pt x="3645" y="0"/>
                  </a:moveTo>
                  <a:cubicBezTo>
                    <a:pt x="2654" y="0"/>
                    <a:pt x="1839" y="771"/>
                    <a:pt x="1839" y="1729"/>
                  </a:cubicBezTo>
                  <a:cubicBezTo>
                    <a:pt x="1839" y="2688"/>
                    <a:pt x="2654" y="3459"/>
                    <a:pt x="3645" y="3459"/>
                  </a:cubicBezTo>
                  <a:cubicBezTo>
                    <a:pt x="4636" y="3459"/>
                    <a:pt x="5434" y="2688"/>
                    <a:pt x="5434" y="1729"/>
                  </a:cubicBezTo>
                  <a:cubicBezTo>
                    <a:pt x="5434" y="771"/>
                    <a:pt x="4636" y="0"/>
                    <a:pt x="3645" y="0"/>
                  </a:cubicBezTo>
                  <a:close/>
                  <a:moveTo>
                    <a:pt x="17955" y="0"/>
                  </a:moveTo>
                  <a:cubicBezTo>
                    <a:pt x="16964" y="0"/>
                    <a:pt x="16166" y="771"/>
                    <a:pt x="16166" y="1729"/>
                  </a:cubicBezTo>
                  <a:cubicBezTo>
                    <a:pt x="16166" y="2688"/>
                    <a:pt x="16964" y="3459"/>
                    <a:pt x="17955" y="3459"/>
                  </a:cubicBezTo>
                  <a:cubicBezTo>
                    <a:pt x="18946" y="3459"/>
                    <a:pt x="19761" y="2688"/>
                    <a:pt x="19761" y="1729"/>
                  </a:cubicBezTo>
                  <a:cubicBezTo>
                    <a:pt x="19761" y="771"/>
                    <a:pt x="18946" y="0"/>
                    <a:pt x="17955" y="0"/>
                  </a:cubicBezTo>
                  <a:close/>
                  <a:moveTo>
                    <a:pt x="10614" y="3703"/>
                  </a:moveTo>
                  <a:cubicBezTo>
                    <a:pt x="9623" y="3703"/>
                    <a:pt x="8809" y="4474"/>
                    <a:pt x="8809" y="5433"/>
                  </a:cubicBezTo>
                  <a:cubicBezTo>
                    <a:pt x="8809" y="6391"/>
                    <a:pt x="9623" y="7178"/>
                    <a:pt x="10614" y="7178"/>
                  </a:cubicBezTo>
                  <a:cubicBezTo>
                    <a:pt x="11605" y="7178"/>
                    <a:pt x="12403" y="6391"/>
                    <a:pt x="12403" y="5433"/>
                  </a:cubicBezTo>
                  <a:cubicBezTo>
                    <a:pt x="12403" y="4474"/>
                    <a:pt x="11605" y="3703"/>
                    <a:pt x="10614" y="3703"/>
                  </a:cubicBezTo>
                  <a:close/>
                  <a:moveTo>
                    <a:pt x="1131" y="4356"/>
                  </a:moveTo>
                  <a:cubicBezTo>
                    <a:pt x="510" y="4356"/>
                    <a:pt x="0" y="4833"/>
                    <a:pt x="0" y="5433"/>
                  </a:cubicBezTo>
                  <a:lnTo>
                    <a:pt x="0" y="7570"/>
                  </a:lnTo>
                  <a:lnTo>
                    <a:pt x="0" y="9772"/>
                  </a:lnTo>
                  <a:cubicBezTo>
                    <a:pt x="0" y="10372"/>
                    <a:pt x="510" y="10849"/>
                    <a:pt x="1131" y="10849"/>
                  </a:cubicBezTo>
                  <a:cubicBezTo>
                    <a:pt x="1225" y="10849"/>
                    <a:pt x="1313" y="10837"/>
                    <a:pt x="1401" y="10816"/>
                  </a:cubicBezTo>
                  <a:lnTo>
                    <a:pt x="1401" y="16804"/>
                  </a:lnTo>
                  <a:cubicBezTo>
                    <a:pt x="1401" y="17404"/>
                    <a:pt x="1894" y="17880"/>
                    <a:pt x="2514" y="17880"/>
                  </a:cubicBezTo>
                  <a:cubicBezTo>
                    <a:pt x="3135" y="17880"/>
                    <a:pt x="3645" y="17403"/>
                    <a:pt x="3645" y="16804"/>
                  </a:cubicBezTo>
                  <a:cubicBezTo>
                    <a:pt x="3645" y="17403"/>
                    <a:pt x="4138" y="17880"/>
                    <a:pt x="4759" y="17880"/>
                  </a:cubicBezTo>
                  <a:cubicBezTo>
                    <a:pt x="5379" y="17880"/>
                    <a:pt x="5889" y="17403"/>
                    <a:pt x="5889" y="16804"/>
                  </a:cubicBezTo>
                  <a:cubicBezTo>
                    <a:pt x="5889" y="16804"/>
                    <a:pt x="5889" y="9103"/>
                    <a:pt x="5889" y="9103"/>
                  </a:cubicBezTo>
                  <a:cubicBezTo>
                    <a:pt x="5889" y="8235"/>
                    <a:pt x="6472" y="7480"/>
                    <a:pt x="7290" y="7162"/>
                  </a:cubicBezTo>
                  <a:lnTo>
                    <a:pt x="7290" y="5433"/>
                  </a:lnTo>
                  <a:cubicBezTo>
                    <a:pt x="7290" y="4833"/>
                    <a:pt x="6780" y="4356"/>
                    <a:pt x="6159" y="4356"/>
                  </a:cubicBezTo>
                  <a:cubicBezTo>
                    <a:pt x="6074" y="4356"/>
                    <a:pt x="5982" y="4356"/>
                    <a:pt x="5889" y="4356"/>
                  </a:cubicBezTo>
                  <a:lnTo>
                    <a:pt x="5029" y="4356"/>
                  </a:lnTo>
                  <a:lnTo>
                    <a:pt x="2244" y="4356"/>
                  </a:lnTo>
                  <a:lnTo>
                    <a:pt x="1164" y="4356"/>
                  </a:lnTo>
                  <a:cubicBezTo>
                    <a:pt x="1150" y="4356"/>
                    <a:pt x="1145" y="4356"/>
                    <a:pt x="1131" y="4356"/>
                  </a:cubicBezTo>
                  <a:close/>
                  <a:moveTo>
                    <a:pt x="15441" y="4356"/>
                  </a:moveTo>
                  <a:cubicBezTo>
                    <a:pt x="14820" y="4356"/>
                    <a:pt x="14327" y="4833"/>
                    <a:pt x="14327" y="5433"/>
                  </a:cubicBezTo>
                  <a:lnTo>
                    <a:pt x="14327" y="7162"/>
                  </a:lnTo>
                  <a:cubicBezTo>
                    <a:pt x="15145" y="7480"/>
                    <a:pt x="15711" y="8235"/>
                    <a:pt x="15711" y="9103"/>
                  </a:cubicBezTo>
                  <a:lnTo>
                    <a:pt x="15711" y="16804"/>
                  </a:lnTo>
                  <a:cubicBezTo>
                    <a:pt x="15711" y="17404"/>
                    <a:pt x="16221" y="17880"/>
                    <a:pt x="16841" y="17880"/>
                  </a:cubicBezTo>
                  <a:cubicBezTo>
                    <a:pt x="17461" y="17880"/>
                    <a:pt x="17955" y="17403"/>
                    <a:pt x="17955" y="16804"/>
                  </a:cubicBezTo>
                  <a:cubicBezTo>
                    <a:pt x="17955" y="17403"/>
                    <a:pt x="18465" y="17880"/>
                    <a:pt x="19086" y="17880"/>
                  </a:cubicBezTo>
                  <a:cubicBezTo>
                    <a:pt x="19706" y="17880"/>
                    <a:pt x="20216" y="17403"/>
                    <a:pt x="20216" y="16804"/>
                  </a:cubicBezTo>
                  <a:lnTo>
                    <a:pt x="20216" y="10816"/>
                  </a:lnTo>
                  <a:cubicBezTo>
                    <a:pt x="20303" y="10837"/>
                    <a:pt x="20392" y="10849"/>
                    <a:pt x="20486" y="10849"/>
                  </a:cubicBezTo>
                  <a:cubicBezTo>
                    <a:pt x="21106" y="10849"/>
                    <a:pt x="21600" y="10372"/>
                    <a:pt x="21600" y="9772"/>
                  </a:cubicBezTo>
                  <a:lnTo>
                    <a:pt x="21600" y="7570"/>
                  </a:lnTo>
                  <a:cubicBezTo>
                    <a:pt x="21600" y="7570"/>
                    <a:pt x="21600" y="5433"/>
                    <a:pt x="21600" y="5433"/>
                  </a:cubicBezTo>
                  <a:cubicBezTo>
                    <a:pt x="21600" y="4833"/>
                    <a:pt x="21106" y="4356"/>
                    <a:pt x="20486" y="4356"/>
                  </a:cubicBezTo>
                  <a:cubicBezTo>
                    <a:pt x="20400" y="4356"/>
                    <a:pt x="20309" y="4356"/>
                    <a:pt x="20216" y="4356"/>
                  </a:cubicBezTo>
                  <a:lnTo>
                    <a:pt x="19356" y="4356"/>
                  </a:lnTo>
                  <a:lnTo>
                    <a:pt x="16571" y="4356"/>
                  </a:lnTo>
                  <a:lnTo>
                    <a:pt x="15491" y="4356"/>
                  </a:lnTo>
                  <a:cubicBezTo>
                    <a:pt x="15477" y="4356"/>
                    <a:pt x="15455" y="4356"/>
                    <a:pt x="15441" y="4356"/>
                  </a:cubicBezTo>
                  <a:close/>
                  <a:moveTo>
                    <a:pt x="8100" y="8059"/>
                  </a:moveTo>
                  <a:cubicBezTo>
                    <a:pt x="7480" y="8059"/>
                    <a:pt x="6969" y="8536"/>
                    <a:pt x="6969" y="9136"/>
                  </a:cubicBezTo>
                  <a:lnTo>
                    <a:pt x="6969" y="11273"/>
                  </a:lnTo>
                  <a:lnTo>
                    <a:pt x="6969" y="13476"/>
                  </a:lnTo>
                  <a:cubicBezTo>
                    <a:pt x="6969" y="14075"/>
                    <a:pt x="7480" y="14552"/>
                    <a:pt x="8100" y="14552"/>
                  </a:cubicBezTo>
                  <a:cubicBezTo>
                    <a:pt x="8194" y="14552"/>
                    <a:pt x="8283" y="14541"/>
                    <a:pt x="8370" y="14520"/>
                  </a:cubicBezTo>
                  <a:lnTo>
                    <a:pt x="8370" y="20507"/>
                  </a:lnTo>
                  <a:cubicBezTo>
                    <a:pt x="8370" y="21107"/>
                    <a:pt x="8863" y="21600"/>
                    <a:pt x="9484" y="21600"/>
                  </a:cubicBezTo>
                  <a:cubicBezTo>
                    <a:pt x="10104" y="21600"/>
                    <a:pt x="10614" y="21107"/>
                    <a:pt x="10614" y="20507"/>
                  </a:cubicBezTo>
                  <a:cubicBezTo>
                    <a:pt x="10615" y="21107"/>
                    <a:pt x="11108" y="21600"/>
                    <a:pt x="11728" y="21600"/>
                  </a:cubicBezTo>
                  <a:cubicBezTo>
                    <a:pt x="12348" y="21600"/>
                    <a:pt x="12859" y="21107"/>
                    <a:pt x="12859" y="20507"/>
                  </a:cubicBezTo>
                  <a:lnTo>
                    <a:pt x="12859" y="14520"/>
                  </a:lnTo>
                  <a:cubicBezTo>
                    <a:pt x="12946" y="14541"/>
                    <a:pt x="13035" y="14552"/>
                    <a:pt x="13129" y="14552"/>
                  </a:cubicBezTo>
                  <a:cubicBezTo>
                    <a:pt x="13749" y="14552"/>
                    <a:pt x="14242" y="14075"/>
                    <a:pt x="14242" y="13476"/>
                  </a:cubicBezTo>
                  <a:lnTo>
                    <a:pt x="14242" y="11273"/>
                  </a:lnTo>
                  <a:cubicBezTo>
                    <a:pt x="14242" y="11273"/>
                    <a:pt x="14242" y="9136"/>
                    <a:pt x="14242" y="9136"/>
                  </a:cubicBezTo>
                  <a:cubicBezTo>
                    <a:pt x="14242" y="8536"/>
                    <a:pt x="13749" y="8059"/>
                    <a:pt x="13129" y="8059"/>
                  </a:cubicBezTo>
                  <a:cubicBezTo>
                    <a:pt x="13043" y="8059"/>
                    <a:pt x="12952" y="8059"/>
                    <a:pt x="12859" y="8059"/>
                  </a:cubicBezTo>
                  <a:lnTo>
                    <a:pt x="11998" y="8059"/>
                  </a:lnTo>
                  <a:lnTo>
                    <a:pt x="9214" y="8059"/>
                  </a:lnTo>
                  <a:lnTo>
                    <a:pt x="8134" y="8059"/>
                  </a:lnTo>
                  <a:cubicBezTo>
                    <a:pt x="8119" y="8059"/>
                    <a:pt x="8115" y="8059"/>
                    <a:pt x="8100" y="8059"/>
                  </a:cubicBezTo>
                  <a:close/>
                </a:path>
              </a:pathLst>
            </a:custGeom>
            <a:solidFill>
              <a:srgbClr val="FFFFFF"/>
            </a:solidFill>
            <a:ln w="12700" cap="flat">
              <a:noFill/>
              <a:miter lim="400000"/>
            </a:ln>
            <a:effectLst/>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cs typeface="+mn-ea"/>
                <a:sym typeface="+mn-lt"/>
              </a:endParaRPr>
            </a:p>
          </p:txBody>
        </p:sp>
      </p:grpSp>
      <p:sp>
        <p:nvSpPr>
          <p:cNvPr id="116" name="ïṣļïďè"/>
          <p:cNvSpPr/>
          <p:nvPr/>
        </p:nvSpPr>
        <p:spPr>
          <a:xfrm>
            <a:off x="6753843" y="4738808"/>
            <a:ext cx="1507402" cy="772167"/>
          </a:xfrm>
          <a:prstGeom prst="rect">
            <a:avLst/>
          </a:prstGeom>
          <a:noFill/>
          <a:ln w="12700" cap="flat">
            <a:noFill/>
            <a:miter lim="400000"/>
          </a:ln>
          <a:effectLst/>
        </p:spPr>
        <p:txBody>
          <a:bodyPr wrap="square" lIns="91440" tIns="45720" rIns="91440" bIns="45720"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spcBef>
                <a:spcPct val="0"/>
              </a:spcBef>
            </a:pPr>
            <a:r>
              <a:rPr lang="zh-CN" altLang="en-US" sz="1100" dirty="0">
                <a:cs typeface="+mn-ea"/>
                <a:sym typeface="+mn-lt"/>
              </a:rPr>
              <a:t>请在这里输入您的主要叙述内容</a:t>
            </a:r>
            <a:endParaRPr lang="en-US" altLang="zh-CN" sz="1100" dirty="0">
              <a:cs typeface="+mn-ea"/>
              <a:sym typeface="+mn-lt"/>
            </a:endParaRPr>
          </a:p>
        </p:txBody>
      </p:sp>
      <p:grpSp>
        <p:nvGrpSpPr>
          <p:cNvPr id="117" name="组合 116"/>
          <p:cNvGrpSpPr/>
          <p:nvPr/>
        </p:nvGrpSpPr>
        <p:grpSpPr>
          <a:xfrm>
            <a:off x="7171611" y="3957983"/>
            <a:ext cx="671866" cy="671865"/>
            <a:chOff x="7202608" y="4283447"/>
            <a:chExt cx="671866" cy="671865"/>
          </a:xfrm>
        </p:grpSpPr>
        <p:sp>
          <p:nvSpPr>
            <p:cNvPr id="118" name="î$ḷiḋê"/>
            <p:cNvSpPr/>
            <p:nvPr/>
          </p:nvSpPr>
          <p:spPr>
            <a:xfrm>
              <a:off x="7202608" y="4283447"/>
              <a:ext cx="671866" cy="671865"/>
            </a:xfrm>
            <a:prstGeom prst="ellipse">
              <a:avLst/>
            </a:prstGeom>
            <a:solidFill>
              <a:schemeClr val="bg1">
                <a:lumMod val="50000"/>
              </a:schemeClr>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cs typeface="+mn-ea"/>
                <a:sym typeface="+mn-lt"/>
              </a:endParaRPr>
            </a:p>
          </p:txBody>
        </p:sp>
        <p:sp>
          <p:nvSpPr>
            <p:cNvPr id="119" name="iṣlîďê"/>
            <p:cNvSpPr/>
            <p:nvPr/>
          </p:nvSpPr>
          <p:spPr>
            <a:xfrm>
              <a:off x="7364201" y="4459297"/>
              <a:ext cx="348680" cy="288402"/>
            </a:xfrm>
            <a:custGeom>
              <a:avLst/>
              <a:gdLst/>
              <a:ahLst/>
              <a:cxnLst>
                <a:cxn ang="0">
                  <a:pos x="wd2" y="hd2"/>
                </a:cxn>
                <a:cxn ang="5400000">
                  <a:pos x="wd2" y="hd2"/>
                </a:cxn>
                <a:cxn ang="10800000">
                  <a:pos x="wd2" y="hd2"/>
                </a:cxn>
                <a:cxn ang="16200000">
                  <a:pos x="wd2" y="hd2"/>
                </a:cxn>
              </a:cxnLst>
              <a:rect l="0" t="0" r="r" b="b"/>
              <a:pathLst>
                <a:path w="21600" h="21600" extrusionOk="0">
                  <a:moveTo>
                    <a:pt x="10527" y="0"/>
                  </a:moveTo>
                  <a:lnTo>
                    <a:pt x="7999" y="3056"/>
                  </a:lnTo>
                  <a:lnTo>
                    <a:pt x="9005" y="3056"/>
                  </a:lnTo>
                  <a:lnTo>
                    <a:pt x="9005" y="14359"/>
                  </a:lnTo>
                  <a:lnTo>
                    <a:pt x="12035" y="14359"/>
                  </a:lnTo>
                  <a:lnTo>
                    <a:pt x="12035" y="3056"/>
                  </a:lnTo>
                  <a:lnTo>
                    <a:pt x="13040" y="3056"/>
                  </a:lnTo>
                  <a:lnTo>
                    <a:pt x="10527" y="0"/>
                  </a:lnTo>
                  <a:close/>
                  <a:moveTo>
                    <a:pt x="13213" y="4393"/>
                  </a:moveTo>
                  <a:lnTo>
                    <a:pt x="13213" y="15731"/>
                  </a:lnTo>
                  <a:lnTo>
                    <a:pt x="7827" y="15731"/>
                  </a:lnTo>
                  <a:lnTo>
                    <a:pt x="7827" y="6633"/>
                  </a:lnTo>
                  <a:cubicBezTo>
                    <a:pt x="7561" y="6556"/>
                    <a:pt x="7280" y="6511"/>
                    <a:pt x="6994" y="6511"/>
                  </a:cubicBezTo>
                  <a:cubicBezTo>
                    <a:pt x="5270" y="6511"/>
                    <a:pt x="3827" y="7998"/>
                    <a:pt x="3504" y="9967"/>
                  </a:cubicBezTo>
                  <a:cubicBezTo>
                    <a:pt x="1473" y="10697"/>
                    <a:pt x="0" y="12953"/>
                    <a:pt x="0" y="15644"/>
                  </a:cubicBezTo>
                  <a:cubicBezTo>
                    <a:pt x="0" y="18925"/>
                    <a:pt x="2195" y="21600"/>
                    <a:pt x="4912" y="21600"/>
                  </a:cubicBezTo>
                  <a:lnTo>
                    <a:pt x="16674" y="21600"/>
                  </a:lnTo>
                  <a:cubicBezTo>
                    <a:pt x="19390" y="21600"/>
                    <a:pt x="21600" y="18925"/>
                    <a:pt x="21600" y="15644"/>
                  </a:cubicBezTo>
                  <a:cubicBezTo>
                    <a:pt x="21600" y="12904"/>
                    <a:pt x="20056" y="10600"/>
                    <a:pt x="17966" y="9914"/>
                  </a:cubicBezTo>
                  <a:cubicBezTo>
                    <a:pt x="17531" y="7031"/>
                    <a:pt x="15610" y="4885"/>
                    <a:pt x="13213" y="4393"/>
                  </a:cubicBezTo>
                  <a:close/>
                </a:path>
              </a:pathLst>
            </a:custGeom>
            <a:solidFill>
              <a:srgbClr val="FFFFFF"/>
            </a:solidFill>
            <a:ln w="12700" cap="flat">
              <a:noFill/>
              <a:miter lim="400000"/>
            </a:ln>
            <a:effectLst/>
          </p:spPr>
          <p:txBody>
            <a:bodyPr wrap="square" lIns="91440" tIns="45720" rIns="91440" bIns="45720" anchor="ctr">
              <a:normAutofit fontScale="8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sp>
        <p:nvSpPr>
          <p:cNvPr id="120" name="文本框 119"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1735065" y="3176002"/>
            <a:ext cx="2339102" cy="1231106"/>
          </a:xfrm>
          <a:prstGeom prst="rect">
            <a:avLst/>
          </a:prstGeom>
          <a:noFill/>
          <a:ln>
            <a:noFill/>
          </a:ln>
          <a:effectLst/>
        </p:spPr>
        <p:txBody>
          <a:bodyPr wrap="none" rtlCol="0">
            <a:spAutoFit/>
          </a:bodyPr>
          <a:lstStyle/>
          <a:p>
            <a:r>
              <a:rPr lang="zh-CN" altLang="en-US" b="1" dirty="0">
                <a:solidFill>
                  <a:schemeClr val="tx1">
                    <a:lumMod val="85000"/>
                    <a:lumOff val="15000"/>
                  </a:schemeClr>
                </a:solidFill>
                <a:cs typeface="+mn-ea"/>
                <a:sym typeface="+mn-lt"/>
              </a:rPr>
              <a:t>单击此处输入标题</a:t>
            </a:r>
            <a:endParaRPr lang="en-US" altLang="zh-CN" b="1" dirty="0">
              <a:solidFill>
                <a:schemeClr val="tx1">
                  <a:lumMod val="85000"/>
                  <a:lumOff val="15000"/>
                </a:schemeClr>
              </a:solidFill>
              <a:cs typeface="+mn-ea"/>
              <a:sym typeface="+mn-lt"/>
            </a:endParaRPr>
          </a:p>
          <a:p>
            <a:r>
              <a:rPr lang="zh-CN" altLang="en-US" sz="1200" dirty="0">
                <a:solidFill>
                  <a:schemeClr val="tx1">
                    <a:lumMod val="85000"/>
                    <a:lumOff val="15000"/>
                  </a:schemeClr>
                </a:solidFill>
                <a:cs typeface="+mn-ea"/>
                <a:sym typeface="+mn-lt"/>
              </a:rPr>
              <a:t>请在这里输入您的主要叙述内容</a:t>
            </a:r>
            <a:endParaRPr lang="en-US" altLang="zh-CN" sz="1200" dirty="0">
              <a:solidFill>
                <a:schemeClr val="tx1">
                  <a:lumMod val="85000"/>
                  <a:lumOff val="15000"/>
                </a:schemeClr>
              </a:solidFill>
              <a:cs typeface="+mn-ea"/>
              <a:sym typeface="+mn-lt"/>
            </a:endParaRPr>
          </a:p>
          <a:p>
            <a:r>
              <a:rPr lang="zh-CN" altLang="en-US" sz="1200" dirty="0">
                <a:solidFill>
                  <a:schemeClr val="tx1">
                    <a:lumMod val="85000"/>
                    <a:lumOff val="15000"/>
                  </a:schemeClr>
                </a:solidFill>
                <a:cs typeface="+mn-ea"/>
                <a:sym typeface="+mn-lt"/>
              </a:rPr>
              <a:t>请在这里输入您的主要叙述内容</a:t>
            </a:r>
            <a:endParaRPr lang="en-US" altLang="zh-CN" sz="1200" dirty="0">
              <a:solidFill>
                <a:schemeClr val="tx1">
                  <a:lumMod val="85000"/>
                  <a:lumOff val="15000"/>
                </a:schemeClr>
              </a:solidFill>
              <a:cs typeface="+mn-ea"/>
              <a:sym typeface="+mn-lt"/>
            </a:endParaRPr>
          </a:p>
          <a:p>
            <a:endParaRPr lang="en-US" altLang="zh-CN" sz="3200" dirty="0">
              <a:solidFill>
                <a:schemeClr val="tx1">
                  <a:lumMod val="85000"/>
                  <a:lumOff val="1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750"/>
                                        <p:tgtEl>
                                          <p:spTgt spid="74"/>
                                        </p:tgtEl>
                                      </p:cBhvr>
                                    </p:animEffect>
                                    <p:anim calcmode="lin" valueType="num">
                                      <p:cBhvr>
                                        <p:cTn id="8" dur="750" fill="hold"/>
                                        <p:tgtEl>
                                          <p:spTgt spid="74"/>
                                        </p:tgtEl>
                                        <p:attrNameLst>
                                          <p:attrName>ppt_x</p:attrName>
                                        </p:attrNameLst>
                                      </p:cBhvr>
                                      <p:tavLst>
                                        <p:tav tm="0">
                                          <p:val>
                                            <p:strVal val="#ppt_x"/>
                                          </p:val>
                                        </p:tav>
                                        <p:tav tm="100000">
                                          <p:val>
                                            <p:strVal val="#ppt_x"/>
                                          </p:val>
                                        </p:tav>
                                      </p:tavLst>
                                    </p:anim>
                                    <p:anim calcmode="lin" valueType="num">
                                      <p:cBhvr>
                                        <p:cTn id="9" dur="750" fill="hold"/>
                                        <p:tgtEl>
                                          <p:spTgt spid="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p:cTn id="13" dur="750" fill="hold"/>
                                        <p:tgtEl>
                                          <p:spTgt spid="60"/>
                                        </p:tgtEl>
                                        <p:attrNameLst>
                                          <p:attrName>ppt_w</p:attrName>
                                        </p:attrNameLst>
                                      </p:cBhvr>
                                      <p:tavLst>
                                        <p:tav tm="0">
                                          <p:val>
                                            <p:fltVal val="0"/>
                                          </p:val>
                                        </p:tav>
                                        <p:tav tm="100000">
                                          <p:val>
                                            <p:strVal val="#ppt_w"/>
                                          </p:val>
                                        </p:tav>
                                      </p:tavLst>
                                    </p:anim>
                                    <p:anim calcmode="lin" valueType="num">
                                      <p:cBhvr>
                                        <p:cTn id="14" dur="750" fill="hold"/>
                                        <p:tgtEl>
                                          <p:spTgt spid="60"/>
                                        </p:tgtEl>
                                        <p:attrNameLst>
                                          <p:attrName>ppt_h</p:attrName>
                                        </p:attrNameLst>
                                      </p:cBhvr>
                                      <p:tavLst>
                                        <p:tav tm="0">
                                          <p:val>
                                            <p:fltVal val="0"/>
                                          </p:val>
                                        </p:tav>
                                        <p:tav tm="100000">
                                          <p:val>
                                            <p:strVal val="#ppt_h"/>
                                          </p:val>
                                        </p:tav>
                                      </p:tavLst>
                                    </p:anim>
                                    <p:animEffect transition="in" filter="fade">
                                      <p:cBhvr>
                                        <p:cTn id="15" dur="750"/>
                                        <p:tgtEl>
                                          <p:spTgt spid="60"/>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120"/>
                                        </p:tgtEl>
                                        <p:attrNameLst>
                                          <p:attrName>style.visibility</p:attrName>
                                        </p:attrNameLst>
                                      </p:cBhvr>
                                      <p:to>
                                        <p:strVal val="visible"/>
                                      </p:to>
                                    </p:set>
                                    <p:animEffect transition="in" filter="wipe(left)">
                                      <p:cBhvr>
                                        <p:cTn id="19" dur="750"/>
                                        <p:tgtEl>
                                          <p:spTgt spid="120"/>
                                        </p:tgtEl>
                                      </p:cBhvr>
                                    </p:animEffect>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95"/>
                                        </p:tgtEl>
                                        <p:attrNameLst>
                                          <p:attrName>style.visibility</p:attrName>
                                        </p:attrNameLst>
                                      </p:cBhvr>
                                      <p:to>
                                        <p:strVal val="visible"/>
                                      </p:to>
                                    </p:set>
                                    <p:animEffect transition="in" filter="wipe(left)">
                                      <p:cBhvr>
                                        <p:cTn id="23" dur="750"/>
                                        <p:tgtEl>
                                          <p:spTgt spid="95"/>
                                        </p:tgtEl>
                                      </p:cBhvr>
                                    </p:animEffect>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93"/>
                                        </p:tgtEl>
                                        <p:attrNameLst>
                                          <p:attrName>style.visibility</p:attrName>
                                        </p:attrNameLst>
                                      </p:cBhvr>
                                      <p:to>
                                        <p:strVal val="visible"/>
                                      </p:to>
                                    </p:set>
                                    <p:animEffect transition="in" filter="wipe(left)">
                                      <p:cBhvr>
                                        <p:cTn id="27" dur="750"/>
                                        <p:tgtEl>
                                          <p:spTgt spid="93"/>
                                        </p:tgtEl>
                                      </p:cBhvr>
                                    </p:animEffect>
                                  </p:childTnLst>
                                </p:cTn>
                              </p:par>
                            </p:childTnLst>
                          </p:cTn>
                        </p:par>
                        <p:par>
                          <p:cTn id="28" fill="hold">
                            <p:stCondLst>
                              <p:cond delay="5000"/>
                            </p:stCondLst>
                            <p:childTnLst>
                              <p:par>
                                <p:cTn id="29" presetID="22" presetClass="entr" presetSubtype="8" fill="hold" grpId="0"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wipe(left)">
                                      <p:cBhvr>
                                        <p:cTn id="31" dur="750"/>
                                        <p:tgtEl>
                                          <p:spTgt spid="94"/>
                                        </p:tgtEl>
                                      </p:cBhvr>
                                    </p:animEffect>
                                  </p:childTnLst>
                                </p:cTn>
                              </p:par>
                            </p:childTnLst>
                          </p:cTn>
                        </p:par>
                        <p:par>
                          <p:cTn id="32" fill="hold">
                            <p:stCondLst>
                              <p:cond delay="6000"/>
                            </p:stCondLst>
                            <p:childTnLst>
                              <p:par>
                                <p:cTn id="33" presetID="49" presetClass="entr" presetSubtype="0" decel="100000" fill="hold" nodeType="afterEffect">
                                  <p:stCondLst>
                                    <p:cond delay="0"/>
                                  </p:stCondLst>
                                  <p:childTnLst>
                                    <p:set>
                                      <p:cBhvr>
                                        <p:cTn id="34" dur="1" fill="hold">
                                          <p:stCondLst>
                                            <p:cond delay="0"/>
                                          </p:stCondLst>
                                        </p:cTn>
                                        <p:tgtEl>
                                          <p:spTgt spid="101"/>
                                        </p:tgtEl>
                                        <p:attrNameLst>
                                          <p:attrName>style.visibility</p:attrName>
                                        </p:attrNameLst>
                                      </p:cBhvr>
                                      <p:to>
                                        <p:strVal val="visible"/>
                                      </p:to>
                                    </p:set>
                                    <p:anim calcmode="lin" valueType="num">
                                      <p:cBhvr>
                                        <p:cTn id="35" dur="750" fill="hold"/>
                                        <p:tgtEl>
                                          <p:spTgt spid="101"/>
                                        </p:tgtEl>
                                        <p:attrNameLst>
                                          <p:attrName>ppt_w</p:attrName>
                                        </p:attrNameLst>
                                      </p:cBhvr>
                                      <p:tavLst>
                                        <p:tav tm="0">
                                          <p:val>
                                            <p:fltVal val="0"/>
                                          </p:val>
                                        </p:tav>
                                        <p:tav tm="100000">
                                          <p:val>
                                            <p:strVal val="#ppt_w"/>
                                          </p:val>
                                        </p:tav>
                                      </p:tavLst>
                                    </p:anim>
                                    <p:anim calcmode="lin" valueType="num">
                                      <p:cBhvr>
                                        <p:cTn id="36" dur="750" fill="hold"/>
                                        <p:tgtEl>
                                          <p:spTgt spid="101"/>
                                        </p:tgtEl>
                                        <p:attrNameLst>
                                          <p:attrName>ppt_h</p:attrName>
                                        </p:attrNameLst>
                                      </p:cBhvr>
                                      <p:tavLst>
                                        <p:tav tm="0">
                                          <p:val>
                                            <p:fltVal val="0"/>
                                          </p:val>
                                        </p:tav>
                                        <p:tav tm="100000">
                                          <p:val>
                                            <p:strVal val="#ppt_h"/>
                                          </p:val>
                                        </p:tav>
                                      </p:tavLst>
                                    </p:anim>
                                    <p:anim calcmode="lin" valueType="num">
                                      <p:cBhvr>
                                        <p:cTn id="37" dur="750" fill="hold"/>
                                        <p:tgtEl>
                                          <p:spTgt spid="101"/>
                                        </p:tgtEl>
                                        <p:attrNameLst>
                                          <p:attrName>style.rotation</p:attrName>
                                        </p:attrNameLst>
                                      </p:cBhvr>
                                      <p:tavLst>
                                        <p:tav tm="0">
                                          <p:val>
                                            <p:fltVal val="360"/>
                                          </p:val>
                                        </p:tav>
                                        <p:tav tm="100000">
                                          <p:val>
                                            <p:fltVal val="0"/>
                                          </p:val>
                                        </p:tav>
                                      </p:tavLst>
                                    </p:anim>
                                    <p:animEffect transition="in" filter="fade">
                                      <p:cBhvr>
                                        <p:cTn id="38" dur="750"/>
                                        <p:tgtEl>
                                          <p:spTgt spid="101"/>
                                        </p:tgtEl>
                                      </p:cBhvr>
                                    </p:animEffect>
                                  </p:childTnLst>
                                </p:cTn>
                              </p:par>
                            </p:childTnLst>
                          </p:cTn>
                        </p:par>
                        <p:par>
                          <p:cTn id="39" fill="hold">
                            <p:stCondLst>
                              <p:cond delay="7000"/>
                            </p:stCondLst>
                            <p:childTnLst>
                              <p:par>
                                <p:cTn id="40" presetID="12" presetClass="entr" presetSubtype="1" fill="hold" grpId="0" nodeType="afterEffect">
                                  <p:stCondLst>
                                    <p:cond delay="0"/>
                                  </p:stCondLst>
                                  <p:childTnLst>
                                    <p:set>
                                      <p:cBhvr>
                                        <p:cTn id="41" dur="1" fill="hold">
                                          <p:stCondLst>
                                            <p:cond delay="0"/>
                                          </p:stCondLst>
                                        </p:cTn>
                                        <p:tgtEl>
                                          <p:spTgt spid="100"/>
                                        </p:tgtEl>
                                        <p:attrNameLst>
                                          <p:attrName>style.visibility</p:attrName>
                                        </p:attrNameLst>
                                      </p:cBhvr>
                                      <p:to>
                                        <p:strVal val="visible"/>
                                      </p:to>
                                    </p:set>
                                    <p:anim calcmode="lin" valueType="num">
                                      <p:cBhvr additive="base">
                                        <p:cTn id="42" dur="750"/>
                                        <p:tgtEl>
                                          <p:spTgt spid="100"/>
                                        </p:tgtEl>
                                        <p:attrNameLst>
                                          <p:attrName>ppt_y</p:attrName>
                                        </p:attrNameLst>
                                      </p:cBhvr>
                                      <p:tavLst>
                                        <p:tav tm="0">
                                          <p:val>
                                            <p:strVal val="#ppt_y-#ppt_h*1.125000"/>
                                          </p:val>
                                        </p:tav>
                                        <p:tav tm="100000">
                                          <p:val>
                                            <p:strVal val="#ppt_y"/>
                                          </p:val>
                                        </p:tav>
                                      </p:tavLst>
                                    </p:anim>
                                    <p:animEffect transition="in" filter="wipe(down)">
                                      <p:cBhvr>
                                        <p:cTn id="43" dur="750"/>
                                        <p:tgtEl>
                                          <p:spTgt spid="100"/>
                                        </p:tgtEl>
                                      </p:cBhvr>
                                    </p:animEffect>
                                  </p:childTnLst>
                                </p:cTn>
                              </p:par>
                            </p:childTnLst>
                          </p:cTn>
                        </p:par>
                        <p:par>
                          <p:cTn id="44" fill="hold">
                            <p:stCondLst>
                              <p:cond delay="8000"/>
                            </p:stCondLst>
                            <p:childTnLst>
                              <p:par>
                                <p:cTn id="45" presetID="49" presetClass="entr" presetSubtype="0" decel="100000" fill="hold" nodeType="afterEffect">
                                  <p:stCondLst>
                                    <p:cond delay="0"/>
                                  </p:stCondLst>
                                  <p:childTnLst>
                                    <p:set>
                                      <p:cBhvr>
                                        <p:cTn id="46" dur="1" fill="hold">
                                          <p:stCondLst>
                                            <p:cond delay="0"/>
                                          </p:stCondLst>
                                        </p:cTn>
                                        <p:tgtEl>
                                          <p:spTgt spid="109"/>
                                        </p:tgtEl>
                                        <p:attrNameLst>
                                          <p:attrName>style.visibility</p:attrName>
                                        </p:attrNameLst>
                                      </p:cBhvr>
                                      <p:to>
                                        <p:strVal val="visible"/>
                                      </p:to>
                                    </p:set>
                                    <p:anim calcmode="lin" valueType="num">
                                      <p:cBhvr>
                                        <p:cTn id="47" dur="750" fill="hold"/>
                                        <p:tgtEl>
                                          <p:spTgt spid="109"/>
                                        </p:tgtEl>
                                        <p:attrNameLst>
                                          <p:attrName>ppt_w</p:attrName>
                                        </p:attrNameLst>
                                      </p:cBhvr>
                                      <p:tavLst>
                                        <p:tav tm="0">
                                          <p:val>
                                            <p:fltVal val="0"/>
                                          </p:val>
                                        </p:tav>
                                        <p:tav tm="100000">
                                          <p:val>
                                            <p:strVal val="#ppt_w"/>
                                          </p:val>
                                        </p:tav>
                                      </p:tavLst>
                                    </p:anim>
                                    <p:anim calcmode="lin" valueType="num">
                                      <p:cBhvr>
                                        <p:cTn id="48" dur="750" fill="hold"/>
                                        <p:tgtEl>
                                          <p:spTgt spid="109"/>
                                        </p:tgtEl>
                                        <p:attrNameLst>
                                          <p:attrName>ppt_h</p:attrName>
                                        </p:attrNameLst>
                                      </p:cBhvr>
                                      <p:tavLst>
                                        <p:tav tm="0">
                                          <p:val>
                                            <p:fltVal val="0"/>
                                          </p:val>
                                        </p:tav>
                                        <p:tav tm="100000">
                                          <p:val>
                                            <p:strVal val="#ppt_h"/>
                                          </p:val>
                                        </p:tav>
                                      </p:tavLst>
                                    </p:anim>
                                    <p:anim calcmode="lin" valueType="num">
                                      <p:cBhvr>
                                        <p:cTn id="49" dur="750" fill="hold"/>
                                        <p:tgtEl>
                                          <p:spTgt spid="109"/>
                                        </p:tgtEl>
                                        <p:attrNameLst>
                                          <p:attrName>style.rotation</p:attrName>
                                        </p:attrNameLst>
                                      </p:cBhvr>
                                      <p:tavLst>
                                        <p:tav tm="0">
                                          <p:val>
                                            <p:fltVal val="360"/>
                                          </p:val>
                                        </p:tav>
                                        <p:tav tm="100000">
                                          <p:val>
                                            <p:fltVal val="0"/>
                                          </p:val>
                                        </p:tav>
                                      </p:tavLst>
                                    </p:anim>
                                    <p:animEffect transition="in" filter="fade">
                                      <p:cBhvr>
                                        <p:cTn id="50" dur="750"/>
                                        <p:tgtEl>
                                          <p:spTgt spid="109"/>
                                        </p:tgtEl>
                                      </p:cBhvr>
                                    </p:animEffect>
                                  </p:childTnLst>
                                </p:cTn>
                              </p:par>
                            </p:childTnLst>
                          </p:cTn>
                        </p:par>
                        <p:par>
                          <p:cTn id="51" fill="hold">
                            <p:stCondLst>
                              <p:cond delay="9000"/>
                            </p:stCondLst>
                            <p:childTnLst>
                              <p:par>
                                <p:cTn id="52" presetID="12" presetClass="entr" presetSubtype="1" fill="hold" grpId="0" nodeType="afterEffect">
                                  <p:stCondLst>
                                    <p:cond delay="0"/>
                                  </p:stCondLst>
                                  <p:childTnLst>
                                    <p:set>
                                      <p:cBhvr>
                                        <p:cTn id="53" dur="1" fill="hold">
                                          <p:stCondLst>
                                            <p:cond delay="0"/>
                                          </p:stCondLst>
                                        </p:cTn>
                                        <p:tgtEl>
                                          <p:spTgt spid="108"/>
                                        </p:tgtEl>
                                        <p:attrNameLst>
                                          <p:attrName>style.visibility</p:attrName>
                                        </p:attrNameLst>
                                      </p:cBhvr>
                                      <p:to>
                                        <p:strVal val="visible"/>
                                      </p:to>
                                    </p:set>
                                    <p:anim calcmode="lin" valueType="num">
                                      <p:cBhvr additive="base">
                                        <p:cTn id="54" dur="750"/>
                                        <p:tgtEl>
                                          <p:spTgt spid="108"/>
                                        </p:tgtEl>
                                        <p:attrNameLst>
                                          <p:attrName>ppt_y</p:attrName>
                                        </p:attrNameLst>
                                      </p:cBhvr>
                                      <p:tavLst>
                                        <p:tav tm="0">
                                          <p:val>
                                            <p:strVal val="#ppt_y-#ppt_h*1.125000"/>
                                          </p:val>
                                        </p:tav>
                                        <p:tav tm="100000">
                                          <p:val>
                                            <p:strVal val="#ppt_y"/>
                                          </p:val>
                                        </p:tav>
                                      </p:tavLst>
                                    </p:anim>
                                    <p:animEffect transition="in" filter="wipe(down)">
                                      <p:cBhvr>
                                        <p:cTn id="55" dur="750"/>
                                        <p:tgtEl>
                                          <p:spTgt spid="108"/>
                                        </p:tgtEl>
                                      </p:cBhvr>
                                    </p:animEffect>
                                  </p:childTnLst>
                                </p:cTn>
                              </p:par>
                            </p:childTnLst>
                          </p:cTn>
                        </p:par>
                        <p:par>
                          <p:cTn id="56" fill="hold">
                            <p:stCondLst>
                              <p:cond delay="10000"/>
                            </p:stCondLst>
                            <p:childTnLst>
                              <p:par>
                                <p:cTn id="57" presetID="49" presetClass="entr" presetSubtype="0" decel="100000" fill="hold" nodeType="afterEffect">
                                  <p:stCondLst>
                                    <p:cond delay="0"/>
                                  </p:stCondLst>
                                  <p:childTnLst>
                                    <p:set>
                                      <p:cBhvr>
                                        <p:cTn id="58" dur="1" fill="hold">
                                          <p:stCondLst>
                                            <p:cond delay="0"/>
                                          </p:stCondLst>
                                        </p:cTn>
                                        <p:tgtEl>
                                          <p:spTgt spid="113"/>
                                        </p:tgtEl>
                                        <p:attrNameLst>
                                          <p:attrName>style.visibility</p:attrName>
                                        </p:attrNameLst>
                                      </p:cBhvr>
                                      <p:to>
                                        <p:strVal val="visible"/>
                                      </p:to>
                                    </p:set>
                                    <p:anim calcmode="lin" valueType="num">
                                      <p:cBhvr>
                                        <p:cTn id="59" dur="750" fill="hold"/>
                                        <p:tgtEl>
                                          <p:spTgt spid="113"/>
                                        </p:tgtEl>
                                        <p:attrNameLst>
                                          <p:attrName>ppt_w</p:attrName>
                                        </p:attrNameLst>
                                      </p:cBhvr>
                                      <p:tavLst>
                                        <p:tav tm="0">
                                          <p:val>
                                            <p:fltVal val="0"/>
                                          </p:val>
                                        </p:tav>
                                        <p:tav tm="100000">
                                          <p:val>
                                            <p:strVal val="#ppt_w"/>
                                          </p:val>
                                        </p:tav>
                                      </p:tavLst>
                                    </p:anim>
                                    <p:anim calcmode="lin" valueType="num">
                                      <p:cBhvr>
                                        <p:cTn id="60" dur="750" fill="hold"/>
                                        <p:tgtEl>
                                          <p:spTgt spid="113"/>
                                        </p:tgtEl>
                                        <p:attrNameLst>
                                          <p:attrName>ppt_h</p:attrName>
                                        </p:attrNameLst>
                                      </p:cBhvr>
                                      <p:tavLst>
                                        <p:tav tm="0">
                                          <p:val>
                                            <p:fltVal val="0"/>
                                          </p:val>
                                        </p:tav>
                                        <p:tav tm="100000">
                                          <p:val>
                                            <p:strVal val="#ppt_h"/>
                                          </p:val>
                                        </p:tav>
                                      </p:tavLst>
                                    </p:anim>
                                    <p:anim calcmode="lin" valueType="num">
                                      <p:cBhvr>
                                        <p:cTn id="61" dur="750" fill="hold"/>
                                        <p:tgtEl>
                                          <p:spTgt spid="113"/>
                                        </p:tgtEl>
                                        <p:attrNameLst>
                                          <p:attrName>style.rotation</p:attrName>
                                        </p:attrNameLst>
                                      </p:cBhvr>
                                      <p:tavLst>
                                        <p:tav tm="0">
                                          <p:val>
                                            <p:fltVal val="360"/>
                                          </p:val>
                                        </p:tav>
                                        <p:tav tm="100000">
                                          <p:val>
                                            <p:fltVal val="0"/>
                                          </p:val>
                                        </p:tav>
                                      </p:tavLst>
                                    </p:anim>
                                    <p:animEffect transition="in" filter="fade">
                                      <p:cBhvr>
                                        <p:cTn id="62" dur="750"/>
                                        <p:tgtEl>
                                          <p:spTgt spid="113"/>
                                        </p:tgtEl>
                                      </p:cBhvr>
                                    </p:animEffect>
                                  </p:childTnLst>
                                </p:cTn>
                              </p:par>
                            </p:childTnLst>
                          </p:cTn>
                        </p:par>
                        <p:par>
                          <p:cTn id="63" fill="hold">
                            <p:stCondLst>
                              <p:cond delay="11000"/>
                            </p:stCondLst>
                            <p:childTnLst>
                              <p:par>
                                <p:cTn id="64" presetID="12" presetClass="entr" presetSubtype="1" fill="hold" grpId="0" nodeType="afterEffect">
                                  <p:stCondLst>
                                    <p:cond delay="0"/>
                                  </p:stCondLst>
                                  <p:childTnLst>
                                    <p:set>
                                      <p:cBhvr>
                                        <p:cTn id="65" dur="1" fill="hold">
                                          <p:stCondLst>
                                            <p:cond delay="0"/>
                                          </p:stCondLst>
                                        </p:cTn>
                                        <p:tgtEl>
                                          <p:spTgt spid="112"/>
                                        </p:tgtEl>
                                        <p:attrNameLst>
                                          <p:attrName>style.visibility</p:attrName>
                                        </p:attrNameLst>
                                      </p:cBhvr>
                                      <p:to>
                                        <p:strVal val="visible"/>
                                      </p:to>
                                    </p:set>
                                    <p:anim calcmode="lin" valueType="num">
                                      <p:cBhvr additive="base">
                                        <p:cTn id="66" dur="750"/>
                                        <p:tgtEl>
                                          <p:spTgt spid="112"/>
                                        </p:tgtEl>
                                        <p:attrNameLst>
                                          <p:attrName>ppt_y</p:attrName>
                                        </p:attrNameLst>
                                      </p:cBhvr>
                                      <p:tavLst>
                                        <p:tav tm="0">
                                          <p:val>
                                            <p:strVal val="#ppt_y-#ppt_h*1.125000"/>
                                          </p:val>
                                        </p:tav>
                                        <p:tav tm="100000">
                                          <p:val>
                                            <p:strVal val="#ppt_y"/>
                                          </p:val>
                                        </p:tav>
                                      </p:tavLst>
                                    </p:anim>
                                    <p:animEffect transition="in" filter="wipe(down)">
                                      <p:cBhvr>
                                        <p:cTn id="67" dur="750"/>
                                        <p:tgtEl>
                                          <p:spTgt spid="112"/>
                                        </p:tgtEl>
                                      </p:cBhvr>
                                    </p:animEffect>
                                  </p:childTnLst>
                                </p:cTn>
                              </p:par>
                            </p:childTnLst>
                          </p:cTn>
                        </p:par>
                        <p:par>
                          <p:cTn id="68" fill="hold">
                            <p:stCondLst>
                              <p:cond delay="12000"/>
                            </p:stCondLst>
                            <p:childTnLst>
                              <p:par>
                                <p:cTn id="69" presetID="49" presetClass="entr" presetSubtype="0" decel="100000" fill="hold" nodeType="afterEffect">
                                  <p:stCondLst>
                                    <p:cond delay="0"/>
                                  </p:stCondLst>
                                  <p:childTnLst>
                                    <p:set>
                                      <p:cBhvr>
                                        <p:cTn id="70" dur="1" fill="hold">
                                          <p:stCondLst>
                                            <p:cond delay="0"/>
                                          </p:stCondLst>
                                        </p:cTn>
                                        <p:tgtEl>
                                          <p:spTgt spid="105"/>
                                        </p:tgtEl>
                                        <p:attrNameLst>
                                          <p:attrName>style.visibility</p:attrName>
                                        </p:attrNameLst>
                                      </p:cBhvr>
                                      <p:to>
                                        <p:strVal val="visible"/>
                                      </p:to>
                                    </p:set>
                                    <p:anim calcmode="lin" valueType="num">
                                      <p:cBhvr>
                                        <p:cTn id="71" dur="750" fill="hold"/>
                                        <p:tgtEl>
                                          <p:spTgt spid="105"/>
                                        </p:tgtEl>
                                        <p:attrNameLst>
                                          <p:attrName>ppt_w</p:attrName>
                                        </p:attrNameLst>
                                      </p:cBhvr>
                                      <p:tavLst>
                                        <p:tav tm="0">
                                          <p:val>
                                            <p:fltVal val="0"/>
                                          </p:val>
                                        </p:tav>
                                        <p:tav tm="100000">
                                          <p:val>
                                            <p:strVal val="#ppt_w"/>
                                          </p:val>
                                        </p:tav>
                                      </p:tavLst>
                                    </p:anim>
                                    <p:anim calcmode="lin" valueType="num">
                                      <p:cBhvr>
                                        <p:cTn id="72" dur="750" fill="hold"/>
                                        <p:tgtEl>
                                          <p:spTgt spid="105"/>
                                        </p:tgtEl>
                                        <p:attrNameLst>
                                          <p:attrName>ppt_h</p:attrName>
                                        </p:attrNameLst>
                                      </p:cBhvr>
                                      <p:tavLst>
                                        <p:tav tm="0">
                                          <p:val>
                                            <p:fltVal val="0"/>
                                          </p:val>
                                        </p:tav>
                                        <p:tav tm="100000">
                                          <p:val>
                                            <p:strVal val="#ppt_h"/>
                                          </p:val>
                                        </p:tav>
                                      </p:tavLst>
                                    </p:anim>
                                    <p:anim calcmode="lin" valueType="num">
                                      <p:cBhvr>
                                        <p:cTn id="73" dur="750" fill="hold"/>
                                        <p:tgtEl>
                                          <p:spTgt spid="105"/>
                                        </p:tgtEl>
                                        <p:attrNameLst>
                                          <p:attrName>style.rotation</p:attrName>
                                        </p:attrNameLst>
                                      </p:cBhvr>
                                      <p:tavLst>
                                        <p:tav tm="0">
                                          <p:val>
                                            <p:fltVal val="360"/>
                                          </p:val>
                                        </p:tav>
                                        <p:tav tm="100000">
                                          <p:val>
                                            <p:fltVal val="0"/>
                                          </p:val>
                                        </p:tav>
                                      </p:tavLst>
                                    </p:anim>
                                    <p:animEffect transition="in" filter="fade">
                                      <p:cBhvr>
                                        <p:cTn id="74" dur="750"/>
                                        <p:tgtEl>
                                          <p:spTgt spid="105"/>
                                        </p:tgtEl>
                                      </p:cBhvr>
                                    </p:animEffect>
                                  </p:childTnLst>
                                </p:cTn>
                              </p:par>
                            </p:childTnLst>
                          </p:cTn>
                        </p:par>
                        <p:par>
                          <p:cTn id="75" fill="hold">
                            <p:stCondLst>
                              <p:cond delay="13000"/>
                            </p:stCondLst>
                            <p:childTnLst>
                              <p:par>
                                <p:cTn id="76" presetID="12" presetClass="entr" presetSubtype="1" fill="hold" grpId="0" nodeType="afterEffect">
                                  <p:stCondLst>
                                    <p:cond delay="0"/>
                                  </p:stCondLst>
                                  <p:childTnLst>
                                    <p:set>
                                      <p:cBhvr>
                                        <p:cTn id="77" dur="1" fill="hold">
                                          <p:stCondLst>
                                            <p:cond delay="0"/>
                                          </p:stCondLst>
                                        </p:cTn>
                                        <p:tgtEl>
                                          <p:spTgt spid="104"/>
                                        </p:tgtEl>
                                        <p:attrNameLst>
                                          <p:attrName>style.visibility</p:attrName>
                                        </p:attrNameLst>
                                      </p:cBhvr>
                                      <p:to>
                                        <p:strVal val="visible"/>
                                      </p:to>
                                    </p:set>
                                    <p:anim calcmode="lin" valueType="num">
                                      <p:cBhvr additive="base">
                                        <p:cTn id="78" dur="750"/>
                                        <p:tgtEl>
                                          <p:spTgt spid="104"/>
                                        </p:tgtEl>
                                        <p:attrNameLst>
                                          <p:attrName>ppt_y</p:attrName>
                                        </p:attrNameLst>
                                      </p:cBhvr>
                                      <p:tavLst>
                                        <p:tav tm="0">
                                          <p:val>
                                            <p:strVal val="#ppt_y-#ppt_h*1.125000"/>
                                          </p:val>
                                        </p:tav>
                                        <p:tav tm="100000">
                                          <p:val>
                                            <p:strVal val="#ppt_y"/>
                                          </p:val>
                                        </p:tav>
                                      </p:tavLst>
                                    </p:anim>
                                    <p:animEffect transition="in" filter="wipe(down)">
                                      <p:cBhvr>
                                        <p:cTn id="79" dur="750"/>
                                        <p:tgtEl>
                                          <p:spTgt spid="104"/>
                                        </p:tgtEl>
                                      </p:cBhvr>
                                    </p:animEffect>
                                  </p:childTnLst>
                                </p:cTn>
                              </p:par>
                            </p:childTnLst>
                          </p:cTn>
                        </p:par>
                        <p:par>
                          <p:cTn id="80" fill="hold">
                            <p:stCondLst>
                              <p:cond delay="14000"/>
                            </p:stCondLst>
                            <p:childTnLst>
                              <p:par>
                                <p:cTn id="81" presetID="49" presetClass="entr" presetSubtype="0" decel="100000" fill="hold" nodeType="afterEffect">
                                  <p:stCondLst>
                                    <p:cond delay="0"/>
                                  </p:stCondLst>
                                  <p:childTnLst>
                                    <p:set>
                                      <p:cBhvr>
                                        <p:cTn id="82" dur="1" fill="hold">
                                          <p:stCondLst>
                                            <p:cond delay="0"/>
                                          </p:stCondLst>
                                        </p:cTn>
                                        <p:tgtEl>
                                          <p:spTgt spid="117"/>
                                        </p:tgtEl>
                                        <p:attrNameLst>
                                          <p:attrName>style.visibility</p:attrName>
                                        </p:attrNameLst>
                                      </p:cBhvr>
                                      <p:to>
                                        <p:strVal val="visible"/>
                                      </p:to>
                                    </p:set>
                                    <p:anim calcmode="lin" valueType="num">
                                      <p:cBhvr>
                                        <p:cTn id="83" dur="750" fill="hold"/>
                                        <p:tgtEl>
                                          <p:spTgt spid="117"/>
                                        </p:tgtEl>
                                        <p:attrNameLst>
                                          <p:attrName>ppt_w</p:attrName>
                                        </p:attrNameLst>
                                      </p:cBhvr>
                                      <p:tavLst>
                                        <p:tav tm="0">
                                          <p:val>
                                            <p:fltVal val="0"/>
                                          </p:val>
                                        </p:tav>
                                        <p:tav tm="100000">
                                          <p:val>
                                            <p:strVal val="#ppt_w"/>
                                          </p:val>
                                        </p:tav>
                                      </p:tavLst>
                                    </p:anim>
                                    <p:anim calcmode="lin" valueType="num">
                                      <p:cBhvr>
                                        <p:cTn id="84" dur="750" fill="hold"/>
                                        <p:tgtEl>
                                          <p:spTgt spid="117"/>
                                        </p:tgtEl>
                                        <p:attrNameLst>
                                          <p:attrName>ppt_h</p:attrName>
                                        </p:attrNameLst>
                                      </p:cBhvr>
                                      <p:tavLst>
                                        <p:tav tm="0">
                                          <p:val>
                                            <p:fltVal val="0"/>
                                          </p:val>
                                        </p:tav>
                                        <p:tav tm="100000">
                                          <p:val>
                                            <p:strVal val="#ppt_h"/>
                                          </p:val>
                                        </p:tav>
                                      </p:tavLst>
                                    </p:anim>
                                    <p:anim calcmode="lin" valueType="num">
                                      <p:cBhvr>
                                        <p:cTn id="85" dur="750" fill="hold"/>
                                        <p:tgtEl>
                                          <p:spTgt spid="117"/>
                                        </p:tgtEl>
                                        <p:attrNameLst>
                                          <p:attrName>style.rotation</p:attrName>
                                        </p:attrNameLst>
                                      </p:cBhvr>
                                      <p:tavLst>
                                        <p:tav tm="0">
                                          <p:val>
                                            <p:fltVal val="360"/>
                                          </p:val>
                                        </p:tav>
                                        <p:tav tm="100000">
                                          <p:val>
                                            <p:fltVal val="0"/>
                                          </p:val>
                                        </p:tav>
                                      </p:tavLst>
                                    </p:anim>
                                    <p:animEffect transition="in" filter="fade">
                                      <p:cBhvr>
                                        <p:cTn id="86" dur="750"/>
                                        <p:tgtEl>
                                          <p:spTgt spid="117"/>
                                        </p:tgtEl>
                                      </p:cBhvr>
                                    </p:animEffect>
                                  </p:childTnLst>
                                </p:cTn>
                              </p:par>
                            </p:childTnLst>
                          </p:cTn>
                        </p:par>
                        <p:par>
                          <p:cTn id="87" fill="hold">
                            <p:stCondLst>
                              <p:cond delay="15000"/>
                            </p:stCondLst>
                            <p:childTnLst>
                              <p:par>
                                <p:cTn id="88" presetID="12" presetClass="entr" presetSubtype="1" fill="hold" grpId="0" nodeType="afterEffect">
                                  <p:stCondLst>
                                    <p:cond delay="0"/>
                                  </p:stCondLst>
                                  <p:childTnLst>
                                    <p:set>
                                      <p:cBhvr>
                                        <p:cTn id="89" dur="1" fill="hold">
                                          <p:stCondLst>
                                            <p:cond delay="0"/>
                                          </p:stCondLst>
                                        </p:cTn>
                                        <p:tgtEl>
                                          <p:spTgt spid="116"/>
                                        </p:tgtEl>
                                        <p:attrNameLst>
                                          <p:attrName>style.visibility</p:attrName>
                                        </p:attrNameLst>
                                      </p:cBhvr>
                                      <p:to>
                                        <p:strVal val="visible"/>
                                      </p:to>
                                    </p:set>
                                    <p:anim calcmode="lin" valueType="num">
                                      <p:cBhvr additive="base">
                                        <p:cTn id="90" dur="750"/>
                                        <p:tgtEl>
                                          <p:spTgt spid="116"/>
                                        </p:tgtEl>
                                        <p:attrNameLst>
                                          <p:attrName>ppt_y</p:attrName>
                                        </p:attrNameLst>
                                      </p:cBhvr>
                                      <p:tavLst>
                                        <p:tav tm="0">
                                          <p:val>
                                            <p:strVal val="#ppt_y-#ppt_h*1.125000"/>
                                          </p:val>
                                        </p:tav>
                                        <p:tav tm="100000">
                                          <p:val>
                                            <p:strVal val="#ppt_y"/>
                                          </p:val>
                                        </p:tav>
                                      </p:tavLst>
                                    </p:anim>
                                    <p:animEffect transition="in" filter="wipe(down)">
                                      <p:cBhvr>
                                        <p:cTn id="91" dur="750"/>
                                        <p:tgtEl>
                                          <p:spTgt spid="116"/>
                                        </p:tgtEl>
                                      </p:cBhvr>
                                    </p:animEffect>
                                  </p:childTnLst>
                                </p:cTn>
                              </p:par>
                            </p:childTnLst>
                          </p:cTn>
                        </p:par>
                        <p:par>
                          <p:cTn id="92" fill="hold">
                            <p:stCondLst>
                              <p:cond delay="16000"/>
                            </p:stCondLst>
                            <p:childTnLst>
                              <p:par>
                                <p:cTn id="93" presetID="49" presetClass="entr" presetSubtype="0" decel="100000" fill="hold" nodeType="afterEffect">
                                  <p:stCondLst>
                                    <p:cond delay="0"/>
                                  </p:stCondLst>
                                  <p:childTnLst>
                                    <p:set>
                                      <p:cBhvr>
                                        <p:cTn id="94" dur="1" fill="hold">
                                          <p:stCondLst>
                                            <p:cond delay="0"/>
                                          </p:stCondLst>
                                        </p:cTn>
                                        <p:tgtEl>
                                          <p:spTgt spid="97"/>
                                        </p:tgtEl>
                                        <p:attrNameLst>
                                          <p:attrName>style.visibility</p:attrName>
                                        </p:attrNameLst>
                                      </p:cBhvr>
                                      <p:to>
                                        <p:strVal val="visible"/>
                                      </p:to>
                                    </p:set>
                                    <p:anim calcmode="lin" valueType="num">
                                      <p:cBhvr>
                                        <p:cTn id="95" dur="750" fill="hold"/>
                                        <p:tgtEl>
                                          <p:spTgt spid="97"/>
                                        </p:tgtEl>
                                        <p:attrNameLst>
                                          <p:attrName>ppt_w</p:attrName>
                                        </p:attrNameLst>
                                      </p:cBhvr>
                                      <p:tavLst>
                                        <p:tav tm="0">
                                          <p:val>
                                            <p:fltVal val="0"/>
                                          </p:val>
                                        </p:tav>
                                        <p:tav tm="100000">
                                          <p:val>
                                            <p:strVal val="#ppt_w"/>
                                          </p:val>
                                        </p:tav>
                                      </p:tavLst>
                                    </p:anim>
                                    <p:anim calcmode="lin" valueType="num">
                                      <p:cBhvr>
                                        <p:cTn id="96" dur="750" fill="hold"/>
                                        <p:tgtEl>
                                          <p:spTgt spid="97"/>
                                        </p:tgtEl>
                                        <p:attrNameLst>
                                          <p:attrName>ppt_h</p:attrName>
                                        </p:attrNameLst>
                                      </p:cBhvr>
                                      <p:tavLst>
                                        <p:tav tm="0">
                                          <p:val>
                                            <p:fltVal val="0"/>
                                          </p:val>
                                        </p:tav>
                                        <p:tav tm="100000">
                                          <p:val>
                                            <p:strVal val="#ppt_h"/>
                                          </p:val>
                                        </p:tav>
                                      </p:tavLst>
                                    </p:anim>
                                    <p:anim calcmode="lin" valueType="num">
                                      <p:cBhvr>
                                        <p:cTn id="97" dur="750" fill="hold"/>
                                        <p:tgtEl>
                                          <p:spTgt spid="97"/>
                                        </p:tgtEl>
                                        <p:attrNameLst>
                                          <p:attrName>style.rotation</p:attrName>
                                        </p:attrNameLst>
                                      </p:cBhvr>
                                      <p:tavLst>
                                        <p:tav tm="0">
                                          <p:val>
                                            <p:fltVal val="360"/>
                                          </p:val>
                                        </p:tav>
                                        <p:tav tm="100000">
                                          <p:val>
                                            <p:fltVal val="0"/>
                                          </p:val>
                                        </p:tav>
                                      </p:tavLst>
                                    </p:anim>
                                    <p:animEffect transition="in" filter="fade">
                                      <p:cBhvr>
                                        <p:cTn id="98" dur="750"/>
                                        <p:tgtEl>
                                          <p:spTgt spid="97"/>
                                        </p:tgtEl>
                                      </p:cBhvr>
                                    </p:animEffect>
                                  </p:childTnLst>
                                </p:cTn>
                              </p:par>
                            </p:childTnLst>
                          </p:cTn>
                        </p:par>
                        <p:par>
                          <p:cTn id="99" fill="hold">
                            <p:stCondLst>
                              <p:cond delay="17000"/>
                            </p:stCondLst>
                            <p:childTnLst>
                              <p:par>
                                <p:cTn id="100" presetID="12" presetClass="entr" presetSubtype="1" fill="hold" grpId="0" nodeType="afterEffect">
                                  <p:stCondLst>
                                    <p:cond delay="0"/>
                                  </p:stCondLst>
                                  <p:childTnLst>
                                    <p:set>
                                      <p:cBhvr>
                                        <p:cTn id="101" dur="1" fill="hold">
                                          <p:stCondLst>
                                            <p:cond delay="0"/>
                                          </p:stCondLst>
                                        </p:cTn>
                                        <p:tgtEl>
                                          <p:spTgt spid="96"/>
                                        </p:tgtEl>
                                        <p:attrNameLst>
                                          <p:attrName>style.visibility</p:attrName>
                                        </p:attrNameLst>
                                      </p:cBhvr>
                                      <p:to>
                                        <p:strVal val="visible"/>
                                      </p:to>
                                    </p:set>
                                    <p:anim calcmode="lin" valueType="num">
                                      <p:cBhvr additive="base">
                                        <p:cTn id="102" dur="750"/>
                                        <p:tgtEl>
                                          <p:spTgt spid="96"/>
                                        </p:tgtEl>
                                        <p:attrNameLst>
                                          <p:attrName>ppt_y</p:attrName>
                                        </p:attrNameLst>
                                      </p:cBhvr>
                                      <p:tavLst>
                                        <p:tav tm="0">
                                          <p:val>
                                            <p:strVal val="#ppt_y-#ppt_h*1.125000"/>
                                          </p:val>
                                        </p:tav>
                                        <p:tav tm="100000">
                                          <p:val>
                                            <p:strVal val="#ppt_y"/>
                                          </p:val>
                                        </p:tav>
                                      </p:tavLst>
                                    </p:anim>
                                    <p:animEffect transition="in" filter="wipe(down)">
                                      <p:cBhvr>
                                        <p:cTn id="103" dur="75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93" grpId="0" animBg="1"/>
      <p:bldP spid="94" grpId="0" animBg="1"/>
      <p:bldP spid="95" grpId="0" animBg="1"/>
      <p:bldP spid="96" grpId="0"/>
      <p:bldP spid="100" grpId="0"/>
      <p:bldP spid="104" grpId="0"/>
      <p:bldP spid="108" grpId="0"/>
      <p:bldP spid="112" grpId="0"/>
      <p:bldP spid="116" grpId="0"/>
      <p:bldP spid="120"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C862"/>
        </a:solidFill>
        <a:effectLst/>
      </p:bgPr>
    </p:bg>
    <p:spTree>
      <p:nvGrpSpPr>
        <p:cNvPr id="1" name=""/>
        <p:cNvGrpSpPr/>
        <p:nvPr/>
      </p:nvGrpSpPr>
      <p:grpSpPr>
        <a:xfrm>
          <a:off x="0" y="0"/>
          <a:ext cx="0" cy="0"/>
          <a:chOff x="0" y="0"/>
          <a:chExt cx="0" cy="0"/>
        </a:xfrm>
      </p:grpSpPr>
      <p:pic>
        <p:nvPicPr>
          <p:cNvPr id="7" name="图形 6"/>
          <p:cNvPicPr>
            <a:picLocks noChangeAspect="1"/>
          </p:cNvPicPr>
          <p:nvPr/>
        </p:nvPicPr>
        <p:blipFill>
          <a:blip r:embed="rId1" cstate="screen"/>
          <a:stretch>
            <a:fillRect/>
          </a:stretch>
        </p:blipFill>
        <p:spPr>
          <a:xfrm>
            <a:off x="111124" y="125500"/>
            <a:ext cx="12080876" cy="6884899"/>
          </a:xfrm>
          <a:prstGeom prst="rect">
            <a:avLst/>
          </a:prstGeom>
        </p:spPr>
      </p:pic>
      <p:sp>
        <p:nvSpPr>
          <p:cNvPr id="8" name="文本框 7"/>
          <p:cNvSpPr txBox="1"/>
          <p:nvPr/>
        </p:nvSpPr>
        <p:spPr>
          <a:xfrm>
            <a:off x="1327335" y="1934119"/>
            <a:ext cx="3752950" cy="646331"/>
          </a:xfrm>
          <a:prstGeom prst="rect">
            <a:avLst/>
          </a:prstGeom>
          <a:noFill/>
        </p:spPr>
        <p:txBody>
          <a:bodyPr wrap="none" rtlCol="0">
            <a:spAutoFit/>
            <a:scene3d>
              <a:camera prst="orthographicFront"/>
              <a:lightRig rig="threePt" dir="t"/>
            </a:scene3d>
            <a:sp3d contourW="12700"/>
          </a:bodyPr>
          <a:lstStyle/>
          <a:p>
            <a:pPr marL="0" marR="0" lvl="0" indent="0" defTabSz="4572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0" normalizeH="0" baseline="0" noProof="0" dirty="0">
                <a:ln>
                  <a:noFill/>
                </a:ln>
                <a:solidFill>
                  <a:schemeClr val="bg2">
                    <a:lumMod val="25000"/>
                  </a:schemeClr>
                </a:solidFill>
                <a:effectLst/>
                <a:uLnTx/>
                <a:uFillTx/>
                <a:cs typeface="+mn-ea"/>
                <a:sym typeface="+mn-lt"/>
              </a:rPr>
              <a:t>BUSINESS PLAN</a:t>
            </a:r>
            <a:endParaRPr kumimoji="0" lang="zh-CN" altLang="en-US" sz="3600" b="0" i="0" u="none" strike="noStrike" kern="1200" cap="none" spc="0" normalizeH="0" baseline="0" noProof="0" dirty="0">
              <a:ln>
                <a:noFill/>
              </a:ln>
              <a:solidFill>
                <a:schemeClr val="bg2">
                  <a:lumMod val="25000"/>
                </a:schemeClr>
              </a:solidFill>
              <a:effectLst/>
              <a:uLnTx/>
              <a:uFillTx/>
              <a:cs typeface="+mn-ea"/>
              <a:sym typeface="+mn-lt"/>
            </a:endParaRPr>
          </a:p>
        </p:txBody>
      </p:sp>
      <p:sp>
        <p:nvSpPr>
          <p:cNvPr id="9" name="文本框 8"/>
          <p:cNvSpPr txBox="1"/>
          <p:nvPr/>
        </p:nvSpPr>
        <p:spPr>
          <a:xfrm>
            <a:off x="1228362" y="2647747"/>
            <a:ext cx="6136337" cy="1200329"/>
          </a:xfrm>
          <a:prstGeom prst="rect">
            <a:avLst/>
          </a:prstGeom>
          <a:noFill/>
        </p:spPr>
        <p:txBody>
          <a:bodyPr wrap="square" rtlCol="0">
            <a:spAutoFit/>
            <a:scene3d>
              <a:camera prst="orthographicFront"/>
              <a:lightRig rig="threePt" dir="t"/>
            </a:scene3d>
            <a:sp3d contourW="12700"/>
          </a:bodyPr>
          <a:lstStyle/>
          <a:p>
            <a:pPr lvl="0" defTabSz="457200">
              <a:defRPr/>
            </a:pPr>
            <a:r>
              <a:rPr lang="zh-CN" altLang="en-US" sz="7200" b="1" dirty="0">
                <a:solidFill>
                  <a:schemeClr val="bg2">
                    <a:lumMod val="25000"/>
                  </a:schemeClr>
                </a:solidFill>
                <a:cs typeface="+mn-ea"/>
                <a:sym typeface="+mn-lt"/>
              </a:rPr>
              <a:t>谢谢大家观看</a:t>
            </a:r>
            <a:endParaRPr lang="zh-CN" altLang="en-US" sz="7200" b="1" dirty="0">
              <a:solidFill>
                <a:schemeClr val="bg2">
                  <a:lumMod val="25000"/>
                </a:schemeClr>
              </a:solidFill>
              <a:cs typeface="+mn-ea"/>
              <a:sym typeface="+mn-lt"/>
            </a:endParaRPr>
          </a:p>
        </p:txBody>
      </p:sp>
      <p:sp>
        <p:nvSpPr>
          <p:cNvPr id="10" name="文本框 9"/>
          <p:cNvSpPr txBox="1"/>
          <p:nvPr/>
        </p:nvSpPr>
        <p:spPr>
          <a:xfrm>
            <a:off x="1427382" y="3961493"/>
            <a:ext cx="3510980" cy="600164"/>
          </a:xfrm>
          <a:prstGeom prst="rect">
            <a:avLst/>
          </a:prstGeom>
          <a:noFill/>
        </p:spPr>
        <p:txBody>
          <a:bodyPr wrap="square" rtlCol="0">
            <a:spAutoFit/>
            <a:scene3d>
              <a:camera prst="orthographicFront"/>
              <a:lightRig rig="threePt" dir="t"/>
            </a:scene3d>
            <a:sp3d contourW="12700"/>
          </a:bodyPr>
          <a:lstStyle/>
          <a:p>
            <a:pPr marL="0" marR="0" lvl="0" indent="0" defTabSz="457200"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schemeClr val="bg2">
                    <a:lumMod val="25000"/>
                  </a:schemeClr>
                </a:solidFill>
                <a:effectLst/>
                <a:uLnTx/>
                <a:uFillTx/>
                <a:cs typeface="+mn-ea"/>
                <a:sym typeface="+mn-lt"/>
              </a:rPr>
              <a:t>The user can demonstrate on a projector or computer, or print the presentation and make it into a film to be used in a wider field</a:t>
            </a:r>
            <a:endParaRPr kumimoji="0" lang="en-US" altLang="zh-CN" sz="1100" b="0" i="0" u="none" strike="noStrike" kern="1200" cap="none" spc="0" normalizeH="0" baseline="0" noProof="0" dirty="0">
              <a:ln>
                <a:noFill/>
              </a:ln>
              <a:solidFill>
                <a:schemeClr val="bg2">
                  <a:lumMod val="25000"/>
                </a:schemeClr>
              </a:solidFill>
              <a:effectLst/>
              <a:uLnTx/>
              <a:uFillTx/>
              <a:cs typeface="+mn-ea"/>
              <a:sym typeface="+mn-lt"/>
            </a:endParaRPr>
          </a:p>
        </p:txBody>
      </p:sp>
      <p:sp>
        <p:nvSpPr>
          <p:cNvPr id="16" name="矩形 15"/>
          <p:cNvSpPr/>
          <p:nvPr/>
        </p:nvSpPr>
        <p:spPr>
          <a:xfrm>
            <a:off x="1466053" y="1414408"/>
            <a:ext cx="473473" cy="257972"/>
          </a:xfrm>
          <a:prstGeom prst="rect">
            <a:avLst/>
          </a:prstGeom>
          <a:solidFill>
            <a:srgbClr val="EDA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7" name="图形 3"/>
          <p:cNvPicPr>
            <a:picLocks noChangeAspect="1"/>
          </p:cNvPicPr>
          <p:nvPr/>
        </p:nvPicPr>
        <p:blipFill>
          <a:blip r:embed="rId2" cstate="screen"/>
          <a:stretch>
            <a:fillRect/>
          </a:stretch>
        </p:blipFill>
        <p:spPr>
          <a:xfrm>
            <a:off x="6438122" y="929215"/>
            <a:ext cx="6242111" cy="6242111"/>
          </a:xfrm>
          <a:prstGeom prst="rect">
            <a:avLst/>
          </a:prstGeom>
        </p:spPr>
      </p:pic>
      <p:grpSp>
        <p:nvGrpSpPr>
          <p:cNvPr id="18" name="组合 17"/>
          <p:cNvGrpSpPr/>
          <p:nvPr/>
        </p:nvGrpSpPr>
        <p:grpSpPr>
          <a:xfrm>
            <a:off x="1312797" y="4903730"/>
            <a:ext cx="4735199" cy="381824"/>
            <a:chOff x="1312797" y="4903730"/>
            <a:chExt cx="4735199" cy="381824"/>
          </a:xfrm>
        </p:grpSpPr>
        <p:sp>
          <p:nvSpPr>
            <p:cNvPr id="19" name="文本框 12"/>
            <p:cNvSpPr txBox="1"/>
            <p:nvPr/>
          </p:nvSpPr>
          <p:spPr>
            <a:xfrm>
              <a:off x="1694620" y="4935346"/>
              <a:ext cx="2159982" cy="337185"/>
            </a:xfrm>
            <a:prstGeom prst="rect">
              <a:avLst/>
            </a:prstGeom>
            <a:noFill/>
          </p:spPr>
          <p:txBody>
            <a:bodyPr wrap="square" rtlCol="0">
              <a:spAutoFit/>
              <a:scene3d>
                <a:camera prst="orthographicFront"/>
                <a:lightRig rig="threePt" dir="t"/>
              </a:scene3d>
              <a:sp3d contourW="12700"/>
            </a:bodyPr>
            <a:lstStyle/>
            <a:p>
              <a:pPr marL="0" marR="0" lvl="0" indent="0" defTabSz="4572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bg2">
                      <a:lumMod val="25000"/>
                    </a:schemeClr>
                  </a:solidFill>
                  <a:effectLst/>
                  <a:uLnTx/>
                  <a:uFillTx/>
                  <a:cs typeface="+mn-ea"/>
                  <a:sym typeface="+mn-lt"/>
                </a:rPr>
                <a:t>汇报人</a:t>
              </a:r>
              <a:r>
                <a:rPr kumimoji="0" lang="zh-CN" altLang="en-US" sz="1600" b="1" i="0" u="none" strike="noStrike" kern="1200" cap="none" spc="0" normalizeH="0" baseline="0" noProof="0" dirty="0" smtClean="0">
                  <a:ln>
                    <a:noFill/>
                  </a:ln>
                  <a:solidFill>
                    <a:schemeClr val="bg2">
                      <a:lumMod val="25000"/>
                    </a:schemeClr>
                  </a:solidFill>
                  <a:effectLst/>
                  <a:uLnTx/>
                  <a:uFillTx/>
                  <a:cs typeface="+mn-ea"/>
                  <a:sym typeface="+mn-lt"/>
                </a:rPr>
                <a:t>：</a:t>
              </a:r>
              <a:r>
                <a:rPr kumimoji="0" lang="en-US" altLang="zh-CN" sz="1600" b="1" i="0" u="none" strike="noStrike" kern="1200" cap="none" spc="0" normalizeH="0" baseline="0" noProof="0" dirty="0" smtClean="0">
                  <a:ln>
                    <a:noFill/>
                  </a:ln>
                  <a:solidFill>
                    <a:schemeClr val="bg2">
                      <a:lumMod val="25000"/>
                    </a:schemeClr>
                  </a:solidFill>
                  <a:effectLst/>
                  <a:uLnTx/>
                  <a:uFillTx/>
                  <a:cs typeface="+mn-ea"/>
                  <a:sym typeface="+mn-lt"/>
                </a:rPr>
                <a:t>XXX</a:t>
              </a:r>
              <a:endParaRPr kumimoji="0" lang="en-US" altLang="zh-CN" sz="1600" b="1" i="0" u="none" strike="noStrike" kern="1200" cap="none" spc="0" normalizeH="0" baseline="0" noProof="0" dirty="0" smtClean="0">
                <a:ln>
                  <a:noFill/>
                </a:ln>
                <a:solidFill>
                  <a:schemeClr val="bg2">
                    <a:lumMod val="25000"/>
                  </a:schemeClr>
                </a:solidFill>
                <a:effectLst/>
                <a:uLnTx/>
                <a:uFillTx/>
                <a:cs typeface="+mn-ea"/>
                <a:sym typeface="+mn-lt"/>
              </a:endParaRPr>
            </a:p>
          </p:txBody>
        </p:sp>
        <p:sp>
          <p:nvSpPr>
            <p:cNvPr id="20" name="文本框 20"/>
            <p:cNvSpPr txBox="1"/>
            <p:nvPr/>
          </p:nvSpPr>
          <p:spPr>
            <a:xfrm>
              <a:off x="3888014" y="4935346"/>
              <a:ext cx="2159982" cy="338554"/>
            </a:xfrm>
            <a:prstGeom prst="rect">
              <a:avLst/>
            </a:prstGeom>
            <a:noFill/>
          </p:spPr>
          <p:txBody>
            <a:bodyPr wrap="square" rtlCol="0">
              <a:spAutoFit/>
              <a:scene3d>
                <a:camera prst="orthographicFront"/>
                <a:lightRig rig="threePt" dir="t"/>
              </a:scene3d>
              <a:sp3d contourW="12700"/>
            </a:bodyPr>
            <a:lstStyle/>
            <a:p>
              <a:pPr marL="0" marR="0" lvl="0" indent="0" defTabSz="457200" rtl="0" eaLnBrk="1" fontAlgn="auto" latinLnBrk="0" hangingPunct="1">
                <a:lnSpc>
                  <a:spcPct val="100000"/>
                </a:lnSpc>
                <a:spcBef>
                  <a:spcPts val="0"/>
                </a:spcBef>
                <a:spcAft>
                  <a:spcPts val="0"/>
                </a:spcAft>
                <a:buClrTx/>
                <a:buSzTx/>
                <a:buFontTx/>
                <a:buNone/>
                <a:defRPr/>
              </a:pPr>
              <a:r>
                <a:rPr lang="zh-CN" altLang="en-US" sz="1600" b="1" dirty="0">
                  <a:solidFill>
                    <a:schemeClr val="bg2">
                      <a:lumMod val="25000"/>
                    </a:schemeClr>
                  </a:solidFill>
                  <a:cs typeface="+mn-ea"/>
                  <a:sym typeface="+mn-lt"/>
                </a:rPr>
                <a:t>时间：</a:t>
              </a:r>
              <a:r>
                <a:rPr lang="en-US" altLang="zh-CN" sz="1600" b="1" dirty="0" smtClean="0">
                  <a:solidFill>
                    <a:schemeClr val="bg2">
                      <a:lumMod val="25000"/>
                    </a:schemeClr>
                  </a:solidFill>
                  <a:cs typeface="+mn-ea"/>
                  <a:sym typeface="+mn-lt"/>
                </a:rPr>
                <a:t>2030.12.12</a:t>
              </a:r>
              <a:endParaRPr kumimoji="0" lang="zh-CN" altLang="en-US" sz="1600" b="1" i="0" u="none" strike="noStrike" kern="1200" cap="none" spc="0" normalizeH="0" baseline="0" noProof="0" dirty="0">
                <a:ln>
                  <a:noFill/>
                </a:ln>
                <a:solidFill>
                  <a:schemeClr val="bg2">
                    <a:lumMod val="25000"/>
                  </a:schemeClr>
                </a:solidFill>
                <a:effectLst/>
                <a:uLnTx/>
                <a:uFillTx/>
                <a:cs typeface="+mn-ea"/>
                <a:sym typeface="+mn-lt"/>
              </a:endParaRPr>
            </a:p>
          </p:txBody>
        </p:sp>
        <p:pic>
          <p:nvPicPr>
            <p:cNvPr id="21" name="图片 20"/>
            <p:cNvPicPr>
              <a:picLocks noChangeAspect="1"/>
            </p:cNvPicPr>
            <p:nvPr/>
          </p:nvPicPr>
          <p:blipFill>
            <a:blip r:embed="rId3" cstate="screen"/>
            <a:stretch>
              <a:fillRect/>
            </a:stretch>
          </p:blipFill>
          <p:spPr>
            <a:xfrm>
              <a:off x="3485150" y="4903730"/>
              <a:ext cx="421914" cy="381823"/>
            </a:xfrm>
            <a:prstGeom prst="rect">
              <a:avLst/>
            </a:prstGeom>
          </p:spPr>
        </p:pic>
        <p:pic>
          <p:nvPicPr>
            <p:cNvPr id="22" name="图片 21"/>
            <p:cNvPicPr>
              <a:picLocks noChangeAspect="1"/>
            </p:cNvPicPr>
            <p:nvPr/>
          </p:nvPicPr>
          <p:blipFill>
            <a:blip r:embed="rId4" cstate="screen"/>
            <a:stretch>
              <a:fillRect/>
            </a:stretch>
          </p:blipFill>
          <p:spPr>
            <a:xfrm>
              <a:off x="1312797" y="4903731"/>
              <a:ext cx="381823" cy="381823"/>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600" advClick="0" advTm="9000">
        <p14:prism isInverted="1"/>
      </p:transition>
    </mc:Choice>
    <mc:Fallback>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down)">
                                      <p:cBhvr>
                                        <p:cTn id="31" dur="580">
                                          <p:stCondLst>
                                            <p:cond delay="0"/>
                                          </p:stCondLst>
                                        </p:cTn>
                                        <p:tgtEl>
                                          <p:spTgt spid="18"/>
                                        </p:tgtEl>
                                      </p:cBhvr>
                                    </p:animEffect>
                                    <p:anim calcmode="lin" valueType="num">
                                      <p:cBhvr>
                                        <p:cTn id="32"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37" dur="26">
                                          <p:stCondLst>
                                            <p:cond delay="650"/>
                                          </p:stCondLst>
                                        </p:cTn>
                                        <p:tgtEl>
                                          <p:spTgt spid="18"/>
                                        </p:tgtEl>
                                      </p:cBhvr>
                                      <p:to x="100000" y="60000"/>
                                    </p:animScale>
                                    <p:animScale>
                                      <p:cBhvr>
                                        <p:cTn id="38" dur="166" decel="50000">
                                          <p:stCondLst>
                                            <p:cond delay="676"/>
                                          </p:stCondLst>
                                        </p:cTn>
                                        <p:tgtEl>
                                          <p:spTgt spid="18"/>
                                        </p:tgtEl>
                                      </p:cBhvr>
                                      <p:to x="100000" y="100000"/>
                                    </p:animScale>
                                    <p:animScale>
                                      <p:cBhvr>
                                        <p:cTn id="39" dur="26">
                                          <p:stCondLst>
                                            <p:cond delay="1312"/>
                                          </p:stCondLst>
                                        </p:cTn>
                                        <p:tgtEl>
                                          <p:spTgt spid="18"/>
                                        </p:tgtEl>
                                      </p:cBhvr>
                                      <p:to x="100000" y="80000"/>
                                    </p:animScale>
                                    <p:animScale>
                                      <p:cBhvr>
                                        <p:cTn id="40" dur="166" decel="50000">
                                          <p:stCondLst>
                                            <p:cond delay="1338"/>
                                          </p:stCondLst>
                                        </p:cTn>
                                        <p:tgtEl>
                                          <p:spTgt spid="18"/>
                                        </p:tgtEl>
                                      </p:cBhvr>
                                      <p:to x="100000" y="100000"/>
                                    </p:animScale>
                                    <p:animScale>
                                      <p:cBhvr>
                                        <p:cTn id="41" dur="26">
                                          <p:stCondLst>
                                            <p:cond delay="1642"/>
                                          </p:stCondLst>
                                        </p:cTn>
                                        <p:tgtEl>
                                          <p:spTgt spid="18"/>
                                        </p:tgtEl>
                                      </p:cBhvr>
                                      <p:to x="100000" y="90000"/>
                                    </p:animScale>
                                    <p:animScale>
                                      <p:cBhvr>
                                        <p:cTn id="42" dur="166" decel="50000">
                                          <p:stCondLst>
                                            <p:cond delay="1668"/>
                                          </p:stCondLst>
                                        </p:cTn>
                                        <p:tgtEl>
                                          <p:spTgt spid="18"/>
                                        </p:tgtEl>
                                      </p:cBhvr>
                                      <p:to x="100000" y="100000"/>
                                    </p:animScale>
                                    <p:animScale>
                                      <p:cBhvr>
                                        <p:cTn id="43" dur="26">
                                          <p:stCondLst>
                                            <p:cond delay="1808"/>
                                          </p:stCondLst>
                                        </p:cTn>
                                        <p:tgtEl>
                                          <p:spTgt spid="18"/>
                                        </p:tgtEl>
                                      </p:cBhvr>
                                      <p:to x="100000" y="95000"/>
                                    </p:animScale>
                                    <p:animScale>
                                      <p:cBhvr>
                                        <p:cTn id="44" dur="166" decel="50000">
                                          <p:stCondLst>
                                            <p:cond delay="1834"/>
                                          </p:stCondLst>
                                        </p:cTn>
                                        <p:tgtEl>
                                          <p:spTgt spid="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862"/>
        </a:solidFill>
        <a:effectLst/>
      </p:bgPr>
    </p:bg>
    <p:spTree>
      <p:nvGrpSpPr>
        <p:cNvPr id="1" name=""/>
        <p:cNvGrpSpPr/>
        <p:nvPr/>
      </p:nvGrpSpPr>
      <p:grpSpPr>
        <a:xfrm>
          <a:off x="0" y="0"/>
          <a:ext cx="0" cy="0"/>
          <a:chOff x="0" y="0"/>
          <a:chExt cx="0" cy="0"/>
        </a:xfrm>
      </p:grpSpPr>
      <p:pic>
        <p:nvPicPr>
          <p:cNvPr id="8" name="图形 7"/>
          <p:cNvPicPr>
            <a:picLocks noChangeAspect="1"/>
          </p:cNvPicPr>
          <p:nvPr/>
        </p:nvPicPr>
        <p:blipFill>
          <a:blip r:embed="rId1" cstate="screen">
            <a:extLst>
              <a:ext uri="{96DAC541-7B7A-43D3-8B79-37D633B846F1}">
                <asvg:svgBlip xmlns:asvg="http://schemas.microsoft.com/office/drawing/2016/SVG/main" r:embed="rId2"/>
              </a:ext>
            </a:extLst>
          </a:blip>
          <a:stretch>
            <a:fillRect/>
          </a:stretch>
        </p:blipFill>
        <p:spPr>
          <a:xfrm>
            <a:off x="111124" y="125500"/>
            <a:ext cx="12080876" cy="6884899"/>
          </a:xfrm>
          <a:prstGeom prst="rect">
            <a:avLst/>
          </a:prstGeom>
        </p:spPr>
      </p:pic>
      <p:sp>
        <p:nvSpPr>
          <p:cNvPr id="52" name="!!6"/>
          <p:cNvSpPr txBox="1"/>
          <p:nvPr/>
        </p:nvSpPr>
        <p:spPr>
          <a:xfrm>
            <a:off x="7880036" y="2700145"/>
            <a:ext cx="2751715" cy="830997"/>
          </a:xfrm>
          <a:prstGeom prst="rect">
            <a:avLst/>
          </a:prstGeom>
          <a:noFill/>
        </p:spPr>
        <p:txBody>
          <a:bodyPr wrap="none" rtlCol="0">
            <a:spAutoFit/>
            <a:scene3d>
              <a:camera prst="orthographicFront"/>
              <a:lightRig rig="threePt" dir="t"/>
            </a:scene3d>
            <a:sp3d contourW="12700"/>
          </a:bodyPr>
          <a:lstStyle/>
          <a:p>
            <a:pPr algn="r"/>
            <a:r>
              <a:rPr lang="en-US" altLang="zh-CN" sz="4800" b="1" dirty="0">
                <a:solidFill>
                  <a:schemeClr val="bg2">
                    <a:lumMod val="25000"/>
                  </a:schemeClr>
                </a:solidFill>
                <a:cs typeface="+mn-ea"/>
                <a:sym typeface="+mn-lt"/>
              </a:rPr>
              <a:t>PART 01</a:t>
            </a:r>
            <a:endParaRPr lang="zh-CN" altLang="en-US" sz="4800" b="1" dirty="0">
              <a:solidFill>
                <a:schemeClr val="bg2">
                  <a:lumMod val="25000"/>
                </a:schemeClr>
              </a:solidFill>
              <a:cs typeface="+mn-ea"/>
              <a:sym typeface="+mn-lt"/>
            </a:endParaRPr>
          </a:p>
        </p:txBody>
      </p:sp>
      <p:sp>
        <p:nvSpPr>
          <p:cNvPr id="53" name="文本框 52"/>
          <p:cNvSpPr txBox="1"/>
          <p:nvPr/>
        </p:nvSpPr>
        <p:spPr>
          <a:xfrm>
            <a:off x="6168571" y="4236484"/>
            <a:ext cx="4463180" cy="829073"/>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400" dirty="0">
                <a:solidFill>
                  <a:schemeClr val="bg2">
                    <a:lumMod val="25000"/>
                  </a:schemeClr>
                </a:solidFill>
                <a:cs typeface="+mn-ea"/>
                <a:sym typeface="+mn-lt"/>
              </a:rPr>
              <a:t>The user can demonstrate on a projector or computer, or print the presentation and make it into a film to be used in a wider field</a:t>
            </a:r>
            <a:endParaRPr lang="en-US" altLang="zh-CN" sz="1400" dirty="0">
              <a:solidFill>
                <a:schemeClr val="bg2">
                  <a:lumMod val="25000"/>
                </a:schemeClr>
              </a:solidFill>
              <a:cs typeface="+mn-ea"/>
              <a:sym typeface="+mn-lt"/>
            </a:endParaRPr>
          </a:p>
        </p:txBody>
      </p:sp>
      <p:sp>
        <p:nvSpPr>
          <p:cNvPr id="54" name="!!7"/>
          <p:cNvSpPr txBox="1"/>
          <p:nvPr/>
        </p:nvSpPr>
        <p:spPr>
          <a:xfrm>
            <a:off x="7577750" y="3429000"/>
            <a:ext cx="3054001" cy="830997"/>
          </a:xfrm>
          <a:prstGeom prst="rect">
            <a:avLst/>
          </a:prstGeom>
          <a:noFill/>
        </p:spPr>
        <p:txBody>
          <a:bodyPr wrap="square" rtlCol="0">
            <a:spAutoFit/>
            <a:scene3d>
              <a:camera prst="orthographicFront"/>
              <a:lightRig rig="threePt" dir="t"/>
            </a:scene3d>
            <a:sp3d contourW="12700"/>
          </a:bodyPr>
          <a:lstStyle/>
          <a:p>
            <a:pPr algn="dist"/>
            <a:r>
              <a:rPr lang="zh-CN" altLang="en-US" sz="4800" b="1" dirty="0">
                <a:solidFill>
                  <a:schemeClr val="bg2">
                    <a:lumMod val="25000"/>
                  </a:schemeClr>
                </a:solidFill>
                <a:cs typeface="+mn-ea"/>
                <a:sym typeface="+mn-lt"/>
              </a:rPr>
              <a:t>会前准备</a:t>
            </a:r>
            <a:endParaRPr lang="zh-CN" altLang="en-US" sz="4800" b="1" dirty="0">
              <a:solidFill>
                <a:schemeClr val="bg2">
                  <a:lumMod val="25000"/>
                </a:schemeClr>
              </a:solidFill>
              <a:cs typeface="+mn-ea"/>
              <a:sym typeface="+mn-lt"/>
            </a:endParaRPr>
          </a:p>
        </p:txBody>
      </p:sp>
      <p:pic>
        <p:nvPicPr>
          <p:cNvPr id="9" name="图形 8"/>
          <p:cNvPicPr>
            <a:picLocks noChangeAspect="1"/>
          </p:cNvPicPr>
          <p:nvPr/>
        </p:nvPicPr>
        <p:blipFill>
          <a:blip r:embed="rId3" cstate="screen">
            <a:extLst>
              <a:ext uri="{96DAC541-7B7A-43D3-8B79-37D633B846F1}">
                <asvg:svgBlip xmlns:asvg="http://schemas.microsoft.com/office/drawing/2016/SVG/main" r:embed="rId4"/>
              </a:ext>
            </a:extLst>
          </a:blip>
          <a:stretch>
            <a:fillRect/>
          </a:stretch>
        </p:blipFill>
        <p:spPr>
          <a:xfrm flipH="1">
            <a:off x="1630785" y="1796125"/>
            <a:ext cx="4290026" cy="3928415"/>
          </a:xfrm>
          <a:prstGeom prst="rect">
            <a:avLst/>
          </a:prstGeom>
        </p:spPr>
      </p:pic>
      <p:sp>
        <p:nvSpPr>
          <p:cNvPr id="10" name="矩形 9"/>
          <p:cNvSpPr/>
          <p:nvPr/>
        </p:nvSpPr>
        <p:spPr>
          <a:xfrm>
            <a:off x="9991327" y="2365468"/>
            <a:ext cx="473473" cy="2579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3000">
        <p14:prism isInverted="1" isContent="1"/>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750"/>
                                        <p:tgtEl>
                                          <p:spTgt spid="52"/>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left)">
                                      <p:cBhvr>
                                        <p:cTn id="11" dur="750"/>
                                        <p:tgtEl>
                                          <p:spTgt spid="54"/>
                                        </p:tgtEl>
                                      </p:cBhvr>
                                    </p:animEffect>
                                  </p:childTnLst>
                                </p:cTn>
                              </p:par>
                            </p:childTnLst>
                          </p:cTn>
                        </p:par>
                        <p:par>
                          <p:cTn id="12" fill="hold">
                            <p:stCondLst>
                              <p:cond delay="2000"/>
                            </p:stCondLst>
                            <p:childTnLst>
                              <p:par>
                                <p:cTn id="13" presetID="21" presetClass="entr" presetSubtype="1"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heel(1)">
                                      <p:cBhvr>
                                        <p:cTn id="15" dur="750"/>
                                        <p:tgtEl>
                                          <p:spTgt spid="53"/>
                                        </p:tgtEl>
                                      </p:cBhvr>
                                    </p:animEffect>
                                  </p:childTnLst>
                                </p:cTn>
                              </p:par>
                            </p:childTnLst>
                          </p:cTn>
                        </p:par>
                        <p:par>
                          <p:cTn id="16" fill="hold">
                            <p:stCondLst>
                              <p:cond delay="3000"/>
                            </p:stCondLst>
                            <p:childTnLst>
                              <p:par>
                                <p:cTn id="17" presetID="47"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anim calcmode="lin" valueType="num">
                                      <p:cBhvr>
                                        <p:cTn id="20" dur="750" fill="hold"/>
                                        <p:tgtEl>
                                          <p:spTgt spid="9"/>
                                        </p:tgtEl>
                                        <p:attrNameLst>
                                          <p:attrName>ppt_x</p:attrName>
                                        </p:attrNameLst>
                                      </p:cBhvr>
                                      <p:tavLst>
                                        <p:tav tm="0">
                                          <p:val>
                                            <p:strVal val="#ppt_x"/>
                                          </p:val>
                                        </p:tav>
                                        <p:tav tm="100000">
                                          <p:val>
                                            <p:strVal val="#ppt_x"/>
                                          </p:val>
                                        </p:tav>
                                      </p:tavLst>
                                    </p:anim>
                                    <p:anim calcmode="lin" valueType="num">
                                      <p:cBhvr>
                                        <p:cTn id="21" dur="75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chemeClr val="accent1"/>
                </a:solidFill>
                <a:cs typeface="+mn-ea"/>
                <a:sym typeface="+mn-lt"/>
              </a:rPr>
              <a:t>会前准备</a:t>
            </a:r>
            <a:endParaRPr lang="zh-CN" altLang="en-US" sz="3200" dirty="0">
              <a:solidFill>
                <a:schemeClr val="accent1"/>
              </a:solidFill>
              <a:cs typeface="+mn-ea"/>
              <a:sym typeface="+mn-lt"/>
            </a:endParaRPr>
          </a:p>
        </p:txBody>
      </p:sp>
      <p:sp>
        <p:nvSpPr>
          <p:cNvPr id="73" name="矩形 72"/>
          <p:cNvSpPr/>
          <p:nvPr/>
        </p:nvSpPr>
        <p:spPr>
          <a:xfrm>
            <a:off x="4733774" y="7226220"/>
            <a:ext cx="571155"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dirty="0">
              <a:solidFill>
                <a:schemeClr val="tx1">
                  <a:lumMod val="75000"/>
                  <a:lumOff val="25000"/>
                </a:schemeClr>
              </a:solidFill>
              <a:cs typeface="+mn-ea"/>
              <a:sym typeface="+mn-lt"/>
            </a:endParaRPr>
          </a:p>
        </p:txBody>
      </p:sp>
      <p:grpSp>
        <p:nvGrpSpPr>
          <p:cNvPr id="50" name="íšḷïḑe"/>
          <p:cNvGrpSpPr/>
          <p:nvPr/>
        </p:nvGrpSpPr>
        <p:grpSpPr>
          <a:xfrm>
            <a:off x="1266976" y="1451752"/>
            <a:ext cx="2521259" cy="4869270"/>
            <a:chOff x="673100" y="1544244"/>
            <a:chExt cx="2218610" cy="4284769"/>
          </a:xfrm>
        </p:grpSpPr>
        <p:grpSp>
          <p:nvGrpSpPr>
            <p:cNvPr id="51" name="išľîḋè"/>
            <p:cNvGrpSpPr/>
            <p:nvPr/>
          </p:nvGrpSpPr>
          <p:grpSpPr>
            <a:xfrm>
              <a:off x="673100" y="1544244"/>
              <a:ext cx="2218610" cy="4284769"/>
              <a:chOff x="673100" y="1544244"/>
              <a:chExt cx="2218610" cy="4284769"/>
            </a:xfrm>
          </p:grpSpPr>
          <p:grpSp>
            <p:nvGrpSpPr>
              <p:cNvPr id="56" name="íšļidé"/>
              <p:cNvGrpSpPr/>
              <p:nvPr/>
            </p:nvGrpSpPr>
            <p:grpSpPr>
              <a:xfrm>
                <a:off x="673100" y="1544244"/>
                <a:ext cx="2218610" cy="4284769"/>
                <a:chOff x="-3768673" y="1125538"/>
                <a:chExt cx="2517723" cy="4862512"/>
              </a:xfrm>
            </p:grpSpPr>
            <p:sp>
              <p:nvSpPr>
                <p:cNvPr id="58" name="ï$ḻidê"/>
                <p:cNvSpPr/>
                <p:nvPr/>
              </p:nvSpPr>
              <p:spPr bwMode="auto">
                <a:xfrm>
                  <a:off x="-3741686" y="1125538"/>
                  <a:ext cx="2478053" cy="4862512"/>
                </a:xfrm>
                <a:custGeom>
                  <a:avLst/>
                  <a:gdLst>
                    <a:gd name="T0" fmla="*/ 1393 w 1393"/>
                    <a:gd name="T1" fmla="*/ 2559 h 2739"/>
                    <a:gd name="T2" fmla="*/ 1213 w 1393"/>
                    <a:gd name="T3" fmla="*/ 2739 h 2739"/>
                    <a:gd name="T4" fmla="*/ 180 w 1393"/>
                    <a:gd name="T5" fmla="*/ 2739 h 2739"/>
                    <a:gd name="T6" fmla="*/ 0 w 1393"/>
                    <a:gd name="T7" fmla="*/ 2559 h 2739"/>
                    <a:gd name="T8" fmla="*/ 0 w 1393"/>
                    <a:gd name="T9" fmla="*/ 180 h 2739"/>
                    <a:gd name="T10" fmla="*/ 180 w 1393"/>
                    <a:gd name="T11" fmla="*/ 0 h 2739"/>
                    <a:gd name="T12" fmla="*/ 1213 w 1393"/>
                    <a:gd name="T13" fmla="*/ 0 h 2739"/>
                    <a:gd name="T14" fmla="*/ 1393 w 1393"/>
                    <a:gd name="T15" fmla="*/ 180 h 2739"/>
                    <a:gd name="T16" fmla="*/ 1393 w 1393"/>
                    <a:gd name="T17" fmla="*/ 2559 h 2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3" h="2739">
                      <a:moveTo>
                        <a:pt x="1393" y="2559"/>
                      </a:moveTo>
                      <a:cubicBezTo>
                        <a:pt x="1393" y="2658"/>
                        <a:pt x="1312" y="2739"/>
                        <a:pt x="1213" y="2739"/>
                      </a:cubicBezTo>
                      <a:cubicBezTo>
                        <a:pt x="180" y="2739"/>
                        <a:pt x="180" y="2739"/>
                        <a:pt x="180" y="2739"/>
                      </a:cubicBezTo>
                      <a:cubicBezTo>
                        <a:pt x="81" y="2739"/>
                        <a:pt x="0" y="2658"/>
                        <a:pt x="0" y="2559"/>
                      </a:cubicBezTo>
                      <a:cubicBezTo>
                        <a:pt x="0" y="180"/>
                        <a:pt x="0" y="180"/>
                        <a:pt x="0" y="180"/>
                      </a:cubicBezTo>
                      <a:cubicBezTo>
                        <a:pt x="0" y="81"/>
                        <a:pt x="81" y="0"/>
                        <a:pt x="180" y="0"/>
                      </a:cubicBezTo>
                      <a:cubicBezTo>
                        <a:pt x="1213" y="0"/>
                        <a:pt x="1213" y="0"/>
                        <a:pt x="1213" y="0"/>
                      </a:cubicBezTo>
                      <a:cubicBezTo>
                        <a:pt x="1312" y="0"/>
                        <a:pt x="1393" y="81"/>
                        <a:pt x="1393" y="180"/>
                      </a:cubicBezTo>
                      <a:cubicBezTo>
                        <a:pt x="1393" y="2559"/>
                        <a:pt x="1393" y="2559"/>
                        <a:pt x="1393" y="2559"/>
                      </a:cubicBezTo>
                    </a:path>
                  </a:pathLst>
                </a:custGeom>
                <a:solidFill>
                  <a:schemeClr val="bg1">
                    <a:lumMod val="75000"/>
                  </a:schemeClr>
                </a:solidFill>
                <a:ln>
                  <a:noFill/>
                </a:ln>
                <a:effectLst>
                  <a:outerShdw blurRad="50800" dist="88900" dir="5400000" sx="103000" sy="103000" algn="t" rotWithShape="0">
                    <a:schemeClr val="bg1">
                      <a:lumMod val="95000"/>
                      <a:alpha val="40000"/>
                    </a:schemeClr>
                  </a:outerShdw>
                </a:effectLst>
              </p:spPr>
              <p:txBody>
                <a:bodyPr wrap="square" lIns="91440" tIns="45720" rIns="91440" bIns="45720" anchor="ctr">
                  <a:normAutofit/>
                </a:bodyPr>
                <a:lstStyle/>
                <a:p>
                  <a:pPr algn="ctr"/>
                  <a:endParaRPr>
                    <a:cs typeface="+mn-ea"/>
                    <a:sym typeface="+mn-lt"/>
                  </a:endParaRPr>
                </a:p>
              </p:txBody>
            </p:sp>
            <p:sp>
              <p:nvSpPr>
                <p:cNvPr id="59" name="iṩḻídê"/>
                <p:cNvSpPr/>
                <p:nvPr/>
              </p:nvSpPr>
              <p:spPr bwMode="auto">
                <a:xfrm>
                  <a:off x="-3713112" y="1141413"/>
                  <a:ext cx="2430428" cy="4830762"/>
                </a:xfrm>
                <a:custGeom>
                  <a:avLst/>
                  <a:gdLst>
                    <a:gd name="T0" fmla="*/ 1366 w 1366"/>
                    <a:gd name="T1" fmla="*/ 2542 h 2721"/>
                    <a:gd name="T2" fmla="*/ 1189 w 1366"/>
                    <a:gd name="T3" fmla="*/ 2721 h 2721"/>
                    <a:gd name="T4" fmla="*/ 176 w 1366"/>
                    <a:gd name="T5" fmla="*/ 2721 h 2721"/>
                    <a:gd name="T6" fmla="*/ 0 w 1366"/>
                    <a:gd name="T7" fmla="*/ 2542 h 2721"/>
                    <a:gd name="T8" fmla="*/ 0 w 1366"/>
                    <a:gd name="T9" fmla="*/ 179 h 2721"/>
                    <a:gd name="T10" fmla="*/ 176 w 1366"/>
                    <a:gd name="T11" fmla="*/ 0 h 2721"/>
                    <a:gd name="T12" fmla="*/ 1189 w 1366"/>
                    <a:gd name="T13" fmla="*/ 0 h 2721"/>
                    <a:gd name="T14" fmla="*/ 1366 w 1366"/>
                    <a:gd name="T15" fmla="*/ 179 h 2721"/>
                    <a:gd name="T16" fmla="*/ 1366 w 1366"/>
                    <a:gd name="T17" fmla="*/ 2542 h 2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6" h="2721">
                      <a:moveTo>
                        <a:pt x="1366" y="2542"/>
                      </a:moveTo>
                      <a:cubicBezTo>
                        <a:pt x="1366" y="2641"/>
                        <a:pt x="1287" y="2721"/>
                        <a:pt x="1189" y="2721"/>
                      </a:cubicBezTo>
                      <a:cubicBezTo>
                        <a:pt x="176" y="2721"/>
                        <a:pt x="176" y="2721"/>
                        <a:pt x="176" y="2721"/>
                      </a:cubicBezTo>
                      <a:cubicBezTo>
                        <a:pt x="79" y="2721"/>
                        <a:pt x="0" y="2641"/>
                        <a:pt x="0" y="2542"/>
                      </a:cubicBezTo>
                      <a:cubicBezTo>
                        <a:pt x="0" y="179"/>
                        <a:pt x="0" y="179"/>
                        <a:pt x="0" y="179"/>
                      </a:cubicBezTo>
                      <a:cubicBezTo>
                        <a:pt x="0" y="80"/>
                        <a:pt x="79" y="0"/>
                        <a:pt x="176" y="0"/>
                      </a:cubicBezTo>
                      <a:cubicBezTo>
                        <a:pt x="1189" y="0"/>
                        <a:pt x="1189" y="0"/>
                        <a:pt x="1189" y="0"/>
                      </a:cubicBezTo>
                      <a:cubicBezTo>
                        <a:pt x="1287" y="0"/>
                        <a:pt x="1366" y="80"/>
                        <a:pt x="1366" y="179"/>
                      </a:cubicBezTo>
                      <a:cubicBezTo>
                        <a:pt x="1366" y="2542"/>
                        <a:pt x="1366" y="2542"/>
                        <a:pt x="1366" y="2542"/>
                      </a:cubicBezTo>
                    </a:path>
                  </a:pathLst>
                </a:custGeom>
                <a:solidFill>
                  <a:schemeClr val="bg1">
                    <a:lumMod val="95000"/>
                  </a:schemeClr>
                </a:solidFill>
                <a:ln>
                  <a:noFill/>
                </a:ln>
                <a:effectLst>
                  <a:outerShdw blurRad="50800" dist="38100" dir="5400000" sx="115000" sy="115000" algn="t" rotWithShape="0">
                    <a:schemeClr val="bg1">
                      <a:lumMod val="95000"/>
                      <a:alpha val="40000"/>
                    </a:schemeClr>
                  </a:outerShdw>
                </a:effectLst>
              </p:spPr>
              <p:txBody>
                <a:bodyPr wrap="square" lIns="91440" tIns="45720" rIns="91440" bIns="45720" anchor="ctr">
                  <a:normAutofit/>
                </a:bodyPr>
                <a:lstStyle/>
                <a:p>
                  <a:pPr algn="ctr"/>
                  <a:endParaRPr>
                    <a:cs typeface="+mn-ea"/>
                    <a:sym typeface="+mn-lt"/>
                  </a:endParaRPr>
                </a:p>
              </p:txBody>
            </p:sp>
            <p:sp>
              <p:nvSpPr>
                <p:cNvPr id="60" name="ïṩľídé"/>
                <p:cNvSpPr/>
                <p:nvPr/>
              </p:nvSpPr>
              <p:spPr bwMode="auto">
                <a:xfrm>
                  <a:off x="-2693951" y="5486399"/>
                  <a:ext cx="403220" cy="401638"/>
                </a:xfrm>
                <a:prstGeom prst="ellipse">
                  <a:avLst/>
                </a:prstGeom>
                <a:solidFill>
                  <a:schemeClr val="bg1">
                    <a:lumMod val="65000"/>
                  </a:schemeClr>
                </a:solidFill>
                <a:ln>
                  <a:noFill/>
                </a:ln>
              </p:spPr>
              <p:txBody>
                <a:bodyPr wrap="square" lIns="91440" tIns="45720" rIns="91440" bIns="45720" anchor="ctr">
                  <a:normAutofit fontScale="85000" lnSpcReduction="20000"/>
                </a:bodyPr>
                <a:lstStyle/>
                <a:p>
                  <a:pPr algn="ctr"/>
                  <a:endParaRPr>
                    <a:cs typeface="+mn-ea"/>
                    <a:sym typeface="+mn-lt"/>
                  </a:endParaRPr>
                </a:p>
              </p:txBody>
            </p:sp>
            <p:sp>
              <p:nvSpPr>
                <p:cNvPr id="61" name="ïş1îďè"/>
                <p:cNvSpPr/>
                <p:nvPr/>
              </p:nvSpPr>
              <p:spPr bwMode="auto">
                <a:xfrm>
                  <a:off x="-2673313" y="5507038"/>
                  <a:ext cx="361945" cy="36036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cs typeface="+mn-ea"/>
                    <a:sym typeface="+mn-lt"/>
                  </a:endParaRPr>
                </a:p>
              </p:txBody>
            </p:sp>
            <p:sp>
              <p:nvSpPr>
                <p:cNvPr id="62" name="íṩliḓé"/>
                <p:cNvSpPr/>
                <p:nvPr/>
              </p:nvSpPr>
              <p:spPr bwMode="auto">
                <a:xfrm>
                  <a:off x="-2520916" y="1254125"/>
                  <a:ext cx="47624" cy="46038"/>
                </a:xfrm>
                <a:custGeom>
                  <a:avLst/>
                  <a:gdLst>
                    <a:gd name="T0" fmla="*/ 13 w 27"/>
                    <a:gd name="T1" fmla="*/ 0 h 26"/>
                    <a:gd name="T2" fmla="*/ 0 w 27"/>
                    <a:gd name="T3" fmla="*/ 13 h 26"/>
                    <a:gd name="T4" fmla="*/ 13 w 27"/>
                    <a:gd name="T5" fmla="*/ 26 h 26"/>
                    <a:gd name="T6" fmla="*/ 25 w 27"/>
                    <a:gd name="T7" fmla="*/ 13 h 26"/>
                    <a:gd name="T8" fmla="*/ 27 w 27"/>
                    <a:gd name="T9" fmla="*/ 13 h 26"/>
                    <a:gd name="T10" fmla="*/ 27 w 27"/>
                    <a:gd name="T11" fmla="*/ 13 h 26"/>
                    <a:gd name="T12" fmla="*/ 25 w 27"/>
                    <a:gd name="T13" fmla="*/ 13 h 26"/>
                    <a:gd name="T14" fmla="*/ 13 w 27"/>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26">
                      <a:moveTo>
                        <a:pt x="13" y="0"/>
                      </a:moveTo>
                      <a:cubicBezTo>
                        <a:pt x="6" y="0"/>
                        <a:pt x="0" y="6"/>
                        <a:pt x="0" y="13"/>
                      </a:cubicBezTo>
                      <a:cubicBezTo>
                        <a:pt x="0" y="20"/>
                        <a:pt x="6" y="26"/>
                        <a:pt x="13" y="26"/>
                      </a:cubicBezTo>
                      <a:cubicBezTo>
                        <a:pt x="20" y="26"/>
                        <a:pt x="25" y="20"/>
                        <a:pt x="25" y="13"/>
                      </a:cubicBezTo>
                      <a:cubicBezTo>
                        <a:pt x="27" y="13"/>
                        <a:pt x="27" y="13"/>
                        <a:pt x="27" y="13"/>
                      </a:cubicBezTo>
                      <a:cubicBezTo>
                        <a:pt x="27" y="13"/>
                        <a:pt x="27" y="13"/>
                        <a:pt x="27" y="13"/>
                      </a:cubicBezTo>
                      <a:cubicBezTo>
                        <a:pt x="25" y="13"/>
                        <a:pt x="25" y="13"/>
                        <a:pt x="25" y="13"/>
                      </a:cubicBezTo>
                      <a:cubicBezTo>
                        <a:pt x="25" y="6"/>
                        <a:pt x="20" y="0"/>
                        <a:pt x="13" y="0"/>
                      </a:cubicBezTo>
                    </a:path>
                  </a:pathLst>
                </a:custGeom>
                <a:solidFill>
                  <a:srgbClr val="9F9FA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cs typeface="+mn-ea"/>
                    <a:sym typeface="+mn-lt"/>
                  </a:endParaRPr>
                </a:p>
              </p:txBody>
            </p:sp>
            <p:sp>
              <p:nvSpPr>
                <p:cNvPr id="63" name="îŝ1ïde"/>
                <p:cNvSpPr/>
                <p:nvPr/>
              </p:nvSpPr>
              <p:spPr bwMode="auto">
                <a:xfrm>
                  <a:off x="-2528854" y="1246188"/>
                  <a:ext cx="58736" cy="60325"/>
                </a:xfrm>
                <a:custGeom>
                  <a:avLst/>
                  <a:gdLst>
                    <a:gd name="T0" fmla="*/ 33 w 33"/>
                    <a:gd name="T1" fmla="*/ 17 h 34"/>
                    <a:gd name="T2" fmla="*/ 33 w 33"/>
                    <a:gd name="T3" fmla="*/ 17 h 34"/>
                    <a:gd name="T4" fmla="*/ 33 w 33"/>
                    <a:gd name="T5" fmla="*/ 17 h 34"/>
                    <a:gd name="T6" fmla="*/ 17 w 33"/>
                    <a:gd name="T7" fmla="*/ 0 h 34"/>
                    <a:gd name="T8" fmla="*/ 0 w 33"/>
                    <a:gd name="T9" fmla="*/ 17 h 34"/>
                    <a:gd name="T10" fmla="*/ 17 w 33"/>
                    <a:gd name="T11" fmla="*/ 34 h 34"/>
                    <a:gd name="T12" fmla="*/ 33 w 33"/>
                    <a:gd name="T13" fmla="*/ 17 h 34"/>
                    <a:gd name="T14" fmla="*/ 31 w 33"/>
                    <a:gd name="T15" fmla="*/ 17 h 34"/>
                    <a:gd name="T16" fmla="*/ 29 w 33"/>
                    <a:gd name="T17" fmla="*/ 17 h 34"/>
                    <a:gd name="T18" fmla="*/ 17 w 33"/>
                    <a:gd name="T19" fmla="*/ 30 h 34"/>
                    <a:gd name="T20" fmla="*/ 4 w 33"/>
                    <a:gd name="T21" fmla="*/ 17 h 34"/>
                    <a:gd name="T22" fmla="*/ 17 w 33"/>
                    <a:gd name="T23" fmla="*/ 4 h 34"/>
                    <a:gd name="T24" fmla="*/ 29 w 33"/>
                    <a:gd name="T25" fmla="*/ 17 h 34"/>
                    <a:gd name="T26" fmla="*/ 31 w 33"/>
                    <a:gd name="T27" fmla="*/ 17 h 34"/>
                    <a:gd name="T28" fmla="*/ 33 w 33"/>
                    <a:gd name="T29" fmla="*/ 17 h 34"/>
                    <a:gd name="T30" fmla="*/ 33 w 33"/>
                    <a:gd name="T31" fmla="*/ 17 h 34"/>
                    <a:gd name="T32" fmla="*/ 17 w 33"/>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34">
                      <a:moveTo>
                        <a:pt x="33" y="17"/>
                      </a:moveTo>
                      <a:cubicBezTo>
                        <a:pt x="33" y="17"/>
                        <a:pt x="33" y="17"/>
                        <a:pt x="33" y="17"/>
                      </a:cubicBezTo>
                      <a:cubicBezTo>
                        <a:pt x="33" y="17"/>
                        <a:pt x="33" y="17"/>
                        <a:pt x="33" y="17"/>
                      </a:cubicBezTo>
                      <a:moveTo>
                        <a:pt x="17" y="0"/>
                      </a:moveTo>
                      <a:cubicBezTo>
                        <a:pt x="7" y="0"/>
                        <a:pt x="0" y="8"/>
                        <a:pt x="0" y="17"/>
                      </a:cubicBezTo>
                      <a:cubicBezTo>
                        <a:pt x="0" y="26"/>
                        <a:pt x="7" y="34"/>
                        <a:pt x="17" y="34"/>
                      </a:cubicBezTo>
                      <a:cubicBezTo>
                        <a:pt x="26" y="34"/>
                        <a:pt x="33" y="26"/>
                        <a:pt x="33" y="17"/>
                      </a:cubicBezTo>
                      <a:cubicBezTo>
                        <a:pt x="31" y="17"/>
                        <a:pt x="31" y="17"/>
                        <a:pt x="31" y="17"/>
                      </a:cubicBezTo>
                      <a:cubicBezTo>
                        <a:pt x="29" y="17"/>
                        <a:pt x="29" y="17"/>
                        <a:pt x="29" y="17"/>
                      </a:cubicBezTo>
                      <a:cubicBezTo>
                        <a:pt x="29" y="24"/>
                        <a:pt x="24" y="30"/>
                        <a:pt x="17" y="30"/>
                      </a:cubicBezTo>
                      <a:cubicBezTo>
                        <a:pt x="10" y="30"/>
                        <a:pt x="4" y="24"/>
                        <a:pt x="4" y="17"/>
                      </a:cubicBezTo>
                      <a:cubicBezTo>
                        <a:pt x="4" y="10"/>
                        <a:pt x="10" y="4"/>
                        <a:pt x="17" y="4"/>
                      </a:cubicBezTo>
                      <a:cubicBezTo>
                        <a:pt x="24" y="4"/>
                        <a:pt x="29" y="10"/>
                        <a:pt x="29" y="17"/>
                      </a:cubicBezTo>
                      <a:cubicBezTo>
                        <a:pt x="31" y="17"/>
                        <a:pt x="31" y="17"/>
                        <a:pt x="31" y="17"/>
                      </a:cubicBezTo>
                      <a:cubicBezTo>
                        <a:pt x="33" y="17"/>
                        <a:pt x="33" y="17"/>
                        <a:pt x="33" y="17"/>
                      </a:cubicBezTo>
                      <a:cubicBezTo>
                        <a:pt x="33" y="17"/>
                        <a:pt x="33" y="17"/>
                        <a:pt x="33" y="17"/>
                      </a:cubicBezTo>
                      <a:cubicBezTo>
                        <a:pt x="33" y="8"/>
                        <a:pt x="26" y="0"/>
                        <a:pt x="17"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cs typeface="+mn-ea"/>
                    <a:sym typeface="+mn-lt"/>
                  </a:endParaRPr>
                </a:p>
              </p:txBody>
            </p:sp>
            <p:sp>
              <p:nvSpPr>
                <p:cNvPr id="64" name="îŝľîdê"/>
                <p:cNvSpPr/>
                <p:nvPr/>
              </p:nvSpPr>
              <p:spPr bwMode="auto">
                <a:xfrm>
                  <a:off x="-2930485" y="1395414"/>
                  <a:ext cx="77786" cy="74613"/>
                </a:xfrm>
                <a:custGeom>
                  <a:avLst/>
                  <a:gdLst>
                    <a:gd name="T0" fmla="*/ 21 w 44"/>
                    <a:gd name="T1" fmla="*/ 0 h 42"/>
                    <a:gd name="T2" fmla="*/ 6 w 44"/>
                    <a:gd name="T3" fmla="*/ 6 h 42"/>
                    <a:gd name="T4" fmla="*/ 0 w 44"/>
                    <a:gd name="T5" fmla="*/ 21 h 42"/>
                    <a:gd name="T6" fmla="*/ 6 w 44"/>
                    <a:gd name="T7" fmla="*/ 36 h 42"/>
                    <a:gd name="T8" fmla="*/ 21 w 44"/>
                    <a:gd name="T9" fmla="*/ 42 h 42"/>
                    <a:gd name="T10" fmla="*/ 36 w 44"/>
                    <a:gd name="T11" fmla="*/ 36 h 42"/>
                    <a:gd name="T12" fmla="*/ 42 w 44"/>
                    <a:gd name="T13" fmla="*/ 21 h 42"/>
                    <a:gd name="T14" fmla="*/ 44 w 44"/>
                    <a:gd name="T15" fmla="*/ 21 h 42"/>
                    <a:gd name="T16" fmla="*/ 44 w 44"/>
                    <a:gd name="T17" fmla="*/ 21 h 42"/>
                    <a:gd name="T18" fmla="*/ 42 w 44"/>
                    <a:gd name="T19" fmla="*/ 21 h 42"/>
                    <a:gd name="T20" fmla="*/ 36 w 44"/>
                    <a:gd name="T21" fmla="*/ 6 h 42"/>
                    <a:gd name="T22" fmla="*/ 21 w 44"/>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2">
                      <a:moveTo>
                        <a:pt x="21" y="0"/>
                      </a:moveTo>
                      <a:cubicBezTo>
                        <a:pt x="15" y="0"/>
                        <a:pt x="10" y="3"/>
                        <a:pt x="6" y="6"/>
                      </a:cubicBezTo>
                      <a:cubicBezTo>
                        <a:pt x="3" y="10"/>
                        <a:pt x="0" y="15"/>
                        <a:pt x="0" y="21"/>
                      </a:cubicBezTo>
                      <a:cubicBezTo>
                        <a:pt x="0" y="27"/>
                        <a:pt x="3" y="32"/>
                        <a:pt x="6" y="36"/>
                      </a:cubicBezTo>
                      <a:cubicBezTo>
                        <a:pt x="10" y="39"/>
                        <a:pt x="15" y="42"/>
                        <a:pt x="21" y="42"/>
                      </a:cubicBezTo>
                      <a:cubicBezTo>
                        <a:pt x="27" y="42"/>
                        <a:pt x="32" y="39"/>
                        <a:pt x="36" y="36"/>
                      </a:cubicBezTo>
                      <a:cubicBezTo>
                        <a:pt x="39" y="32"/>
                        <a:pt x="42" y="27"/>
                        <a:pt x="42" y="21"/>
                      </a:cubicBezTo>
                      <a:cubicBezTo>
                        <a:pt x="44" y="21"/>
                        <a:pt x="44" y="21"/>
                        <a:pt x="44" y="21"/>
                      </a:cubicBezTo>
                      <a:cubicBezTo>
                        <a:pt x="44" y="21"/>
                        <a:pt x="44" y="21"/>
                        <a:pt x="44" y="21"/>
                      </a:cubicBezTo>
                      <a:cubicBezTo>
                        <a:pt x="42" y="21"/>
                        <a:pt x="42" y="21"/>
                        <a:pt x="42" y="21"/>
                      </a:cubicBezTo>
                      <a:cubicBezTo>
                        <a:pt x="42" y="15"/>
                        <a:pt x="39" y="10"/>
                        <a:pt x="36" y="6"/>
                      </a:cubicBezTo>
                      <a:cubicBezTo>
                        <a:pt x="32" y="3"/>
                        <a:pt x="27" y="0"/>
                        <a:pt x="21" y="0"/>
                      </a:cubicBezTo>
                    </a:path>
                  </a:pathLst>
                </a:custGeom>
                <a:solidFill>
                  <a:srgbClr val="9F9FA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cs typeface="+mn-ea"/>
                    <a:sym typeface="+mn-lt"/>
                  </a:endParaRPr>
                </a:p>
              </p:txBody>
            </p:sp>
            <p:sp>
              <p:nvSpPr>
                <p:cNvPr id="67" name="ïşľiḍé"/>
                <p:cNvSpPr/>
                <p:nvPr/>
              </p:nvSpPr>
              <p:spPr bwMode="auto">
                <a:xfrm>
                  <a:off x="-2938423" y="1389063"/>
                  <a:ext cx="88898" cy="88900"/>
                </a:xfrm>
                <a:custGeom>
                  <a:avLst/>
                  <a:gdLst>
                    <a:gd name="T0" fmla="*/ 50 w 50"/>
                    <a:gd name="T1" fmla="*/ 25 h 50"/>
                    <a:gd name="T2" fmla="*/ 50 w 50"/>
                    <a:gd name="T3" fmla="*/ 25 h 50"/>
                    <a:gd name="T4" fmla="*/ 50 w 50"/>
                    <a:gd name="T5" fmla="*/ 25 h 50"/>
                    <a:gd name="T6" fmla="*/ 25 w 50"/>
                    <a:gd name="T7" fmla="*/ 0 h 50"/>
                    <a:gd name="T8" fmla="*/ 0 w 50"/>
                    <a:gd name="T9" fmla="*/ 25 h 50"/>
                    <a:gd name="T10" fmla="*/ 25 w 50"/>
                    <a:gd name="T11" fmla="*/ 50 h 50"/>
                    <a:gd name="T12" fmla="*/ 50 w 50"/>
                    <a:gd name="T13" fmla="*/ 25 h 50"/>
                    <a:gd name="T14" fmla="*/ 48 w 50"/>
                    <a:gd name="T15" fmla="*/ 25 h 50"/>
                    <a:gd name="T16" fmla="*/ 46 w 50"/>
                    <a:gd name="T17" fmla="*/ 25 h 50"/>
                    <a:gd name="T18" fmla="*/ 40 w 50"/>
                    <a:gd name="T19" fmla="*/ 40 h 50"/>
                    <a:gd name="T20" fmla="*/ 25 w 50"/>
                    <a:gd name="T21" fmla="*/ 46 h 50"/>
                    <a:gd name="T22" fmla="*/ 10 w 50"/>
                    <a:gd name="T23" fmla="*/ 40 h 50"/>
                    <a:gd name="T24" fmla="*/ 4 w 50"/>
                    <a:gd name="T25" fmla="*/ 25 h 50"/>
                    <a:gd name="T26" fmla="*/ 10 w 50"/>
                    <a:gd name="T27" fmla="*/ 10 h 50"/>
                    <a:gd name="T28" fmla="*/ 25 w 50"/>
                    <a:gd name="T29" fmla="*/ 4 h 50"/>
                    <a:gd name="T30" fmla="*/ 40 w 50"/>
                    <a:gd name="T31" fmla="*/ 10 h 50"/>
                    <a:gd name="T32" fmla="*/ 46 w 50"/>
                    <a:gd name="T33" fmla="*/ 25 h 50"/>
                    <a:gd name="T34" fmla="*/ 48 w 50"/>
                    <a:gd name="T35" fmla="*/ 25 h 50"/>
                    <a:gd name="T36" fmla="*/ 50 w 50"/>
                    <a:gd name="T37" fmla="*/ 25 h 50"/>
                    <a:gd name="T38" fmla="*/ 50 w 50"/>
                    <a:gd name="T39" fmla="*/ 25 h 50"/>
                    <a:gd name="T40" fmla="*/ 25 w 50"/>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50">
                      <a:moveTo>
                        <a:pt x="50" y="25"/>
                      </a:moveTo>
                      <a:cubicBezTo>
                        <a:pt x="50" y="25"/>
                        <a:pt x="50" y="25"/>
                        <a:pt x="50" y="25"/>
                      </a:cubicBezTo>
                      <a:cubicBezTo>
                        <a:pt x="50" y="25"/>
                        <a:pt x="50" y="25"/>
                        <a:pt x="50" y="25"/>
                      </a:cubicBezTo>
                      <a:moveTo>
                        <a:pt x="25" y="0"/>
                      </a:moveTo>
                      <a:cubicBezTo>
                        <a:pt x="11" y="0"/>
                        <a:pt x="0" y="11"/>
                        <a:pt x="0" y="25"/>
                      </a:cubicBezTo>
                      <a:cubicBezTo>
                        <a:pt x="0" y="39"/>
                        <a:pt x="11" y="50"/>
                        <a:pt x="25" y="50"/>
                      </a:cubicBezTo>
                      <a:cubicBezTo>
                        <a:pt x="39" y="50"/>
                        <a:pt x="50" y="39"/>
                        <a:pt x="50" y="25"/>
                      </a:cubicBezTo>
                      <a:cubicBezTo>
                        <a:pt x="48" y="25"/>
                        <a:pt x="48" y="25"/>
                        <a:pt x="48" y="25"/>
                      </a:cubicBezTo>
                      <a:cubicBezTo>
                        <a:pt x="46" y="25"/>
                        <a:pt x="46" y="25"/>
                        <a:pt x="46" y="25"/>
                      </a:cubicBezTo>
                      <a:cubicBezTo>
                        <a:pt x="46" y="31"/>
                        <a:pt x="43" y="36"/>
                        <a:pt x="40" y="40"/>
                      </a:cubicBezTo>
                      <a:cubicBezTo>
                        <a:pt x="36" y="43"/>
                        <a:pt x="31" y="46"/>
                        <a:pt x="25" y="46"/>
                      </a:cubicBezTo>
                      <a:cubicBezTo>
                        <a:pt x="19" y="46"/>
                        <a:pt x="14" y="43"/>
                        <a:pt x="10" y="40"/>
                      </a:cubicBezTo>
                      <a:cubicBezTo>
                        <a:pt x="7" y="36"/>
                        <a:pt x="4" y="31"/>
                        <a:pt x="4" y="25"/>
                      </a:cubicBezTo>
                      <a:cubicBezTo>
                        <a:pt x="4" y="19"/>
                        <a:pt x="7" y="14"/>
                        <a:pt x="10" y="10"/>
                      </a:cubicBezTo>
                      <a:cubicBezTo>
                        <a:pt x="14" y="7"/>
                        <a:pt x="19" y="4"/>
                        <a:pt x="25" y="4"/>
                      </a:cubicBezTo>
                      <a:cubicBezTo>
                        <a:pt x="31" y="4"/>
                        <a:pt x="36" y="7"/>
                        <a:pt x="40" y="10"/>
                      </a:cubicBezTo>
                      <a:cubicBezTo>
                        <a:pt x="43" y="14"/>
                        <a:pt x="46" y="19"/>
                        <a:pt x="46" y="25"/>
                      </a:cubicBezTo>
                      <a:cubicBezTo>
                        <a:pt x="48" y="25"/>
                        <a:pt x="48" y="25"/>
                        <a:pt x="48" y="25"/>
                      </a:cubicBezTo>
                      <a:cubicBezTo>
                        <a:pt x="50" y="25"/>
                        <a:pt x="50" y="25"/>
                        <a:pt x="50" y="25"/>
                      </a:cubicBezTo>
                      <a:cubicBezTo>
                        <a:pt x="50" y="25"/>
                        <a:pt x="50" y="25"/>
                        <a:pt x="50" y="25"/>
                      </a:cubicBezTo>
                      <a:cubicBezTo>
                        <a:pt x="50" y="11"/>
                        <a:pt x="39" y="0"/>
                        <a:pt x="25"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cs typeface="+mn-ea"/>
                    <a:sym typeface="+mn-lt"/>
                  </a:endParaRPr>
                </a:p>
              </p:txBody>
            </p:sp>
            <p:sp>
              <p:nvSpPr>
                <p:cNvPr id="68" name="î$1ïde"/>
                <p:cNvSpPr/>
                <p:nvPr/>
              </p:nvSpPr>
              <p:spPr bwMode="auto">
                <a:xfrm>
                  <a:off x="-2695538" y="1419225"/>
                  <a:ext cx="393694" cy="39688"/>
                </a:xfrm>
                <a:custGeom>
                  <a:avLst/>
                  <a:gdLst>
                    <a:gd name="T0" fmla="*/ 210 w 221"/>
                    <a:gd name="T1" fmla="*/ 0 h 23"/>
                    <a:gd name="T2" fmla="*/ 11 w 221"/>
                    <a:gd name="T3" fmla="*/ 0 h 23"/>
                    <a:gd name="T4" fmla="*/ 0 w 221"/>
                    <a:gd name="T5" fmla="*/ 11 h 23"/>
                    <a:gd name="T6" fmla="*/ 11 w 221"/>
                    <a:gd name="T7" fmla="*/ 23 h 23"/>
                    <a:gd name="T8" fmla="*/ 210 w 221"/>
                    <a:gd name="T9" fmla="*/ 23 h 23"/>
                    <a:gd name="T10" fmla="*/ 221 w 221"/>
                    <a:gd name="T11" fmla="*/ 11 h 23"/>
                    <a:gd name="T12" fmla="*/ 210 w 221"/>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21" h="23">
                      <a:moveTo>
                        <a:pt x="210" y="0"/>
                      </a:moveTo>
                      <a:cubicBezTo>
                        <a:pt x="11" y="0"/>
                        <a:pt x="11" y="0"/>
                        <a:pt x="11" y="0"/>
                      </a:cubicBezTo>
                      <a:cubicBezTo>
                        <a:pt x="5" y="0"/>
                        <a:pt x="0" y="5"/>
                        <a:pt x="0" y="11"/>
                      </a:cubicBezTo>
                      <a:cubicBezTo>
                        <a:pt x="0" y="18"/>
                        <a:pt x="5" y="23"/>
                        <a:pt x="11" y="23"/>
                      </a:cubicBezTo>
                      <a:cubicBezTo>
                        <a:pt x="210" y="23"/>
                        <a:pt x="210" y="23"/>
                        <a:pt x="210" y="23"/>
                      </a:cubicBezTo>
                      <a:cubicBezTo>
                        <a:pt x="216" y="23"/>
                        <a:pt x="221" y="18"/>
                        <a:pt x="221" y="11"/>
                      </a:cubicBezTo>
                      <a:cubicBezTo>
                        <a:pt x="221" y="5"/>
                        <a:pt x="216" y="0"/>
                        <a:pt x="210" y="0"/>
                      </a:cubicBezTo>
                    </a:path>
                  </a:pathLst>
                </a:custGeom>
                <a:solidFill>
                  <a:srgbClr val="9F9FA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cs typeface="+mn-ea"/>
                    <a:sym typeface="+mn-lt"/>
                  </a:endParaRPr>
                </a:p>
              </p:txBody>
            </p:sp>
            <p:sp>
              <p:nvSpPr>
                <p:cNvPr id="69" name="iSľîḓé"/>
                <p:cNvSpPr/>
                <p:nvPr/>
              </p:nvSpPr>
              <p:spPr bwMode="auto">
                <a:xfrm>
                  <a:off x="-3605164" y="1709739"/>
                  <a:ext cx="2209769" cy="369569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ctr"/>
                  <a:endParaRPr>
                    <a:cs typeface="+mn-ea"/>
                    <a:sym typeface="+mn-lt"/>
                  </a:endParaRPr>
                </a:p>
              </p:txBody>
            </p:sp>
            <p:sp>
              <p:nvSpPr>
                <p:cNvPr id="70" name="îsļíďè"/>
                <p:cNvSpPr/>
                <p:nvPr/>
              </p:nvSpPr>
              <p:spPr bwMode="auto">
                <a:xfrm>
                  <a:off x="-3611513" y="1703388"/>
                  <a:ext cx="2224057" cy="3709987"/>
                </a:xfrm>
                <a:custGeom>
                  <a:avLst/>
                  <a:gdLst>
                    <a:gd name="T0" fmla="*/ 1396 w 1401"/>
                    <a:gd name="T1" fmla="*/ 2332 h 2337"/>
                    <a:gd name="T2" fmla="*/ 1396 w 1401"/>
                    <a:gd name="T3" fmla="*/ 2328 h 2337"/>
                    <a:gd name="T4" fmla="*/ 9 w 1401"/>
                    <a:gd name="T5" fmla="*/ 2328 h 2337"/>
                    <a:gd name="T6" fmla="*/ 9 w 1401"/>
                    <a:gd name="T7" fmla="*/ 8 h 2337"/>
                    <a:gd name="T8" fmla="*/ 1392 w 1401"/>
                    <a:gd name="T9" fmla="*/ 8 h 2337"/>
                    <a:gd name="T10" fmla="*/ 1392 w 1401"/>
                    <a:gd name="T11" fmla="*/ 2332 h 2337"/>
                    <a:gd name="T12" fmla="*/ 1396 w 1401"/>
                    <a:gd name="T13" fmla="*/ 2332 h 2337"/>
                    <a:gd name="T14" fmla="*/ 1396 w 1401"/>
                    <a:gd name="T15" fmla="*/ 2328 h 2337"/>
                    <a:gd name="T16" fmla="*/ 1396 w 1401"/>
                    <a:gd name="T17" fmla="*/ 2332 h 2337"/>
                    <a:gd name="T18" fmla="*/ 1401 w 1401"/>
                    <a:gd name="T19" fmla="*/ 2332 h 2337"/>
                    <a:gd name="T20" fmla="*/ 1401 w 1401"/>
                    <a:gd name="T21" fmla="*/ 0 h 2337"/>
                    <a:gd name="T22" fmla="*/ 0 w 1401"/>
                    <a:gd name="T23" fmla="*/ 0 h 2337"/>
                    <a:gd name="T24" fmla="*/ 0 w 1401"/>
                    <a:gd name="T25" fmla="*/ 2337 h 2337"/>
                    <a:gd name="T26" fmla="*/ 1401 w 1401"/>
                    <a:gd name="T27" fmla="*/ 2337 h 2337"/>
                    <a:gd name="T28" fmla="*/ 1401 w 1401"/>
                    <a:gd name="T29" fmla="*/ 2332 h 2337"/>
                    <a:gd name="T30" fmla="*/ 1396 w 1401"/>
                    <a:gd name="T31" fmla="*/ 2332 h 2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01" h="2337">
                      <a:moveTo>
                        <a:pt x="1396" y="2332"/>
                      </a:moveTo>
                      <a:lnTo>
                        <a:pt x="1396" y="2328"/>
                      </a:lnTo>
                      <a:lnTo>
                        <a:pt x="9" y="2328"/>
                      </a:lnTo>
                      <a:lnTo>
                        <a:pt x="9" y="8"/>
                      </a:lnTo>
                      <a:lnTo>
                        <a:pt x="1392" y="8"/>
                      </a:lnTo>
                      <a:lnTo>
                        <a:pt x="1392" y="2332"/>
                      </a:lnTo>
                      <a:lnTo>
                        <a:pt x="1396" y="2332"/>
                      </a:lnTo>
                      <a:lnTo>
                        <a:pt x="1396" y="2328"/>
                      </a:lnTo>
                      <a:lnTo>
                        <a:pt x="1396" y="2332"/>
                      </a:lnTo>
                      <a:lnTo>
                        <a:pt x="1401" y="2332"/>
                      </a:lnTo>
                      <a:lnTo>
                        <a:pt x="1401" y="0"/>
                      </a:lnTo>
                      <a:lnTo>
                        <a:pt x="0" y="0"/>
                      </a:lnTo>
                      <a:lnTo>
                        <a:pt x="0" y="2337"/>
                      </a:lnTo>
                      <a:lnTo>
                        <a:pt x="1401" y="2337"/>
                      </a:lnTo>
                      <a:lnTo>
                        <a:pt x="1401" y="2332"/>
                      </a:lnTo>
                      <a:lnTo>
                        <a:pt x="1396" y="23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cs typeface="+mn-ea"/>
                    <a:sym typeface="+mn-lt"/>
                  </a:endParaRPr>
                </a:p>
              </p:txBody>
            </p:sp>
            <p:sp>
              <p:nvSpPr>
                <p:cNvPr id="71" name="ïSliďè"/>
                <p:cNvSpPr/>
                <p:nvPr/>
              </p:nvSpPr>
              <p:spPr bwMode="auto">
                <a:xfrm>
                  <a:off x="-3768673" y="1736724"/>
                  <a:ext cx="31750" cy="215900"/>
                </a:xfrm>
                <a:custGeom>
                  <a:avLst/>
                  <a:gdLst>
                    <a:gd name="T0" fmla="*/ 18 w 18"/>
                    <a:gd name="T1" fmla="*/ 113 h 122"/>
                    <a:gd name="T2" fmla="*/ 9 w 18"/>
                    <a:gd name="T3" fmla="*/ 122 h 122"/>
                    <a:gd name="T4" fmla="*/ 0 w 18"/>
                    <a:gd name="T5" fmla="*/ 113 h 122"/>
                    <a:gd name="T6" fmla="*/ 0 w 18"/>
                    <a:gd name="T7" fmla="*/ 9 h 122"/>
                    <a:gd name="T8" fmla="*/ 9 w 18"/>
                    <a:gd name="T9" fmla="*/ 0 h 122"/>
                    <a:gd name="T10" fmla="*/ 18 w 18"/>
                    <a:gd name="T11" fmla="*/ 9 h 122"/>
                    <a:gd name="T12" fmla="*/ 18 w 18"/>
                    <a:gd name="T13" fmla="*/ 113 h 122"/>
                  </a:gdLst>
                  <a:ahLst/>
                  <a:cxnLst>
                    <a:cxn ang="0">
                      <a:pos x="T0" y="T1"/>
                    </a:cxn>
                    <a:cxn ang="0">
                      <a:pos x="T2" y="T3"/>
                    </a:cxn>
                    <a:cxn ang="0">
                      <a:pos x="T4" y="T5"/>
                    </a:cxn>
                    <a:cxn ang="0">
                      <a:pos x="T6" y="T7"/>
                    </a:cxn>
                    <a:cxn ang="0">
                      <a:pos x="T8" y="T9"/>
                    </a:cxn>
                    <a:cxn ang="0">
                      <a:pos x="T10" y="T11"/>
                    </a:cxn>
                    <a:cxn ang="0">
                      <a:pos x="T12" y="T13"/>
                    </a:cxn>
                  </a:cxnLst>
                  <a:rect l="0" t="0" r="r" b="b"/>
                  <a:pathLst>
                    <a:path w="18" h="122">
                      <a:moveTo>
                        <a:pt x="18" y="113"/>
                      </a:moveTo>
                      <a:cubicBezTo>
                        <a:pt x="18" y="118"/>
                        <a:pt x="14" y="122"/>
                        <a:pt x="9" y="122"/>
                      </a:cubicBezTo>
                      <a:cubicBezTo>
                        <a:pt x="4" y="122"/>
                        <a:pt x="0" y="118"/>
                        <a:pt x="0" y="113"/>
                      </a:cubicBezTo>
                      <a:cubicBezTo>
                        <a:pt x="0" y="9"/>
                        <a:pt x="0" y="9"/>
                        <a:pt x="0" y="9"/>
                      </a:cubicBezTo>
                      <a:cubicBezTo>
                        <a:pt x="0" y="4"/>
                        <a:pt x="4" y="0"/>
                        <a:pt x="9" y="0"/>
                      </a:cubicBezTo>
                      <a:cubicBezTo>
                        <a:pt x="14" y="0"/>
                        <a:pt x="18" y="4"/>
                        <a:pt x="18" y="9"/>
                      </a:cubicBezTo>
                      <a:lnTo>
                        <a:pt x="18" y="113"/>
                      </a:lnTo>
                      <a:close/>
                    </a:path>
                  </a:pathLst>
                </a:custGeom>
                <a:solidFill>
                  <a:schemeClr val="bg1">
                    <a:lumMod val="75000"/>
                  </a:schemeClr>
                </a:solidFill>
                <a:ln>
                  <a:noFill/>
                </a:ln>
              </p:spPr>
              <p:txBody>
                <a:bodyPr wrap="square" lIns="91440" tIns="45720" rIns="91440" bIns="45720" anchor="ctr">
                  <a:normAutofit fontScale="55000" lnSpcReduction="20000"/>
                </a:bodyPr>
                <a:lstStyle/>
                <a:p>
                  <a:pPr algn="ctr"/>
                  <a:endParaRPr>
                    <a:cs typeface="+mn-ea"/>
                    <a:sym typeface="+mn-lt"/>
                  </a:endParaRPr>
                </a:p>
              </p:txBody>
            </p:sp>
            <p:sp>
              <p:nvSpPr>
                <p:cNvPr id="74" name="iśḻíďê"/>
                <p:cNvSpPr/>
                <p:nvPr/>
              </p:nvSpPr>
              <p:spPr bwMode="auto">
                <a:xfrm>
                  <a:off x="-3768673" y="2147888"/>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wrap="square" lIns="91440" tIns="45720" rIns="91440" bIns="45720" anchor="ctr">
                  <a:normAutofit lnSpcReduction="10000"/>
                </a:bodyPr>
                <a:lstStyle/>
                <a:p>
                  <a:pPr algn="ctr"/>
                  <a:endParaRPr>
                    <a:cs typeface="+mn-ea"/>
                    <a:sym typeface="+mn-lt"/>
                  </a:endParaRPr>
                </a:p>
              </p:txBody>
            </p:sp>
            <p:sp>
              <p:nvSpPr>
                <p:cNvPr id="75" name="iś1îḍé"/>
                <p:cNvSpPr/>
                <p:nvPr/>
              </p:nvSpPr>
              <p:spPr bwMode="auto">
                <a:xfrm>
                  <a:off x="-3768673" y="2609849"/>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wrap="square" lIns="91440" tIns="45720" rIns="91440" bIns="45720" anchor="ctr">
                  <a:normAutofit lnSpcReduction="10000"/>
                </a:bodyPr>
                <a:lstStyle/>
                <a:p>
                  <a:pPr algn="ctr"/>
                  <a:endParaRPr>
                    <a:cs typeface="+mn-ea"/>
                    <a:sym typeface="+mn-lt"/>
                  </a:endParaRPr>
                </a:p>
              </p:txBody>
            </p:sp>
            <p:sp>
              <p:nvSpPr>
                <p:cNvPr id="76" name="îṣḷïḓe"/>
                <p:cNvSpPr/>
                <p:nvPr/>
              </p:nvSpPr>
              <p:spPr bwMode="auto">
                <a:xfrm>
                  <a:off x="-1282700" y="2147889"/>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wrap="square" lIns="91440" tIns="45720" rIns="91440" bIns="45720" anchor="ctr">
                  <a:normAutofit lnSpcReduction="10000"/>
                </a:bodyPr>
                <a:lstStyle/>
                <a:p>
                  <a:pPr algn="ctr"/>
                  <a:endParaRPr>
                    <a:cs typeface="+mn-ea"/>
                    <a:sym typeface="+mn-lt"/>
                  </a:endParaRPr>
                </a:p>
              </p:txBody>
            </p:sp>
          </p:grpSp>
          <p:sp>
            <p:nvSpPr>
              <p:cNvPr id="57" name="ïSḻïdê"/>
              <p:cNvSpPr/>
              <p:nvPr/>
            </p:nvSpPr>
            <p:spPr>
              <a:xfrm>
                <a:off x="822971" y="2059032"/>
                <a:ext cx="1941456" cy="3253791"/>
              </a:xfrm>
              <a:prstGeom prst="rect">
                <a:avLst/>
              </a:prstGeom>
              <a:blipFill>
                <a:blip r:embed="rId1" cstate="screen"/>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cs typeface="+mn-ea"/>
                  <a:sym typeface="+mn-lt"/>
                </a:endParaRPr>
              </a:p>
            </p:txBody>
          </p:sp>
        </p:grpSp>
        <p:grpSp>
          <p:nvGrpSpPr>
            <p:cNvPr id="52" name="íŝliḓè"/>
            <p:cNvGrpSpPr/>
            <p:nvPr/>
          </p:nvGrpSpPr>
          <p:grpSpPr>
            <a:xfrm>
              <a:off x="1203364" y="3012368"/>
              <a:ext cx="1158099" cy="1158099"/>
              <a:chOff x="1203364" y="3012368"/>
              <a:chExt cx="1158099" cy="1158099"/>
            </a:xfrm>
          </p:grpSpPr>
          <p:sp>
            <p:nvSpPr>
              <p:cNvPr id="54" name="iṣ1iḋè"/>
              <p:cNvSpPr/>
              <p:nvPr/>
            </p:nvSpPr>
            <p:spPr>
              <a:xfrm>
                <a:off x="1203364" y="3012368"/>
                <a:ext cx="1158099" cy="1158099"/>
              </a:xfrm>
              <a:prstGeom prst="ellipse">
                <a:avLst/>
              </a:prstGeom>
              <a:solidFill>
                <a:srgbClr val="FFC862"/>
              </a:solidFill>
              <a:ln w="12700">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p>
                <a:pPr algn="ctr"/>
                <a:endParaRPr>
                  <a:cs typeface="+mn-ea"/>
                  <a:sym typeface="+mn-lt"/>
                </a:endParaRPr>
              </a:p>
            </p:txBody>
          </p:sp>
          <p:sp>
            <p:nvSpPr>
              <p:cNvPr id="55" name="íṡlîḑê"/>
              <p:cNvSpPr/>
              <p:nvPr/>
            </p:nvSpPr>
            <p:spPr bwMode="auto">
              <a:xfrm>
                <a:off x="1465153" y="3333724"/>
                <a:ext cx="634522" cy="514376"/>
              </a:xfrm>
              <a:custGeom>
                <a:avLst/>
                <a:gdLst>
                  <a:gd name="T0" fmla="*/ 68 w 186"/>
                  <a:gd name="T1" fmla="*/ 84 h 151"/>
                  <a:gd name="T2" fmla="*/ 118 w 186"/>
                  <a:gd name="T3" fmla="*/ 84 h 151"/>
                  <a:gd name="T4" fmla="*/ 93 w 186"/>
                  <a:gd name="T5" fmla="*/ 101 h 151"/>
                  <a:gd name="T6" fmla="*/ 93 w 186"/>
                  <a:gd name="T7" fmla="*/ 67 h 151"/>
                  <a:gd name="T8" fmla="*/ 93 w 186"/>
                  <a:gd name="T9" fmla="*/ 101 h 151"/>
                  <a:gd name="T10" fmla="*/ 114 w 186"/>
                  <a:gd name="T11" fmla="*/ 25 h 151"/>
                  <a:gd name="T12" fmla="*/ 114 w 186"/>
                  <a:gd name="T13" fmla="*/ 16 h 151"/>
                  <a:gd name="T14" fmla="*/ 68 w 186"/>
                  <a:gd name="T15" fmla="*/ 21 h 151"/>
                  <a:gd name="T16" fmla="*/ 156 w 186"/>
                  <a:gd name="T17" fmla="*/ 33 h 151"/>
                  <a:gd name="T18" fmla="*/ 156 w 186"/>
                  <a:gd name="T19" fmla="*/ 59 h 151"/>
                  <a:gd name="T20" fmla="*/ 156 w 186"/>
                  <a:gd name="T21" fmla="*/ 33 h 151"/>
                  <a:gd name="T22" fmla="*/ 152 w 186"/>
                  <a:gd name="T23" fmla="*/ 46 h 151"/>
                  <a:gd name="T24" fmla="*/ 160 w 186"/>
                  <a:gd name="T25" fmla="*/ 46 h 151"/>
                  <a:gd name="T26" fmla="*/ 169 w 186"/>
                  <a:gd name="T27" fmla="*/ 16 h 151"/>
                  <a:gd name="T28" fmla="*/ 122 w 186"/>
                  <a:gd name="T29" fmla="*/ 0 h 151"/>
                  <a:gd name="T30" fmla="*/ 63 w 186"/>
                  <a:gd name="T31" fmla="*/ 0 h 151"/>
                  <a:gd name="T32" fmla="*/ 17 w 186"/>
                  <a:gd name="T33" fmla="*/ 16 h 151"/>
                  <a:gd name="T34" fmla="*/ 0 w 186"/>
                  <a:gd name="T35" fmla="*/ 135 h 151"/>
                  <a:gd name="T36" fmla="*/ 169 w 186"/>
                  <a:gd name="T37" fmla="*/ 151 h 151"/>
                  <a:gd name="T38" fmla="*/ 186 w 186"/>
                  <a:gd name="T39" fmla="*/ 33 h 151"/>
                  <a:gd name="T40" fmla="*/ 177 w 186"/>
                  <a:gd name="T41" fmla="*/ 101 h 151"/>
                  <a:gd name="T42" fmla="*/ 137 w 186"/>
                  <a:gd name="T43" fmla="*/ 109 h 151"/>
                  <a:gd name="T44" fmla="*/ 177 w 186"/>
                  <a:gd name="T45" fmla="*/ 135 h 151"/>
                  <a:gd name="T46" fmla="*/ 17 w 186"/>
                  <a:gd name="T47" fmla="*/ 143 h 151"/>
                  <a:gd name="T48" fmla="*/ 9 w 186"/>
                  <a:gd name="T49" fmla="*/ 109 h 151"/>
                  <a:gd name="T50" fmla="*/ 45 w 186"/>
                  <a:gd name="T51" fmla="*/ 101 h 151"/>
                  <a:gd name="T52" fmla="*/ 9 w 186"/>
                  <a:gd name="T53" fmla="*/ 33 h 151"/>
                  <a:gd name="T54" fmla="*/ 34 w 186"/>
                  <a:gd name="T55" fmla="*/ 25 h 151"/>
                  <a:gd name="T56" fmla="*/ 93 w 186"/>
                  <a:gd name="T57" fmla="*/ 8 h 151"/>
                  <a:gd name="T58" fmla="*/ 152 w 186"/>
                  <a:gd name="T59" fmla="*/ 25 h 151"/>
                  <a:gd name="T60" fmla="*/ 177 w 186"/>
                  <a:gd name="T61" fmla="*/ 33 h 151"/>
                  <a:gd name="T62" fmla="*/ 156 w 186"/>
                  <a:gd name="T63" fmla="*/ 67 h 151"/>
                  <a:gd name="T64" fmla="*/ 156 w 186"/>
                  <a:gd name="T65" fmla="*/ 75 h 151"/>
                  <a:gd name="T66" fmla="*/ 156 w 186"/>
                  <a:gd name="T67" fmla="*/ 67 h 151"/>
                  <a:gd name="T68" fmla="*/ 51 w 186"/>
                  <a:gd name="T69" fmla="*/ 84 h 151"/>
                  <a:gd name="T70" fmla="*/ 135 w 186"/>
                  <a:gd name="T71" fmla="*/ 84 h 151"/>
                  <a:gd name="T72" fmla="*/ 93 w 186"/>
                  <a:gd name="T73" fmla="*/ 118 h 151"/>
                  <a:gd name="T74" fmla="*/ 93 w 186"/>
                  <a:gd name="T75" fmla="*/ 50 h 151"/>
                  <a:gd name="T76" fmla="*/ 93 w 186"/>
                  <a:gd name="T77" fmla="*/ 11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6" h="151">
                    <a:moveTo>
                      <a:pt x="93" y="59"/>
                    </a:moveTo>
                    <a:cubicBezTo>
                      <a:pt x="79" y="59"/>
                      <a:pt x="68" y="70"/>
                      <a:pt x="68" y="84"/>
                    </a:cubicBezTo>
                    <a:cubicBezTo>
                      <a:pt x="68" y="98"/>
                      <a:pt x="79" y="109"/>
                      <a:pt x="93" y="109"/>
                    </a:cubicBezTo>
                    <a:cubicBezTo>
                      <a:pt x="107" y="109"/>
                      <a:pt x="118" y="98"/>
                      <a:pt x="118" y="84"/>
                    </a:cubicBezTo>
                    <a:cubicBezTo>
                      <a:pt x="118" y="70"/>
                      <a:pt x="107" y="59"/>
                      <a:pt x="93" y="59"/>
                    </a:cubicBezTo>
                    <a:close/>
                    <a:moveTo>
                      <a:pt x="93" y="101"/>
                    </a:moveTo>
                    <a:cubicBezTo>
                      <a:pt x="84" y="101"/>
                      <a:pt x="76" y="93"/>
                      <a:pt x="76" y="84"/>
                    </a:cubicBezTo>
                    <a:cubicBezTo>
                      <a:pt x="76" y="75"/>
                      <a:pt x="84" y="67"/>
                      <a:pt x="93" y="67"/>
                    </a:cubicBezTo>
                    <a:cubicBezTo>
                      <a:pt x="102" y="67"/>
                      <a:pt x="110" y="75"/>
                      <a:pt x="110" y="84"/>
                    </a:cubicBezTo>
                    <a:cubicBezTo>
                      <a:pt x="110" y="93"/>
                      <a:pt x="102" y="101"/>
                      <a:pt x="93" y="101"/>
                    </a:cubicBezTo>
                    <a:close/>
                    <a:moveTo>
                      <a:pt x="72" y="25"/>
                    </a:moveTo>
                    <a:cubicBezTo>
                      <a:pt x="114" y="25"/>
                      <a:pt x="114" y="25"/>
                      <a:pt x="114" y="25"/>
                    </a:cubicBezTo>
                    <a:cubicBezTo>
                      <a:pt x="116" y="25"/>
                      <a:pt x="118" y="23"/>
                      <a:pt x="118" y="21"/>
                    </a:cubicBezTo>
                    <a:cubicBezTo>
                      <a:pt x="118" y="18"/>
                      <a:pt x="116" y="16"/>
                      <a:pt x="114" y="16"/>
                    </a:cubicBezTo>
                    <a:cubicBezTo>
                      <a:pt x="72" y="16"/>
                      <a:pt x="72" y="16"/>
                      <a:pt x="72" y="16"/>
                    </a:cubicBezTo>
                    <a:cubicBezTo>
                      <a:pt x="70" y="16"/>
                      <a:pt x="68" y="18"/>
                      <a:pt x="68" y="21"/>
                    </a:cubicBezTo>
                    <a:cubicBezTo>
                      <a:pt x="68" y="23"/>
                      <a:pt x="70" y="25"/>
                      <a:pt x="72" y="25"/>
                    </a:cubicBezTo>
                    <a:close/>
                    <a:moveTo>
                      <a:pt x="156" y="33"/>
                    </a:moveTo>
                    <a:cubicBezTo>
                      <a:pt x="149" y="33"/>
                      <a:pt x="144" y="39"/>
                      <a:pt x="144" y="46"/>
                    </a:cubicBezTo>
                    <a:cubicBezTo>
                      <a:pt x="144" y="53"/>
                      <a:pt x="149" y="59"/>
                      <a:pt x="156" y="59"/>
                    </a:cubicBezTo>
                    <a:cubicBezTo>
                      <a:pt x="163" y="59"/>
                      <a:pt x="169" y="53"/>
                      <a:pt x="169" y="46"/>
                    </a:cubicBezTo>
                    <a:cubicBezTo>
                      <a:pt x="169" y="39"/>
                      <a:pt x="163" y="33"/>
                      <a:pt x="156" y="33"/>
                    </a:cubicBezTo>
                    <a:close/>
                    <a:moveTo>
                      <a:pt x="156" y="50"/>
                    </a:moveTo>
                    <a:cubicBezTo>
                      <a:pt x="154" y="50"/>
                      <a:pt x="152" y="48"/>
                      <a:pt x="152" y="46"/>
                    </a:cubicBezTo>
                    <a:cubicBezTo>
                      <a:pt x="152" y="44"/>
                      <a:pt x="154" y="42"/>
                      <a:pt x="156" y="42"/>
                    </a:cubicBezTo>
                    <a:cubicBezTo>
                      <a:pt x="159" y="42"/>
                      <a:pt x="160" y="44"/>
                      <a:pt x="160" y="46"/>
                    </a:cubicBezTo>
                    <a:cubicBezTo>
                      <a:pt x="160" y="48"/>
                      <a:pt x="159" y="50"/>
                      <a:pt x="156" y="50"/>
                    </a:cubicBezTo>
                    <a:close/>
                    <a:moveTo>
                      <a:pt x="169" y="16"/>
                    </a:moveTo>
                    <a:cubicBezTo>
                      <a:pt x="152" y="16"/>
                      <a:pt x="152" y="16"/>
                      <a:pt x="152" y="16"/>
                    </a:cubicBezTo>
                    <a:cubicBezTo>
                      <a:pt x="139" y="16"/>
                      <a:pt x="139" y="0"/>
                      <a:pt x="122" y="0"/>
                    </a:cubicBezTo>
                    <a:cubicBezTo>
                      <a:pt x="106" y="0"/>
                      <a:pt x="93" y="0"/>
                      <a:pt x="93" y="0"/>
                    </a:cubicBezTo>
                    <a:cubicBezTo>
                      <a:pt x="93" y="0"/>
                      <a:pt x="80" y="0"/>
                      <a:pt x="63" y="0"/>
                    </a:cubicBezTo>
                    <a:cubicBezTo>
                      <a:pt x="47" y="0"/>
                      <a:pt x="47" y="16"/>
                      <a:pt x="34" y="16"/>
                    </a:cubicBezTo>
                    <a:cubicBezTo>
                      <a:pt x="17" y="16"/>
                      <a:pt x="17" y="16"/>
                      <a:pt x="17" y="16"/>
                    </a:cubicBezTo>
                    <a:cubicBezTo>
                      <a:pt x="8" y="16"/>
                      <a:pt x="0" y="24"/>
                      <a:pt x="0" y="33"/>
                    </a:cubicBezTo>
                    <a:cubicBezTo>
                      <a:pt x="0" y="135"/>
                      <a:pt x="0" y="135"/>
                      <a:pt x="0" y="135"/>
                    </a:cubicBezTo>
                    <a:cubicBezTo>
                      <a:pt x="0" y="144"/>
                      <a:pt x="8" y="151"/>
                      <a:pt x="17" y="151"/>
                    </a:cubicBezTo>
                    <a:cubicBezTo>
                      <a:pt x="169" y="151"/>
                      <a:pt x="169" y="151"/>
                      <a:pt x="169" y="151"/>
                    </a:cubicBezTo>
                    <a:cubicBezTo>
                      <a:pt x="178" y="151"/>
                      <a:pt x="186" y="144"/>
                      <a:pt x="186" y="135"/>
                    </a:cubicBezTo>
                    <a:cubicBezTo>
                      <a:pt x="186" y="33"/>
                      <a:pt x="186" y="33"/>
                      <a:pt x="186" y="33"/>
                    </a:cubicBezTo>
                    <a:cubicBezTo>
                      <a:pt x="186" y="24"/>
                      <a:pt x="178" y="16"/>
                      <a:pt x="169" y="16"/>
                    </a:cubicBezTo>
                    <a:close/>
                    <a:moveTo>
                      <a:pt x="177" y="101"/>
                    </a:moveTo>
                    <a:cubicBezTo>
                      <a:pt x="141" y="101"/>
                      <a:pt x="141" y="101"/>
                      <a:pt x="141" y="101"/>
                    </a:cubicBezTo>
                    <a:cubicBezTo>
                      <a:pt x="140" y="104"/>
                      <a:pt x="138" y="107"/>
                      <a:pt x="137" y="109"/>
                    </a:cubicBezTo>
                    <a:cubicBezTo>
                      <a:pt x="177" y="109"/>
                      <a:pt x="177" y="109"/>
                      <a:pt x="177" y="109"/>
                    </a:cubicBezTo>
                    <a:cubicBezTo>
                      <a:pt x="177" y="135"/>
                      <a:pt x="177" y="135"/>
                      <a:pt x="177" y="135"/>
                    </a:cubicBezTo>
                    <a:cubicBezTo>
                      <a:pt x="177" y="139"/>
                      <a:pt x="174" y="143"/>
                      <a:pt x="169" y="143"/>
                    </a:cubicBezTo>
                    <a:cubicBezTo>
                      <a:pt x="17" y="143"/>
                      <a:pt x="17" y="143"/>
                      <a:pt x="17" y="143"/>
                    </a:cubicBezTo>
                    <a:cubicBezTo>
                      <a:pt x="12" y="143"/>
                      <a:pt x="9" y="139"/>
                      <a:pt x="9" y="135"/>
                    </a:cubicBezTo>
                    <a:cubicBezTo>
                      <a:pt x="9" y="109"/>
                      <a:pt x="9" y="109"/>
                      <a:pt x="9" y="109"/>
                    </a:cubicBezTo>
                    <a:cubicBezTo>
                      <a:pt x="49" y="109"/>
                      <a:pt x="49" y="109"/>
                      <a:pt x="49" y="109"/>
                    </a:cubicBezTo>
                    <a:cubicBezTo>
                      <a:pt x="48" y="107"/>
                      <a:pt x="46" y="104"/>
                      <a:pt x="45" y="101"/>
                    </a:cubicBezTo>
                    <a:cubicBezTo>
                      <a:pt x="9" y="101"/>
                      <a:pt x="9" y="101"/>
                      <a:pt x="9" y="101"/>
                    </a:cubicBezTo>
                    <a:cubicBezTo>
                      <a:pt x="9" y="33"/>
                      <a:pt x="9" y="33"/>
                      <a:pt x="9" y="33"/>
                    </a:cubicBezTo>
                    <a:cubicBezTo>
                      <a:pt x="9" y="29"/>
                      <a:pt x="12" y="25"/>
                      <a:pt x="17" y="25"/>
                    </a:cubicBezTo>
                    <a:cubicBezTo>
                      <a:pt x="34" y="25"/>
                      <a:pt x="34" y="25"/>
                      <a:pt x="34" y="25"/>
                    </a:cubicBezTo>
                    <a:cubicBezTo>
                      <a:pt x="51" y="25"/>
                      <a:pt x="51" y="8"/>
                      <a:pt x="63" y="8"/>
                    </a:cubicBezTo>
                    <a:cubicBezTo>
                      <a:pt x="72" y="8"/>
                      <a:pt x="93" y="8"/>
                      <a:pt x="93" y="8"/>
                    </a:cubicBezTo>
                    <a:cubicBezTo>
                      <a:pt x="93" y="8"/>
                      <a:pt x="114" y="8"/>
                      <a:pt x="122" y="8"/>
                    </a:cubicBezTo>
                    <a:cubicBezTo>
                      <a:pt x="135" y="8"/>
                      <a:pt x="135" y="25"/>
                      <a:pt x="152" y="25"/>
                    </a:cubicBezTo>
                    <a:cubicBezTo>
                      <a:pt x="169" y="25"/>
                      <a:pt x="169" y="25"/>
                      <a:pt x="169" y="25"/>
                    </a:cubicBezTo>
                    <a:cubicBezTo>
                      <a:pt x="174" y="25"/>
                      <a:pt x="177" y="29"/>
                      <a:pt x="177" y="33"/>
                    </a:cubicBezTo>
                    <a:lnTo>
                      <a:pt x="177" y="101"/>
                    </a:lnTo>
                    <a:close/>
                    <a:moveTo>
                      <a:pt x="156" y="67"/>
                    </a:moveTo>
                    <a:cubicBezTo>
                      <a:pt x="154" y="67"/>
                      <a:pt x="152" y="69"/>
                      <a:pt x="152" y="71"/>
                    </a:cubicBezTo>
                    <a:cubicBezTo>
                      <a:pt x="152" y="74"/>
                      <a:pt x="154" y="75"/>
                      <a:pt x="156" y="75"/>
                    </a:cubicBezTo>
                    <a:cubicBezTo>
                      <a:pt x="159" y="75"/>
                      <a:pt x="160" y="74"/>
                      <a:pt x="160" y="71"/>
                    </a:cubicBezTo>
                    <a:cubicBezTo>
                      <a:pt x="160" y="69"/>
                      <a:pt x="159" y="67"/>
                      <a:pt x="156" y="67"/>
                    </a:cubicBezTo>
                    <a:close/>
                    <a:moveTo>
                      <a:pt x="93" y="42"/>
                    </a:moveTo>
                    <a:cubicBezTo>
                      <a:pt x="70" y="42"/>
                      <a:pt x="51" y="61"/>
                      <a:pt x="51" y="84"/>
                    </a:cubicBezTo>
                    <a:cubicBezTo>
                      <a:pt x="51" y="107"/>
                      <a:pt x="70" y="126"/>
                      <a:pt x="93" y="126"/>
                    </a:cubicBezTo>
                    <a:cubicBezTo>
                      <a:pt x="116" y="126"/>
                      <a:pt x="135" y="107"/>
                      <a:pt x="135" y="84"/>
                    </a:cubicBezTo>
                    <a:cubicBezTo>
                      <a:pt x="135" y="61"/>
                      <a:pt x="116" y="42"/>
                      <a:pt x="93" y="42"/>
                    </a:cubicBezTo>
                    <a:close/>
                    <a:moveTo>
                      <a:pt x="93" y="118"/>
                    </a:moveTo>
                    <a:cubicBezTo>
                      <a:pt x="74" y="118"/>
                      <a:pt x="59" y="103"/>
                      <a:pt x="59" y="84"/>
                    </a:cubicBezTo>
                    <a:cubicBezTo>
                      <a:pt x="59" y="65"/>
                      <a:pt x="74" y="50"/>
                      <a:pt x="93" y="50"/>
                    </a:cubicBezTo>
                    <a:cubicBezTo>
                      <a:pt x="112" y="50"/>
                      <a:pt x="127" y="65"/>
                      <a:pt x="127" y="84"/>
                    </a:cubicBezTo>
                    <a:cubicBezTo>
                      <a:pt x="127" y="103"/>
                      <a:pt x="112" y="118"/>
                      <a:pt x="93" y="118"/>
                    </a:cubicBezTo>
                    <a:close/>
                  </a:path>
                </a:pathLst>
              </a:custGeom>
              <a:solidFill>
                <a:schemeClr val="bg1"/>
              </a:solidFill>
              <a:ln>
                <a:noFill/>
              </a:ln>
            </p:spPr>
            <p:txBody>
              <a:bodyPr wrap="square" lIns="91440" tIns="45720" rIns="91440" bIns="45720" anchor="ctr">
                <a:normAutofit/>
              </a:bodyPr>
              <a:lstStyle/>
              <a:p>
                <a:pPr algn="ctr"/>
                <a:endParaRPr>
                  <a:cs typeface="+mn-ea"/>
                  <a:sym typeface="+mn-lt"/>
                </a:endParaRPr>
              </a:p>
            </p:txBody>
          </p:sp>
        </p:grpSp>
      </p:grpSp>
      <p:grpSp>
        <p:nvGrpSpPr>
          <p:cNvPr id="77" name="ïšḷïdé"/>
          <p:cNvGrpSpPr/>
          <p:nvPr/>
        </p:nvGrpSpPr>
        <p:grpSpPr>
          <a:xfrm>
            <a:off x="6505424" y="1804667"/>
            <a:ext cx="4419600" cy="708025"/>
            <a:chOff x="7200900" y="1168399"/>
            <a:chExt cx="4419600" cy="708025"/>
          </a:xfrm>
        </p:grpSpPr>
        <p:sp>
          <p:nvSpPr>
            <p:cNvPr id="78" name="íşļiḓe"/>
            <p:cNvSpPr/>
            <p:nvPr/>
          </p:nvSpPr>
          <p:spPr>
            <a:xfrm>
              <a:off x="7200901" y="1168399"/>
              <a:ext cx="4419599" cy="395390"/>
            </a:xfrm>
            <a:prstGeom prst="rect">
              <a:avLst/>
            </a:prstGeom>
          </p:spPr>
          <p:txBody>
            <a:bodyPr wrap="square" lIns="91440" tIns="45720" rIns="91440" bIns="45720" anchor="b" anchorCtr="0">
              <a:normAutofit/>
            </a:bodyPr>
            <a:lstStyle/>
            <a:p>
              <a:r>
                <a:rPr lang="en-US" altLang="zh-CN" b="1" dirty="0">
                  <a:solidFill>
                    <a:schemeClr val="tx1">
                      <a:lumMod val="75000"/>
                      <a:lumOff val="25000"/>
                    </a:schemeClr>
                  </a:solidFill>
                  <a:cs typeface="+mn-ea"/>
                  <a:sym typeface="+mn-lt"/>
                </a:rPr>
                <a:t>01.</a:t>
              </a: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79" name="îşliḍê"/>
            <p:cNvSpPr/>
            <p:nvPr/>
          </p:nvSpPr>
          <p:spPr>
            <a:xfrm>
              <a:off x="7200900" y="1563789"/>
              <a:ext cx="4419599" cy="312635"/>
            </a:xfrm>
            <a:prstGeom prst="rect">
              <a:avLst/>
            </a:prstGeom>
          </p:spPr>
          <p:txBody>
            <a:bodyPr wrap="square" lIns="91440" tIns="45720" rIns="91440" bIns="45720">
              <a:normAutofit/>
            </a:bodyPr>
            <a:lstStyle/>
            <a:p>
              <a:pPr>
                <a:lnSpc>
                  <a:spcPct val="110000"/>
                </a:lnSpc>
                <a:defRPr/>
              </a:pPr>
              <a:r>
                <a:rPr lang="zh-CN" altLang="en-US" sz="1100" dirty="0">
                  <a:solidFill>
                    <a:schemeClr val="tx1">
                      <a:lumMod val="75000"/>
                      <a:lumOff val="25000"/>
                    </a:schemeClr>
                  </a:solidFill>
                  <a:cs typeface="+mn-ea"/>
                  <a:sym typeface="+mn-lt"/>
                </a:rPr>
                <a:t>单击此处添加文本内容单击此处添加文本内容单击此处添加文本内容</a:t>
              </a:r>
              <a:endParaRPr lang="zh-CN" altLang="en-US" sz="1100" dirty="0">
                <a:solidFill>
                  <a:schemeClr val="tx1">
                    <a:lumMod val="75000"/>
                    <a:lumOff val="25000"/>
                  </a:schemeClr>
                </a:solidFill>
                <a:cs typeface="+mn-ea"/>
                <a:sym typeface="+mn-lt"/>
              </a:endParaRPr>
            </a:p>
          </p:txBody>
        </p:sp>
      </p:grpSp>
      <p:grpSp>
        <p:nvGrpSpPr>
          <p:cNvPr id="80" name="íṣľîḓê"/>
          <p:cNvGrpSpPr/>
          <p:nvPr/>
        </p:nvGrpSpPr>
        <p:grpSpPr>
          <a:xfrm>
            <a:off x="6505424" y="2651122"/>
            <a:ext cx="4419600" cy="708025"/>
            <a:chOff x="7200900" y="2014854"/>
            <a:chExt cx="4419600" cy="708025"/>
          </a:xfrm>
        </p:grpSpPr>
        <p:sp>
          <p:nvSpPr>
            <p:cNvPr id="81" name="íṡ1ide"/>
            <p:cNvSpPr/>
            <p:nvPr/>
          </p:nvSpPr>
          <p:spPr>
            <a:xfrm>
              <a:off x="7200901" y="2014854"/>
              <a:ext cx="4419599" cy="395390"/>
            </a:xfrm>
            <a:prstGeom prst="rect">
              <a:avLst/>
            </a:prstGeom>
          </p:spPr>
          <p:txBody>
            <a:bodyPr wrap="square" lIns="91440" tIns="45720" rIns="91440" bIns="45720" anchor="b" anchorCtr="0">
              <a:normAutofit/>
            </a:bodyPr>
            <a:lstStyle/>
            <a:p>
              <a:r>
                <a:rPr lang="en-US" altLang="zh-CN" b="1" dirty="0">
                  <a:solidFill>
                    <a:schemeClr val="tx1">
                      <a:lumMod val="75000"/>
                      <a:lumOff val="25000"/>
                    </a:schemeClr>
                  </a:solidFill>
                  <a:cs typeface="+mn-ea"/>
                  <a:sym typeface="+mn-lt"/>
                </a:rPr>
                <a:t>02.</a:t>
              </a: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82" name="ïş1îḋe"/>
            <p:cNvSpPr/>
            <p:nvPr/>
          </p:nvSpPr>
          <p:spPr>
            <a:xfrm>
              <a:off x="7200900" y="2410244"/>
              <a:ext cx="4419599" cy="312635"/>
            </a:xfrm>
            <a:prstGeom prst="rect">
              <a:avLst/>
            </a:prstGeom>
          </p:spPr>
          <p:txBody>
            <a:bodyPr wrap="square" lIns="91440" tIns="45720" rIns="91440" bIns="45720">
              <a:normAutofit/>
            </a:bodyPr>
            <a:lstStyle/>
            <a:p>
              <a:pPr>
                <a:lnSpc>
                  <a:spcPct val="110000"/>
                </a:lnSpc>
                <a:defRPr/>
              </a:pPr>
              <a:r>
                <a:rPr lang="zh-CN" altLang="en-US" sz="1100" dirty="0">
                  <a:solidFill>
                    <a:schemeClr val="tx1">
                      <a:lumMod val="75000"/>
                      <a:lumOff val="25000"/>
                    </a:schemeClr>
                  </a:solidFill>
                  <a:cs typeface="+mn-ea"/>
                  <a:sym typeface="+mn-lt"/>
                </a:rPr>
                <a:t>单击此处添加文本内容单击此处添加文本内容单击此处添加文本内容</a:t>
              </a:r>
              <a:endParaRPr lang="zh-CN" altLang="en-US" sz="1100" dirty="0">
                <a:solidFill>
                  <a:schemeClr val="tx1">
                    <a:lumMod val="75000"/>
                    <a:lumOff val="25000"/>
                  </a:schemeClr>
                </a:solidFill>
                <a:cs typeface="+mn-ea"/>
                <a:sym typeface="+mn-lt"/>
              </a:endParaRPr>
            </a:p>
          </p:txBody>
        </p:sp>
      </p:grpSp>
      <p:grpSp>
        <p:nvGrpSpPr>
          <p:cNvPr id="83" name="ïṩ1îḍê"/>
          <p:cNvGrpSpPr/>
          <p:nvPr/>
        </p:nvGrpSpPr>
        <p:grpSpPr>
          <a:xfrm>
            <a:off x="6505424" y="3497577"/>
            <a:ext cx="4419600" cy="708025"/>
            <a:chOff x="7200900" y="2861309"/>
            <a:chExt cx="4419600" cy="708025"/>
          </a:xfrm>
        </p:grpSpPr>
        <p:sp>
          <p:nvSpPr>
            <p:cNvPr id="84" name="íš1ïḑê"/>
            <p:cNvSpPr/>
            <p:nvPr/>
          </p:nvSpPr>
          <p:spPr>
            <a:xfrm>
              <a:off x="7200901" y="2861309"/>
              <a:ext cx="4419599" cy="395390"/>
            </a:xfrm>
            <a:prstGeom prst="rect">
              <a:avLst/>
            </a:prstGeom>
          </p:spPr>
          <p:txBody>
            <a:bodyPr wrap="square" lIns="91440" tIns="45720" rIns="91440" bIns="45720" anchor="b" anchorCtr="0">
              <a:normAutofit/>
            </a:bodyPr>
            <a:lstStyle/>
            <a:p>
              <a:r>
                <a:rPr lang="en-US" altLang="zh-CN" b="1" dirty="0">
                  <a:solidFill>
                    <a:schemeClr val="tx1">
                      <a:lumMod val="75000"/>
                      <a:lumOff val="25000"/>
                    </a:schemeClr>
                  </a:solidFill>
                  <a:cs typeface="+mn-ea"/>
                  <a:sym typeface="+mn-lt"/>
                </a:rPr>
                <a:t>03.</a:t>
              </a: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85" name="ïṡļîḍe"/>
            <p:cNvSpPr/>
            <p:nvPr/>
          </p:nvSpPr>
          <p:spPr>
            <a:xfrm>
              <a:off x="7200900" y="3256699"/>
              <a:ext cx="4419599" cy="312635"/>
            </a:xfrm>
            <a:prstGeom prst="rect">
              <a:avLst/>
            </a:prstGeom>
          </p:spPr>
          <p:txBody>
            <a:bodyPr wrap="square" lIns="91440" tIns="45720" rIns="91440" bIns="45720">
              <a:normAutofit/>
            </a:bodyPr>
            <a:lstStyle/>
            <a:p>
              <a:pPr>
                <a:lnSpc>
                  <a:spcPct val="110000"/>
                </a:lnSpc>
                <a:defRPr/>
              </a:pPr>
              <a:r>
                <a:rPr lang="zh-CN" altLang="en-US" sz="1100" dirty="0">
                  <a:solidFill>
                    <a:schemeClr val="tx1">
                      <a:lumMod val="75000"/>
                      <a:lumOff val="25000"/>
                    </a:schemeClr>
                  </a:solidFill>
                  <a:cs typeface="+mn-ea"/>
                  <a:sym typeface="+mn-lt"/>
                </a:rPr>
                <a:t>单击此处添加文本内容单击此处添加文本内容单击此处添加文本内容</a:t>
              </a:r>
              <a:endParaRPr lang="zh-CN" altLang="en-US" sz="1100" dirty="0">
                <a:solidFill>
                  <a:schemeClr val="tx1">
                    <a:lumMod val="75000"/>
                    <a:lumOff val="25000"/>
                  </a:schemeClr>
                </a:solidFill>
                <a:cs typeface="+mn-ea"/>
                <a:sym typeface="+mn-lt"/>
              </a:endParaRPr>
            </a:p>
          </p:txBody>
        </p:sp>
      </p:grpSp>
      <p:grpSp>
        <p:nvGrpSpPr>
          <p:cNvPr id="86" name="íṩľïďé"/>
          <p:cNvGrpSpPr/>
          <p:nvPr/>
        </p:nvGrpSpPr>
        <p:grpSpPr>
          <a:xfrm>
            <a:off x="6505424" y="4344032"/>
            <a:ext cx="4419600" cy="708025"/>
            <a:chOff x="7200900" y="3707764"/>
            <a:chExt cx="4419600" cy="708025"/>
          </a:xfrm>
        </p:grpSpPr>
        <p:sp>
          <p:nvSpPr>
            <p:cNvPr id="87" name="iSḻïḋe"/>
            <p:cNvSpPr/>
            <p:nvPr/>
          </p:nvSpPr>
          <p:spPr>
            <a:xfrm>
              <a:off x="7200901" y="3707764"/>
              <a:ext cx="4419599" cy="395390"/>
            </a:xfrm>
            <a:prstGeom prst="rect">
              <a:avLst/>
            </a:prstGeom>
          </p:spPr>
          <p:txBody>
            <a:bodyPr wrap="square" lIns="91440" tIns="45720" rIns="91440" bIns="45720" anchor="b" anchorCtr="0">
              <a:normAutofit/>
            </a:bodyPr>
            <a:lstStyle/>
            <a:p>
              <a:r>
                <a:rPr lang="en-US" altLang="zh-CN" b="1" dirty="0">
                  <a:solidFill>
                    <a:schemeClr val="tx1">
                      <a:lumMod val="75000"/>
                      <a:lumOff val="25000"/>
                    </a:schemeClr>
                  </a:solidFill>
                  <a:cs typeface="+mn-ea"/>
                  <a:sym typeface="+mn-lt"/>
                </a:rPr>
                <a:t>04.</a:t>
              </a: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88" name="isḻíḍè"/>
            <p:cNvSpPr/>
            <p:nvPr/>
          </p:nvSpPr>
          <p:spPr>
            <a:xfrm>
              <a:off x="7200900" y="4103154"/>
              <a:ext cx="4419599" cy="312635"/>
            </a:xfrm>
            <a:prstGeom prst="rect">
              <a:avLst/>
            </a:prstGeom>
          </p:spPr>
          <p:txBody>
            <a:bodyPr wrap="square" lIns="91440" tIns="45720" rIns="91440" bIns="45720">
              <a:normAutofit/>
            </a:bodyPr>
            <a:lstStyle/>
            <a:p>
              <a:pPr>
                <a:lnSpc>
                  <a:spcPct val="110000"/>
                </a:lnSpc>
                <a:defRPr/>
              </a:pPr>
              <a:r>
                <a:rPr lang="zh-CN" altLang="en-US" sz="1100" dirty="0">
                  <a:solidFill>
                    <a:schemeClr val="tx1">
                      <a:lumMod val="75000"/>
                      <a:lumOff val="25000"/>
                    </a:schemeClr>
                  </a:solidFill>
                  <a:cs typeface="+mn-ea"/>
                  <a:sym typeface="+mn-lt"/>
                </a:rPr>
                <a:t>单击此处添加文本内容单击此处添加文本内容单击此处添加文本内容</a:t>
              </a:r>
              <a:endParaRPr lang="zh-CN" altLang="en-US" sz="1100" dirty="0">
                <a:solidFill>
                  <a:schemeClr val="tx1">
                    <a:lumMod val="75000"/>
                    <a:lumOff val="25000"/>
                  </a:schemeClr>
                </a:solidFill>
                <a:cs typeface="+mn-ea"/>
                <a:sym typeface="+mn-lt"/>
              </a:endParaRPr>
            </a:p>
          </p:txBody>
        </p:sp>
      </p:grpSp>
      <p:grpSp>
        <p:nvGrpSpPr>
          <p:cNvPr id="89" name="íśļiḓe"/>
          <p:cNvGrpSpPr/>
          <p:nvPr/>
        </p:nvGrpSpPr>
        <p:grpSpPr>
          <a:xfrm>
            <a:off x="6505424" y="5190487"/>
            <a:ext cx="4419600" cy="708025"/>
            <a:chOff x="7200900" y="4554219"/>
            <a:chExt cx="4419600" cy="708025"/>
          </a:xfrm>
        </p:grpSpPr>
        <p:sp>
          <p:nvSpPr>
            <p:cNvPr id="90" name="î$ļiḓé"/>
            <p:cNvSpPr/>
            <p:nvPr/>
          </p:nvSpPr>
          <p:spPr>
            <a:xfrm>
              <a:off x="7200901" y="4554219"/>
              <a:ext cx="4419599" cy="395390"/>
            </a:xfrm>
            <a:prstGeom prst="rect">
              <a:avLst/>
            </a:prstGeom>
          </p:spPr>
          <p:txBody>
            <a:bodyPr wrap="square" lIns="91440" tIns="45720" rIns="91440" bIns="45720" anchor="b" anchorCtr="0">
              <a:normAutofit/>
            </a:bodyPr>
            <a:lstStyle/>
            <a:p>
              <a:r>
                <a:rPr lang="en-US" altLang="zh-CN" b="1" dirty="0">
                  <a:solidFill>
                    <a:schemeClr val="tx1">
                      <a:lumMod val="75000"/>
                      <a:lumOff val="25000"/>
                    </a:schemeClr>
                  </a:solidFill>
                  <a:cs typeface="+mn-ea"/>
                  <a:sym typeface="+mn-lt"/>
                </a:rPr>
                <a:t>05.</a:t>
              </a: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91" name="íŝḷîḓê"/>
            <p:cNvSpPr/>
            <p:nvPr/>
          </p:nvSpPr>
          <p:spPr>
            <a:xfrm>
              <a:off x="7200900" y="4949609"/>
              <a:ext cx="4419599" cy="312635"/>
            </a:xfrm>
            <a:prstGeom prst="rect">
              <a:avLst/>
            </a:prstGeom>
          </p:spPr>
          <p:txBody>
            <a:bodyPr wrap="square" lIns="91440" tIns="45720" rIns="91440" bIns="45720">
              <a:normAutofit/>
            </a:bodyPr>
            <a:lstStyle/>
            <a:p>
              <a:pPr>
                <a:lnSpc>
                  <a:spcPct val="110000"/>
                </a:lnSpc>
                <a:defRPr/>
              </a:pPr>
              <a:r>
                <a:rPr lang="zh-CN" altLang="en-US" sz="1100" dirty="0">
                  <a:solidFill>
                    <a:schemeClr val="tx1">
                      <a:lumMod val="75000"/>
                      <a:lumOff val="25000"/>
                    </a:schemeClr>
                  </a:solidFill>
                  <a:cs typeface="+mn-ea"/>
                  <a:sym typeface="+mn-lt"/>
                </a:rPr>
                <a:t>单击此处添加文本内容单击此处添加文本内容单击此处添加文本内容</a:t>
              </a:r>
              <a:endParaRPr lang="zh-CN" altLang="en-US" sz="1100" dirty="0">
                <a:solidFill>
                  <a:schemeClr val="tx1">
                    <a:lumMod val="75000"/>
                    <a:lumOff val="25000"/>
                  </a:schemeClr>
                </a:solidFill>
                <a:cs typeface="+mn-ea"/>
                <a:sym typeface="+mn-lt"/>
              </a:endParaRPr>
            </a:p>
          </p:txBody>
        </p:sp>
      </p:grpSp>
      <p:grpSp>
        <p:nvGrpSpPr>
          <p:cNvPr id="95" name="í$ḷïḍé"/>
          <p:cNvGrpSpPr/>
          <p:nvPr/>
        </p:nvGrpSpPr>
        <p:grpSpPr>
          <a:xfrm>
            <a:off x="5743424" y="2581907"/>
            <a:ext cx="5080003" cy="3385820"/>
            <a:chOff x="7875588" y="1945639"/>
            <a:chExt cx="3643313" cy="3385820"/>
          </a:xfrm>
        </p:grpSpPr>
        <p:cxnSp>
          <p:nvCxnSpPr>
            <p:cNvPr id="96" name="直接连接符 95"/>
            <p:cNvCxnSpPr/>
            <p:nvPr/>
          </p:nvCxnSpPr>
          <p:spPr>
            <a:xfrm>
              <a:off x="7875588" y="1945639"/>
              <a:ext cx="3643313" cy="0"/>
            </a:xfrm>
            <a:prstGeom prst="line">
              <a:avLst/>
            </a:prstGeom>
            <a:ln w="3175">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7875588" y="2792094"/>
              <a:ext cx="3643313" cy="0"/>
            </a:xfrm>
            <a:prstGeom prst="line">
              <a:avLst/>
            </a:prstGeom>
            <a:ln w="3175">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7875588" y="3638549"/>
              <a:ext cx="3643313" cy="0"/>
            </a:xfrm>
            <a:prstGeom prst="line">
              <a:avLst/>
            </a:prstGeom>
            <a:ln w="3175">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7875588" y="4485004"/>
              <a:ext cx="3643313" cy="0"/>
            </a:xfrm>
            <a:prstGeom prst="line">
              <a:avLst/>
            </a:prstGeom>
            <a:ln w="3175">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7875588" y="5331459"/>
              <a:ext cx="3643313" cy="0"/>
            </a:xfrm>
            <a:prstGeom prst="line">
              <a:avLst/>
            </a:prstGeom>
            <a:ln w="3175">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grpSp>
      <p:pic>
        <p:nvPicPr>
          <p:cNvPr id="47" name="纯音乐 - 爱的协奏曲 - concerto pour unr j">
            <a:hlinkClick r:id="" action="ppaction://media"/>
          </p:cNvPr>
          <p:cNvPicPr>
            <a:picLocks noChangeAspect="1"/>
          </p:cNvPicPr>
          <p:nvPr>
            <a:audioFile r:link="rId2"/>
            <p:extLst>
              <p:ext uri="{DAA4B4D4-6D71-4841-9C94-3DE7FCFB9230}">
                <p14:media xmlns:p14="http://schemas.microsoft.com/office/powerpoint/2010/main" r:embed="rId3"/>
              </p:ext>
            </p:extLst>
          </p:nvPr>
        </p:nvPicPr>
        <p:blipFill>
          <a:blip r:embed="rId4"/>
          <a:stretch>
            <a:fillRect/>
          </a:stretch>
        </p:blipFill>
        <p:spPr>
          <a:xfrm>
            <a:off x="1441383" y="-822439"/>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3000">
        <p14:prism isInverted="1" isContent="1"/>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7"/>
                                        </p:tgtEl>
                                      </p:cBhvr>
                                    </p:cmd>
                                  </p:childTnLst>
                                </p:cTn>
                              </p:par>
                              <p:par>
                                <p:cTn id="7" presetID="47" presetClass="entr" presetSubtype="0" fill="hold" grpId="0" nodeType="withEffect">
                                  <p:stCondLst>
                                    <p:cond delay="0"/>
                                  </p:stCondLst>
                                  <p:childTnLst>
                                    <p:set>
                                      <p:cBhvr>
                                        <p:cTn id="8" dur="1" fill="hold">
                                          <p:stCondLst>
                                            <p:cond delay="0"/>
                                          </p:stCondLst>
                                        </p:cTn>
                                        <p:tgtEl>
                                          <p:spTgt spid="43"/>
                                        </p:tgtEl>
                                        <p:attrNameLst>
                                          <p:attrName>style.visibility</p:attrName>
                                        </p:attrNameLst>
                                      </p:cBhvr>
                                      <p:to>
                                        <p:strVal val="visible"/>
                                      </p:to>
                                    </p:set>
                                    <p:animEffect transition="in" filter="fade">
                                      <p:cBhvr>
                                        <p:cTn id="9" dur="750"/>
                                        <p:tgtEl>
                                          <p:spTgt spid="43"/>
                                        </p:tgtEl>
                                      </p:cBhvr>
                                    </p:animEffect>
                                    <p:anim calcmode="lin" valueType="num">
                                      <p:cBhvr>
                                        <p:cTn id="10" dur="750" fill="hold"/>
                                        <p:tgtEl>
                                          <p:spTgt spid="43"/>
                                        </p:tgtEl>
                                        <p:attrNameLst>
                                          <p:attrName>ppt_x</p:attrName>
                                        </p:attrNameLst>
                                      </p:cBhvr>
                                      <p:tavLst>
                                        <p:tav tm="0">
                                          <p:val>
                                            <p:strVal val="#ppt_x"/>
                                          </p:val>
                                        </p:tav>
                                        <p:tav tm="100000">
                                          <p:val>
                                            <p:strVal val="#ppt_x"/>
                                          </p:val>
                                        </p:tav>
                                      </p:tavLst>
                                    </p:anim>
                                    <p:anim calcmode="lin" valueType="num">
                                      <p:cBhvr>
                                        <p:cTn id="11" dur="750" fill="hold"/>
                                        <p:tgtEl>
                                          <p:spTgt spid="43"/>
                                        </p:tgtEl>
                                        <p:attrNameLst>
                                          <p:attrName>ppt_y</p:attrName>
                                        </p:attrNameLst>
                                      </p:cBhvr>
                                      <p:tavLst>
                                        <p:tav tm="0">
                                          <p:val>
                                            <p:strVal val="#ppt_y-.1"/>
                                          </p:val>
                                        </p:tav>
                                        <p:tav tm="100000">
                                          <p:val>
                                            <p:strVal val="#ppt_y"/>
                                          </p:val>
                                        </p:tav>
                                      </p:tavLst>
                                    </p:anim>
                                  </p:childTnLst>
                                </p:cTn>
                              </p:par>
                            </p:childTnLst>
                          </p:cTn>
                        </p:par>
                        <p:par>
                          <p:cTn id="12" fill="hold">
                            <p:stCondLst>
                              <p:cond delay="0"/>
                            </p:stCondLst>
                            <p:childTnLst>
                              <p:par>
                                <p:cTn id="13" presetID="18" presetClass="entr" presetSubtype="3" fill="hold"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strips(upRight)">
                                      <p:cBhvr>
                                        <p:cTn id="15" dur="750"/>
                                        <p:tgtEl>
                                          <p:spTgt spid="50"/>
                                        </p:tgtEl>
                                      </p:cBhvr>
                                    </p:animEffect>
                                  </p:childTnLst>
                                </p:cTn>
                              </p:par>
                            </p:childTnLst>
                          </p:cTn>
                        </p:par>
                        <p:par>
                          <p:cTn id="16" fill="hold">
                            <p:stCondLst>
                              <p:cond delay="1000"/>
                            </p:stCondLst>
                            <p:childTnLst>
                              <p:par>
                                <p:cTn id="17" presetID="26" presetClass="emph" presetSubtype="0" fill="hold" nodeType="afterEffect">
                                  <p:stCondLst>
                                    <p:cond delay="0"/>
                                  </p:stCondLst>
                                  <p:childTnLst>
                                    <p:animEffect transition="out" filter="fade">
                                      <p:cBhvr>
                                        <p:cTn id="18" dur="750" tmFilter="0, 0; .2, .5; .8, .5; 1, 0"/>
                                        <p:tgtEl>
                                          <p:spTgt spid="50"/>
                                        </p:tgtEl>
                                      </p:cBhvr>
                                    </p:animEffect>
                                    <p:animScale>
                                      <p:cBhvr>
                                        <p:cTn id="19" dur="375" autoRev="1" fill="hold"/>
                                        <p:tgtEl>
                                          <p:spTgt spid="50"/>
                                        </p:tgtEl>
                                      </p:cBhvr>
                                      <p:by x="105000" y="105000"/>
                                    </p:animScale>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77"/>
                                        </p:tgtEl>
                                        <p:attrNameLst>
                                          <p:attrName>style.visibility</p:attrName>
                                        </p:attrNameLst>
                                      </p:cBhvr>
                                      <p:to>
                                        <p:strVal val="visible"/>
                                      </p:to>
                                    </p:set>
                                    <p:anim calcmode="lin" valueType="num">
                                      <p:cBhvr additive="base">
                                        <p:cTn id="23" dur="750" fill="hold"/>
                                        <p:tgtEl>
                                          <p:spTgt spid="77"/>
                                        </p:tgtEl>
                                        <p:attrNameLst>
                                          <p:attrName>ppt_x</p:attrName>
                                        </p:attrNameLst>
                                      </p:cBhvr>
                                      <p:tavLst>
                                        <p:tav tm="0">
                                          <p:val>
                                            <p:strVal val="1+#ppt_w/2"/>
                                          </p:val>
                                        </p:tav>
                                        <p:tav tm="100000">
                                          <p:val>
                                            <p:strVal val="#ppt_x"/>
                                          </p:val>
                                        </p:tav>
                                      </p:tavLst>
                                    </p:anim>
                                    <p:anim calcmode="lin" valueType="num">
                                      <p:cBhvr additive="base">
                                        <p:cTn id="24" dur="750" fill="hold"/>
                                        <p:tgtEl>
                                          <p:spTgt spid="77"/>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2" fill="hold" nodeType="afterEffect">
                                  <p:stCondLst>
                                    <p:cond delay="0"/>
                                  </p:stCondLst>
                                  <p:childTnLst>
                                    <p:set>
                                      <p:cBhvr>
                                        <p:cTn id="27" dur="1" fill="hold">
                                          <p:stCondLst>
                                            <p:cond delay="0"/>
                                          </p:stCondLst>
                                        </p:cTn>
                                        <p:tgtEl>
                                          <p:spTgt spid="80"/>
                                        </p:tgtEl>
                                        <p:attrNameLst>
                                          <p:attrName>style.visibility</p:attrName>
                                        </p:attrNameLst>
                                      </p:cBhvr>
                                      <p:to>
                                        <p:strVal val="visible"/>
                                      </p:to>
                                    </p:set>
                                    <p:anim calcmode="lin" valueType="num">
                                      <p:cBhvr additive="base">
                                        <p:cTn id="28" dur="750" fill="hold"/>
                                        <p:tgtEl>
                                          <p:spTgt spid="80"/>
                                        </p:tgtEl>
                                        <p:attrNameLst>
                                          <p:attrName>ppt_x</p:attrName>
                                        </p:attrNameLst>
                                      </p:cBhvr>
                                      <p:tavLst>
                                        <p:tav tm="0">
                                          <p:val>
                                            <p:strVal val="1+#ppt_w/2"/>
                                          </p:val>
                                        </p:tav>
                                        <p:tav tm="100000">
                                          <p:val>
                                            <p:strVal val="#ppt_x"/>
                                          </p:val>
                                        </p:tav>
                                      </p:tavLst>
                                    </p:anim>
                                    <p:anim calcmode="lin" valueType="num">
                                      <p:cBhvr additive="base">
                                        <p:cTn id="29" dur="750" fill="hold"/>
                                        <p:tgtEl>
                                          <p:spTgt spid="80"/>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2" presetClass="entr" presetSubtype="2" fill="hold" nodeType="afterEffect">
                                  <p:stCondLst>
                                    <p:cond delay="0"/>
                                  </p:stCondLst>
                                  <p:childTnLst>
                                    <p:set>
                                      <p:cBhvr>
                                        <p:cTn id="32" dur="1" fill="hold">
                                          <p:stCondLst>
                                            <p:cond delay="0"/>
                                          </p:stCondLst>
                                        </p:cTn>
                                        <p:tgtEl>
                                          <p:spTgt spid="83"/>
                                        </p:tgtEl>
                                        <p:attrNameLst>
                                          <p:attrName>style.visibility</p:attrName>
                                        </p:attrNameLst>
                                      </p:cBhvr>
                                      <p:to>
                                        <p:strVal val="visible"/>
                                      </p:to>
                                    </p:set>
                                    <p:anim calcmode="lin" valueType="num">
                                      <p:cBhvr additive="base">
                                        <p:cTn id="33" dur="750" fill="hold"/>
                                        <p:tgtEl>
                                          <p:spTgt spid="83"/>
                                        </p:tgtEl>
                                        <p:attrNameLst>
                                          <p:attrName>ppt_x</p:attrName>
                                        </p:attrNameLst>
                                      </p:cBhvr>
                                      <p:tavLst>
                                        <p:tav tm="0">
                                          <p:val>
                                            <p:strVal val="1+#ppt_w/2"/>
                                          </p:val>
                                        </p:tav>
                                        <p:tav tm="100000">
                                          <p:val>
                                            <p:strVal val="#ppt_x"/>
                                          </p:val>
                                        </p:tav>
                                      </p:tavLst>
                                    </p:anim>
                                    <p:anim calcmode="lin" valueType="num">
                                      <p:cBhvr additive="base">
                                        <p:cTn id="34" dur="750" fill="hold"/>
                                        <p:tgtEl>
                                          <p:spTgt spid="83"/>
                                        </p:tgtEl>
                                        <p:attrNameLst>
                                          <p:attrName>ppt_y</p:attrName>
                                        </p:attrNameLst>
                                      </p:cBhvr>
                                      <p:tavLst>
                                        <p:tav tm="0">
                                          <p:val>
                                            <p:strVal val="#ppt_y"/>
                                          </p:val>
                                        </p:tav>
                                        <p:tav tm="100000">
                                          <p:val>
                                            <p:strVal val="#ppt_y"/>
                                          </p:val>
                                        </p:tav>
                                      </p:tavLst>
                                    </p:anim>
                                  </p:childTnLst>
                                </p:cTn>
                              </p:par>
                            </p:childTnLst>
                          </p:cTn>
                        </p:par>
                        <p:par>
                          <p:cTn id="35" fill="hold">
                            <p:stCondLst>
                              <p:cond delay="5000"/>
                            </p:stCondLst>
                            <p:childTnLst>
                              <p:par>
                                <p:cTn id="36" presetID="2" presetClass="entr" presetSubtype="2" fill="hold" nodeType="afterEffect">
                                  <p:stCondLst>
                                    <p:cond delay="0"/>
                                  </p:stCondLst>
                                  <p:childTnLst>
                                    <p:set>
                                      <p:cBhvr>
                                        <p:cTn id="37" dur="1" fill="hold">
                                          <p:stCondLst>
                                            <p:cond delay="0"/>
                                          </p:stCondLst>
                                        </p:cTn>
                                        <p:tgtEl>
                                          <p:spTgt spid="86"/>
                                        </p:tgtEl>
                                        <p:attrNameLst>
                                          <p:attrName>style.visibility</p:attrName>
                                        </p:attrNameLst>
                                      </p:cBhvr>
                                      <p:to>
                                        <p:strVal val="visible"/>
                                      </p:to>
                                    </p:set>
                                    <p:anim calcmode="lin" valueType="num">
                                      <p:cBhvr additive="base">
                                        <p:cTn id="38" dur="750" fill="hold"/>
                                        <p:tgtEl>
                                          <p:spTgt spid="86"/>
                                        </p:tgtEl>
                                        <p:attrNameLst>
                                          <p:attrName>ppt_x</p:attrName>
                                        </p:attrNameLst>
                                      </p:cBhvr>
                                      <p:tavLst>
                                        <p:tav tm="0">
                                          <p:val>
                                            <p:strVal val="1+#ppt_w/2"/>
                                          </p:val>
                                        </p:tav>
                                        <p:tav tm="100000">
                                          <p:val>
                                            <p:strVal val="#ppt_x"/>
                                          </p:val>
                                        </p:tav>
                                      </p:tavLst>
                                    </p:anim>
                                    <p:anim calcmode="lin" valueType="num">
                                      <p:cBhvr additive="base">
                                        <p:cTn id="39" dur="750" fill="hold"/>
                                        <p:tgtEl>
                                          <p:spTgt spid="86"/>
                                        </p:tgtEl>
                                        <p:attrNameLst>
                                          <p:attrName>ppt_y</p:attrName>
                                        </p:attrNameLst>
                                      </p:cBhvr>
                                      <p:tavLst>
                                        <p:tav tm="0">
                                          <p:val>
                                            <p:strVal val="#ppt_y"/>
                                          </p:val>
                                        </p:tav>
                                        <p:tav tm="100000">
                                          <p:val>
                                            <p:strVal val="#ppt_y"/>
                                          </p:val>
                                        </p:tav>
                                      </p:tavLst>
                                    </p:anim>
                                  </p:childTnLst>
                                </p:cTn>
                              </p:par>
                            </p:childTnLst>
                          </p:cTn>
                        </p:par>
                        <p:par>
                          <p:cTn id="40" fill="hold">
                            <p:stCondLst>
                              <p:cond delay="6000"/>
                            </p:stCondLst>
                            <p:childTnLst>
                              <p:par>
                                <p:cTn id="41" presetID="2" presetClass="entr" presetSubtype="2" fill="hold" nodeType="afterEffect">
                                  <p:stCondLst>
                                    <p:cond delay="0"/>
                                  </p:stCondLst>
                                  <p:childTnLst>
                                    <p:set>
                                      <p:cBhvr>
                                        <p:cTn id="42" dur="1" fill="hold">
                                          <p:stCondLst>
                                            <p:cond delay="0"/>
                                          </p:stCondLst>
                                        </p:cTn>
                                        <p:tgtEl>
                                          <p:spTgt spid="89"/>
                                        </p:tgtEl>
                                        <p:attrNameLst>
                                          <p:attrName>style.visibility</p:attrName>
                                        </p:attrNameLst>
                                      </p:cBhvr>
                                      <p:to>
                                        <p:strVal val="visible"/>
                                      </p:to>
                                    </p:set>
                                    <p:anim calcmode="lin" valueType="num">
                                      <p:cBhvr additive="base">
                                        <p:cTn id="43" dur="750" fill="hold"/>
                                        <p:tgtEl>
                                          <p:spTgt spid="89"/>
                                        </p:tgtEl>
                                        <p:attrNameLst>
                                          <p:attrName>ppt_x</p:attrName>
                                        </p:attrNameLst>
                                      </p:cBhvr>
                                      <p:tavLst>
                                        <p:tav tm="0">
                                          <p:val>
                                            <p:strVal val="1+#ppt_w/2"/>
                                          </p:val>
                                        </p:tav>
                                        <p:tav tm="100000">
                                          <p:val>
                                            <p:strVal val="#ppt_x"/>
                                          </p:val>
                                        </p:tav>
                                      </p:tavLst>
                                    </p:anim>
                                    <p:anim calcmode="lin" valueType="num">
                                      <p:cBhvr additive="base">
                                        <p:cTn id="44" dur="750" fill="hold"/>
                                        <p:tgtEl>
                                          <p:spTgt spid="89"/>
                                        </p:tgtEl>
                                        <p:attrNameLst>
                                          <p:attrName>ppt_y</p:attrName>
                                        </p:attrNameLst>
                                      </p:cBhvr>
                                      <p:tavLst>
                                        <p:tav tm="0">
                                          <p:val>
                                            <p:strVal val="#ppt_y"/>
                                          </p:val>
                                        </p:tav>
                                        <p:tav tm="100000">
                                          <p:val>
                                            <p:strVal val="#ppt_y"/>
                                          </p:val>
                                        </p:tav>
                                      </p:tavLst>
                                    </p:anim>
                                  </p:childTnLst>
                                </p:cTn>
                              </p:par>
                            </p:childTnLst>
                          </p:cTn>
                        </p:par>
                        <p:par>
                          <p:cTn id="45" fill="hold">
                            <p:stCondLst>
                              <p:cond delay="7000"/>
                            </p:stCondLst>
                            <p:childTnLst>
                              <p:par>
                                <p:cTn id="46" presetID="2" presetClass="entr" presetSubtype="2" fill="hold" nodeType="afterEffect">
                                  <p:stCondLst>
                                    <p:cond delay="0"/>
                                  </p:stCondLst>
                                  <p:childTnLst>
                                    <p:set>
                                      <p:cBhvr>
                                        <p:cTn id="47" dur="1" fill="hold">
                                          <p:stCondLst>
                                            <p:cond delay="0"/>
                                          </p:stCondLst>
                                        </p:cTn>
                                        <p:tgtEl>
                                          <p:spTgt spid="95"/>
                                        </p:tgtEl>
                                        <p:attrNameLst>
                                          <p:attrName>style.visibility</p:attrName>
                                        </p:attrNameLst>
                                      </p:cBhvr>
                                      <p:to>
                                        <p:strVal val="visible"/>
                                      </p:to>
                                    </p:set>
                                    <p:anim calcmode="lin" valueType="num">
                                      <p:cBhvr additive="base">
                                        <p:cTn id="48" dur="750" fill="hold"/>
                                        <p:tgtEl>
                                          <p:spTgt spid="95"/>
                                        </p:tgtEl>
                                        <p:attrNameLst>
                                          <p:attrName>ppt_x</p:attrName>
                                        </p:attrNameLst>
                                      </p:cBhvr>
                                      <p:tavLst>
                                        <p:tav tm="0">
                                          <p:val>
                                            <p:strVal val="1+#ppt_w/2"/>
                                          </p:val>
                                        </p:tav>
                                        <p:tav tm="100000">
                                          <p:val>
                                            <p:strVal val="#ppt_x"/>
                                          </p:val>
                                        </p:tav>
                                      </p:tavLst>
                                    </p:anim>
                                    <p:anim calcmode="lin" valueType="num">
                                      <p:cBhvr additive="base">
                                        <p:cTn id="49" dur="750" fill="hold"/>
                                        <p:tgtEl>
                                          <p:spTgt spid="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50" repeatCount="indefinite" fill="hold" display="0">
                  <p:stCondLst>
                    <p:cond delay="indefinite"/>
                  </p:stCondLst>
                  <p:endCondLst>
                    <p:cond evt="onStopAudio" delay="0">
                      <p:tgtEl>
                        <p:sldTgt/>
                      </p:tgtEl>
                    </p:cond>
                  </p:endCondLst>
                </p:cTn>
                <p:tgtEl>
                  <p:spTgt spid="47"/>
                </p:tgtEl>
              </p:cMediaNode>
            </p:audio>
          </p:childTnLst>
        </p:cTn>
      </p:par>
    </p:tnLst>
    <p:bldLst>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8406468" y="2336800"/>
            <a:ext cx="3282340" cy="2670629"/>
          </a:xfrm>
          <a:prstGeom prst="rect">
            <a:avLst/>
          </a:prstGeom>
        </p:spPr>
      </p:pic>
      <p:sp>
        <p:nvSpPr>
          <p:cNvPr id="78" name="矩形 77"/>
          <p:cNvSpPr/>
          <p:nvPr/>
        </p:nvSpPr>
        <p:spPr>
          <a:xfrm>
            <a:off x="5219700" y="7162800"/>
            <a:ext cx="571155"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77"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chemeClr val="bg1"/>
                </a:solidFill>
                <a:cs typeface="+mn-ea"/>
                <a:sym typeface="+mn-lt"/>
              </a:rPr>
              <a:t>会前准备</a:t>
            </a:r>
            <a:endParaRPr lang="zh-CN" altLang="en-US" sz="3200" dirty="0">
              <a:solidFill>
                <a:schemeClr val="bg1"/>
              </a:solidFill>
              <a:cs typeface="+mn-ea"/>
              <a:sym typeface="+mn-lt"/>
            </a:endParaRPr>
          </a:p>
        </p:txBody>
      </p:sp>
      <p:sp>
        <p:nvSpPr>
          <p:cNvPr id="37" name="文本框 36"/>
          <p:cNvSpPr txBox="1"/>
          <p:nvPr/>
        </p:nvSpPr>
        <p:spPr>
          <a:xfrm>
            <a:off x="3959723" y="1264793"/>
            <a:ext cx="3852337" cy="430887"/>
          </a:xfrm>
          <a:prstGeom prst="rect">
            <a:avLst/>
          </a:prstGeom>
          <a:noFill/>
        </p:spPr>
        <p:txBody>
          <a:bodyPr wrap="none" rtlCol="0">
            <a:spAutoFit/>
          </a:bodyPr>
          <a:lstStyle>
            <a:defPPr>
              <a:defRPr lang="zh-CN"/>
            </a:defPPr>
            <a:lvl1pPr>
              <a:defRPr sz="2400">
                <a:solidFill>
                  <a:schemeClr val="tx1">
                    <a:lumMod val="65000"/>
                    <a:lumOff val="35000"/>
                  </a:schemeClr>
                </a:solidFill>
                <a:latin typeface="方正大黑简体" panose="03000509000000000000" pitchFamily="65" charset="-122"/>
                <a:ea typeface="方正大黑简体" panose="03000509000000000000" pitchFamily="65" charset="-122"/>
              </a:defRPr>
            </a:lvl1pPr>
          </a:lstStyle>
          <a:p>
            <a:r>
              <a:rPr lang="zh-CN" altLang="en-US" sz="2200" dirty="0">
                <a:solidFill>
                  <a:schemeClr val="tx1">
                    <a:lumMod val="75000"/>
                    <a:lumOff val="25000"/>
                  </a:schemeClr>
                </a:solidFill>
                <a:latin typeface="+mn-lt"/>
                <a:ea typeface="+mn-ea"/>
                <a:cs typeface="+mn-ea"/>
                <a:sym typeface="+mn-lt"/>
              </a:rPr>
              <a:t>月度工作例会召开时间的选择</a:t>
            </a:r>
            <a:endParaRPr lang="zh-CN" altLang="en-US" sz="2200" dirty="0">
              <a:solidFill>
                <a:schemeClr val="tx1">
                  <a:lumMod val="75000"/>
                  <a:lumOff val="25000"/>
                </a:schemeClr>
              </a:solidFill>
              <a:latin typeface="+mn-lt"/>
              <a:ea typeface="+mn-ea"/>
              <a:cs typeface="+mn-ea"/>
              <a:sym typeface="+mn-lt"/>
            </a:endParaRPr>
          </a:p>
        </p:txBody>
      </p:sp>
      <p:sp>
        <p:nvSpPr>
          <p:cNvPr id="10" name="矩形 9"/>
          <p:cNvSpPr/>
          <p:nvPr/>
        </p:nvSpPr>
        <p:spPr>
          <a:xfrm>
            <a:off x="252506" y="2336800"/>
            <a:ext cx="8153962" cy="2670629"/>
          </a:xfrm>
          <a:prstGeom prst="rect">
            <a:avLst/>
          </a:prstGeom>
          <a:solidFill>
            <a:srgbClr val="FFC8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p:cNvGrpSpPr/>
          <p:nvPr/>
        </p:nvGrpSpPr>
        <p:grpSpPr>
          <a:xfrm>
            <a:off x="477152" y="2440450"/>
            <a:ext cx="7334908" cy="2801923"/>
            <a:chOff x="663141" y="2440450"/>
            <a:chExt cx="7334908" cy="2801923"/>
          </a:xfrm>
        </p:grpSpPr>
        <p:grpSp>
          <p:nvGrpSpPr>
            <p:cNvPr id="2" name="组合 1"/>
            <p:cNvGrpSpPr/>
            <p:nvPr/>
          </p:nvGrpSpPr>
          <p:grpSpPr>
            <a:xfrm>
              <a:off x="663141" y="2440450"/>
              <a:ext cx="3667454" cy="2801923"/>
              <a:chOff x="4661567" y="2202470"/>
              <a:chExt cx="3667454" cy="2801923"/>
            </a:xfrm>
          </p:grpSpPr>
          <p:sp>
            <p:nvSpPr>
              <p:cNvPr id="38" name="Rectangle 42"/>
              <p:cNvSpPr/>
              <p:nvPr/>
            </p:nvSpPr>
            <p:spPr>
              <a:xfrm>
                <a:off x="4661567" y="2202470"/>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bg1"/>
                    </a:solidFill>
                    <a:cs typeface="+mn-ea"/>
                    <a:sym typeface="+mn-lt"/>
                  </a:rPr>
                  <a:t>文本内容插入</a:t>
                </a:r>
                <a:endParaRPr lang="zh-CN" altLang="en-US" sz="2400" dirty="0">
                  <a:solidFill>
                    <a:schemeClr val="bg1"/>
                  </a:solidFill>
                  <a:cs typeface="+mn-ea"/>
                  <a:sym typeface="+mn-lt"/>
                </a:endParaRPr>
              </a:p>
            </p:txBody>
          </p:sp>
          <p:grpSp>
            <p:nvGrpSpPr>
              <p:cNvPr id="39" name="组合 38"/>
              <p:cNvGrpSpPr/>
              <p:nvPr/>
            </p:nvGrpSpPr>
            <p:grpSpPr>
              <a:xfrm>
                <a:off x="4661567" y="2904588"/>
                <a:ext cx="3506587" cy="2099805"/>
                <a:chOff x="4449441" y="2395429"/>
                <a:chExt cx="3506587" cy="2099805"/>
              </a:xfrm>
            </p:grpSpPr>
            <p:sp>
              <p:nvSpPr>
                <p:cNvPr id="43"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bg1"/>
                      </a:solidFill>
                      <a:cs typeface="+mn-ea"/>
                      <a:sym typeface="+mn-lt"/>
                    </a:rPr>
                    <a:t>文本内容插入文本内容插入文本内容插入文本内容插入文本内容插入文本内容插入</a:t>
                  </a:r>
                  <a:endParaRPr lang="en-US" sz="1400" kern="0" dirty="0">
                    <a:solidFill>
                      <a:schemeClr val="bg1"/>
                    </a:solidFill>
                    <a:cs typeface="+mn-ea"/>
                    <a:sym typeface="+mn-lt"/>
                  </a:endParaRPr>
                </a:p>
              </p:txBody>
            </p:sp>
            <p:sp>
              <p:nvSpPr>
                <p:cNvPr id="45" name="Rectangle 42"/>
                <p:cNvSpPr/>
                <p:nvPr/>
              </p:nvSpPr>
              <p:spPr>
                <a:xfrm>
                  <a:off x="4449441" y="3339107"/>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bg1"/>
                      </a:solidFill>
                      <a:cs typeface="+mn-ea"/>
                      <a:sym typeface="+mn-lt"/>
                    </a:rPr>
                    <a:t>文本内容插入文本内容插入文本内容插入文本内容插入文本内容插入文本内容插入</a:t>
                  </a:r>
                  <a:endParaRPr lang="en-US" sz="1400" kern="0" dirty="0">
                    <a:solidFill>
                      <a:schemeClr val="bg1"/>
                    </a:solidFill>
                    <a:cs typeface="+mn-ea"/>
                    <a:sym typeface="+mn-lt"/>
                  </a:endParaRPr>
                </a:p>
              </p:txBody>
            </p:sp>
          </p:grpSp>
        </p:grpSp>
        <p:grpSp>
          <p:nvGrpSpPr>
            <p:cNvPr id="46" name="组合 45"/>
            <p:cNvGrpSpPr/>
            <p:nvPr/>
          </p:nvGrpSpPr>
          <p:grpSpPr>
            <a:xfrm>
              <a:off x="4330595" y="2440450"/>
              <a:ext cx="3667454" cy="2801923"/>
              <a:chOff x="4661567" y="2202470"/>
              <a:chExt cx="3667454" cy="2801923"/>
            </a:xfrm>
          </p:grpSpPr>
          <p:sp>
            <p:nvSpPr>
              <p:cNvPr id="47" name="Rectangle 42"/>
              <p:cNvSpPr/>
              <p:nvPr/>
            </p:nvSpPr>
            <p:spPr>
              <a:xfrm>
                <a:off x="4661567" y="2202470"/>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bg1"/>
                    </a:solidFill>
                    <a:cs typeface="+mn-ea"/>
                    <a:sym typeface="+mn-lt"/>
                  </a:rPr>
                  <a:t>文本内容插入</a:t>
                </a:r>
                <a:endParaRPr lang="zh-CN" altLang="en-US" sz="2400" dirty="0">
                  <a:solidFill>
                    <a:schemeClr val="bg1"/>
                  </a:solidFill>
                  <a:cs typeface="+mn-ea"/>
                  <a:sym typeface="+mn-lt"/>
                </a:endParaRPr>
              </a:p>
            </p:txBody>
          </p:sp>
          <p:grpSp>
            <p:nvGrpSpPr>
              <p:cNvPr id="48" name="组合 47"/>
              <p:cNvGrpSpPr/>
              <p:nvPr/>
            </p:nvGrpSpPr>
            <p:grpSpPr>
              <a:xfrm>
                <a:off x="4661567" y="2904588"/>
                <a:ext cx="3506587" cy="2099805"/>
                <a:chOff x="4449441" y="2395429"/>
                <a:chExt cx="3506587" cy="2099805"/>
              </a:xfrm>
            </p:grpSpPr>
            <p:sp>
              <p:nvSpPr>
                <p:cNvPr id="49"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bg1"/>
                      </a:solidFill>
                      <a:cs typeface="+mn-ea"/>
                      <a:sym typeface="+mn-lt"/>
                    </a:rPr>
                    <a:t>文本内容插入文本内容插入文本内容插入文本内容插入文本内容插入文本内容插入</a:t>
                  </a:r>
                  <a:endParaRPr lang="en-US" sz="1400" kern="0" dirty="0">
                    <a:solidFill>
                      <a:schemeClr val="bg1"/>
                    </a:solidFill>
                    <a:cs typeface="+mn-ea"/>
                    <a:sym typeface="+mn-lt"/>
                  </a:endParaRPr>
                </a:p>
              </p:txBody>
            </p:sp>
            <p:sp>
              <p:nvSpPr>
                <p:cNvPr id="50" name="Rectangle 42"/>
                <p:cNvSpPr/>
                <p:nvPr/>
              </p:nvSpPr>
              <p:spPr>
                <a:xfrm>
                  <a:off x="4449441" y="3339107"/>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bg1"/>
                      </a:solidFill>
                      <a:cs typeface="+mn-ea"/>
                      <a:sym typeface="+mn-lt"/>
                    </a:rPr>
                    <a:t>文本内容插入文本内容插入文本内容插入文本内容插入文本内容插入文本内容插入</a:t>
                  </a:r>
                  <a:endParaRPr lang="en-US" sz="1400" kern="0" dirty="0">
                    <a:solidFill>
                      <a:schemeClr val="bg1"/>
                    </a:solidFill>
                    <a:cs typeface="+mn-ea"/>
                    <a:sym typeface="+mn-lt"/>
                  </a:endParaRPr>
                </a:p>
              </p:txBody>
            </p:sp>
          </p:grpSp>
        </p:grpSp>
      </p:grpSp>
      <p:sp>
        <p:nvSpPr>
          <p:cNvPr id="18" name="TextBox 11"/>
          <p:cNvSpPr txBox="1"/>
          <p:nvPr/>
        </p:nvSpPr>
        <p:spPr>
          <a:xfrm>
            <a:off x="404906" y="412838"/>
            <a:ext cx="2336804" cy="584775"/>
          </a:xfrm>
          <a:prstGeom prst="rect">
            <a:avLst/>
          </a:prstGeom>
          <a:noFill/>
        </p:spPr>
        <p:txBody>
          <a:bodyPr wrap="square" rtlCol="0" anchor="ctr">
            <a:spAutoFit/>
          </a:bodyPr>
          <a:lstStyle/>
          <a:p>
            <a:r>
              <a:rPr lang="zh-CN" altLang="en-US" sz="3200" dirty="0">
                <a:solidFill>
                  <a:schemeClr val="accent1"/>
                </a:solidFill>
                <a:cs typeface="+mn-ea"/>
                <a:sym typeface="+mn-lt"/>
              </a:rPr>
              <a:t>会前准备</a:t>
            </a:r>
            <a:endParaRPr lang="zh-CN" altLang="en-US" sz="3200" dirty="0">
              <a:solidFill>
                <a:schemeClr val="accen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3000">
        <p14:prism isInverted="1" isContent="1"/>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750"/>
                                        <p:tgtEl>
                                          <p:spTgt spid="77"/>
                                        </p:tgtEl>
                                      </p:cBhvr>
                                    </p:animEffect>
                                    <p:anim calcmode="lin" valueType="num">
                                      <p:cBhvr>
                                        <p:cTn id="8" dur="750" fill="hold"/>
                                        <p:tgtEl>
                                          <p:spTgt spid="77"/>
                                        </p:tgtEl>
                                        <p:attrNameLst>
                                          <p:attrName>ppt_x</p:attrName>
                                        </p:attrNameLst>
                                      </p:cBhvr>
                                      <p:tavLst>
                                        <p:tav tm="0">
                                          <p:val>
                                            <p:strVal val="#ppt_x"/>
                                          </p:val>
                                        </p:tav>
                                        <p:tav tm="100000">
                                          <p:val>
                                            <p:strVal val="#ppt_x"/>
                                          </p:val>
                                        </p:tav>
                                      </p:tavLst>
                                    </p:anim>
                                    <p:anim calcmode="lin" valueType="num">
                                      <p:cBhvr>
                                        <p:cTn id="9" dur="750" fill="hold"/>
                                        <p:tgtEl>
                                          <p:spTgt spid="7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additive="base">
                                        <p:cTn id="13" dur="750"/>
                                        <p:tgtEl>
                                          <p:spTgt spid="37"/>
                                        </p:tgtEl>
                                        <p:attrNameLst>
                                          <p:attrName>ppt_y</p:attrName>
                                        </p:attrNameLst>
                                      </p:cBhvr>
                                      <p:tavLst>
                                        <p:tav tm="0">
                                          <p:val>
                                            <p:strVal val="#ppt_y-#ppt_h*1.125000"/>
                                          </p:val>
                                        </p:tav>
                                        <p:tav tm="100000">
                                          <p:val>
                                            <p:strVal val="#ppt_y"/>
                                          </p:val>
                                        </p:tav>
                                      </p:tavLst>
                                    </p:anim>
                                    <p:animEffect transition="in" filter="wipe(down)">
                                      <p:cBhvr>
                                        <p:cTn id="14" dur="750"/>
                                        <p:tgtEl>
                                          <p:spTgt spid="37"/>
                                        </p:tgtEl>
                                      </p:cBhvr>
                                    </p:animEffect>
                                  </p:childTnLst>
                                </p:cTn>
                              </p:par>
                            </p:childTnLst>
                          </p:cTn>
                        </p:par>
                        <p:par>
                          <p:cTn id="15" fill="hold">
                            <p:stCondLst>
                              <p:cond delay="2000"/>
                            </p:stCondLst>
                            <p:childTnLst>
                              <p:par>
                                <p:cTn id="16" presetID="16" presetClass="entr" presetSubtype="21"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750"/>
                                        <p:tgtEl>
                                          <p:spTgt spid="9"/>
                                        </p:tgtEl>
                                      </p:cBhvr>
                                    </p:animEffect>
                                  </p:childTnLst>
                                </p:cTn>
                              </p:par>
                            </p:childTnLst>
                          </p:cTn>
                        </p:par>
                        <p:par>
                          <p:cTn id="19" fill="hold">
                            <p:stCondLst>
                              <p:cond delay="3000"/>
                            </p:stCondLst>
                            <p:childTnLst>
                              <p:par>
                                <p:cTn id="20" presetID="2" presetClass="entr" presetSubtype="2"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1+#ppt_w/2"/>
                                          </p:val>
                                        </p:tav>
                                        <p:tav tm="100000">
                                          <p:val>
                                            <p:strVal val="#ppt_x"/>
                                          </p:val>
                                        </p:tav>
                                      </p:tavLst>
                                    </p:anim>
                                    <p:anim calcmode="lin" valueType="num">
                                      <p:cBhvr additive="base">
                                        <p:cTn id="23" dur="750" fill="hold"/>
                                        <p:tgtEl>
                                          <p:spTgt spid="11"/>
                                        </p:tgtEl>
                                        <p:attrNameLst>
                                          <p:attrName>ppt_y</p:attrName>
                                        </p:attrNameLst>
                                      </p:cBhvr>
                                      <p:tavLst>
                                        <p:tav tm="0">
                                          <p:val>
                                            <p:strVal val="#ppt_y"/>
                                          </p:val>
                                        </p:tav>
                                        <p:tav tm="100000">
                                          <p:val>
                                            <p:strVal val="#ppt_y"/>
                                          </p:val>
                                        </p:tav>
                                      </p:tavLst>
                                    </p:anim>
                                  </p:childTnLst>
                                </p:cTn>
                              </p:par>
                            </p:childTnLst>
                          </p:cTn>
                        </p:par>
                        <p:par>
                          <p:cTn id="24" fill="hold">
                            <p:stCondLst>
                              <p:cond delay="4000"/>
                            </p:stCondLst>
                            <p:childTnLst>
                              <p:par>
                                <p:cTn id="25" presetID="22" presetClass="entr" presetSubtype="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right)">
                                      <p:cBhvr>
                                        <p:cTn id="27"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37" grpId="0"/>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p:cNvSpPr/>
          <p:nvPr/>
        </p:nvSpPr>
        <p:spPr>
          <a:xfrm>
            <a:off x="5219700" y="7162800"/>
            <a:ext cx="571155"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dirty="0">
              <a:cs typeface="+mn-ea"/>
              <a:sym typeface="+mn-lt"/>
            </a:endParaRPr>
          </a:p>
        </p:txBody>
      </p:sp>
      <p:sp>
        <p:nvSpPr>
          <p:cNvPr id="71"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chemeClr val="bg1"/>
                </a:solidFill>
                <a:cs typeface="+mn-ea"/>
                <a:sym typeface="+mn-lt"/>
              </a:rPr>
              <a:t>会前准备</a:t>
            </a:r>
            <a:endParaRPr lang="zh-CN" altLang="en-US" sz="3200" dirty="0">
              <a:solidFill>
                <a:schemeClr val="bg1"/>
              </a:solidFill>
              <a:cs typeface="+mn-ea"/>
              <a:sym typeface="+mn-lt"/>
            </a:endParaRPr>
          </a:p>
        </p:txBody>
      </p:sp>
      <p:sp>
        <p:nvSpPr>
          <p:cNvPr id="13" name="文本框 12"/>
          <p:cNvSpPr txBox="1"/>
          <p:nvPr/>
        </p:nvSpPr>
        <p:spPr>
          <a:xfrm>
            <a:off x="674833" y="1240819"/>
            <a:ext cx="3518912" cy="400110"/>
          </a:xfrm>
          <a:prstGeom prst="rect">
            <a:avLst/>
          </a:prstGeom>
          <a:noFill/>
        </p:spPr>
        <p:txBody>
          <a:bodyPr wrap="none" rtlCol="0">
            <a:spAutoFit/>
          </a:bodyPr>
          <a:lstStyle>
            <a:defPPr>
              <a:defRPr lang="zh-CN"/>
            </a:defPPr>
            <a:lvl1pPr>
              <a:defRPr sz="2400">
                <a:solidFill>
                  <a:schemeClr val="tx1">
                    <a:lumMod val="65000"/>
                    <a:lumOff val="35000"/>
                  </a:schemeClr>
                </a:solidFill>
                <a:latin typeface="方正大黑简体" panose="03000509000000000000" pitchFamily="65" charset="-122"/>
                <a:ea typeface="方正大黑简体" panose="03000509000000000000" pitchFamily="65" charset="-122"/>
              </a:defRPr>
            </a:lvl1pPr>
          </a:lstStyle>
          <a:p>
            <a:r>
              <a:rPr lang="zh-CN" altLang="en-US" sz="2000" dirty="0">
                <a:latin typeface="+mn-lt"/>
                <a:ea typeface="+mn-ea"/>
                <a:cs typeface="+mn-ea"/>
                <a:sym typeface="+mn-lt"/>
              </a:rPr>
              <a:t>月度工作例会召开时间的选择</a:t>
            </a:r>
            <a:endParaRPr lang="zh-CN" altLang="en-US" sz="2000" dirty="0">
              <a:latin typeface="+mn-lt"/>
              <a:ea typeface="+mn-ea"/>
              <a:cs typeface="+mn-ea"/>
              <a:sym typeface="+mn-lt"/>
            </a:endParaRPr>
          </a:p>
        </p:txBody>
      </p:sp>
      <p:sp>
        <p:nvSpPr>
          <p:cNvPr id="18" name="矩形 17"/>
          <p:cNvSpPr/>
          <p:nvPr/>
        </p:nvSpPr>
        <p:spPr>
          <a:xfrm>
            <a:off x="4193745" y="5417503"/>
            <a:ext cx="428366" cy="342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grpSp>
        <p:nvGrpSpPr>
          <p:cNvPr id="19" name="组合 18"/>
          <p:cNvGrpSpPr/>
          <p:nvPr/>
        </p:nvGrpSpPr>
        <p:grpSpPr>
          <a:xfrm>
            <a:off x="7743221" y="1881750"/>
            <a:ext cx="3867403" cy="3008996"/>
            <a:chOff x="4982308" y="1652953"/>
            <a:chExt cx="3867403" cy="3008996"/>
          </a:xfrm>
        </p:grpSpPr>
        <p:sp>
          <p:nvSpPr>
            <p:cNvPr id="20" name="矩形 19"/>
            <p:cNvSpPr/>
            <p:nvPr/>
          </p:nvSpPr>
          <p:spPr>
            <a:xfrm>
              <a:off x="4982308" y="1652953"/>
              <a:ext cx="3706536" cy="2953869"/>
            </a:xfrm>
            <a:prstGeom prst="rect">
              <a:avLst/>
            </a:prstGeom>
            <a:solidFill>
              <a:srgbClr val="FFC86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21" name="组合 20"/>
            <p:cNvGrpSpPr/>
            <p:nvPr/>
          </p:nvGrpSpPr>
          <p:grpSpPr>
            <a:xfrm>
              <a:off x="5182257" y="1860026"/>
              <a:ext cx="3667454" cy="2801923"/>
              <a:chOff x="4905967" y="1748060"/>
              <a:chExt cx="3667454" cy="2801923"/>
            </a:xfrm>
          </p:grpSpPr>
          <p:sp>
            <p:nvSpPr>
              <p:cNvPr id="22" name="Rectangle 42"/>
              <p:cNvSpPr/>
              <p:nvPr/>
            </p:nvSpPr>
            <p:spPr>
              <a:xfrm>
                <a:off x="4905967" y="1748060"/>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bg1"/>
                    </a:solidFill>
                    <a:cs typeface="+mn-ea"/>
                    <a:sym typeface="+mn-lt"/>
                  </a:rPr>
                  <a:t>文本内容插入</a:t>
                </a:r>
                <a:endParaRPr lang="zh-CN" altLang="en-US" sz="2400" dirty="0">
                  <a:solidFill>
                    <a:schemeClr val="bg1"/>
                  </a:solidFill>
                  <a:cs typeface="+mn-ea"/>
                  <a:sym typeface="+mn-lt"/>
                </a:endParaRPr>
              </a:p>
            </p:txBody>
          </p:sp>
          <p:grpSp>
            <p:nvGrpSpPr>
              <p:cNvPr id="23" name="组合 22"/>
              <p:cNvGrpSpPr/>
              <p:nvPr/>
            </p:nvGrpSpPr>
            <p:grpSpPr>
              <a:xfrm>
                <a:off x="4905967" y="2450178"/>
                <a:ext cx="3506587" cy="2099805"/>
                <a:chOff x="4449441" y="2395429"/>
                <a:chExt cx="3506587" cy="2099805"/>
              </a:xfrm>
            </p:grpSpPr>
            <p:sp>
              <p:nvSpPr>
                <p:cNvPr id="24"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bg1"/>
                      </a:solidFill>
                      <a:cs typeface="+mn-ea"/>
                      <a:sym typeface="+mn-lt"/>
                    </a:rPr>
                    <a:t>文本内容插入文本内容插入文本内容插入文本内容插入文本内容插入文本内容插入</a:t>
                  </a:r>
                  <a:endParaRPr lang="en-US" sz="1400" kern="0" dirty="0">
                    <a:solidFill>
                      <a:schemeClr val="bg1"/>
                    </a:solidFill>
                    <a:cs typeface="+mn-ea"/>
                    <a:sym typeface="+mn-lt"/>
                  </a:endParaRPr>
                </a:p>
              </p:txBody>
            </p:sp>
            <p:sp>
              <p:nvSpPr>
                <p:cNvPr id="25" name="Rectangle 42"/>
                <p:cNvSpPr/>
                <p:nvPr/>
              </p:nvSpPr>
              <p:spPr>
                <a:xfrm>
                  <a:off x="4449441" y="3339107"/>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bg1"/>
                      </a:solidFill>
                      <a:cs typeface="+mn-ea"/>
                      <a:sym typeface="+mn-lt"/>
                    </a:rPr>
                    <a:t>文本内容插入文本内容插入文本内容插入文本内容插入文本内容插入文本内容插入</a:t>
                  </a:r>
                  <a:endParaRPr lang="en-US" sz="1400" kern="0" dirty="0">
                    <a:solidFill>
                      <a:schemeClr val="bg1"/>
                    </a:solidFill>
                    <a:cs typeface="+mn-ea"/>
                    <a:sym typeface="+mn-lt"/>
                  </a:endParaRPr>
                </a:p>
              </p:txBody>
            </p:sp>
          </p:grpSp>
        </p:grpSp>
      </p:grpSp>
      <p:sp>
        <p:nvSpPr>
          <p:cNvPr id="26" name="Rectangle 42"/>
          <p:cNvSpPr/>
          <p:nvPr/>
        </p:nvSpPr>
        <p:spPr>
          <a:xfrm>
            <a:off x="1249233" y="5210957"/>
            <a:ext cx="9447796"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r>
              <a:rPr lang="en-US" altLang="zh-CN" sz="1400" kern="0" dirty="0">
                <a:solidFill>
                  <a:schemeClr val="tx1">
                    <a:lumMod val="75000"/>
                    <a:lumOff val="25000"/>
                  </a:schemeClr>
                </a:solidFill>
                <a:cs typeface="+mn-ea"/>
                <a:sym typeface="+mn-lt"/>
              </a:rPr>
              <a:t>,</a:t>
            </a: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r>
              <a:rPr lang="en-US" altLang="zh-CN" sz="1400" kern="0" dirty="0">
                <a:solidFill>
                  <a:schemeClr val="tx1">
                    <a:lumMod val="75000"/>
                    <a:lumOff val="25000"/>
                  </a:schemeClr>
                </a:solidFill>
                <a:cs typeface="+mn-ea"/>
                <a:sym typeface="+mn-lt"/>
              </a:rPr>
              <a:t>,</a:t>
            </a: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altLang="zh-CN" sz="1400" kern="0" dirty="0">
              <a:solidFill>
                <a:schemeClr val="tx1">
                  <a:lumMod val="75000"/>
                  <a:lumOff val="25000"/>
                </a:schemeClr>
              </a:solidFill>
              <a:cs typeface="+mn-ea"/>
              <a:sym typeface="+mn-lt"/>
            </a:endParaRPr>
          </a:p>
          <a:p>
            <a:pPr>
              <a:lnSpc>
                <a:spcPct val="120000"/>
              </a:lnSpc>
              <a:defRPr/>
            </a:pPr>
            <a:endParaRPr lang="en-US" altLang="zh-CN" sz="1400" kern="0" dirty="0">
              <a:solidFill>
                <a:schemeClr val="tx1">
                  <a:lumMod val="75000"/>
                  <a:lumOff val="25000"/>
                </a:schemeClr>
              </a:solidFill>
              <a:cs typeface="+mn-ea"/>
              <a:sym typeface="+mn-lt"/>
            </a:endParaRPr>
          </a:p>
          <a:p>
            <a:pPr>
              <a:lnSpc>
                <a:spcPct val="120000"/>
              </a:lnSpc>
              <a:defRPr/>
            </a:pPr>
            <a:endParaRPr lang="en-US" sz="1400" kern="0" dirty="0">
              <a:solidFill>
                <a:schemeClr val="tx1">
                  <a:lumMod val="75000"/>
                  <a:lumOff val="25000"/>
                </a:schemeClr>
              </a:solidFill>
              <a:cs typeface="+mn-ea"/>
              <a:sym typeface="+mn-lt"/>
            </a:endParaRPr>
          </a:p>
        </p:txBody>
      </p:sp>
      <p:sp>
        <p:nvSpPr>
          <p:cNvPr id="15" name="TextBox 11"/>
          <p:cNvSpPr txBox="1"/>
          <p:nvPr/>
        </p:nvSpPr>
        <p:spPr>
          <a:xfrm>
            <a:off x="404906" y="412838"/>
            <a:ext cx="2336804" cy="584775"/>
          </a:xfrm>
          <a:prstGeom prst="rect">
            <a:avLst/>
          </a:prstGeom>
          <a:noFill/>
        </p:spPr>
        <p:txBody>
          <a:bodyPr wrap="square" rtlCol="0" anchor="ctr">
            <a:spAutoFit/>
          </a:bodyPr>
          <a:lstStyle/>
          <a:p>
            <a:r>
              <a:rPr lang="zh-CN" altLang="en-US" sz="3200" dirty="0">
                <a:solidFill>
                  <a:schemeClr val="accent1"/>
                </a:solidFill>
                <a:cs typeface="+mn-ea"/>
                <a:sym typeface="+mn-lt"/>
              </a:rPr>
              <a:t>会前准备</a:t>
            </a:r>
            <a:endParaRPr lang="zh-CN" altLang="en-US" sz="3200" dirty="0">
              <a:solidFill>
                <a:schemeClr val="accent1"/>
              </a:solidFill>
              <a:cs typeface="+mn-ea"/>
              <a:sym typeface="+mn-lt"/>
            </a:endParaRPr>
          </a:p>
        </p:txBody>
      </p:sp>
      <p:pic>
        <p:nvPicPr>
          <p:cNvPr id="3" name="图片 2"/>
          <p:cNvPicPr>
            <a:picLocks noChangeAspect="1"/>
          </p:cNvPicPr>
          <p:nvPr/>
        </p:nvPicPr>
        <p:blipFill>
          <a:blip r:embed="rId1" cstate="screen"/>
          <a:stretch>
            <a:fillRect/>
          </a:stretch>
        </p:blipFill>
        <p:spPr>
          <a:xfrm>
            <a:off x="3975791" y="1881750"/>
            <a:ext cx="3667455" cy="2953869"/>
          </a:xfrm>
          <a:prstGeom prst="rect">
            <a:avLst/>
          </a:prstGeom>
        </p:spPr>
      </p:pic>
      <p:pic>
        <p:nvPicPr>
          <p:cNvPr id="5" name="图片 4"/>
          <p:cNvPicPr>
            <a:picLocks noChangeAspect="1"/>
          </p:cNvPicPr>
          <p:nvPr/>
        </p:nvPicPr>
        <p:blipFill rotWithShape="1">
          <a:blip r:embed="rId2" cstate="screen"/>
          <a:srcRect/>
          <a:stretch>
            <a:fillRect/>
          </a:stretch>
        </p:blipFill>
        <p:spPr>
          <a:xfrm>
            <a:off x="821411" y="1881750"/>
            <a:ext cx="3054406" cy="295386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3000">
        <p14:prism isInverted="1" isContent="1"/>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750"/>
                                        <p:tgtEl>
                                          <p:spTgt spid="13"/>
                                        </p:tgtEl>
                                      </p:cBhvr>
                                    </p:animEffect>
                                  </p:childTnLst>
                                </p:cTn>
                              </p:par>
                            </p:childTnLst>
                          </p:cTn>
                        </p:par>
                        <p:par>
                          <p:cTn id="14" fill="hold">
                            <p:stCondLst>
                              <p:cond delay="2000"/>
                            </p:stCondLst>
                            <p:childTnLst>
                              <p:par>
                                <p:cTn id="15" presetID="31" presetClass="entr" presetSubtype="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750" fill="hold"/>
                                        <p:tgtEl>
                                          <p:spTgt spid="19"/>
                                        </p:tgtEl>
                                        <p:attrNameLst>
                                          <p:attrName>ppt_w</p:attrName>
                                        </p:attrNameLst>
                                      </p:cBhvr>
                                      <p:tavLst>
                                        <p:tav tm="0">
                                          <p:val>
                                            <p:fltVal val="0"/>
                                          </p:val>
                                        </p:tav>
                                        <p:tav tm="100000">
                                          <p:val>
                                            <p:strVal val="#ppt_w"/>
                                          </p:val>
                                        </p:tav>
                                      </p:tavLst>
                                    </p:anim>
                                    <p:anim calcmode="lin" valueType="num">
                                      <p:cBhvr>
                                        <p:cTn id="18" dur="750" fill="hold"/>
                                        <p:tgtEl>
                                          <p:spTgt spid="19"/>
                                        </p:tgtEl>
                                        <p:attrNameLst>
                                          <p:attrName>ppt_h</p:attrName>
                                        </p:attrNameLst>
                                      </p:cBhvr>
                                      <p:tavLst>
                                        <p:tav tm="0">
                                          <p:val>
                                            <p:fltVal val="0"/>
                                          </p:val>
                                        </p:tav>
                                        <p:tav tm="100000">
                                          <p:val>
                                            <p:strVal val="#ppt_h"/>
                                          </p:val>
                                        </p:tav>
                                      </p:tavLst>
                                    </p:anim>
                                    <p:anim calcmode="lin" valueType="num">
                                      <p:cBhvr>
                                        <p:cTn id="19" dur="750" fill="hold"/>
                                        <p:tgtEl>
                                          <p:spTgt spid="19"/>
                                        </p:tgtEl>
                                        <p:attrNameLst>
                                          <p:attrName>style.rotation</p:attrName>
                                        </p:attrNameLst>
                                      </p:cBhvr>
                                      <p:tavLst>
                                        <p:tav tm="0">
                                          <p:val>
                                            <p:fltVal val="90"/>
                                          </p:val>
                                        </p:tav>
                                        <p:tav tm="100000">
                                          <p:val>
                                            <p:fltVal val="0"/>
                                          </p:val>
                                        </p:tav>
                                      </p:tavLst>
                                    </p:anim>
                                    <p:animEffect transition="in" filter="fade">
                                      <p:cBhvr>
                                        <p:cTn id="20" dur="750"/>
                                        <p:tgtEl>
                                          <p:spTgt spid="19"/>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6"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a:xfrm>
            <a:off x="5219700" y="7162800"/>
            <a:ext cx="571155"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dirty="0">
              <a:cs typeface="+mn-ea"/>
              <a:sym typeface="+mn-lt"/>
            </a:endParaRPr>
          </a:p>
        </p:txBody>
      </p:sp>
      <p:sp>
        <p:nvSpPr>
          <p:cNvPr id="49"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chemeClr val="bg1"/>
                </a:solidFill>
                <a:cs typeface="+mn-ea"/>
                <a:sym typeface="+mn-lt"/>
              </a:rPr>
              <a:t>会前准备</a:t>
            </a:r>
            <a:endParaRPr lang="zh-CN" altLang="en-US" sz="3200" dirty="0">
              <a:solidFill>
                <a:schemeClr val="bg1"/>
              </a:solidFill>
              <a:cs typeface="+mn-ea"/>
              <a:sym typeface="+mn-lt"/>
            </a:endParaRPr>
          </a:p>
        </p:txBody>
      </p:sp>
      <p:sp>
        <p:nvSpPr>
          <p:cNvPr id="18" name="文本框 17"/>
          <p:cNvSpPr txBox="1"/>
          <p:nvPr/>
        </p:nvSpPr>
        <p:spPr>
          <a:xfrm>
            <a:off x="405871" y="1119999"/>
            <a:ext cx="2236510" cy="400110"/>
          </a:xfrm>
          <a:prstGeom prst="rect">
            <a:avLst/>
          </a:prstGeom>
          <a:noFill/>
        </p:spPr>
        <p:txBody>
          <a:bodyPr wrap="none" rtlCol="0">
            <a:spAutoFit/>
          </a:bodyPr>
          <a:lstStyle>
            <a:defPPr>
              <a:defRPr lang="zh-CN"/>
            </a:defPPr>
            <a:lvl1pPr>
              <a:defRPr sz="2400">
                <a:solidFill>
                  <a:schemeClr val="tx1">
                    <a:lumMod val="65000"/>
                    <a:lumOff val="35000"/>
                  </a:schemeClr>
                </a:solidFill>
                <a:latin typeface="方正大黑简体" panose="03000509000000000000" pitchFamily="65" charset="-122"/>
                <a:ea typeface="方正大黑简体" panose="03000509000000000000" pitchFamily="65" charset="-122"/>
              </a:defRPr>
            </a:lvl1pPr>
          </a:lstStyle>
          <a:p>
            <a:r>
              <a:rPr lang="zh-CN" altLang="en-US" sz="2000" dirty="0">
                <a:latin typeface="+mn-lt"/>
                <a:ea typeface="+mn-ea"/>
                <a:cs typeface="+mn-ea"/>
                <a:sym typeface="+mn-lt"/>
              </a:rPr>
              <a:t>工作例会三大要领</a:t>
            </a:r>
            <a:endParaRPr lang="zh-CN" altLang="en-US" sz="2000" dirty="0">
              <a:latin typeface="+mn-lt"/>
              <a:ea typeface="+mn-ea"/>
              <a:cs typeface="+mn-ea"/>
              <a:sym typeface="+mn-lt"/>
            </a:endParaRPr>
          </a:p>
        </p:txBody>
      </p:sp>
      <p:sp>
        <p:nvSpPr>
          <p:cNvPr id="19" name="Rectangle 42"/>
          <p:cNvSpPr/>
          <p:nvPr/>
        </p:nvSpPr>
        <p:spPr>
          <a:xfrm flipH="1">
            <a:off x="1128625" y="2833743"/>
            <a:ext cx="1513756" cy="540033"/>
          </a:xfrm>
          <a:prstGeom prst="rect">
            <a:avLst/>
          </a:prstGeom>
          <a:noFill/>
          <a:ln w="12700" cap="flat" cmpd="sng" algn="ctr">
            <a:noFill/>
            <a:prstDash val="solid"/>
          </a:ln>
          <a:effectLst/>
        </p:spPr>
        <p:txBody>
          <a:bodyPr lIns="68580" tIns="0" rIns="68580" bIns="0" rtlCol="0" anchor="t"/>
          <a:lstStyle/>
          <a:p>
            <a:r>
              <a:rPr lang="zh-CN" altLang="en-US" sz="2000" dirty="0">
                <a:solidFill>
                  <a:schemeClr val="bg1"/>
                </a:solidFill>
                <a:cs typeface="+mn-ea"/>
                <a:sym typeface="+mn-lt"/>
              </a:rPr>
              <a:t>要领一　</a:t>
            </a:r>
            <a:endParaRPr lang="zh-CN" altLang="en-US" sz="2000" dirty="0">
              <a:solidFill>
                <a:schemeClr val="bg1"/>
              </a:solidFill>
              <a:cs typeface="+mn-ea"/>
              <a:sym typeface="+mn-lt"/>
            </a:endParaRPr>
          </a:p>
          <a:p>
            <a:endParaRPr lang="zh-CN" altLang="en-US" sz="2000" dirty="0">
              <a:solidFill>
                <a:schemeClr val="bg1"/>
              </a:solidFill>
              <a:cs typeface="+mn-ea"/>
              <a:sym typeface="+mn-lt"/>
            </a:endParaRPr>
          </a:p>
        </p:txBody>
      </p:sp>
      <p:sp>
        <p:nvSpPr>
          <p:cNvPr id="20" name="矩形 19"/>
          <p:cNvSpPr/>
          <p:nvPr/>
        </p:nvSpPr>
        <p:spPr>
          <a:xfrm>
            <a:off x="3914775" y="5372100"/>
            <a:ext cx="428366" cy="342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grpSp>
        <p:nvGrpSpPr>
          <p:cNvPr id="32" name="组合 31"/>
          <p:cNvGrpSpPr/>
          <p:nvPr/>
        </p:nvGrpSpPr>
        <p:grpSpPr>
          <a:xfrm>
            <a:off x="7059642" y="2402406"/>
            <a:ext cx="3867403" cy="3008995"/>
            <a:chOff x="4982308" y="1652954"/>
            <a:chExt cx="3867403" cy="3008995"/>
          </a:xfrm>
        </p:grpSpPr>
        <p:sp>
          <p:nvSpPr>
            <p:cNvPr id="33" name="矩形 32"/>
            <p:cNvSpPr/>
            <p:nvPr/>
          </p:nvSpPr>
          <p:spPr>
            <a:xfrm>
              <a:off x="4982308" y="1652954"/>
              <a:ext cx="3706536" cy="2766646"/>
            </a:xfrm>
            <a:prstGeom prst="rect">
              <a:avLst/>
            </a:prstGeom>
            <a:solidFill>
              <a:srgbClr val="FFC86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ysClr val="windowText" lastClr="000000"/>
                </a:solidFill>
                <a:cs typeface="+mn-ea"/>
                <a:sym typeface="+mn-lt"/>
              </a:endParaRPr>
            </a:p>
          </p:txBody>
        </p:sp>
        <p:grpSp>
          <p:nvGrpSpPr>
            <p:cNvPr id="34" name="组合 33"/>
            <p:cNvGrpSpPr/>
            <p:nvPr/>
          </p:nvGrpSpPr>
          <p:grpSpPr>
            <a:xfrm>
              <a:off x="5182257" y="1860026"/>
              <a:ext cx="3667454" cy="2801923"/>
              <a:chOff x="4905967" y="1748060"/>
              <a:chExt cx="3667454" cy="2801923"/>
            </a:xfrm>
          </p:grpSpPr>
          <p:sp>
            <p:nvSpPr>
              <p:cNvPr id="35" name="Rectangle 42"/>
              <p:cNvSpPr/>
              <p:nvPr/>
            </p:nvSpPr>
            <p:spPr>
              <a:xfrm>
                <a:off x="4905967" y="1748060"/>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bg1"/>
                    </a:solidFill>
                    <a:cs typeface="+mn-ea"/>
                    <a:sym typeface="+mn-lt"/>
                  </a:rPr>
                  <a:t>文本内容插入</a:t>
                </a:r>
                <a:endParaRPr lang="zh-CN" altLang="en-US" sz="2400" dirty="0">
                  <a:solidFill>
                    <a:schemeClr val="bg1"/>
                  </a:solidFill>
                  <a:cs typeface="+mn-ea"/>
                  <a:sym typeface="+mn-lt"/>
                </a:endParaRPr>
              </a:p>
            </p:txBody>
          </p:sp>
          <p:grpSp>
            <p:nvGrpSpPr>
              <p:cNvPr id="36" name="组合 35"/>
              <p:cNvGrpSpPr/>
              <p:nvPr/>
            </p:nvGrpSpPr>
            <p:grpSpPr>
              <a:xfrm>
                <a:off x="4905967" y="2450178"/>
                <a:ext cx="3506587" cy="2099805"/>
                <a:chOff x="4449441" y="2395429"/>
                <a:chExt cx="3506587" cy="2099805"/>
              </a:xfrm>
            </p:grpSpPr>
            <p:sp>
              <p:nvSpPr>
                <p:cNvPr id="37"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bg1"/>
                      </a:solidFill>
                      <a:cs typeface="+mn-ea"/>
                      <a:sym typeface="+mn-lt"/>
                    </a:rPr>
                    <a:t>文本内容插入文本内容插入文本内容插入文本内容插入文本内容插入文本内容插入</a:t>
                  </a:r>
                  <a:endParaRPr lang="en-US" sz="1400" kern="0" dirty="0">
                    <a:solidFill>
                      <a:schemeClr val="bg1"/>
                    </a:solidFill>
                    <a:cs typeface="+mn-ea"/>
                    <a:sym typeface="+mn-lt"/>
                  </a:endParaRPr>
                </a:p>
              </p:txBody>
            </p:sp>
            <p:sp>
              <p:nvSpPr>
                <p:cNvPr id="38" name="Rectangle 42"/>
                <p:cNvSpPr/>
                <p:nvPr/>
              </p:nvSpPr>
              <p:spPr>
                <a:xfrm>
                  <a:off x="4449441" y="3339107"/>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bg1"/>
                      </a:solidFill>
                      <a:cs typeface="+mn-ea"/>
                      <a:sym typeface="+mn-lt"/>
                    </a:rPr>
                    <a:t>文本内容插入文本内容插入文本内容插入文本内容插入文本内容插入文本内容插入</a:t>
                  </a:r>
                  <a:endParaRPr lang="en-US" sz="1400" kern="0" dirty="0">
                    <a:solidFill>
                      <a:schemeClr val="bg1"/>
                    </a:solidFill>
                    <a:cs typeface="+mn-ea"/>
                    <a:sym typeface="+mn-lt"/>
                  </a:endParaRPr>
                </a:p>
              </p:txBody>
            </p:sp>
          </p:grpSp>
        </p:grpSp>
      </p:grpSp>
      <p:sp>
        <p:nvSpPr>
          <p:cNvPr id="22" name="TextBox 11"/>
          <p:cNvSpPr txBox="1"/>
          <p:nvPr/>
        </p:nvSpPr>
        <p:spPr>
          <a:xfrm>
            <a:off x="404906" y="412838"/>
            <a:ext cx="2336804" cy="584775"/>
          </a:xfrm>
          <a:prstGeom prst="rect">
            <a:avLst/>
          </a:prstGeom>
          <a:noFill/>
        </p:spPr>
        <p:txBody>
          <a:bodyPr wrap="square" rtlCol="0" anchor="ctr">
            <a:spAutoFit/>
          </a:bodyPr>
          <a:lstStyle/>
          <a:p>
            <a:r>
              <a:rPr lang="zh-CN" altLang="en-US" sz="3200" dirty="0">
                <a:solidFill>
                  <a:schemeClr val="accent1"/>
                </a:solidFill>
                <a:cs typeface="+mn-ea"/>
                <a:sym typeface="+mn-lt"/>
              </a:rPr>
              <a:t>会前准备</a:t>
            </a:r>
            <a:endParaRPr lang="zh-CN" altLang="en-US" sz="3200" dirty="0">
              <a:solidFill>
                <a:schemeClr val="accent1"/>
              </a:solidFill>
              <a:cs typeface="+mn-ea"/>
              <a:sym typeface="+mn-lt"/>
            </a:endParaRPr>
          </a:p>
        </p:txBody>
      </p:sp>
      <p:pic>
        <p:nvPicPr>
          <p:cNvPr id="3" name="图片 2"/>
          <p:cNvPicPr>
            <a:picLocks noChangeAspect="1"/>
          </p:cNvPicPr>
          <p:nvPr/>
        </p:nvPicPr>
        <p:blipFill>
          <a:blip r:embed="rId1" cstate="screen"/>
          <a:stretch>
            <a:fillRect/>
          </a:stretch>
        </p:blipFill>
        <p:spPr>
          <a:xfrm>
            <a:off x="1506743" y="1902177"/>
            <a:ext cx="4695385" cy="46953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3000">
        <p14:prism isInverted="1" isContent="1"/>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750"/>
                                        <p:tgtEl>
                                          <p:spTgt spid="18"/>
                                        </p:tgtEl>
                                        <p:attrNameLst>
                                          <p:attrName>ppt_y</p:attrName>
                                        </p:attrNameLst>
                                      </p:cBhvr>
                                      <p:tavLst>
                                        <p:tav tm="0">
                                          <p:val>
                                            <p:strVal val="#ppt_y-#ppt_h*1.125000"/>
                                          </p:val>
                                        </p:tav>
                                        <p:tav tm="100000">
                                          <p:val>
                                            <p:strVal val="#ppt_y"/>
                                          </p:val>
                                        </p:tav>
                                      </p:tavLst>
                                    </p:anim>
                                    <p:animEffect transition="in" filter="wipe(down)">
                                      <p:cBhvr>
                                        <p:cTn id="14" dur="750"/>
                                        <p:tgtEl>
                                          <p:spTgt spid="18"/>
                                        </p:tgtEl>
                                      </p:cBhvr>
                                    </p:animEffect>
                                  </p:childTnLst>
                                </p:cTn>
                              </p:par>
                            </p:childTnLst>
                          </p:cTn>
                        </p:par>
                        <p:par>
                          <p:cTn id="15" fill="hold">
                            <p:stCondLst>
                              <p:cond delay="2000"/>
                            </p:stCondLst>
                            <p:childTnLst>
                              <p:par>
                                <p:cTn id="16" presetID="22" presetClass="entr" presetSubtype="4"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750"/>
                                        <p:tgtEl>
                                          <p:spTgt spid="3"/>
                                        </p:tgtEl>
                                      </p:cBhvr>
                                    </p:animEffect>
                                  </p:childTnLst>
                                </p:cTn>
                              </p:par>
                            </p:childTnLst>
                          </p:cTn>
                        </p:par>
                        <p:par>
                          <p:cTn id="19" fill="hold">
                            <p:stCondLst>
                              <p:cond delay="3000"/>
                            </p:stCondLst>
                            <p:childTnLst>
                              <p:par>
                                <p:cTn id="20" presetID="25" presetClass="entr" presetSubtype="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375"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23" dur="375"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24" dur="375" accel="50000" fill="hold">
                                          <p:stCondLst>
                                            <p:cond delay="375"/>
                                          </p:stCondLst>
                                        </p:cTn>
                                        <p:tgtEl>
                                          <p:spTgt spid="19"/>
                                        </p:tgtEl>
                                        <p:attrNameLst>
                                          <p:attrName>ppt_w</p:attrName>
                                        </p:attrNameLst>
                                      </p:cBhvr>
                                      <p:tavLst>
                                        <p:tav tm="0">
                                          <p:val>
                                            <p:strVal val="#ppt_w*.05"/>
                                          </p:val>
                                        </p:tav>
                                        <p:tav tm="100000">
                                          <p:val>
                                            <p:strVal val="#ppt_w"/>
                                          </p:val>
                                        </p:tav>
                                      </p:tavLst>
                                    </p:anim>
                                    <p:anim calcmode="lin" valueType="num">
                                      <p:cBhvr>
                                        <p:cTn id="25" dur="750" fill="hold"/>
                                        <p:tgtEl>
                                          <p:spTgt spid="19"/>
                                        </p:tgtEl>
                                        <p:attrNameLst>
                                          <p:attrName>ppt_h</p:attrName>
                                        </p:attrNameLst>
                                      </p:cBhvr>
                                      <p:tavLst>
                                        <p:tav tm="0">
                                          <p:val>
                                            <p:strVal val="#ppt_h"/>
                                          </p:val>
                                        </p:tav>
                                        <p:tav tm="100000">
                                          <p:val>
                                            <p:strVal val="#ppt_h"/>
                                          </p:val>
                                        </p:tav>
                                      </p:tavLst>
                                    </p:anim>
                                    <p:anim calcmode="lin" valueType="num">
                                      <p:cBhvr>
                                        <p:cTn id="26" dur="375"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27" dur="375"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28" dur="375" accel="50000" fill="hold">
                                          <p:stCondLst>
                                            <p:cond delay="375"/>
                                          </p:stCondLst>
                                        </p:cTn>
                                        <p:tgtEl>
                                          <p:spTgt spid="19"/>
                                        </p:tgtEl>
                                        <p:attrNameLst>
                                          <p:attrName>ppt_y</p:attrName>
                                        </p:attrNameLst>
                                      </p:cBhvr>
                                      <p:tavLst>
                                        <p:tav tm="0">
                                          <p:val>
                                            <p:strVal val="#ppt_y+.1"/>
                                          </p:val>
                                        </p:tav>
                                        <p:tav tm="100000">
                                          <p:val>
                                            <p:strVal val="#ppt_y"/>
                                          </p:val>
                                        </p:tav>
                                      </p:tavLst>
                                    </p:anim>
                                    <p:animEffect transition="in" filter="fade">
                                      <p:cBhvr>
                                        <p:cTn id="29" dur="750" decel="50000">
                                          <p:stCondLst>
                                            <p:cond delay="0"/>
                                          </p:stCondLst>
                                        </p:cTn>
                                        <p:tgtEl>
                                          <p:spTgt spid="19"/>
                                        </p:tgtEl>
                                      </p:cBhvr>
                                    </p:animEffect>
                                  </p:childTnLst>
                                </p:cTn>
                              </p:par>
                            </p:childTnLst>
                          </p:cTn>
                        </p:par>
                        <p:par>
                          <p:cTn id="30" fill="hold">
                            <p:stCondLst>
                              <p:cond delay="4000"/>
                            </p:stCondLst>
                            <p:childTnLst>
                              <p:par>
                                <p:cTn id="31" presetID="31" presetClass="entr" presetSubtype="0"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p:cTn id="33" dur="750" fill="hold"/>
                                        <p:tgtEl>
                                          <p:spTgt spid="32"/>
                                        </p:tgtEl>
                                        <p:attrNameLst>
                                          <p:attrName>ppt_w</p:attrName>
                                        </p:attrNameLst>
                                      </p:cBhvr>
                                      <p:tavLst>
                                        <p:tav tm="0">
                                          <p:val>
                                            <p:fltVal val="0"/>
                                          </p:val>
                                        </p:tav>
                                        <p:tav tm="100000">
                                          <p:val>
                                            <p:strVal val="#ppt_w"/>
                                          </p:val>
                                        </p:tav>
                                      </p:tavLst>
                                    </p:anim>
                                    <p:anim calcmode="lin" valueType="num">
                                      <p:cBhvr>
                                        <p:cTn id="34" dur="750" fill="hold"/>
                                        <p:tgtEl>
                                          <p:spTgt spid="32"/>
                                        </p:tgtEl>
                                        <p:attrNameLst>
                                          <p:attrName>ppt_h</p:attrName>
                                        </p:attrNameLst>
                                      </p:cBhvr>
                                      <p:tavLst>
                                        <p:tav tm="0">
                                          <p:val>
                                            <p:fltVal val="0"/>
                                          </p:val>
                                        </p:tav>
                                        <p:tav tm="100000">
                                          <p:val>
                                            <p:strVal val="#ppt_h"/>
                                          </p:val>
                                        </p:tav>
                                      </p:tavLst>
                                    </p:anim>
                                    <p:anim calcmode="lin" valueType="num">
                                      <p:cBhvr>
                                        <p:cTn id="35" dur="750" fill="hold"/>
                                        <p:tgtEl>
                                          <p:spTgt spid="32"/>
                                        </p:tgtEl>
                                        <p:attrNameLst>
                                          <p:attrName>style.rotation</p:attrName>
                                        </p:attrNameLst>
                                      </p:cBhvr>
                                      <p:tavLst>
                                        <p:tav tm="0">
                                          <p:val>
                                            <p:fltVal val="90"/>
                                          </p:val>
                                        </p:tav>
                                        <p:tav tm="100000">
                                          <p:val>
                                            <p:fltVal val="0"/>
                                          </p:val>
                                        </p:tav>
                                      </p:tavLst>
                                    </p:anim>
                                    <p:animEffect transition="in" filter="fade">
                                      <p:cBhvr>
                                        <p:cTn id="36"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screen"/>
          <a:srcRect/>
          <a:stretch>
            <a:fillRect/>
          </a:stretch>
        </p:blipFill>
        <p:spPr>
          <a:xfrm>
            <a:off x="286671" y="1364309"/>
            <a:ext cx="11593309" cy="1841738"/>
          </a:xfrm>
          <a:prstGeom prst="rect">
            <a:avLst/>
          </a:prstGeom>
        </p:spPr>
      </p:pic>
      <p:sp>
        <p:nvSpPr>
          <p:cNvPr id="55" name="矩形 54"/>
          <p:cNvSpPr/>
          <p:nvPr/>
        </p:nvSpPr>
        <p:spPr>
          <a:xfrm>
            <a:off x="5219700" y="7162800"/>
            <a:ext cx="571155"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dirty="0">
              <a:cs typeface="+mn-ea"/>
              <a:sym typeface="+mn-lt"/>
            </a:endParaRPr>
          </a:p>
        </p:txBody>
      </p:sp>
      <p:sp>
        <p:nvSpPr>
          <p:cNvPr id="53" name="TextBox 11"/>
          <p:cNvSpPr txBox="1"/>
          <p:nvPr/>
        </p:nvSpPr>
        <p:spPr>
          <a:xfrm>
            <a:off x="252506" y="260438"/>
            <a:ext cx="2336804" cy="584775"/>
          </a:xfrm>
          <a:prstGeom prst="rect">
            <a:avLst/>
          </a:prstGeom>
          <a:noFill/>
        </p:spPr>
        <p:txBody>
          <a:bodyPr wrap="square" rtlCol="0" anchor="ctr">
            <a:spAutoFit/>
          </a:bodyPr>
          <a:lstStyle/>
          <a:p>
            <a:r>
              <a:rPr lang="zh-CN" altLang="en-US" sz="3200" dirty="0">
                <a:solidFill>
                  <a:schemeClr val="bg1"/>
                </a:solidFill>
                <a:cs typeface="+mn-ea"/>
                <a:sym typeface="+mn-lt"/>
              </a:rPr>
              <a:t>会前准备</a:t>
            </a:r>
            <a:endParaRPr lang="zh-CN" altLang="en-US" sz="3200" dirty="0">
              <a:solidFill>
                <a:schemeClr val="bg1"/>
              </a:solidFill>
              <a:cs typeface="+mn-ea"/>
              <a:sym typeface="+mn-lt"/>
            </a:endParaRPr>
          </a:p>
        </p:txBody>
      </p:sp>
      <p:sp>
        <p:nvSpPr>
          <p:cNvPr id="17" name="文本框 16"/>
          <p:cNvSpPr txBox="1"/>
          <p:nvPr/>
        </p:nvSpPr>
        <p:spPr>
          <a:xfrm>
            <a:off x="265263" y="994947"/>
            <a:ext cx="3005951" cy="400110"/>
          </a:xfrm>
          <a:prstGeom prst="rect">
            <a:avLst/>
          </a:prstGeom>
          <a:noFill/>
        </p:spPr>
        <p:txBody>
          <a:bodyPr wrap="none" rtlCol="0">
            <a:spAutoFit/>
          </a:bodyPr>
          <a:lstStyle>
            <a:defPPr>
              <a:defRPr lang="zh-CN"/>
            </a:defPPr>
            <a:lvl1pPr>
              <a:defRPr sz="2400">
                <a:solidFill>
                  <a:schemeClr val="tx1">
                    <a:lumMod val="65000"/>
                    <a:lumOff val="35000"/>
                  </a:schemeClr>
                </a:solidFill>
                <a:latin typeface="方正大黑简体" panose="03000509000000000000" pitchFamily="65" charset="-122"/>
                <a:ea typeface="方正大黑简体" panose="03000509000000000000" pitchFamily="65" charset="-122"/>
              </a:defRPr>
            </a:lvl1pPr>
          </a:lstStyle>
          <a:p>
            <a:r>
              <a:rPr lang="zh-CN" altLang="en-US" sz="2000" dirty="0">
                <a:solidFill>
                  <a:schemeClr val="bg1"/>
                </a:solidFill>
                <a:latin typeface="+mn-lt"/>
                <a:ea typeface="+mn-ea"/>
                <a:cs typeface="+mn-ea"/>
                <a:sym typeface="+mn-lt"/>
              </a:rPr>
              <a:t>供电所工作例会三大要领</a:t>
            </a:r>
            <a:endParaRPr lang="zh-CN" altLang="en-US" sz="2000" dirty="0">
              <a:solidFill>
                <a:schemeClr val="bg1"/>
              </a:solidFill>
              <a:latin typeface="+mn-lt"/>
              <a:ea typeface="+mn-ea"/>
              <a:cs typeface="+mn-ea"/>
              <a:sym typeface="+mn-lt"/>
            </a:endParaRPr>
          </a:p>
        </p:txBody>
      </p:sp>
      <p:sp>
        <p:nvSpPr>
          <p:cNvPr id="18" name="矩形 17"/>
          <p:cNvSpPr/>
          <p:nvPr/>
        </p:nvSpPr>
        <p:spPr>
          <a:xfrm>
            <a:off x="3567969" y="6006198"/>
            <a:ext cx="428366" cy="342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sp>
        <p:nvSpPr>
          <p:cNvPr id="19" name="Rectangle 42"/>
          <p:cNvSpPr/>
          <p:nvPr/>
        </p:nvSpPr>
        <p:spPr>
          <a:xfrm flipH="1">
            <a:off x="3258460" y="1041801"/>
            <a:ext cx="1513756" cy="575847"/>
          </a:xfrm>
          <a:prstGeom prst="rect">
            <a:avLst/>
          </a:prstGeom>
          <a:noFill/>
          <a:ln w="12700" cap="flat" cmpd="sng" algn="ctr">
            <a:noFill/>
            <a:prstDash val="solid"/>
          </a:ln>
          <a:effectLst/>
        </p:spPr>
        <p:txBody>
          <a:bodyPr lIns="68580" tIns="0" rIns="68580" bIns="0" rtlCol="0" anchor="t"/>
          <a:lstStyle/>
          <a:p>
            <a:r>
              <a:rPr lang="zh-CN" altLang="en-US" sz="2000" dirty="0">
                <a:solidFill>
                  <a:schemeClr val="bg1"/>
                </a:solidFill>
                <a:cs typeface="+mn-ea"/>
                <a:sym typeface="+mn-lt"/>
              </a:rPr>
              <a:t>要领二　</a:t>
            </a:r>
            <a:endParaRPr lang="zh-CN" altLang="en-US" sz="2000" dirty="0">
              <a:solidFill>
                <a:schemeClr val="bg1"/>
              </a:solidFill>
              <a:cs typeface="+mn-ea"/>
              <a:sym typeface="+mn-lt"/>
            </a:endParaRPr>
          </a:p>
          <a:p>
            <a:endParaRPr lang="zh-CN" altLang="en-US" sz="2000" dirty="0">
              <a:solidFill>
                <a:schemeClr val="bg1"/>
              </a:solidFill>
              <a:cs typeface="+mn-ea"/>
              <a:sym typeface="+mn-lt"/>
            </a:endParaRPr>
          </a:p>
        </p:txBody>
      </p:sp>
      <p:grpSp>
        <p:nvGrpSpPr>
          <p:cNvPr id="20" name="组合 19"/>
          <p:cNvGrpSpPr/>
          <p:nvPr/>
        </p:nvGrpSpPr>
        <p:grpSpPr>
          <a:xfrm>
            <a:off x="308802" y="3695700"/>
            <a:ext cx="3867403" cy="3008995"/>
            <a:chOff x="4982308" y="1652954"/>
            <a:chExt cx="3867403" cy="3008995"/>
          </a:xfrm>
        </p:grpSpPr>
        <p:sp>
          <p:nvSpPr>
            <p:cNvPr id="21" name="矩形 20"/>
            <p:cNvSpPr/>
            <p:nvPr/>
          </p:nvSpPr>
          <p:spPr>
            <a:xfrm>
              <a:off x="4982308" y="1652954"/>
              <a:ext cx="3706536" cy="2766646"/>
            </a:xfrm>
            <a:prstGeom prst="rect">
              <a:avLst/>
            </a:prstGeom>
            <a:no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nvGrpSpPr>
            <p:cNvPr id="26" name="组合 25"/>
            <p:cNvGrpSpPr/>
            <p:nvPr/>
          </p:nvGrpSpPr>
          <p:grpSpPr>
            <a:xfrm>
              <a:off x="5182257" y="1860026"/>
              <a:ext cx="3667454" cy="2801923"/>
              <a:chOff x="4905967" y="1748060"/>
              <a:chExt cx="3667454" cy="2801923"/>
            </a:xfrm>
          </p:grpSpPr>
          <p:sp>
            <p:nvSpPr>
              <p:cNvPr id="27" name="Rectangle 42"/>
              <p:cNvSpPr/>
              <p:nvPr/>
            </p:nvSpPr>
            <p:spPr>
              <a:xfrm>
                <a:off x="4905967" y="1748060"/>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tx1">
                        <a:lumMod val="75000"/>
                        <a:lumOff val="25000"/>
                      </a:schemeClr>
                    </a:solidFill>
                    <a:cs typeface="+mn-ea"/>
                    <a:sym typeface="+mn-lt"/>
                  </a:rPr>
                  <a:t>文本内容插入</a:t>
                </a:r>
                <a:endParaRPr lang="zh-CN" altLang="en-US" sz="2400" dirty="0">
                  <a:solidFill>
                    <a:schemeClr val="tx1">
                      <a:lumMod val="75000"/>
                      <a:lumOff val="25000"/>
                    </a:schemeClr>
                  </a:solidFill>
                  <a:cs typeface="+mn-ea"/>
                  <a:sym typeface="+mn-lt"/>
                </a:endParaRPr>
              </a:p>
            </p:txBody>
          </p:sp>
          <p:grpSp>
            <p:nvGrpSpPr>
              <p:cNvPr id="28" name="组合 27"/>
              <p:cNvGrpSpPr/>
              <p:nvPr/>
            </p:nvGrpSpPr>
            <p:grpSpPr>
              <a:xfrm>
                <a:off x="4905967" y="2450178"/>
                <a:ext cx="3506587" cy="2099805"/>
                <a:chOff x="4449441" y="2395429"/>
                <a:chExt cx="3506587" cy="2099805"/>
              </a:xfrm>
            </p:grpSpPr>
            <p:sp>
              <p:nvSpPr>
                <p:cNvPr id="29"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sp>
              <p:nvSpPr>
                <p:cNvPr id="30" name="Rectangle 42"/>
                <p:cNvSpPr/>
                <p:nvPr/>
              </p:nvSpPr>
              <p:spPr>
                <a:xfrm>
                  <a:off x="4449441" y="3339107"/>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grpSp>
        </p:grpSp>
      </p:grpSp>
      <p:grpSp>
        <p:nvGrpSpPr>
          <p:cNvPr id="33" name="组合 32"/>
          <p:cNvGrpSpPr/>
          <p:nvPr/>
        </p:nvGrpSpPr>
        <p:grpSpPr>
          <a:xfrm>
            <a:off x="4261930" y="3695700"/>
            <a:ext cx="3867403" cy="3008995"/>
            <a:chOff x="4982308" y="1652954"/>
            <a:chExt cx="3867403" cy="3008995"/>
          </a:xfrm>
        </p:grpSpPr>
        <p:sp>
          <p:nvSpPr>
            <p:cNvPr id="34" name="矩形 33"/>
            <p:cNvSpPr/>
            <p:nvPr/>
          </p:nvSpPr>
          <p:spPr>
            <a:xfrm>
              <a:off x="4982308" y="1652954"/>
              <a:ext cx="3706536" cy="2766646"/>
            </a:xfrm>
            <a:prstGeom prst="rect">
              <a:avLst/>
            </a:prstGeom>
            <a:solidFill>
              <a:srgbClr val="FFC86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35" name="组合 34"/>
            <p:cNvGrpSpPr/>
            <p:nvPr/>
          </p:nvGrpSpPr>
          <p:grpSpPr>
            <a:xfrm>
              <a:off x="5182257" y="1860026"/>
              <a:ext cx="3667454" cy="2801923"/>
              <a:chOff x="4905967" y="1748060"/>
              <a:chExt cx="3667454" cy="2801923"/>
            </a:xfrm>
          </p:grpSpPr>
          <p:sp>
            <p:nvSpPr>
              <p:cNvPr id="36" name="Rectangle 42"/>
              <p:cNvSpPr/>
              <p:nvPr/>
            </p:nvSpPr>
            <p:spPr>
              <a:xfrm>
                <a:off x="4905967" y="1748060"/>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bg1"/>
                    </a:solidFill>
                    <a:cs typeface="+mn-ea"/>
                    <a:sym typeface="+mn-lt"/>
                  </a:rPr>
                  <a:t>文本内容插入</a:t>
                </a:r>
                <a:endParaRPr lang="zh-CN" altLang="en-US" sz="2400" dirty="0">
                  <a:solidFill>
                    <a:schemeClr val="bg1"/>
                  </a:solidFill>
                  <a:cs typeface="+mn-ea"/>
                  <a:sym typeface="+mn-lt"/>
                </a:endParaRPr>
              </a:p>
            </p:txBody>
          </p:sp>
          <p:grpSp>
            <p:nvGrpSpPr>
              <p:cNvPr id="37" name="组合 36"/>
              <p:cNvGrpSpPr/>
              <p:nvPr/>
            </p:nvGrpSpPr>
            <p:grpSpPr>
              <a:xfrm>
                <a:off x="4905967" y="2450178"/>
                <a:ext cx="3506587" cy="2099805"/>
                <a:chOff x="4449441" y="2395429"/>
                <a:chExt cx="3506587" cy="2099805"/>
              </a:xfrm>
            </p:grpSpPr>
            <p:sp>
              <p:nvSpPr>
                <p:cNvPr id="38"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bg1"/>
                      </a:solidFill>
                      <a:cs typeface="+mn-ea"/>
                      <a:sym typeface="+mn-lt"/>
                    </a:rPr>
                    <a:t>文本内容插入文本内容插入文本内容插入文本内容插入文本内容插入文本内容插入</a:t>
                  </a:r>
                  <a:endParaRPr lang="en-US" sz="1400" kern="0" dirty="0">
                    <a:solidFill>
                      <a:schemeClr val="bg1"/>
                    </a:solidFill>
                    <a:cs typeface="+mn-ea"/>
                    <a:sym typeface="+mn-lt"/>
                  </a:endParaRPr>
                </a:p>
              </p:txBody>
            </p:sp>
            <p:sp>
              <p:nvSpPr>
                <p:cNvPr id="39" name="Rectangle 42"/>
                <p:cNvSpPr/>
                <p:nvPr/>
              </p:nvSpPr>
              <p:spPr>
                <a:xfrm>
                  <a:off x="4449441" y="3339107"/>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bg1"/>
                      </a:solidFill>
                      <a:cs typeface="+mn-ea"/>
                      <a:sym typeface="+mn-lt"/>
                    </a:rPr>
                    <a:t>文本内容插入文本内容插入文本内容插入文本内容插入文本内容插入文本内容插入</a:t>
                  </a:r>
                  <a:endParaRPr lang="en-US" sz="1400" kern="0" dirty="0">
                    <a:solidFill>
                      <a:schemeClr val="bg1"/>
                    </a:solidFill>
                    <a:cs typeface="+mn-ea"/>
                    <a:sym typeface="+mn-lt"/>
                  </a:endParaRPr>
                </a:p>
              </p:txBody>
            </p:sp>
          </p:grpSp>
        </p:grpSp>
      </p:grpSp>
      <p:grpSp>
        <p:nvGrpSpPr>
          <p:cNvPr id="40" name="组合 39"/>
          <p:cNvGrpSpPr/>
          <p:nvPr/>
        </p:nvGrpSpPr>
        <p:grpSpPr>
          <a:xfrm>
            <a:off x="8215058" y="3678455"/>
            <a:ext cx="3867403" cy="3008995"/>
            <a:chOff x="4982308" y="1652954"/>
            <a:chExt cx="3867403" cy="3008995"/>
          </a:xfrm>
        </p:grpSpPr>
        <p:sp>
          <p:nvSpPr>
            <p:cNvPr id="41" name="矩形 40"/>
            <p:cNvSpPr/>
            <p:nvPr/>
          </p:nvSpPr>
          <p:spPr>
            <a:xfrm>
              <a:off x="4982308" y="1652954"/>
              <a:ext cx="3706536" cy="2766646"/>
            </a:xfrm>
            <a:prstGeom prst="rect">
              <a:avLst/>
            </a:prstGeom>
            <a:no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nvGrpSpPr>
            <p:cNvPr id="42" name="组合 41"/>
            <p:cNvGrpSpPr/>
            <p:nvPr/>
          </p:nvGrpSpPr>
          <p:grpSpPr>
            <a:xfrm>
              <a:off x="5182257" y="1860026"/>
              <a:ext cx="3667454" cy="2801923"/>
              <a:chOff x="4905967" y="1748060"/>
              <a:chExt cx="3667454" cy="2801923"/>
            </a:xfrm>
          </p:grpSpPr>
          <p:sp>
            <p:nvSpPr>
              <p:cNvPr id="43" name="Rectangle 42"/>
              <p:cNvSpPr/>
              <p:nvPr/>
            </p:nvSpPr>
            <p:spPr>
              <a:xfrm>
                <a:off x="4905967" y="1748060"/>
                <a:ext cx="3667454" cy="557928"/>
              </a:xfrm>
              <a:prstGeom prst="rect">
                <a:avLst/>
              </a:prstGeom>
              <a:noFill/>
              <a:ln w="12700" cap="flat" cmpd="sng" algn="ctr">
                <a:noFill/>
                <a:prstDash val="solid"/>
              </a:ln>
              <a:effectLst/>
            </p:spPr>
            <p:txBody>
              <a:bodyPr lIns="68580" tIns="0" rIns="68580" bIns="0" rtlCol="0" anchor="t"/>
              <a:lstStyle/>
              <a:p>
                <a:r>
                  <a:rPr lang="zh-CN" altLang="en-US" sz="2400" dirty="0">
                    <a:solidFill>
                      <a:schemeClr val="tx1">
                        <a:lumMod val="75000"/>
                        <a:lumOff val="25000"/>
                      </a:schemeClr>
                    </a:solidFill>
                    <a:cs typeface="+mn-ea"/>
                    <a:sym typeface="+mn-lt"/>
                  </a:rPr>
                  <a:t>文本内容插入</a:t>
                </a:r>
                <a:endParaRPr lang="zh-CN" altLang="en-US" sz="2400" dirty="0">
                  <a:solidFill>
                    <a:schemeClr val="tx1">
                      <a:lumMod val="75000"/>
                      <a:lumOff val="25000"/>
                    </a:schemeClr>
                  </a:solidFill>
                  <a:cs typeface="+mn-ea"/>
                  <a:sym typeface="+mn-lt"/>
                </a:endParaRPr>
              </a:p>
            </p:txBody>
          </p:sp>
          <p:grpSp>
            <p:nvGrpSpPr>
              <p:cNvPr id="44" name="组合 43"/>
              <p:cNvGrpSpPr/>
              <p:nvPr/>
            </p:nvGrpSpPr>
            <p:grpSpPr>
              <a:xfrm>
                <a:off x="4905967" y="2450178"/>
                <a:ext cx="3506587" cy="2099805"/>
                <a:chOff x="4449441" y="2395429"/>
                <a:chExt cx="3506587" cy="2099805"/>
              </a:xfrm>
            </p:grpSpPr>
            <p:sp>
              <p:nvSpPr>
                <p:cNvPr id="45" name="Rectangle 42"/>
                <p:cNvSpPr/>
                <p:nvPr/>
              </p:nvSpPr>
              <p:spPr>
                <a:xfrm>
                  <a:off x="4449441" y="2395429"/>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sp>
              <p:nvSpPr>
                <p:cNvPr id="46" name="Rectangle 42"/>
                <p:cNvSpPr/>
                <p:nvPr/>
              </p:nvSpPr>
              <p:spPr>
                <a:xfrm>
                  <a:off x="4449441" y="3339107"/>
                  <a:ext cx="3506587" cy="1156127"/>
                </a:xfrm>
                <a:prstGeom prst="rect">
                  <a:avLst/>
                </a:prstGeom>
                <a:noFill/>
                <a:ln w="12700" cap="flat" cmpd="sng" algn="ctr">
                  <a:noFill/>
                  <a:prstDash val="solid"/>
                </a:ln>
                <a:effectLst/>
              </p:spPr>
              <p:txBody>
                <a:bodyPr lIns="68580" tIns="0" rIns="68580" bIns="0" rtlCol="0" anchor="t"/>
                <a:lstStyle/>
                <a:p>
                  <a:pPr>
                    <a:lnSpc>
                      <a:spcPct val="120000"/>
                    </a:lnSpc>
                    <a:defRPr/>
                  </a:pPr>
                  <a:r>
                    <a:rPr lang="zh-CN" altLang="en-US" sz="1400" kern="0" dirty="0">
                      <a:solidFill>
                        <a:schemeClr val="tx1">
                          <a:lumMod val="75000"/>
                          <a:lumOff val="25000"/>
                        </a:schemeClr>
                      </a:solidFill>
                      <a:cs typeface="+mn-ea"/>
                      <a:sym typeface="+mn-lt"/>
                    </a:rPr>
                    <a:t>文本内容插入文本内容插入文本内容插入文本内容插入文本内容插入文本内容插入</a:t>
                  </a:r>
                  <a:endParaRPr lang="en-US" sz="1400" kern="0" dirty="0">
                    <a:solidFill>
                      <a:schemeClr val="tx1">
                        <a:lumMod val="75000"/>
                        <a:lumOff val="25000"/>
                      </a:schemeClr>
                    </a:solidFill>
                    <a:cs typeface="+mn-ea"/>
                    <a:sym typeface="+mn-lt"/>
                  </a:endParaRPr>
                </a:p>
              </p:txBody>
            </p:sp>
          </p:grpSp>
        </p:grpSp>
      </p:grpSp>
      <p:sp>
        <p:nvSpPr>
          <p:cNvPr id="31" name="TextBox 11"/>
          <p:cNvSpPr txBox="1"/>
          <p:nvPr/>
        </p:nvSpPr>
        <p:spPr>
          <a:xfrm>
            <a:off x="404906" y="412838"/>
            <a:ext cx="2336804" cy="584775"/>
          </a:xfrm>
          <a:prstGeom prst="rect">
            <a:avLst/>
          </a:prstGeom>
          <a:noFill/>
        </p:spPr>
        <p:txBody>
          <a:bodyPr wrap="square" rtlCol="0" anchor="ctr">
            <a:spAutoFit/>
          </a:bodyPr>
          <a:lstStyle/>
          <a:p>
            <a:r>
              <a:rPr lang="zh-CN" altLang="en-US" sz="3200" dirty="0">
                <a:solidFill>
                  <a:schemeClr val="accent1"/>
                </a:solidFill>
                <a:cs typeface="+mn-ea"/>
                <a:sym typeface="+mn-lt"/>
              </a:rPr>
              <a:t>会前准备</a:t>
            </a:r>
            <a:endParaRPr lang="zh-CN" altLang="en-US" sz="3200" dirty="0">
              <a:solidFill>
                <a:schemeClr val="accent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3000">
        <p14:prism isInverted="1" isContent="1"/>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750"/>
                                        <p:tgtEl>
                                          <p:spTgt spid="17"/>
                                        </p:tgtEl>
                                      </p:cBhvr>
                                    </p:animEffect>
                                  </p:childTnLst>
                                </p:cTn>
                              </p:par>
                            </p:childTnLst>
                          </p:cTn>
                        </p:par>
                        <p:par>
                          <p:cTn id="14" fill="hold">
                            <p:stCondLst>
                              <p:cond delay="2000"/>
                            </p:stCondLst>
                            <p:childTnLst>
                              <p:par>
                                <p:cTn id="15" presetID="25"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375"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18" dur="375"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19" dur="375" accel="50000" fill="hold">
                                          <p:stCondLst>
                                            <p:cond delay="375"/>
                                          </p:stCondLst>
                                        </p:cTn>
                                        <p:tgtEl>
                                          <p:spTgt spid="19"/>
                                        </p:tgtEl>
                                        <p:attrNameLst>
                                          <p:attrName>ppt_w</p:attrName>
                                        </p:attrNameLst>
                                      </p:cBhvr>
                                      <p:tavLst>
                                        <p:tav tm="0">
                                          <p:val>
                                            <p:strVal val="#ppt_w*.05"/>
                                          </p:val>
                                        </p:tav>
                                        <p:tav tm="100000">
                                          <p:val>
                                            <p:strVal val="#ppt_w"/>
                                          </p:val>
                                        </p:tav>
                                      </p:tavLst>
                                    </p:anim>
                                    <p:anim calcmode="lin" valueType="num">
                                      <p:cBhvr>
                                        <p:cTn id="20" dur="750" fill="hold"/>
                                        <p:tgtEl>
                                          <p:spTgt spid="19"/>
                                        </p:tgtEl>
                                        <p:attrNameLst>
                                          <p:attrName>ppt_h</p:attrName>
                                        </p:attrNameLst>
                                      </p:cBhvr>
                                      <p:tavLst>
                                        <p:tav tm="0">
                                          <p:val>
                                            <p:strVal val="#ppt_h"/>
                                          </p:val>
                                        </p:tav>
                                        <p:tav tm="100000">
                                          <p:val>
                                            <p:strVal val="#ppt_h"/>
                                          </p:val>
                                        </p:tav>
                                      </p:tavLst>
                                    </p:anim>
                                    <p:anim calcmode="lin" valueType="num">
                                      <p:cBhvr>
                                        <p:cTn id="21" dur="375"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22" dur="375"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23" dur="375" accel="50000" fill="hold">
                                          <p:stCondLst>
                                            <p:cond delay="375"/>
                                          </p:stCondLst>
                                        </p:cTn>
                                        <p:tgtEl>
                                          <p:spTgt spid="19"/>
                                        </p:tgtEl>
                                        <p:attrNameLst>
                                          <p:attrName>ppt_y</p:attrName>
                                        </p:attrNameLst>
                                      </p:cBhvr>
                                      <p:tavLst>
                                        <p:tav tm="0">
                                          <p:val>
                                            <p:strVal val="#ppt_y+.1"/>
                                          </p:val>
                                        </p:tav>
                                        <p:tav tm="100000">
                                          <p:val>
                                            <p:strVal val="#ppt_y"/>
                                          </p:val>
                                        </p:tav>
                                      </p:tavLst>
                                    </p:anim>
                                    <p:animEffect transition="in" filter="fade">
                                      <p:cBhvr>
                                        <p:cTn id="24" dur="750" decel="50000">
                                          <p:stCondLst>
                                            <p:cond delay="0"/>
                                          </p:stCondLst>
                                        </p:cTn>
                                        <p:tgtEl>
                                          <p:spTgt spid="19"/>
                                        </p:tgtEl>
                                      </p:cBhvr>
                                    </p:animEffect>
                                  </p:childTnLst>
                                </p:cTn>
                              </p:par>
                            </p:childTnLst>
                          </p:cTn>
                        </p:par>
                        <p:par>
                          <p:cTn id="25" fill="hold">
                            <p:stCondLst>
                              <p:cond delay="3000"/>
                            </p:stCondLst>
                            <p:childTnLst>
                              <p:par>
                                <p:cTn id="26" presetID="16" presetClass="entr" presetSubtype="21"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barn(inVertical)">
                                      <p:cBhvr>
                                        <p:cTn id="28" dur="750"/>
                                        <p:tgtEl>
                                          <p:spTgt spid="5"/>
                                        </p:tgtEl>
                                      </p:cBhvr>
                                    </p:animEffect>
                                  </p:childTnLst>
                                </p:cTn>
                              </p:par>
                            </p:childTnLst>
                          </p:cTn>
                        </p:par>
                        <p:par>
                          <p:cTn id="29" fill="hold">
                            <p:stCondLst>
                              <p:cond delay="4000"/>
                            </p:stCondLst>
                            <p:childTnLst>
                              <p:par>
                                <p:cTn id="30" presetID="31" presetClass="entr" presetSubtype="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750" fill="hold"/>
                                        <p:tgtEl>
                                          <p:spTgt spid="20"/>
                                        </p:tgtEl>
                                        <p:attrNameLst>
                                          <p:attrName>ppt_w</p:attrName>
                                        </p:attrNameLst>
                                      </p:cBhvr>
                                      <p:tavLst>
                                        <p:tav tm="0">
                                          <p:val>
                                            <p:fltVal val="0"/>
                                          </p:val>
                                        </p:tav>
                                        <p:tav tm="100000">
                                          <p:val>
                                            <p:strVal val="#ppt_w"/>
                                          </p:val>
                                        </p:tav>
                                      </p:tavLst>
                                    </p:anim>
                                    <p:anim calcmode="lin" valueType="num">
                                      <p:cBhvr>
                                        <p:cTn id="33" dur="750" fill="hold"/>
                                        <p:tgtEl>
                                          <p:spTgt spid="20"/>
                                        </p:tgtEl>
                                        <p:attrNameLst>
                                          <p:attrName>ppt_h</p:attrName>
                                        </p:attrNameLst>
                                      </p:cBhvr>
                                      <p:tavLst>
                                        <p:tav tm="0">
                                          <p:val>
                                            <p:fltVal val="0"/>
                                          </p:val>
                                        </p:tav>
                                        <p:tav tm="100000">
                                          <p:val>
                                            <p:strVal val="#ppt_h"/>
                                          </p:val>
                                        </p:tav>
                                      </p:tavLst>
                                    </p:anim>
                                    <p:anim calcmode="lin" valueType="num">
                                      <p:cBhvr>
                                        <p:cTn id="34" dur="750" fill="hold"/>
                                        <p:tgtEl>
                                          <p:spTgt spid="20"/>
                                        </p:tgtEl>
                                        <p:attrNameLst>
                                          <p:attrName>style.rotation</p:attrName>
                                        </p:attrNameLst>
                                      </p:cBhvr>
                                      <p:tavLst>
                                        <p:tav tm="0">
                                          <p:val>
                                            <p:fltVal val="90"/>
                                          </p:val>
                                        </p:tav>
                                        <p:tav tm="100000">
                                          <p:val>
                                            <p:fltVal val="0"/>
                                          </p:val>
                                        </p:tav>
                                      </p:tavLst>
                                    </p:anim>
                                    <p:animEffect transition="in" filter="fade">
                                      <p:cBhvr>
                                        <p:cTn id="35" dur="750"/>
                                        <p:tgtEl>
                                          <p:spTgt spid="20"/>
                                        </p:tgtEl>
                                      </p:cBhvr>
                                    </p:animEffect>
                                  </p:childTnLst>
                                </p:cTn>
                              </p:par>
                            </p:childTnLst>
                          </p:cTn>
                        </p:par>
                        <p:par>
                          <p:cTn id="36" fill="hold">
                            <p:stCondLst>
                              <p:cond delay="5000"/>
                            </p:stCondLst>
                            <p:childTnLst>
                              <p:par>
                                <p:cTn id="37" presetID="31" presetClass="entr" presetSubtype="0"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p:cTn id="39" dur="750" fill="hold"/>
                                        <p:tgtEl>
                                          <p:spTgt spid="33"/>
                                        </p:tgtEl>
                                        <p:attrNameLst>
                                          <p:attrName>ppt_w</p:attrName>
                                        </p:attrNameLst>
                                      </p:cBhvr>
                                      <p:tavLst>
                                        <p:tav tm="0">
                                          <p:val>
                                            <p:fltVal val="0"/>
                                          </p:val>
                                        </p:tav>
                                        <p:tav tm="100000">
                                          <p:val>
                                            <p:strVal val="#ppt_w"/>
                                          </p:val>
                                        </p:tav>
                                      </p:tavLst>
                                    </p:anim>
                                    <p:anim calcmode="lin" valueType="num">
                                      <p:cBhvr>
                                        <p:cTn id="40" dur="750" fill="hold"/>
                                        <p:tgtEl>
                                          <p:spTgt spid="33"/>
                                        </p:tgtEl>
                                        <p:attrNameLst>
                                          <p:attrName>ppt_h</p:attrName>
                                        </p:attrNameLst>
                                      </p:cBhvr>
                                      <p:tavLst>
                                        <p:tav tm="0">
                                          <p:val>
                                            <p:fltVal val="0"/>
                                          </p:val>
                                        </p:tav>
                                        <p:tav tm="100000">
                                          <p:val>
                                            <p:strVal val="#ppt_h"/>
                                          </p:val>
                                        </p:tav>
                                      </p:tavLst>
                                    </p:anim>
                                    <p:anim calcmode="lin" valueType="num">
                                      <p:cBhvr>
                                        <p:cTn id="41" dur="750" fill="hold"/>
                                        <p:tgtEl>
                                          <p:spTgt spid="33"/>
                                        </p:tgtEl>
                                        <p:attrNameLst>
                                          <p:attrName>style.rotation</p:attrName>
                                        </p:attrNameLst>
                                      </p:cBhvr>
                                      <p:tavLst>
                                        <p:tav tm="0">
                                          <p:val>
                                            <p:fltVal val="90"/>
                                          </p:val>
                                        </p:tav>
                                        <p:tav tm="100000">
                                          <p:val>
                                            <p:fltVal val="0"/>
                                          </p:val>
                                        </p:tav>
                                      </p:tavLst>
                                    </p:anim>
                                    <p:animEffect transition="in" filter="fade">
                                      <p:cBhvr>
                                        <p:cTn id="42" dur="750"/>
                                        <p:tgtEl>
                                          <p:spTgt spid="33"/>
                                        </p:tgtEl>
                                      </p:cBhvr>
                                    </p:animEffect>
                                  </p:childTnLst>
                                </p:cTn>
                              </p:par>
                            </p:childTnLst>
                          </p:cTn>
                        </p:par>
                        <p:par>
                          <p:cTn id="43" fill="hold">
                            <p:stCondLst>
                              <p:cond delay="6000"/>
                            </p:stCondLst>
                            <p:childTnLst>
                              <p:par>
                                <p:cTn id="44" presetID="31" presetClass="entr" presetSubtype="0"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p:cTn id="46" dur="750" fill="hold"/>
                                        <p:tgtEl>
                                          <p:spTgt spid="40"/>
                                        </p:tgtEl>
                                        <p:attrNameLst>
                                          <p:attrName>ppt_w</p:attrName>
                                        </p:attrNameLst>
                                      </p:cBhvr>
                                      <p:tavLst>
                                        <p:tav tm="0">
                                          <p:val>
                                            <p:fltVal val="0"/>
                                          </p:val>
                                        </p:tav>
                                        <p:tav tm="100000">
                                          <p:val>
                                            <p:strVal val="#ppt_w"/>
                                          </p:val>
                                        </p:tav>
                                      </p:tavLst>
                                    </p:anim>
                                    <p:anim calcmode="lin" valueType="num">
                                      <p:cBhvr>
                                        <p:cTn id="47" dur="750" fill="hold"/>
                                        <p:tgtEl>
                                          <p:spTgt spid="40"/>
                                        </p:tgtEl>
                                        <p:attrNameLst>
                                          <p:attrName>ppt_h</p:attrName>
                                        </p:attrNameLst>
                                      </p:cBhvr>
                                      <p:tavLst>
                                        <p:tav tm="0">
                                          <p:val>
                                            <p:fltVal val="0"/>
                                          </p:val>
                                        </p:tav>
                                        <p:tav tm="100000">
                                          <p:val>
                                            <p:strVal val="#ppt_h"/>
                                          </p:val>
                                        </p:tav>
                                      </p:tavLst>
                                    </p:anim>
                                    <p:anim calcmode="lin" valueType="num">
                                      <p:cBhvr>
                                        <p:cTn id="48" dur="750" fill="hold"/>
                                        <p:tgtEl>
                                          <p:spTgt spid="40"/>
                                        </p:tgtEl>
                                        <p:attrNameLst>
                                          <p:attrName>style.rotation</p:attrName>
                                        </p:attrNameLst>
                                      </p:cBhvr>
                                      <p:tavLst>
                                        <p:tav tm="0">
                                          <p:val>
                                            <p:fltVal val="90"/>
                                          </p:val>
                                        </p:tav>
                                        <p:tav tm="100000">
                                          <p:val>
                                            <p:fltVal val="0"/>
                                          </p:val>
                                        </p:tav>
                                      </p:tavLst>
                                    </p:anim>
                                    <p:animEffect transition="in" filter="fade">
                                      <p:cBhvr>
                                        <p:cTn id="49"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C862"/>
        </a:solidFill>
        <a:effectLst/>
      </p:bgPr>
    </p:bg>
    <p:spTree>
      <p:nvGrpSpPr>
        <p:cNvPr id="1" name=""/>
        <p:cNvGrpSpPr/>
        <p:nvPr/>
      </p:nvGrpSpPr>
      <p:grpSpPr>
        <a:xfrm>
          <a:off x="0" y="0"/>
          <a:ext cx="0" cy="0"/>
          <a:chOff x="0" y="0"/>
          <a:chExt cx="0" cy="0"/>
        </a:xfrm>
      </p:grpSpPr>
      <p:pic>
        <p:nvPicPr>
          <p:cNvPr id="8" name="图形 7"/>
          <p:cNvPicPr>
            <a:picLocks noChangeAspect="1"/>
          </p:cNvPicPr>
          <p:nvPr/>
        </p:nvPicPr>
        <p:blipFill>
          <a:blip r:embed="rId1" cstate="screen">
            <a:extLst>
              <a:ext uri="{96DAC541-7B7A-43D3-8B79-37D633B846F1}">
                <asvg:svgBlip xmlns:asvg="http://schemas.microsoft.com/office/drawing/2016/SVG/main" r:embed="rId2"/>
              </a:ext>
            </a:extLst>
          </a:blip>
          <a:stretch>
            <a:fillRect/>
          </a:stretch>
        </p:blipFill>
        <p:spPr>
          <a:xfrm>
            <a:off x="111124" y="125500"/>
            <a:ext cx="12080876" cy="6884899"/>
          </a:xfrm>
          <a:prstGeom prst="rect">
            <a:avLst/>
          </a:prstGeom>
        </p:spPr>
      </p:pic>
      <p:sp>
        <p:nvSpPr>
          <p:cNvPr id="52" name="!!6"/>
          <p:cNvSpPr txBox="1"/>
          <p:nvPr/>
        </p:nvSpPr>
        <p:spPr>
          <a:xfrm>
            <a:off x="7880036" y="2700145"/>
            <a:ext cx="2751715" cy="830997"/>
          </a:xfrm>
          <a:prstGeom prst="rect">
            <a:avLst/>
          </a:prstGeom>
          <a:noFill/>
        </p:spPr>
        <p:txBody>
          <a:bodyPr wrap="none" rtlCol="0">
            <a:spAutoFit/>
            <a:scene3d>
              <a:camera prst="orthographicFront"/>
              <a:lightRig rig="threePt" dir="t"/>
            </a:scene3d>
            <a:sp3d contourW="12700"/>
          </a:bodyPr>
          <a:lstStyle/>
          <a:p>
            <a:pPr algn="r"/>
            <a:r>
              <a:rPr lang="en-US" altLang="zh-CN" sz="4800" b="1" dirty="0">
                <a:solidFill>
                  <a:schemeClr val="bg2">
                    <a:lumMod val="25000"/>
                  </a:schemeClr>
                </a:solidFill>
                <a:cs typeface="+mn-ea"/>
                <a:sym typeface="+mn-lt"/>
              </a:rPr>
              <a:t>PART 02</a:t>
            </a:r>
            <a:endParaRPr lang="zh-CN" altLang="en-US" sz="4800" b="1" dirty="0">
              <a:solidFill>
                <a:schemeClr val="bg2">
                  <a:lumMod val="25000"/>
                </a:schemeClr>
              </a:solidFill>
              <a:cs typeface="+mn-ea"/>
              <a:sym typeface="+mn-lt"/>
            </a:endParaRPr>
          </a:p>
        </p:txBody>
      </p:sp>
      <p:sp>
        <p:nvSpPr>
          <p:cNvPr id="53" name="文本框 52"/>
          <p:cNvSpPr txBox="1"/>
          <p:nvPr/>
        </p:nvSpPr>
        <p:spPr>
          <a:xfrm>
            <a:off x="6168571" y="4236484"/>
            <a:ext cx="4463180" cy="829073"/>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400" dirty="0">
                <a:solidFill>
                  <a:schemeClr val="bg2">
                    <a:lumMod val="25000"/>
                  </a:schemeClr>
                </a:solidFill>
                <a:cs typeface="+mn-ea"/>
                <a:sym typeface="+mn-lt"/>
              </a:rPr>
              <a:t>The user can demonstrate on a projector or computer, or print the presentation and make it into a film to be used in a wider field</a:t>
            </a:r>
            <a:endParaRPr lang="en-US" altLang="zh-CN" sz="1400" dirty="0">
              <a:solidFill>
                <a:schemeClr val="bg2">
                  <a:lumMod val="25000"/>
                </a:schemeClr>
              </a:solidFill>
              <a:cs typeface="+mn-ea"/>
              <a:sym typeface="+mn-lt"/>
            </a:endParaRPr>
          </a:p>
        </p:txBody>
      </p:sp>
      <p:sp>
        <p:nvSpPr>
          <p:cNvPr id="54" name="!!7"/>
          <p:cNvSpPr txBox="1"/>
          <p:nvPr/>
        </p:nvSpPr>
        <p:spPr>
          <a:xfrm>
            <a:off x="7577750" y="3429000"/>
            <a:ext cx="3054001" cy="830997"/>
          </a:xfrm>
          <a:prstGeom prst="rect">
            <a:avLst/>
          </a:prstGeom>
          <a:noFill/>
        </p:spPr>
        <p:txBody>
          <a:bodyPr wrap="square" rtlCol="0">
            <a:spAutoFit/>
            <a:scene3d>
              <a:camera prst="orthographicFront"/>
              <a:lightRig rig="threePt" dir="t"/>
            </a:scene3d>
            <a:sp3d contourW="12700"/>
          </a:bodyPr>
          <a:lstStyle/>
          <a:p>
            <a:pPr algn="dist"/>
            <a:r>
              <a:rPr lang="zh-CN" altLang="en-US" sz="4800" b="1" dirty="0">
                <a:solidFill>
                  <a:schemeClr val="bg2">
                    <a:lumMod val="25000"/>
                  </a:schemeClr>
                </a:solidFill>
                <a:cs typeface="+mn-ea"/>
                <a:sym typeface="+mn-lt"/>
              </a:rPr>
              <a:t>召开过程</a:t>
            </a:r>
            <a:endParaRPr lang="zh-CN" altLang="en-US" sz="4800" b="1" dirty="0">
              <a:solidFill>
                <a:schemeClr val="bg2">
                  <a:lumMod val="25000"/>
                </a:schemeClr>
              </a:solidFill>
              <a:cs typeface="+mn-ea"/>
              <a:sym typeface="+mn-lt"/>
            </a:endParaRPr>
          </a:p>
        </p:txBody>
      </p:sp>
      <p:pic>
        <p:nvPicPr>
          <p:cNvPr id="9" name="图形 8"/>
          <p:cNvPicPr>
            <a:picLocks noChangeAspect="1"/>
          </p:cNvPicPr>
          <p:nvPr/>
        </p:nvPicPr>
        <p:blipFill>
          <a:blip r:embed="rId3" cstate="screen">
            <a:extLst>
              <a:ext uri="{96DAC541-7B7A-43D3-8B79-37D633B846F1}">
                <asvg:svgBlip xmlns:asvg="http://schemas.microsoft.com/office/drawing/2016/SVG/main" r:embed="rId4"/>
              </a:ext>
            </a:extLst>
          </a:blip>
          <a:stretch>
            <a:fillRect/>
          </a:stretch>
        </p:blipFill>
        <p:spPr>
          <a:xfrm flipH="1">
            <a:off x="1630785" y="1796125"/>
            <a:ext cx="4290026" cy="3928415"/>
          </a:xfrm>
          <a:prstGeom prst="rect">
            <a:avLst/>
          </a:prstGeom>
        </p:spPr>
      </p:pic>
      <p:sp>
        <p:nvSpPr>
          <p:cNvPr id="10" name="矩形 9"/>
          <p:cNvSpPr/>
          <p:nvPr/>
        </p:nvSpPr>
        <p:spPr>
          <a:xfrm>
            <a:off x="9991327" y="2365468"/>
            <a:ext cx="473473" cy="2579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3000">
        <p15:prstTrans prst="peelOff"/>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750"/>
                                        <p:tgtEl>
                                          <p:spTgt spid="52"/>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left)">
                                      <p:cBhvr>
                                        <p:cTn id="11" dur="750"/>
                                        <p:tgtEl>
                                          <p:spTgt spid="54"/>
                                        </p:tgtEl>
                                      </p:cBhvr>
                                    </p:animEffect>
                                  </p:childTnLst>
                                </p:cTn>
                              </p:par>
                            </p:childTnLst>
                          </p:cTn>
                        </p:par>
                        <p:par>
                          <p:cTn id="12" fill="hold">
                            <p:stCondLst>
                              <p:cond delay="2000"/>
                            </p:stCondLst>
                            <p:childTnLst>
                              <p:par>
                                <p:cTn id="13" presetID="21" presetClass="entr" presetSubtype="1"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heel(1)">
                                      <p:cBhvr>
                                        <p:cTn id="15" dur="750"/>
                                        <p:tgtEl>
                                          <p:spTgt spid="53"/>
                                        </p:tgtEl>
                                      </p:cBhvr>
                                    </p:animEffect>
                                  </p:childTnLst>
                                </p:cTn>
                              </p:par>
                            </p:childTnLst>
                          </p:cTn>
                        </p:par>
                        <p:par>
                          <p:cTn id="16" fill="hold">
                            <p:stCondLst>
                              <p:cond delay="3000"/>
                            </p:stCondLst>
                            <p:childTnLst>
                              <p:par>
                                <p:cTn id="17" presetID="47"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anim calcmode="lin" valueType="num">
                                      <p:cBhvr>
                                        <p:cTn id="20" dur="750" fill="hold"/>
                                        <p:tgtEl>
                                          <p:spTgt spid="9"/>
                                        </p:tgtEl>
                                        <p:attrNameLst>
                                          <p:attrName>ppt_x</p:attrName>
                                        </p:attrNameLst>
                                      </p:cBhvr>
                                      <p:tavLst>
                                        <p:tav tm="0">
                                          <p:val>
                                            <p:strVal val="#ppt_x"/>
                                          </p:val>
                                        </p:tav>
                                        <p:tav tm="100000">
                                          <p:val>
                                            <p:strVal val="#ppt_x"/>
                                          </p:val>
                                        </p:tav>
                                      </p:tavLst>
                                    </p:anim>
                                    <p:anim calcmode="lin" valueType="num">
                                      <p:cBhvr>
                                        <p:cTn id="21" dur="75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tags/tag1.xml><?xml version="1.0" encoding="utf-8"?>
<p:tagLst xmlns:p="http://schemas.openxmlformats.org/presentationml/2006/main">
  <p:tag name="ISLIDE.DIAGRAM" val="270686"/>
</p:tagLst>
</file>

<file path=ppt/theme/theme1.xml><?xml version="1.0" encoding="utf-8"?>
<a:theme xmlns:a="http://schemas.openxmlformats.org/drawingml/2006/main" name="例会">
  <a:themeElements>
    <a:clrScheme name="自定义 1804">
      <a:dk1>
        <a:sysClr val="windowText" lastClr="000000"/>
      </a:dk1>
      <a:lt1>
        <a:sysClr val="window" lastClr="FFFFFF"/>
      </a:lt1>
      <a:dk2>
        <a:srgbClr val="44546A"/>
      </a:dk2>
      <a:lt2>
        <a:srgbClr val="E7E6E6"/>
      </a:lt2>
      <a:accent1>
        <a:srgbClr val="EDA021"/>
      </a:accent1>
      <a:accent2>
        <a:srgbClr val="5665FF"/>
      </a:accent2>
      <a:accent3>
        <a:srgbClr val="EDA021"/>
      </a:accent3>
      <a:accent4>
        <a:srgbClr val="5665FF"/>
      </a:accent4>
      <a:accent5>
        <a:srgbClr val="EDA021"/>
      </a:accent5>
      <a:accent6>
        <a:srgbClr val="5665FF"/>
      </a:accent6>
      <a:hlink>
        <a:srgbClr val="0563C1"/>
      </a:hlink>
      <a:folHlink>
        <a:srgbClr val="954F72"/>
      </a:folHlink>
    </a:clrScheme>
    <a:fontScheme name="xfc1rfjv">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3934</Words>
  <Application>WPS 演示</Application>
  <PresentationFormat>自定义</PresentationFormat>
  <Paragraphs>412</Paragraphs>
  <Slides>26</Slides>
  <Notes>26</Notes>
  <HiddenSlides>0</HiddenSlides>
  <MMClips>1</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26</vt:i4>
      </vt:variant>
    </vt:vector>
  </HeadingPairs>
  <TitlesOfParts>
    <vt:vector size="39" baseType="lpstr">
      <vt:lpstr>Arial</vt:lpstr>
      <vt:lpstr>宋体</vt:lpstr>
      <vt:lpstr>Wingdings</vt:lpstr>
      <vt:lpstr>Calibri</vt:lpstr>
      <vt:lpstr>方正大黑简体</vt:lpstr>
      <vt:lpstr>黑体</vt:lpstr>
      <vt:lpstr>微软雅黑</vt:lpstr>
      <vt:lpstr>等线</vt:lpstr>
      <vt:lpstr>Arial Unicode MS</vt:lpstr>
      <vt:lpstr>Calibri Light</vt:lpstr>
      <vt:lpstr>Symbol</vt:lpstr>
      <vt:lpstr>Arial</vt:lpstr>
      <vt:lpstr>例会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第一PPT，www.1ppt.com</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工作例会</dc:title>
  <dc:creator>第一PPT</dc:creator>
  <cp:keywords>www.1ppt.com</cp:keywords>
  <dc:description>www.1ppt.com</dc:description>
  <dc:subject>PPT</dc:subject>
  <cp:category>PPT</cp:category>
  <cp:lastModifiedBy>铭</cp:lastModifiedBy>
  <cp:revision>38</cp:revision>
  <dcterms:created xsi:type="dcterms:W3CDTF">2019-10-16T07:32:00Z</dcterms:created>
  <dcterms:modified xsi:type="dcterms:W3CDTF">2022-03-10T09:48:58Z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DE68564CB1A34A479F2552DB70EAF6AB</vt:lpwstr>
  </property>
  <property fmtid="{D5CDD505-2E9C-101B-9397-08002B2CF9AE}" pid="3" name="KSOProductBuildVer">
    <vt:lpwstr>2052-11.1.0.11045</vt:lpwstr>
  </property>
</Properties>
</file>