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4"/>
  </p:handoutMasterIdLst>
  <p:sldIdLst>
    <p:sldId id="256" r:id="rId3"/>
    <p:sldId id="258" r:id="rId4"/>
    <p:sldId id="259" r:id="rId5"/>
    <p:sldId id="908" r:id="rId6"/>
    <p:sldId id="761" r:id="rId7"/>
    <p:sldId id="507" r:id="rId8"/>
    <p:sldId id="260" r:id="rId10"/>
    <p:sldId id="583" r:id="rId11"/>
    <p:sldId id="588" r:id="rId12"/>
    <p:sldId id="906" r:id="rId13"/>
    <p:sldId id="261" r:id="rId14"/>
    <p:sldId id="654" r:id="rId15"/>
    <p:sldId id="813" r:id="rId16"/>
    <p:sldId id="470" r:id="rId17"/>
    <p:sldId id="262" r:id="rId18"/>
    <p:sldId id="676" r:id="rId19"/>
    <p:sldId id="904" r:id="rId20"/>
    <p:sldId id="480" r:id="rId21"/>
    <p:sldId id="546" r:id="rId22"/>
    <p:sldId id="25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141A"/>
    <a:srgbClr val="262626"/>
    <a:srgbClr val="5A5A5A"/>
    <a:srgbClr val="C7151B"/>
    <a:srgbClr val="C7161C"/>
    <a:srgbClr val="D85C60"/>
    <a:srgbClr val="F2F2F2"/>
    <a:srgbClr val="B30D19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3084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7141A"/>
            </a:solidFill>
            <a:ln w="76200">
              <a:solidFill>
                <a:schemeClr val="bg1"/>
              </a:solidFill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8019096"/>
        <c:axId val="1228017128"/>
      </c:areaChart>
      <c:dateAx>
        <c:axId val="1228019096"/>
        <c:scaling>
          <c:orientation val="minMax"/>
        </c:scaling>
        <c:delete val="0"/>
        <c:axPos val="b"/>
        <c:numFmt formatCode="m\/d\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defRPr>
            </a:pPr>
          </a:p>
        </c:txPr>
        <c:crossAx val="1228017128"/>
        <c:crosses val="autoZero"/>
        <c:auto val="1"/>
        <c:lblOffset val="100"/>
        <c:baseTimeUnit val="days"/>
      </c:dateAx>
      <c:valAx>
        <c:axId val="1228017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defRPr>
            </a:pPr>
          </a:p>
        </c:txPr>
        <c:crossAx val="12280190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0723704038646"/>
          <c:y val="0.946456469251527"/>
          <c:w val="0.264182330849264"/>
          <c:h val="0.05354353074847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Segoe UI" panose="020B0502040204020203" pitchFamily="34" charset="0"/>
          <a:ea typeface="微软雅黑" panose="020B0503020204020204" pitchFamily="34" charset="-122"/>
          <a:cs typeface="+mn-ea"/>
          <a:sym typeface="Segoe UI" panose="020B0502040204020203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0CE41-3090-4AEB-9CE2-3E49C5ABCB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905D69-BCB4-4B6D-9638-511A4D10D4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79637-4B20-4B4A-873A-3349D88AB3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897BB-9946-4DBD-94C2-53FD985023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内容页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4</a:t>
            </a:r>
            <a:r>
              <a:rPr lang="zh-CN" altLang="en-US" dirty="0"/>
              <a:t>项目；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内容页 </a:t>
            </a:r>
            <a:r>
              <a:rPr lang="en-US" altLang="zh-CN" dirty="0"/>
              <a:t>- </a:t>
            </a:r>
            <a:r>
              <a:rPr lang="zh-CN" altLang="en-US" dirty="0"/>
              <a:t>首介绍页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插图；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2040E-0487-4BF4-BA8D-AA393E7ECE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内容页</a:t>
            </a:r>
            <a:endParaRPr lang="en-US" altLang="zh-CN" dirty="0"/>
          </a:p>
          <a:p>
            <a:r>
              <a:rPr lang="zh-CN" altLang="en-US" dirty="0"/>
              <a:t>图表</a:t>
            </a:r>
            <a:endParaRPr lang="en-US" altLang="zh-CN" dirty="0"/>
          </a:p>
          <a:p>
            <a:r>
              <a:rPr lang="zh-CN" altLang="en-US" dirty="0"/>
              <a:t>面积图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内容页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1</a:t>
            </a:r>
            <a:r>
              <a:rPr lang="zh-CN" altLang="en-US" dirty="0"/>
              <a:t>栏文字段；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3</a:t>
            </a:r>
            <a:r>
              <a:rPr lang="zh-CN" altLang="en-US" dirty="0"/>
              <a:t>项目；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内容页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5</a:t>
            </a:r>
            <a:r>
              <a:rPr lang="zh-CN" altLang="en-US" dirty="0"/>
              <a:t>项目；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1554446"/>
            <a:ext cx="12191999" cy="4686560"/>
          </a:xfrm>
          <a:prstGeom prst="rect">
            <a:avLst/>
          </a:prstGeom>
          <a:solidFill>
            <a:srgbClr val="F2F2F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 userDrawn="1"/>
        </p:nvGrpSpPr>
        <p:grpSpPr>
          <a:xfrm>
            <a:off x="6697042" y="0"/>
            <a:ext cx="5494958" cy="6858000"/>
            <a:chOff x="6697042" y="0"/>
            <a:chExt cx="5494958" cy="6858000"/>
          </a:xfrm>
        </p:grpSpPr>
        <p:sp>
          <p:nvSpPr>
            <p:cNvPr id="5" name="任意多边形: 形状 4"/>
            <p:cNvSpPr/>
            <p:nvPr userDrawn="1"/>
          </p:nvSpPr>
          <p:spPr>
            <a:xfrm>
              <a:off x="6708194" y="0"/>
              <a:ext cx="5483806" cy="6858000"/>
            </a:xfrm>
            <a:custGeom>
              <a:avLst/>
              <a:gdLst>
                <a:gd name="connsiteX0" fmla="*/ 1714499 w 5483806"/>
                <a:gd name="connsiteY0" fmla="*/ 0 h 6858000"/>
                <a:gd name="connsiteX1" fmla="*/ 5483806 w 5483806"/>
                <a:gd name="connsiteY1" fmla="*/ 0 h 6858000"/>
                <a:gd name="connsiteX2" fmla="*/ 5483806 w 5483806"/>
                <a:gd name="connsiteY2" fmla="*/ 6858000 h 6858000"/>
                <a:gd name="connsiteX3" fmla="*/ 0 w 5483806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806" h="6858000">
                  <a:moveTo>
                    <a:pt x="1714499" y="0"/>
                  </a:moveTo>
                  <a:lnTo>
                    <a:pt x="5483806" y="0"/>
                  </a:lnTo>
                  <a:lnTo>
                    <a:pt x="5483806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7141A"/>
            </a:solidFill>
            <a:ln>
              <a:noFill/>
            </a:ln>
            <a:effectLst>
              <a:innerShdw blurRad="63500" dist="50800" dir="1098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697042" y="0"/>
              <a:ext cx="5494957" cy="6858000"/>
            </a:xfrm>
            <a:prstGeom prst="rect">
              <a:avLst/>
            </a:prstGeom>
          </p:spPr>
        </p:pic>
        <p:sp>
          <p:nvSpPr>
            <p:cNvPr id="44" name="平行四边形 43"/>
            <p:cNvSpPr/>
            <p:nvPr userDrawn="1"/>
          </p:nvSpPr>
          <p:spPr>
            <a:xfrm>
              <a:off x="7241937" y="3347260"/>
              <a:ext cx="1376378" cy="3006317"/>
            </a:xfrm>
            <a:prstGeom prst="parallelogram">
              <a:avLst>
                <a:gd name="adj" fmla="val 54785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740846"/>
            <a:ext cx="12191999" cy="5376310"/>
          </a:xfrm>
          <a:prstGeom prst="rect">
            <a:avLst/>
          </a:prstGeom>
          <a:solidFill>
            <a:srgbClr val="F2F2F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 flipH="1" flipV="1">
            <a:off x="0" y="0"/>
            <a:ext cx="5494958" cy="6858000"/>
            <a:chOff x="6697042" y="0"/>
            <a:chExt cx="5494958" cy="6858000"/>
          </a:xfrm>
        </p:grpSpPr>
        <p:sp>
          <p:nvSpPr>
            <p:cNvPr id="5" name="任意多边形: 形状 4"/>
            <p:cNvSpPr/>
            <p:nvPr userDrawn="1"/>
          </p:nvSpPr>
          <p:spPr>
            <a:xfrm>
              <a:off x="6708194" y="0"/>
              <a:ext cx="5483806" cy="6858000"/>
            </a:xfrm>
            <a:custGeom>
              <a:avLst/>
              <a:gdLst>
                <a:gd name="connsiteX0" fmla="*/ 1714499 w 5483806"/>
                <a:gd name="connsiteY0" fmla="*/ 0 h 6858000"/>
                <a:gd name="connsiteX1" fmla="*/ 5483806 w 5483806"/>
                <a:gd name="connsiteY1" fmla="*/ 0 h 6858000"/>
                <a:gd name="connsiteX2" fmla="*/ 5483806 w 5483806"/>
                <a:gd name="connsiteY2" fmla="*/ 6858000 h 6858000"/>
                <a:gd name="connsiteX3" fmla="*/ 0 w 5483806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806" h="6858000">
                  <a:moveTo>
                    <a:pt x="1714499" y="0"/>
                  </a:moveTo>
                  <a:lnTo>
                    <a:pt x="5483806" y="0"/>
                  </a:lnTo>
                  <a:lnTo>
                    <a:pt x="5483806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7141A"/>
            </a:solidFill>
            <a:ln>
              <a:noFill/>
            </a:ln>
            <a:effectLst>
              <a:innerShdw blurRad="63500" dist="50800" dir="1098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flipV="1">
              <a:off x="6697042" y="0"/>
              <a:ext cx="5494957" cy="6858000"/>
            </a:xfrm>
            <a:prstGeom prst="rect">
              <a:avLst/>
            </a:prstGeom>
          </p:spPr>
        </p:pic>
        <p:sp>
          <p:nvSpPr>
            <p:cNvPr id="44" name="平行四边形 43"/>
            <p:cNvSpPr/>
            <p:nvPr userDrawn="1"/>
          </p:nvSpPr>
          <p:spPr>
            <a:xfrm>
              <a:off x="7070774" y="1554446"/>
              <a:ext cx="1376378" cy="3006317"/>
            </a:xfrm>
            <a:prstGeom prst="parallelogram">
              <a:avLst>
                <a:gd name="adj" fmla="val 54785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0" y="1554446"/>
            <a:ext cx="12191999" cy="4686560"/>
          </a:xfrm>
          <a:prstGeom prst="rect">
            <a:avLst/>
          </a:prstGeom>
          <a:solidFill>
            <a:srgbClr val="F2F2F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 userDrawn="1"/>
        </p:nvGrpSpPr>
        <p:grpSpPr>
          <a:xfrm>
            <a:off x="8425119" y="1554445"/>
            <a:ext cx="3766880" cy="4686561"/>
            <a:chOff x="6697042" y="21450"/>
            <a:chExt cx="5494958" cy="6836549"/>
          </a:xfrm>
        </p:grpSpPr>
        <p:sp>
          <p:nvSpPr>
            <p:cNvPr id="49" name="任意多边形: 形状 48"/>
            <p:cNvSpPr/>
            <p:nvPr userDrawn="1"/>
          </p:nvSpPr>
          <p:spPr>
            <a:xfrm>
              <a:off x="6708194" y="21450"/>
              <a:ext cx="5483806" cy="6836549"/>
            </a:xfrm>
            <a:custGeom>
              <a:avLst/>
              <a:gdLst>
                <a:gd name="connsiteX0" fmla="*/ 1714499 w 5483806"/>
                <a:gd name="connsiteY0" fmla="*/ 0 h 6858000"/>
                <a:gd name="connsiteX1" fmla="*/ 5483806 w 5483806"/>
                <a:gd name="connsiteY1" fmla="*/ 0 h 6858000"/>
                <a:gd name="connsiteX2" fmla="*/ 5483806 w 5483806"/>
                <a:gd name="connsiteY2" fmla="*/ 6858000 h 6858000"/>
                <a:gd name="connsiteX3" fmla="*/ 0 w 5483806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806" h="6858000">
                  <a:moveTo>
                    <a:pt x="1714499" y="0"/>
                  </a:moveTo>
                  <a:lnTo>
                    <a:pt x="5483806" y="0"/>
                  </a:lnTo>
                  <a:lnTo>
                    <a:pt x="5483806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7141A"/>
            </a:solidFill>
            <a:ln>
              <a:noFill/>
            </a:ln>
            <a:effectLst>
              <a:innerShdw blurRad="63500" dist="50800" dir="1098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697042" y="21450"/>
              <a:ext cx="5494957" cy="6836549"/>
            </a:xfrm>
            <a:prstGeom prst="rect">
              <a:avLst/>
            </a:prstGeom>
          </p:spPr>
        </p:pic>
        <p:sp>
          <p:nvSpPr>
            <p:cNvPr id="51" name="平行四边形 50"/>
            <p:cNvSpPr/>
            <p:nvPr userDrawn="1"/>
          </p:nvSpPr>
          <p:spPr>
            <a:xfrm>
              <a:off x="7009033" y="1925842"/>
              <a:ext cx="1376378" cy="3006317"/>
            </a:xfrm>
            <a:prstGeom prst="parallelogram">
              <a:avLst>
                <a:gd name="adj" fmla="val 54785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0" y="261259"/>
            <a:ext cx="12191999" cy="843642"/>
          </a:xfrm>
          <a:prstGeom prst="rect">
            <a:avLst/>
          </a:prstGeom>
          <a:solidFill>
            <a:srgbClr val="F2F2F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50"/>
          <p:cNvSpPr/>
          <p:nvPr userDrawn="1"/>
        </p:nvSpPr>
        <p:spPr>
          <a:xfrm>
            <a:off x="8638996" y="2859936"/>
            <a:ext cx="943529" cy="2060878"/>
          </a:xfrm>
          <a:prstGeom prst="parallelogram">
            <a:avLst>
              <a:gd name="adj" fmla="val 5478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0" name="矩形: 圆角 29"/>
          <p:cNvSpPr/>
          <p:nvPr userDrawn="1"/>
        </p:nvSpPr>
        <p:spPr>
          <a:xfrm rot="5400000">
            <a:off x="133932" y="633840"/>
            <a:ext cx="416522" cy="98480"/>
          </a:xfrm>
          <a:prstGeom prst="roundRect">
            <a:avLst>
              <a:gd name="adj" fmla="val 50000"/>
            </a:avLst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9.wdp"/><Relationship Id="rId7" Type="http://schemas.openxmlformats.org/officeDocument/2006/relationships/image" Target="../media/image8.png"/><Relationship Id="rId6" Type="http://schemas.microsoft.com/office/2007/relationships/hdphoto" Target="../media/image7.wdp"/><Relationship Id="rId5" Type="http://schemas.openxmlformats.org/officeDocument/2006/relationships/image" Target="../media/image6.png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9.wdp"/><Relationship Id="rId7" Type="http://schemas.openxmlformats.org/officeDocument/2006/relationships/image" Target="../media/image8.png"/><Relationship Id="rId6" Type="http://schemas.microsoft.com/office/2007/relationships/hdphoto" Target="../media/image7.wdp"/><Relationship Id="rId5" Type="http://schemas.openxmlformats.org/officeDocument/2006/relationships/image" Target="../media/image6.png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21.wdp"/><Relationship Id="rId5" Type="http://schemas.openxmlformats.org/officeDocument/2006/relationships/image" Target="../media/image20.png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组合 102"/>
          <p:cNvGrpSpPr/>
          <p:nvPr/>
        </p:nvGrpSpPr>
        <p:grpSpPr>
          <a:xfrm>
            <a:off x="901818" y="1850384"/>
            <a:ext cx="6115050" cy="2031798"/>
            <a:chOff x="829246" y="1835870"/>
            <a:chExt cx="6115050" cy="2031798"/>
          </a:xfrm>
        </p:grpSpPr>
        <p:sp>
          <p:nvSpPr>
            <p:cNvPr id="104" name="文本框 103"/>
            <p:cNvSpPr txBox="1"/>
            <p:nvPr/>
          </p:nvSpPr>
          <p:spPr>
            <a:xfrm>
              <a:off x="829246" y="1835870"/>
              <a:ext cx="363464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rgbClr val="C7141A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COMPANY</a:t>
              </a:r>
              <a:endParaRPr lang="zh-CN" altLang="en-US" sz="5400" b="1" dirty="0">
                <a:solidFill>
                  <a:srgbClr val="C7141A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841946" y="2634388"/>
              <a:ext cx="480131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红色简约商业计划书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848296" y="3344448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i="1" dirty="0">
                  <a:solidFill>
                    <a:schemeClr val="tx1">
                      <a:lumMod val="85000"/>
                      <a:lumOff val="15000"/>
                      <a:alpha val="3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Promote economic growth, meet the social needs of education health social protection and employment opportunities, curb climate</a:t>
              </a:r>
              <a:endParaRPr lang="zh-CN" altLang="en-US" sz="1400" i="1" dirty="0">
                <a:solidFill>
                  <a:schemeClr val="tx1">
                    <a:lumMod val="85000"/>
                    <a:lumOff val="15000"/>
                    <a:alpha val="3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93832" y="4167412"/>
            <a:ext cx="9730780" cy="1688508"/>
            <a:chOff x="949069" y="4163375"/>
            <a:chExt cx="9730780" cy="1688508"/>
          </a:xfrm>
        </p:grpSpPr>
        <p:sp>
          <p:nvSpPr>
            <p:cNvPr id="111" name="平行四边形 110"/>
            <p:cNvSpPr/>
            <p:nvPr/>
          </p:nvSpPr>
          <p:spPr>
            <a:xfrm>
              <a:off x="1535849" y="4175482"/>
              <a:ext cx="2425700" cy="1676400"/>
            </a:xfrm>
            <a:prstGeom prst="parallelogram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5000"/>
                        </a14:imgEffect>
                        <a14:imgEffect>
                          <a14:saturation sat="3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12" name="平行四边形 111"/>
            <p:cNvSpPr/>
            <p:nvPr/>
          </p:nvSpPr>
          <p:spPr>
            <a:xfrm>
              <a:off x="3775282" y="4175482"/>
              <a:ext cx="2425700" cy="1676400"/>
            </a:xfrm>
            <a:prstGeom prst="parallelogram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5000"/>
                        </a14:imgEffect>
                        <a14:imgEffect>
                          <a14:saturation sat="3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13" name="平行四边形 112"/>
            <p:cNvSpPr/>
            <p:nvPr/>
          </p:nvSpPr>
          <p:spPr>
            <a:xfrm>
              <a:off x="6014715" y="4175482"/>
              <a:ext cx="2425700" cy="1676400"/>
            </a:xfrm>
            <a:prstGeom prst="parallelogram">
              <a:avLst/>
            </a:prstGeom>
            <a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7000"/>
                        </a14:imgEffect>
                        <a14:imgEffect>
                          <a14:saturation sat="3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14" name="平行四边形 113"/>
            <p:cNvSpPr/>
            <p:nvPr/>
          </p:nvSpPr>
          <p:spPr>
            <a:xfrm>
              <a:off x="8254149" y="4175482"/>
              <a:ext cx="2425700" cy="1676400"/>
            </a:xfrm>
            <a:prstGeom prst="parallelogram">
              <a:avLst/>
            </a:prstGeom>
            <a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contrast="5000"/>
                        </a14:imgEffect>
                        <a14:imgEffect>
                          <a14:saturation sat="3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15" name="平行四边形 114"/>
            <p:cNvSpPr/>
            <p:nvPr/>
          </p:nvSpPr>
          <p:spPr>
            <a:xfrm>
              <a:off x="949069" y="4163375"/>
              <a:ext cx="773047" cy="1688508"/>
            </a:xfrm>
            <a:prstGeom prst="parallelogram">
              <a:avLst>
                <a:gd name="adj" fmla="val 54785"/>
              </a:avLst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8508513" y="1886280"/>
            <a:ext cx="2920992" cy="1879355"/>
            <a:chOff x="8613174" y="1850384"/>
            <a:chExt cx="2920992" cy="1879355"/>
          </a:xfrm>
        </p:grpSpPr>
        <p:sp>
          <p:nvSpPr>
            <p:cNvPr id="125" name="文本框 124"/>
            <p:cNvSpPr txBox="1"/>
            <p:nvPr/>
          </p:nvSpPr>
          <p:spPr>
            <a:xfrm>
              <a:off x="9205611" y="3206519"/>
              <a:ext cx="16919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>
                  <a:solidFill>
                    <a:schemeClr val="bg1"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PROJECT</a:t>
              </a:r>
              <a:endParaRPr lang="zh-CN" altLang="en-US" sz="2800" b="1" i="1" dirty="0">
                <a:solidFill>
                  <a:schemeClr val="bg1">
                    <a:alpha val="5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8613174" y="1850384"/>
              <a:ext cx="292099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i="1" dirty="0">
                  <a:solidFill>
                    <a:schemeClr val="bg1"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No.1</a:t>
              </a:r>
              <a:endParaRPr lang="zh-CN" altLang="en-US" sz="9600" b="1" i="1" dirty="0">
                <a:solidFill>
                  <a:schemeClr val="bg1">
                    <a:alpha val="5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94869" y="437022"/>
            <a:ext cx="2333017" cy="642345"/>
            <a:chOff x="409157" y="433735"/>
            <a:chExt cx="2333017" cy="642345"/>
          </a:xfrm>
        </p:grpSpPr>
        <p:grpSp>
          <p:nvGrpSpPr>
            <p:cNvPr id="16" name="组合 15"/>
            <p:cNvGrpSpPr/>
            <p:nvPr/>
          </p:nvGrpSpPr>
          <p:grpSpPr>
            <a:xfrm>
              <a:off x="1146924" y="433735"/>
              <a:ext cx="1595250" cy="574861"/>
              <a:chOff x="1146924" y="463141"/>
              <a:chExt cx="1595250" cy="574861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146924" y="463141"/>
                <a:ext cx="1595250" cy="565434"/>
                <a:chOff x="806124" y="304288"/>
                <a:chExt cx="1595250" cy="565434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806124" y="304288"/>
                  <a:ext cx="146161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COMPANY</a:t>
                  </a:r>
                  <a:endParaRPr lang="zh-CN" altLang="en-US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815849" y="608111"/>
                  <a:ext cx="1585525" cy="2616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Information Datils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1228365" y="1038002"/>
                <a:ext cx="141396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409157" y="442451"/>
              <a:ext cx="684611" cy="633629"/>
              <a:chOff x="409157" y="447161"/>
              <a:chExt cx="684611" cy="63362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26361" y="447161"/>
                <a:ext cx="633629" cy="633629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09157" y="615357"/>
                <a:ext cx="6846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6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759719" y="2398025"/>
            <a:ext cx="2756583" cy="2754344"/>
            <a:chOff x="4746736" y="2051828"/>
            <a:chExt cx="2756583" cy="2754344"/>
          </a:xfrm>
        </p:grpSpPr>
        <p:grpSp>
          <p:nvGrpSpPr>
            <p:cNvPr id="16" name="组合 15"/>
            <p:cNvGrpSpPr/>
            <p:nvPr/>
          </p:nvGrpSpPr>
          <p:grpSpPr>
            <a:xfrm>
              <a:off x="4746736" y="2051828"/>
              <a:ext cx="2756583" cy="2754344"/>
              <a:chOff x="4454730" y="1663039"/>
              <a:chExt cx="2756583" cy="2754344"/>
            </a:xfrm>
          </p:grpSpPr>
          <p:sp>
            <p:nvSpPr>
              <p:cNvPr id="13" name="任意多边形: 形状 12"/>
              <p:cNvSpPr/>
              <p:nvPr/>
            </p:nvSpPr>
            <p:spPr>
              <a:xfrm rot="5400000">
                <a:off x="4455850" y="1661919"/>
                <a:ext cx="2754344" cy="2756583"/>
              </a:xfrm>
              <a:custGeom>
                <a:avLst/>
                <a:gdLst>
                  <a:gd name="connsiteX0" fmla="*/ 1593901 w 2754344"/>
                  <a:gd name="connsiteY0" fmla="*/ 159126 h 2756583"/>
                  <a:gd name="connsiteX1" fmla="*/ 1618490 w 2754344"/>
                  <a:gd name="connsiteY1" fmla="*/ 21512 h 2756583"/>
                  <a:gd name="connsiteX2" fmla="*/ 2753752 w 2754344"/>
                  <a:gd name="connsiteY2" fmla="*/ 1418443 h 2756583"/>
                  <a:gd name="connsiteX3" fmla="*/ 2614651 w 2754344"/>
                  <a:gd name="connsiteY3" fmla="*/ 1414391 h 2756583"/>
                  <a:gd name="connsiteX4" fmla="*/ 2616474 w 2754344"/>
                  <a:gd name="connsiteY4" fmla="*/ 1378292 h 2756583"/>
                  <a:gd name="connsiteX5" fmla="*/ 1626934 w 2754344"/>
                  <a:gd name="connsiteY5" fmla="*/ 164167 h 2756583"/>
                  <a:gd name="connsiteX6" fmla="*/ 319862 w 2754344"/>
                  <a:gd name="connsiteY6" fmla="*/ 495462 h 2756583"/>
                  <a:gd name="connsiteX7" fmla="*/ 1573165 w 2754344"/>
                  <a:gd name="connsiteY7" fmla="*/ 13869 h 2756583"/>
                  <a:gd name="connsiteX8" fmla="*/ 1553303 w 2754344"/>
                  <a:gd name="connsiteY8" fmla="*/ 152930 h 2756583"/>
                  <a:gd name="connsiteX9" fmla="*/ 1503883 w 2754344"/>
                  <a:gd name="connsiteY9" fmla="*/ 145387 h 2756583"/>
                  <a:gd name="connsiteX10" fmla="*/ 1377172 w 2754344"/>
                  <a:gd name="connsiteY10" fmla="*/ 138989 h 2756583"/>
                  <a:gd name="connsiteX11" fmla="*/ 500852 w 2754344"/>
                  <a:gd name="connsiteY11" fmla="*/ 501972 h 2756583"/>
                  <a:gd name="connsiteX12" fmla="*/ 426174 w 2754344"/>
                  <a:gd name="connsiteY12" fmla="*/ 584138 h 2756583"/>
                  <a:gd name="connsiteX13" fmla="*/ 939 w 2754344"/>
                  <a:gd name="connsiteY13" fmla="*/ 1471644 h 2756583"/>
                  <a:gd name="connsiteX14" fmla="*/ 142099 w 2754344"/>
                  <a:gd name="connsiteY14" fmla="*/ 1462063 h 2756583"/>
                  <a:gd name="connsiteX15" fmla="*/ 144267 w 2754344"/>
                  <a:gd name="connsiteY15" fmla="*/ 1505003 h 2756583"/>
                  <a:gd name="connsiteX16" fmla="*/ 1377172 w 2754344"/>
                  <a:gd name="connsiteY16" fmla="*/ 2617595 h 2756583"/>
                  <a:gd name="connsiteX17" fmla="*/ 2610076 w 2754344"/>
                  <a:gd name="connsiteY17" fmla="*/ 1505003 h 2756583"/>
                  <a:gd name="connsiteX18" fmla="*/ 2612463 w 2754344"/>
                  <a:gd name="connsiteY18" fmla="*/ 1457722 h 2756583"/>
                  <a:gd name="connsiteX19" fmla="*/ 2751502 w 2754344"/>
                  <a:gd name="connsiteY19" fmla="*/ 1466653 h 2756583"/>
                  <a:gd name="connsiteX20" fmla="*/ 1378557 w 2754344"/>
                  <a:gd name="connsiteY20" fmla="*/ 2756581 h 2756583"/>
                  <a:gd name="connsiteX21" fmla="*/ 939 w 2754344"/>
                  <a:gd name="connsiteY21" fmla="*/ 1471644 h 2756583"/>
                  <a:gd name="connsiteX22" fmla="*/ 202 w 2754344"/>
                  <a:gd name="connsiteY22" fmla="*/ 1401858 h 2756583"/>
                  <a:gd name="connsiteX23" fmla="*/ 275853 w 2754344"/>
                  <a:gd name="connsiteY23" fmla="*/ 551070 h 2756583"/>
                  <a:gd name="connsiteX24" fmla="*/ 387381 w 2754344"/>
                  <a:gd name="connsiteY24" fmla="*/ 634758 h 2756583"/>
                  <a:gd name="connsiteX25" fmla="*/ 349522 w 2754344"/>
                  <a:gd name="connsiteY25" fmla="*/ 685386 h 2756583"/>
                  <a:gd name="connsiteX26" fmla="*/ 137869 w 2754344"/>
                  <a:gd name="connsiteY26" fmla="*/ 1378292 h 2756583"/>
                  <a:gd name="connsiteX27" fmla="*/ 138939 w 2754344"/>
                  <a:gd name="connsiteY27" fmla="*/ 1399487 h 2756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54344" h="2756583">
                    <a:moveTo>
                      <a:pt x="1593901" y="159126"/>
                    </a:moveTo>
                    <a:lnTo>
                      <a:pt x="1618490" y="21512"/>
                    </a:lnTo>
                    <a:cubicBezTo>
                      <a:pt x="2290715" y="141626"/>
                      <a:pt x="2773639" y="735860"/>
                      <a:pt x="2753752" y="1418443"/>
                    </a:cubicBezTo>
                    <a:lnTo>
                      <a:pt x="2614651" y="1414391"/>
                    </a:lnTo>
                    <a:lnTo>
                      <a:pt x="2616474" y="1378292"/>
                    </a:lnTo>
                    <a:cubicBezTo>
                      <a:pt x="2616474" y="779400"/>
                      <a:pt x="2191664" y="279727"/>
                      <a:pt x="1626934" y="164167"/>
                    </a:cubicBezTo>
                    <a:close/>
                    <a:moveTo>
                      <a:pt x="319862" y="495462"/>
                    </a:moveTo>
                    <a:cubicBezTo>
                      <a:pt x="625913" y="128544"/>
                      <a:pt x="1100162" y="-53691"/>
                      <a:pt x="1573165" y="13869"/>
                    </a:cubicBezTo>
                    <a:lnTo>
                      <a:pt x="1553303" y="152930"/>
                    </a:lnTo>
                    <a:lnTo>
                      <a:pt x="1503883" y="145387"/>
                    </a:lnTo>
                    <a:cubicBezTo>
                      <a:pt x="1462221" y="141156"/>
                      <a:pt x="1419950" y="138989"/>
                      <a:pt x="1377172" y="138989"/>
                    </a:cubicBezTo>
                    <a:cubicBezTo>
                      <a:pt x="1034948" y="138989"/>
                      <a:pt x="725122" y="277703"/>
                      <a:pt x="500852" y="501972"/>
                    </a:cubicBezTo>
                    <a:lnTo>
                      <a:pt x="426174" y="584138"/>
                    </a:lnTo>
                    <a:close/>
                    <a:moveTo>
                      <a:pt x="939" y="1471644"/>
                    </a:moveTo>
                    <a:lnTo>
                      <a:pt x="142099" y="1462063"/>
                    </a:lnTo>
                    <a:lnTo>
                      <a:pt x="144267" y="1505003"/>
                    </a:lnTo>
                    <a:cubicBezTo>
                      <a:pt x="207732" y="2129929"/>
                      <a:pt x="735502" y="2617595"/>
                      <a:pt x="1377172" y="2617595"/>
                    </a:cubicBezTo>
                    <a:cubicBezTo>
                      <a:pt x="2018842" y="2617595"/>
                      <a:pt x="2546611" y="2129929"/>
                      <a:pt x="2610076" y="1505003"/>
                    </a:cubicBezTo>
                    <a:lnTo>
                      <a:pt x="2612463" y="1457722"/>
                    </a:lnTo>
                    <a:lnTo>
                      <a:pt x="2751502" y="1466653"/>
                    </a:lnTo>
                    <a:cubicBezTo>
                      <a:pt x="2704968" y="2191098"/>
                      <a:pt x="2104493" y="2755264"/>
                      <a:pt x="1378557" y="2756581"/>
                    </a:cubicBezTo>
                    <a:cubicBezTo>
                      <a:pt x="652620" y="2757898"/>
                      <a:pt x="50102" y="2195915"/>
                      <a:pt x="939" y="1471644"/>
                    </a:cubicBezTo>
                    <a:close/>
                    <a:moveTo>
                      <a:pt x="202" y="1401858"/>
                    </a:moveTo>
                    <a:cubicBezTo>
                      <a:pt x="-5035" y="1095506"/>
                      <a:pt x="91957" y="796144"/>
                      <a:pt x="275853" y="551070"/>
                    </a:cubicBezTo>
                    <a:lnTo>
                      <a:pt x="387381" y="634758"/>
                    </a:lnTo>
                    <a:lnTo>
                      <a:pt x="349522" y="685386"/>
                    </a:lnTo>
                    <a:cubicBezTo>
                      <a:pt x="215895" y="883180"/>
                      <a:pt x="137869" y="1121624"/>
                      <a:pt x="137869" y="1378292"/>
                    </a:cubicBezTo>
                    <a:lnTo>
                      <a:pt x="138939" y="1399487"/>
                    </a:lnTo>
                    <a:close/>
                  </a:path>
                </a:pathLst>
              </a:cu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729937" y="1937125"/>
                <a:ext cx="2206171" cy="220617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70591" y="2077779"/>
                <a:ext cx="1924863" cy="1924863"/>
              </a:xfrm>
              <a:prstGeom prst="ellipse">
                <a:avLst/>
              </a:prstGeom>
              <a:noFill/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7" name="1027-797504"/>
            <p:cNvSpPr>
              <a:spLocks noChangeAspect="1"/>
            </p:cNvSpPr>
            <p:nvPr/>
          </p:nvSpPr>
          <p:spPr bwMode="auto">
            <a:xfrm>
              <a:off x="5696593" y="3000566"/>
              <a:ext cx="856869" cy="856869"/>
            </a:xfrm>
            <a:custGeom>
              <a:avLst/>
              <a:gdLst>
                <a:gd name="T0" fmla="*/ 8200 w 8760"/>
                <a:gd name="T1" fmla="*/ 7600 h 8760"/>
                <a:gd name="T2" fmla="*/ 8200 w 8760"/>
                <a:gd name="T3" fmla="*/ 2960 h 8760"/>
                <a:gd name="T4" fmla="*/ 7600 w 8760"/>
                <a:gd name="T5" fmla="*/ 2360 h 8760"/>
                <a:gd name="T6" fmla="*/ 7000 w 8760"/>
                <a:gd name="T7" fmla="*/ 2360 h 8760"/>
                <a:gd name="T8" fmla="*/ 6400 w 8760"/>
                <a:gd name="T9" fmla="*/ 2960 h 8760"/>
                <a:gd name="T10" fmla="*/ 6400 w 8760"/>
                <a:gd name="T11" fmla="*/ 7600 h 8760"/>
                <a:gd name="T12" fmla="*/ 5800 w 8760"/>
                <a:gd name="T13" fmla="*/ 7600 h 8760"/>
                <a:gd name="T14" fmla="*/ 5800 w 8760"/>
                <a:gd name="T15" fmla="*/ 1200 h 8760"/>
                <a:gd name="T16" fmla="*/ 5200 w 8760"/>
                <a:gd name="T17" fmla="*/ 600 h 8760"/>
                <a:gd name="T18" fmla="*/ 4600 w 8760"/>
                <a:gd name="T19" fmla="*/ 600 h 8760"/>
                <a:gd name="T20" fmla="*/ 4000 w 8760"/>
                <a:gd name="T21" fmla="*/ 1200 h 8760"/>
                <a:gd name="T22" fmla="*/ 4000 w 8760"/>
                <a:gd name="T23" fmla="*/ 7600 h 8760"/>
                <a:gd name="T24" fmla="*/ 3400 w 8760"/>
                <a:gd name="T25" fmla="*/ 7600 h 8760"/>
                <a:gd name="T26" fmla="*/ 3400 w 8760"/>
                <a:gd name="T27" fmla="*/ 4120 h 8760"/>
                <a:gd name="T28" fmla="*/ 2800 w 8760"/>
                <a:gd name="T29" fmla="*/ 3520 h 8760"/>
                <a:gd name="T30" fmla="*/ 2200 w 8760"/>
                <a:gd name="T31" fmla="*/ 3520 h 8760"/>
                <a:gd name="T32" fmla="*/ 1600 w 8760"/>
                <a:gd name="T33" fmla="*/ 4120 h 8760"/>
                <a:gd name="T34" fmla="*/ 1600 w 8760"/>
                <a:gd name="T35" fmla="*/ 7600 h 8760"/>
                <a:gd name="T36" fmla="*/ 1200 w 8760"/>
                <a:gd name="T37" fmla="*/ 7600 h 8760"/>
                <a:gd name="T38" fmla="*/ 1200 w 8760"/>
                <a:gd name="T39" fmla="*/ 600 h 8760"/>
                <a:gd name="T40" fmla="*/ 600 w 8760"/>
                <a:gd name="T41" fmla="*/ 0 h 8760"/>
                <a:gd name="T42" fmla="*/ 0 w 8760"/>
                <a:gd name="T43" fmla="*/ 600 h 8760"/>
                <a:gd name="T44" fmla="*/ 0 w 8760"/>
                <a:gd name="T45" fmla="*/ 8160 h 8760"/>
                <a:gd name="T46" fmla="*/ 600 w 8760"/>
                <a:gd name="T47" fmla="*/ 8760 h 8760"/>
                <a:gd name="T48" fmla="*/ 8160 w 8760"/>
                <a:gd name="T49" fmla="*/ 8760 h 8760"/>
                <a:gd name="T50" fmla="*/ 8760 w 8760"/>
                <a:gd name="T51" fmla="*/ 8160 h 8760"/>
                <a:gd name="T52" fmla="*/ 8200 w 8760"/>
                <a:gd name="T53" fmla="*/ 7600 h 8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60" h="8760">
                  <a:moveTo>
                    <a:pt x="8200" y="7600"/>
                  </a:moveTo>
                  <a:lnTo>
                    <a:pt x="8200" y="2960"/>
                  </a:lnTo>
                  <a:cubicBezTo>
                    <a:pt x="8200" y="2640"/>
                    <a:pt x="7920" y="2360"/>
                    <a:pt x="7600" y="2360"/>
                  </a:cubicBezTo>
                  <a:lnTo>
                    <a:pt x="7000" y="2360"/>
                  </a:lnTo>
                  <a:cubicBezTo>
                    <a:pt x="6680" y="2360"/>
                    <a:pt x="6400" y="2640"/>
                    <a:pt x="6400" y="2960"/>
                  </a:cubicBezTo>
                  <a:lnTo>
                    <a:pt x="6400" y="7600"/>
                  </a:lnTo>
                  <a:lnTo>
                    <a:pt x="5800" y="7600"/>
                  </a:lnTo>
                  <a:lnTo>
                    <a:pt x="5800" y="1200"/>
                  </a:lnTo>
                  <a:cubicBezTo>
                    <a:pt x="5800" y="880"/>
                    <a:pt x="5520" y="600"/>
                    <a:pt x="5200" y="600"/>
                  </a:cubicBezTo>
                  <a:lnTo>
                    <a:pt x="4600" y="600"/>
                  </a:lnTo>
                  <a:cubicBezTo>
                    <a:pt x="4280" y="600"/>
                    <a:pt x="4000" y="880"/>
                    <a:pt x="4000" y="1200"/>
                  </a:cubicBezTo>
                  <a:lnTo>
                    <a:pt x="4000" y="7600"/>
                  </a:lnTo>
                  <a:lnTo>
                    <a:pt x="3400" y="7600"/>
                  </a:lnTo>
                  <a:lnTo>
                    <a:pt x="3400" y="4120"/>
                  </a:lnTo>
                  <a:cubicBezTo>
                    <a:pt x="3400" y="3800"/>
                    <a:pt x="3120" y="3520"/>
                    <a:pt x="2800" y="3520"/>
                  </a:cubicBezTo>
                  <a:lnTo>
                    <a:pt x="2200" y="3520"/>
                  </a:lnTo>
                  <a:cubicBezTo>
                    <a:pt x="1880" y="3520"/>
                    <a:pt x="1600" y="3800"/>
                    <a:pt x="1600" y="4120"/>
                  </a:cubicBezTo>
                  <a:lnTo>
                    <a:pt x="1600" y="7600"/>
                  </a:lnTo>
                  <a:lnTo>
                    <a:pt x="1200" y="7600"/>
                  </a:lnTo>
                  <a:lnTo>
                    <a:pt x="1200" y="600"/>
                  </a:lnTo>
                  <a:cubicBezTo>
                    <a:pt x="1200" y="280"/>
                    <a:pt x="920" y="0"/>
                    <a:pt x="600" y="0"/>
                  </a:cubicBezTo>
                  <a:cubicBezTo>
                    <a:pt x="280" y="0"/>
                    <a:pt x="0" y="280"/>
                    <a:pt x="0" y="600"/>
                  </a:cubicBezTo>
                  <a:lnTo>
                    <a:pt x="0" y="8160"/>
                  </a:lnTo>
                  <a:cubicBezTo>
                    <a:pt x="0" y="8480"/>
                    <a:pt x="280" y="8760"/>
                    <a:pt x="600" y="8760"/>
                  </a:cubicBezTo>
                  <a:lnTo>
                    <a:pt x="8160" y="8760"/>
                  </a:lnTo>
                  <a:cubicBezTo>
                    <a:pt x="8480" y="8760"/>
                    <a:pt x="8760" y="8480"/>
                    <a:pt x="8760" y="8160"/>
                  </a:cubicBezTo>
                  <a:cubicBezTo>
                    <a:pt x="8760" y="7840"/>
                    <a:pt x="8520" y="7600"/>
                    <a:pt x="8200" y="76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7040413" y="4962127"/>
            <a:ext cx="1125545" cy="487730"/>
            <a:chOff x="7692572" y="1990584"/>
            <a:chExt cx="1125545" cy="487730"/>
          </a:xfrm>
          <a:solidFill>
            <a:schemeClr val="bg1">
              <a:lumMod val="8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>
              <a:off x="7692572" y="2038350"/>
              <a:ext cx="1068254" cy="439964"/>
              <a:chOff x="7692572" y="2038350"/>
              <a:chExt cx="1068254" cy="439964"/>
            </a:xfrm>
            <a:grpFill/>
          </p:grpSpPr>
          <p:cxnSp>
            <p:nvCxnSpPr>
              <p:cNvPr id="37" name="直接连接符 36"/>
              <p:cNvCxnSpPr/>
              <p:nvPr/>
            </p:nvCxnSpPr>
            <p:spPr>
              <a:xfrm flipV="1">
                <a:off x="8132536" y="2044207"/>
                <a:ext cx="628290" cy="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7692572" y="2038350"/>
                <a:ext cx="439964" cy="439964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椭圆 35"/>
            <p:cNvSpPr/>
            <p:nvPr/>
          </p:nvSpPr>
          <p:spPr>
            <a:xfrm>
              <a:off x="8703535" y="1990584"/>
              <a:ext cx="114582" cy="114582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8330053" y="17454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30053" y="2178800"/>
            <a:ext cx="3055317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正文内容，本段适应大段文字章节，文字较多的内容描述放置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718845" y="1908886"/>
            <a:ext cx="1509220" cy="487730"/>
            <a:chOff x="7380514" y="1990584"/>
            <a:chExt cx="1509220" cy="487730"/>
          </a:xfrm>
          <a:solidFill>
            <a:schemeClr val="bg1">
              <a:lumMod val="85000"/>
            </a:schemeClr>
          </a:solidFill>
        </p:grpSpPr>
        <p:grpSp>
          <p:nvGrpSpPr>
            <p:cNvPr id="50" name="组合 49"/>
            <p:cNvGrpSpPr/>
            <p:nvPr/>
          </p:nvGrpSpPr>
          <p:grpSpPr>
            <a:xfrm>
              <a:off x="7380514" y="2038350"/>
              <a:ext cx="1389822" cy="439964"/>
              <a:chOff x="7380514" y="2038350"/>
              <a:chExt cx="1389822" cy="439964"/>
            </a:xfrm>
            <a:grpFill/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7820478" y="2044207"/>
                <a:ext cx="949858" cy="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V="1">
                <a:off x="7380514" y="2038350"/>
                <a:ext cx="439964" cy="439964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椭圆 50"/>
            <p:cNvSpPr/>
            <p:nvPr/>
          </p:nvSpPr>
          <p:spPr>
            <a:xfrm>
              <a:off x="8775152" y="1990584"/>
              <a:ext cx="114582" cy="114582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8738277" y="326339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738277" y="3696728"/>
            <a:ext cx="3055317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正文内容，本段适应大段文字章节，文字较多的内容描述放置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775093" y="3426814"/>
            <a:ext cx="866512" cy="328656"/>
            <a:chOff x="7539588" y="1990584"/>
            <a:chExt cx="866512" cy="328656"/>
          </a:xfrm>
          <a:solidFill>
            <a:schemeClr val="bg1">
              <a:lumMod val="85000"/>
            </a:schemeClr>
          </a:solidFill>
        </p:grpSpPr>
        <p:grpSp>
          <p:nvGrpSpPr>
            <p:cNvPr id="59" name="组合 58"/>
            <p:cNvGrpSpPr/>
            <p:nvPr/>
          </p:nvGrpSpPr>
          <p:grpSpPr>
            <a:xfrm>
              <a:off x="7539588" y="2038350"/>
              <a:ext cx="759308" cy="280890"/>
              <a:chOff x="7539588" y="2038350"/>
              <a:chExt cx="759308" cy="280890"/>
            </a:xfrm>
            <a:grpFill/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7820478" y="2044207"/>
                <a:ext cx="478418" cy="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V="1">
                <a:off x="7539588" y="2038350"/>
                <a:ext cx="280890" cy="280890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椭圆 59"/>
            <p:cNvSpPr/>
            <p:nvPr/>
          </p:nvSpPr>
          <p:spPr>
            <a:xfrm>
              <a:off x="8291518" y="1990584"/>
              <a:ext cx="114582" cy="114582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8330053" y="487625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330053" y="5309583"/>
            <a:ext cx="3055317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正文内容，本段适应大段文字章节，文字较多的内容描述放置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 flipH="1">
            <a:off x="2242830" y="4043550"/>
            <a:ext cx="2553895" cy="413139"/>
            <a:chOff x="7465725" y="1990584"/>
            <a:chExt cx="2553895" cy="413139"/>
          </a:xfrm>
          <a:solidFill>
            <a:schemeClr val="bg1">
              <a:lumMod val="85000"/>
            </a:schemeClr>
          </a:solidFill>
        </p:grpSpPr>
        <p:grpSp>
          <p:nvGrpSpPr>
            <p:cNvPr id="41" name="组合 40"/>
            <p:cNvGrpSpPr/>
            <p:nvPr/>
          </p:nvGrpSpPr>
          <p:grpSpPr>
            <a:xfrm>
              <a:off x="7465725" y="2044207"/>
              <a:ext cx="2439313" cy="359516"/>
              <a:chOff x="7465725" y="2044207"/>
              <a:chExt cx="2439313" cy="359516"/>
            </a:xfrm>
            <a:grpFill/>
          </p:grpSpPr>
          <p:cxnSp>
            <p:nvCxnSpPr>
              <p:cNvPr id="43" name="直接连接符 42"/>
              <p:cNvCxnSpPr>
                <a:endCxn id="42" idx="2"/>
              </p:cNvCxnSpPr>
              <p:nvPr/>
            </p:nvCxnSpPr>
            <p:spPr>
              <a:xfrm>
                <a:off x="7820478" y="2044207"/>
                <a:ext cx="2084560" cy="3668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7465725" y="2048970"/>
                <a:ext cx="354753" cy="354753"/>
              </a:xfrm>
              <a:prstGeom prst="line">
                <a:avLst/>
              </a:prstGeom>
              <a:grpFill/>
              <a:ln w="381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椭圆 41"/>
            <p:cNvSpPr/>
            <p:nvPr/>
          </p:nvSpPr>
          <p:spPr>
            <a:xfrm>
              <a:off x="9905038" y="1990584"/>
              <a:ext cx="114582" cy="114582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936543" y="388830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2029" y="4321630"/>
            <a:ext cx="3055317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正文内容，本段适应大段文字章节，文字较多的内容描述放置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39027" y="2494247"/>
            <a:ext cx="3098052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25822" y="41615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市场运营状况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48" name="组合 47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9273" y="2585061"/>
            <a:ext cx="1999889" cy="2214585"/>
            <a:chOff x="9205611" y="1576709"/>
            <a:chExt cx="1999889" cy="2214585"/>
          </a:xfrm>
        </p:grpSpPr>
        <p:sp>
          <p:nvSpPr>
            <p:cNvPr id="3" name="文本框 2"/>
            <p:cNvSpPr txBox="1"/>
            <p:nvPr/>
          </p:nvSpPr>
          <p:spPr>
            <a:xfrm>
              <a:off x="9205611" y="3206519"/>
              <a:ext cx="18285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i="1" spc="60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INDEX</a:t>
              </a:r>
              <a:endParaRPr lang="zh-CN" altLang="en-US" sz="3200" b="1" i="1" spc="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321651" y="1576709"/>
              <a:ext cx="188384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i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03</a:t>
              </a:r>
              <a:endParaRPr lang="zh-CN" altLang="en-US" sz="11500" b="1" i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93405" y="2801553"/>
            <a:ext cx="6524996" cy="2191065"/>
            <a:chOff x="1007919" y="2826778"/>
            <a:chExt cx="6524996" cy="2191065"/>
          </a:xfrm>
        </p:grpSpPr>
        <p:sp>
          <p:nvSpPr>
            <p:cNvPr id="22" name="椭圆 21"/>
            <p:cNvSpPr/>
            <p:nvPr/>
          </p:nvSpPr>
          <p:spPr>
            <a:xfrm>
              <a:off x="1007919" y="2922761"/>
              <a:ext cx="1051202" cy="1051202"/>
            </a:xfrm>
            <a:prstGeom prst="ellipse">
              <a:avLst/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b="1" i="1" dirty="0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3</a:t>
              </a:r>
              <a:endParaRPr lang="zh-CN" altLang="en-US" sz="5400" b="1" i="1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366540" y="2826778"/>
              <a:ext cx="3775393" cy="975219"/>
              <a:chOff x="1154597" y="4138990"/>
              <a:chExt cx="3775393" cy="975219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154597" y="4138990"/>
                <a:ext cx="377539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风险分析及对策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74072" y="4775655"/>
                <a:ext cx="222778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ANALYSIS &amp; MEASURE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386015" y="4171329"/>
              <a:ext cx="5146900" cy="846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正文内容，本段适应大段文字章节。如果文字较多的内容描述比较适合放在这里，请您在此修改您的内容，或者将内容粘贴到记事本后，复制到此段落中。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62" name="矩形: 圆角 61"/>
          <p:cNvSpPr/>
          <p:nvPr/>
        </p:nvSpPr>
        <p:spPr>
          <a:xfrm>
            <a:off x="2469670" y="3881399"/>
            <a:ext cx="581555" cy="88320"/>
          </a:xfrm>
          <a:prstGeom prst="roundRect">
            <a:avLst>
              <a:gd name="adj" fmla="val 50000"/>
            </a:avLst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94869" y="437022"/>
            <a:ext cx="2333017" cy="642345"/>
            <a:chOff x="409157" y="433735"/>
            <a:chExt cx="2333017" cy="642345"/>
          </a:xfrm>
        </p:grpSpPr>
        <p:grpSp>
          <p:nvGrpSpPr>
            <p:cNvPr id="13" name="组合 12"/>
            <p:cNvGrpSpPr/>
            <p:nvPr/>
          </p:nvGrpSpPr>
          <p:grpSpPr>
            <a:xfrm>
              <a:off x="1146924" y="433735"/>
              <a:ext cx="1595250" cy="574861"/>
              <a:chOff x="1146924" y="463141"/>
              <a:chExt cx="1595250" cy="574861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146924" y="463141"/>
                <a:ext cx="1595250" cy="565434"/>
                <a:chOff x="806124" y="304288"/>
                <a:chExt cx="1595250" cy="565434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806124" y="304288"/>
                  <a:ext cx="146161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COMPANY</a:t>
                  </a:r>
                  <a:endParaRPr lang="zh-CN" altLang="en-US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815849" y="608111"/>
                  <a:ext cx="1585525" cy="2616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Information Datils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</p:grpSp>
          <p:cxnSp>
            <p:nvCxnSpPr>
              <p:cNvPr id="18" name="直接连接符 17"/>
              <p:cNvCxnSpPr/>
              <p:nvPr/>
            </p:nvCxnSpPr>
            <p:spPr>
              <a:xfrm>
                <a:off x="1228365" y="1038002"/>
                <a:ext cx="141396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409157" y="442451"/>
              <a:ext cx="684611" cy="633629"/>
              <a:chOff x="409157" y="447161"/>
              <a:chExt cx="684611" cy="63362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26361" y="447161"/>
                <a:ext cx="633629" cy="633629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09157" y="615357"/>
                <a:ext cx="6846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6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3361" y="2261252"/>
            <a:ext cx="7393906" cy="1359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1806" y="501317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226825" y="4152874"/>
            <a:ext cx="714694" cy="714694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" name="arrow-pointing-left-circular-button_20407"/>
          <p:cNvSpPr>
            <a:spLocks noChangeAspect="1"/>
          </p:cNvSpPr>
          <p:nvPr/>
        </p:nvSpPr>
        <p:spPr bwMode="auto">
          <a:xfrm>
            <a:off x="4453880" y="4307659"/>
            <a:ext cx="260584" cy="405123"/>
          </a:xfrm>
          <a:custGeom>
            <a:avLst/>
            <a:gdLst>
              <a:gd name="connsiteX0" fmla="*/ 147788 w 390121"/>
              <a:gd name="connsiteY0" fmla="*/ 380983 h 606510"/>
              <a:gd name="connsiteX1" fmla="*/ 203660 w 390121"/>
              <a:gd name="connsiteY1" fmla="*/ 408416 h 606510"/>
              <a:gd name="connsiteX2" fmla="*/ 152397 w 390121"/>
              <a:gd name="connsiteY2" fmla="*/ 553957 h 606510"/>
              <a:gd name="connsiteX3" fmla="*/ 145206 w 390121"/>
              <a:gd name="connsiteY3" fmla="*/ 559020 h 606510"/>
              <a:gd name="connsiteX4" fmla="*/ 145114 w 390121"/>
              <a:gd name="connsiteY4" fmla="*/ 559020 h 606510"/>
              <a:gd name="connsiteX5" fmla="*/ 137922 w 390121"/>
              <a:gd name="connsiteY5" fmla="*/ 554049 h 606510"/>
              <a:gd name="connsiteX6" fmla="*/ 110908 w 390121"/>
              <a:gd name="connsiteY6" fmla="*/ 479944 h 606510"/>
              <a:gd name="connsiteX7" fmla="*/ 106298 w 390121"/>
              <a:gd name="connsiteY7" fmla="*/ 475341 h 606510"/>
              <a:gd name="connsiteX8" fmla="*/ 103717 w 390121"/>
              <a:gd name="connsiteY8" fmla="*/ 474881 h 606510"/>
              <a:gd name="connsiteX9" fmla="*/ 99752 w 390121"/>
              <a:gd name="connsiteY9" fmla="*/ 475985 h 606510"/>
              <a:gd name="connsiteX10" fmla="*/ 32170 w 390121"/>
              <a:gd name="connsiteY10" fmla="*/ 516858 h 606510"/>
              <a:gd name="connsiteX11" fmla="*/ 28206 w 390121"/>
              <a:gd name="connsiteY11" fmla="*/ 517963 h 606510"/>
              <a:gd name="connsiteX12" fmla="*/ 23411 w 390121"/>
              <a:gd name="connsiteY12" fmla="*/ 516214 h 606510"/>
              <a:gd name="connsiteX13" fmla="*/ 20922 w 390121"/>
              <a:gd name="connsiteY13" fmla="*/ 507745 h 606510"/>
              <a:gd name="connsiteX14" fmla="*/ 65638 w 390121"/>
              <a:gd name="connsiteY14" fmla="*/ 381167 h 606510"/>
              <a:gd name="connsiteX15" fmla="*/ 68773 w 390121"/>
              <a:gd name="connsiteY15" fmla="*/ 383192 h 606510"/>
              <a:gd name="connsiteX16" fmla="*/ 106298 w 390121"/>
              <a:gd name="connsiteY16" fmla="*/ 392950 h 606510"/>
              <a:gd name="connsiteX17" fmla="*/ 147788 w 390121"/>
              <a:gd name="connsiteY17" fmla="*/ 380983 h 606510"/>
              <a:gd name="connsiteX18" fmla="*/ 318116 w 390121"/>
              <a:gd name="connsiteY18" fmla="*/ 352192 h 606510"/>
              <a:gd name="connsiteX19" fmla="*/ 389716 w 390121"/>
              <a:gd name="connsiteY19" fmla="*/ 555241 h 606510"/>
              <a:gd name="connsiteX20" fmla="*/ 387321 w 390121"/>
              <a:gd name="connsiteY20" fmla="*/ 563710 h 606510"/>
              <a:gd name="connsiteX21" fmla="*/ 378566 w 390121"/>
              <a:gd name="connsiteY21" fmla="*/ 564262 h 606510"/>
              <a:gd name="connsiteX22" fmla="*/ 310928 w 390121"/>
              <a:gd name="connsiteY22" fmla="*/ 523486 h 606510"/>
              <a:gd name="connsiteX23" fmla="*/ 304477 w 390121"/>
              <a:gd name="connsiteY23" fmla="*/ 522842 h 606510"/>
              <a:gd name="connsiteX24" fmla="*/ 299870 w 390121"/>
              <a:gd name="connsiteY24" fmla="*/ 527352 h 606510"/>
              <a:gd name="connsiteX25" fmla="*/ 272778 w 390121"/>
              <a:gd name="connsiteY25" fmla="*/ 601448 h 606510"/>
              <a:gd name="connsiteX26" fmla="*/ 265590 w 390121"/>
              <a:gd name="connsiteY26" fmla="*/ 606510 h 606510"/>
              <a:gd name="connsiteX27" fmla="*/ 258402 w 390121"/>
              <a:gd name="connsiteY27" fmla="*/ 601356 h 606510"/>
              <a:gd name="connsiteX28" fmla="*/ 218409 w 390121"/>
              <a:gd name="connsiteY28" fmla="*/ 488049 h 606510"/>
              <a:gd name="connsiteX29" fmla="*/ 251122 w 390121"/>
              <a:gd name="connsiteY29" fmla="*/ 395361 h 606510"/>
              <a:gd name="connsiteX30" fmla="*/ 281348 w 390121"/>
              <a:gd name="connsiteY30" fmla="*/ 354953 h 606510"/>
              <a:gd name="connsiteX31" fmla="*/ 294986 w 390121"/>
              <a:gd name="connsiteY31" fmla="*/ 356150 h 606510"/>
              <a:gd name="connsiteX32" fmla="*/ 318116 w 390121"/>
              <a:gd name="connsiteY32" fmla="*/ 352192 h 606510"/>
              <a:gd name="connsiteX33" fmla="*/ 182774 w 390121"/>
              <a:gd name="connsiteY33" fmla="*/ 111352 h 606510"/>
              <a:gd name="connsiteX34" fmla="*/ 255739 w 390121"/>
              <a:gd name="connsiteY34" fmla="*/ 184211 h 606510"/>
              <a:gd name="connsiteX35" fmla="*/ 182774 w 390121"/>
              <a:gd name="connsiteY35" fmla="*/ 257070 h 606510"/>
              <a:gd name="connsiteX36" fmla="*/ 109809 w 390121"/>
              <a:gd name="connsiteY36" fmla="*/ 184211 h 606510"/>
              <a:gd name="connsiteX37" fmla="*/ 182774 w 390121"/>
              <a:gd name="connsiteY37" fmla="*/ 111352 h 606510"/>
              <a:gd name="connsiteX38" fmla="*/ 182777 w 390121"/>
              <a:gd name="connsiteY38" fmla="*/ 71066 h 606510"/>
              <a:gd name="connsiteX39" fmla="*/ 69399 w 390121"/>
              <a:gd name="connsiteY39" fmla="*/ 184200 h 606510"/>
              <a:gd name="connsiteX40" fmla="*/ 182777 w 390121"/>
              <a:gd name="connsiteY40" fmla="*/ 297427 h 606510"/>
              <a:gd name="connsiteX41" fmla="*/ 296064 w 390121"/>
              <a:gd name="connsiteY41" fmla="*/ 184200 h 606510"/>
              <a:gd name="connsiteX42" fmla="*/ 182777 w 390121"/>
              <a:gd name="connsiteY42" fmla="*/ 71066 h 606510"/>
              <a:gd name="connsiteX43" fmla="*/ 237168 w 390121"/>
              <a:gd name="connsiteY43" fmla="*/ 29923 h 606510"/>
              <a:gd name="connsiteX44" fmla="*/ 237982 w 390121"/>
              <a:gd name="connsiteY44" fmla="*/ 29923 h 606510"/>
              <a:gd name="connsiteX45" fmla="*/ 238729 w 390121"/>
              <a:gd name="connsiteY45" fmla="*/ 31391 h 606510"/>
              <a:gd name="connsiteX46" fmla="*/ 238729 w 390121"/>
              <a:gd name="connsiteY46" fmla="*/ 31483 h 606510"/>
              <a:gd name="connsiteX47" fmla="*/ 239812 w 390121"/>
              <a:gd name="connsiteY47" fmla="*/ 33022 h 606510"/>
              <a:gd name="connsiteX48" fmla="*/ 237168 w 390121"/>
              <a:gd name="connsiteY48" fmla="*/ 33022 h 606510"/>
              <a:gd name="connsiteX49" fmla="*/ 237657 w 390121"/>
              <a:gd name="connsiteY49" fmla="*/ 29285 h 606510"/>
              <a:gd name="connsiteX50" fmla="*/ 241131 w 390121"/>
              <a:gd name="connsiteY50" fmla="*/ 29285 h 606510"/>
              <a:gd name="connsiteX51" fmla="*/ 241131 w 390121"/>
              <a:gd name="connsiteY51" fmla="*/ 33660 h 606510"/>
              <a:gd name="connsiteX52" fmla="*/ 240261 w 390121"/>
              <a:gd name="connsiteY52" fmla="*/ 33660 h 606510"/>
              <a:gd name="connsiteX53" fmla="*/ 239812 w 390121"/>
              <a:gd name="connsiteY53" fmla="*/ 33022 h 606510"/>
              <a:gd name="connsiteX54" fmla="*/ 240578 w 390121"/>
              <a:gd name="connsiteY54" fmla="*/ 33022 h 606510"/>
              <a:gd name="connsiteX55" fmla="*/ 240578 w 390121"/>
              <a:gd name="connsiteY55" fmla="*/ 29923 h 606510"/>
              <a:gd name="connsiteX56" fmla="*/ 237982 w 390121"/>
              <a:gd name="connsiteY56" fmla="*/ 29923 h 606510"/>
              <a:gd name="connsiteX57" fmla="*/ 201950 w 390121"/>
              <a:gd name="connsiteY57" fmla="*/ 0 h 606510"/>
              <a:gd name="connsiteX58" fmla="*/ 207757 w 390121"/>
              <a:gd name="connsiteY58" fmla="*/ 460 h 606510"/>
              <a:gd name="connsiteX59" fmla="*/ 228290 w 390121"/>
              <a:gd name="connsiteY59" fmla="*/ 10885 h 606510"/>
              <a:gd name="connsiteX60" fmla="*/ 237657 w 390121"/>
              <a:gd name="connsiteY60" fmla="*/ 29285 h 606510"/>
              <a:gd name="connsiteX61" fmla="*/ 236615 w 390121"/>
              <a:gd name="connsiteY61" fmla="*/ 29285 h 606510"/>
              <a:gd name="connsiteX62" fmla="*/ 236615 w 390121"/>
              <a:gd name="connsiteY62" fmla="*/ 33660 h 606510"/>
              <a:gd name="connsiteX63" fmla="*/ 240261 w 390121"/>
              <a:gd name="connsiteY63" fmla="*/ 33660 h 606510"/>
              <a:gd name="connsiteX64" fmla="*/ 252648 w 390121"/>
              <a:gd name="connsiteY64" fmla="*/ 51274 h 606510"/>
              <a:gd name="connsiteX65" fmla="*/ 265922 w 390121"/>
              <a:gd name="connsiteY65" fmla="*/ 54680 h 606510"/>
              <a:gd name="connsiteX66" fmla="*/ 276799 w 390121"/>
              <a:gd name="connsiteY66" fmla="*/ 52471 h 606510"/>
              <a:gd name="connsiteX67" fmla="*/ 291455 w 390121"/>
              <a:gd name="connsiteY67" fmla="*/ 49433 h 606510"/>
              <a:gd name="connsiteX68" fmla="*/ 319569 w 390121"/>
              <a:gd name="connsiteY68" fmla="*/ 62229 h 606510"/>
              <a:gd name="connsiteX69" fmla="*/ 323348 w 390121"/>
              <a:gd name="connsiteY69" fmla="*/ 105862 h 606510"/>
              <a:gd name="connsiteX70" fmla="*/ 321228 w 390121"/>
              <a:gd name="connsiteY70" fmla="*/ 129981 h 606510"/>
              <a:gd name="connsiteX71" fmla="*/ 339019 w 390121"/>
              <a:gd name="connsiteY71" fmla="*/ 146366 h 606510"/>
              <a:gd name="connsiteX72" fmla="*/ 365474 w 390121"/>
              <a:gd name="connsiteY72" fmla="*/ 181347 h 606510"/>
              <a:gd name="connsiteX73" fmla="*/ 340217 w 390121"/>
              <a:gd name="connsiteY73" fmla="*/ 217156 h 606510"/>
              <a:gd name="connsiteX74" fmla="*/ 323164 w 390121"/>
              <a:gd name="connsiteY74" fmla="*/ 234278 h 606510"/>
              <a:gd name="connsiteX75" fmla="*/ 326114 w 390121"/>
              <a:gd name="connsiteY75" fmla="*/ 258212 h 606510"/>
              <a:gd name="connsiteX76" fmla="*/ 323901 w 390121"/>
              <a:gd name="connsiteY76" fmla="*/ 302030 h 606510"/>
              <a:gd name="connsiteX77" fmla="*/ 294958 w 390121"/>
              <a:gd name="connsiteY77" fmla="*/ 315838 h 606510"/>
              <a:gd name="connsiteX78" fmla="*/ 281592 w 390121"/>
              <a:gd name="connsiteY78" fmla="*/ 313353 h 606510"/>
              <a:gd name="connsiteX79" fmla="*/ 281592 w 390121"/>
              <a:gd name="connsiteY79" fmla="*/ 313260 h 606510"/>
              <a:gd name="connsiteX80" fmla="*/ 271637 w 390121"/>
              <a:gd name="connsiteY80" fmla="*/ 311419 h 606510"/>
              <a:gd name="connsiteX81" fmla="*/ 257441 w 390121"/>
              <a:gd name="connsiteY81" fmla="*/ 315378 h 606510"/>
              <a:gd name="connsiteX82" fmla="*/ 244352 w 390121"/>
              <a:gd name="connsiteY82" fmla="*/ 335722 h 606510"/>
              <a:gd name="connsiteX83" fmla="*/ 214486 w 390121"/>
              <a:gd name="connsiteY83" fmla="*/ 367757 h 606510"/>
              <a:gd name="connsiteX84" fmla="*/ 207297 w 390121"/>
              <a:gd name="connsiteY84" fmla="*/ 368493 h 606510"/>
              <a:gd name="connsiteX85" fmla="*/ 174758 w 390121"/>
              <a:gd name="connsiteY85" fmla="*/ 349254 h 606510"/>
              <a:gd name="connsiteX86" fmla="*/ 174666 w 390121"/>
              <a:gd name="connsiteY86" fmla="*/ 349254 h 606510"/>
              <a:gd name="connsiteX87" fmla="*/ 154940 w 390121"/>
              <a:gd name="connsiteY87" fmla="*/ 335354 h 606510"/>
              <a:gd name="connsiteX88" fmla="*/ 150607 w 390121"/>
              <a:gd name="connsiteY88" fmla="*/ 335077 h 606510"/>
              <a:gd name="connsiteX89" fmla="*/ 131803 w 390121"/>
              <a:gd name="connsiteY89" fmla="*/ 342534 h 606510"/>
              <a:gd name="connsiteX90" fmla="*/ 106270 w 390121"/>
              <a:gd name="connsiteY90" fmla="*/ 352568 h 606510"/>
              <a:gd name="connsiteX91" fmla="*/ 88295 w 390121"/>
              <a:gd name="connsiteY91" fmla="*/ 347965 h 606510"/>
              <a:gd name="connsiteX92" fmla="*/ 69675 w 390121"/>
              <a:gd name="connsiteY92" fmla="*/ 308658 h 606510"/>
              <a:gd name="connsiteX93" fmla="*/ 63500 w 390121"/>
              <a:gd name="connsiteY93" fmla="*/ 284908 h 606510"/>
              <a:gd name="connsiteX94" fmla="*/ 42760 w 390121"/>
              <a:gd name="connsiteY94" fmla="*/ 275426 h 606510"/>
              <a:gd name="connsiteX95" fmla="*/ 41193 w 390121"/>
              <a:gd name="connsiteY95" fmla="*/ 275518 h 606510"/>
              <a:gd name="connsiteX96" fmla="*/ 39165 w 390121"/>
              <a:gd name="connsiteY96" fmla="*/ 275518 h 606510"/>
              <a:gd name="connsiteX97" fmla="*/ 4414 w 390121"/>
              <a:gd name="connsiteY97" fmla="*/ 251676 h 606510"/>
              <a:gd name="connsiteX98" fmla="*/ 15752 w 390121"/>
              <a:gd name="connsiteY98" fmla="*/ 209423 h 606510"/>
              <a:gd name="connsiteX99" fmla="*/ 25983 w 390121"/>
              <a:gd name="connsiteY99" fmla="*/ 187514 h 606510"/>
              <a:gd name="connsiteX100" fmla="*/ 15014 w 390121"/>
              <a:gd name="connsiteY100" fmla="*/ 166066 h 606510"/>
              <a:gd name="connsiteX101" fmla="*/ 14922 w 390121"/>
              <a:gd name="connsiteY101" fmla="*/ 165974 h 606510"/>
              <a:gd name="connsiteX102" fmla="*/ 2017 w 390121"/>
              <a:gd name="connsiteY102" fmla="*/ 124089 h 606510"/>
              <a:gd name="connsiteX103" fmla="*/ 37229 w 390121"/>
              <a:gd name="connsiteY103" fmla="*/ 99050 h 606510"/>
              <a:gd name="connsiteX104" fmla="*/ 37966 w 390121"/>
              <a:gd name="connsiteY104" fmla="*/ 99050 h 606510"/>
              <a:gd name="connsiteX105" fmla="*/ 38519 w 390121"/>
              <a:gd name="connsiteY105" fmla="*/ 99050 h 606510"/>
              <a:gd name="connsiteX106" fmla="*/ 59905 w 390121"/>
              <a:gd name="connsiteY106" fmla="*/ 88832 h 606510"/>
              <a:gd name="connsiteX107" fmla="*/ 65343 w 390121"/>
              <a:gd name="connsiteY107" fmla="*/ 65266 h 606510"/>
              <a:gd name="connsiteX108" fmla="*/ 82304 w 390121"/>
              <a:gd name="connsiteY108" fmla="*/ 24947 h 606510"/>
              <a:gd name="connsiteX109" fmla="*/ 101569 w 390121"/>
              <a:gd name="connsiteY109" fmla="*/ 19608 h 606510"/>
              <a:gd name="connsiteX110" fmla="*/ 126088 w 390121"/>
              <a:gd name="connsiteY110" fmla="*/ 28721 h 606510"/>
              <a:gd name="connsiteX111" fmla="*/ 144155 w 390121"/>
              <a:gd name="connsiteY111" fmla="*/ 35533 h 606510"/>
              <a:gd name="connsiteX112" fmla="*/ 149409 w 390121"/>
              <a:gd name="connsiteY112" fmla="*/ 34981 h 606510"/>
              <a:gd name="connsiteX113" fmla="*/ 168674 w 390121"/>
              <a:gd name="connsiteY113" fmla="*/ 20436 h 606510"/>
              <a:gd name="connsiteX114" fmla="*/ 201950 w 390121"/>
              <a:gd name="connsiteY114" fmla="*/ 0 h 60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90121" h="606510">
                <a:moveTo>
                  <a:pt x="147788" y="380983"/>
                </a:moveTo>
                <a:cubicBezTo>
                  <a:pt x="161617" y="397461"/>
                  <a:pt x="181901" y="407311"/>
                  <a:pt x="203660" y="408416"/>
                </a:cubicBezTo>
                <a:lnTo>
                  <a:pt x="152397" y="553957"/>
                </a:lnTo>
                <a:cubicBezTo>
                  <a:pt x="151291" y="556995"/>
                  <a:pt x="148433" y="559020"/>
                  <a:pt x="145206" y="559020"/>
                </a:cubicBezTo>
                <a:lnTo>
                  <a:pt x="145114" y="559020"/>
                </a:lnTo>
                <a:cubicBezTo>
                  <a:pt x="141887" y="559020"/>
                  <a:pt x="139029" y="556995"/>
                  <a:pt x="137922" y="554049"/>
                </a:cubicBezTo>
                <a:lnTo>
                  <a:pt x="110908" y="479944"/>
                </a:lnTo>
                <a:cubicBezTo>
                  <a:pt x="110078" y="477734"/>
                  <a:pt x="108419" y="476077"/>
                  <a:pt x="106298" y="475341"/>
                </a:cubicBezTo>
                <a:cubicBezTo>
                  <a:pt x="105376" y="475065"/>
                  <a:pt x="104546" y="474881"/>
                  <a:pt x="103717" y="474881"/>
                </a:cubicBezTo>
                <a:cubicBezTo>
                  <a:pt x="102334" y="474881"/>
                  <a:pt x="100951" y="475249"/>
                  <a:pt x="99752" y="475985"/>
                </a:cubicBezTo>
                <a:lnTo>
                  <a:pt x="32170" y="516858"/>
                </a:lnTo>
                <a:cubicBezTo>
                  <a:pt x="30880" y="517595"/>
                  <a:pt x="29589" y="517963"/>
                  <a:pt x="28206" y="517963"/>
                </a:cubicBezTo>
                <a:cubicBezTo>
                  <a:pt x="26454" y="517963"/>
                  <a:pt x="24794" y="517318"/>
                  <a:pt x="23411" y="516214"/>
                </a:cubicBezTo>
                <a:cubicBezTo>
                  <a:pt x="20830" y="514189"/>
                  <a:pt x="19908" y="510782"/>
                  <a:pt x="20922" y="507745"/>
                </a:cubicBezTo>
                <a:lnTo>
                  <a:pt x="65638" y="381167"/>
                </a:lnTo>
                <a:cubicBezTo>
                  <a:pt x="66653" y="381904"/>
                  <a:pt x="67667" y="382640"/>
                  <a:pt x="68773" y="383192"/>
                </a:cubicBezTo>
                <a:cubicBezTo>
                  <a:pt x="80206" y="389544"/>
                  <a:pt x="93206" y="392950"/>
                  <a:pt x="106298" y="392950"/>
                </a:cubicBezTo>
                <a:cubicBezTo>
                  <a:pt x="121142" y="392950"/>
                  <a:pt x="135433" y="388716"/>
                  <a:pt x="147788" y="380983"/>
                </a:cubicBezTo>
                <a:close/>
                <a:moveTo>
                  <a:pt x="318116" y="352192"/>
                </a:moveTo>
                <a:lnTo>
                  <a:pt x="389716" y="555241"/>
                </a:lnTo>
                <a:cubicBezTo>
                  <a:pt x="390730" y="558279"/>
                  <a:pt x="389809" y="561592"/>
                  <a:pt x="387321" y="563710"/>
                </a:cubicBezTo>
                <a:cubicBezTo>
                  <a:pt x="384832" y="565734"/>
                  <a:pt x="381331" y="565919"/>
                  <a:pt x="378566" y="564262"/>
                </a:cubicBezTo>
                <a:lnTo>
                  <a:pt x="310928" y="523486"/>
                </a:lnTo>
                <a:cubicBezTo>
                  <a:pt x="308993" y="522290"/>
                  <a:pt x="306597" y="522013"/>
                  <a:pt x="304477" y="522842"/>
                </a:cubicBezTo>
                <a:cubicBezTo>
                  <a:pt x="302266" y="523578"/>
                  <a:pt x="300607" y="525235"/>
                  <a:pt x="299870" y="527352"/>
                </a:cubicBezTo>
                <a:lnTo>
                  <a:pt x="272778" y="601448"/>
                </a:lnTo>
                <a:cubicBezTo>
                  <a:pt x="271672" y="604485"/>
                  <a:pt x="268815" y="606510"/>
                  <a:pt x="265590" y="606510"/>
                </a:cubicBezTo>
                <a:cubicBezTo>
                  <a:pt x="262365" y="606510"/>
                  <a:pt x="259508" y="604393"/>
                  <a:pt x="258402" y="601356"/>
                </a:cubicBezTo>
                <a:lnTo>
                  <a:pt x="218409" y="488049"/>
                </a:lnTo>
                <a:lnTo>
                  <a:pt x="251122" y="395361"/>
                </a:lnTo>
                <a:cubicBezTo>
                  <a:pt x="265314" y="385788"/>
                  <a:pt x="276003" y="371613"/>
                  <a:pt x="281348" y="354953"/>
                </a:cubicBezTo>
                <a:cubicBezTo>
                  <a:pt x="285863" y="355782"/>
                  <a:pt x="290378" y="356150"/>
                  <a:pt x="294986" y="356150"/>
                </a:cubicBezTo>
                <a:cubicBezTo>
                  <a:pt x="303003" y="356150"/>
                  <a:pt x="310744" y="354493"/>
                  <a:pt x="318116" y="352192"/>
                </a:cubicBezTo>
                <a:close/>
                <a:moveTo>
                  <a:pt x="182774" y="111352"/>
                </a:moveTo>
                <a:cubicBezTo>
                  <a:pt x="223071" y="111352"/>
                  <a:pt x="255739" y="143972"/>
                  <a:pt x="255739" y="184211"/>
                </a:cubicBezTo>
                <a:cubicBezTo>
                  <a:pt x="255739" y="224450"/>
                  <a:pt x="223071" y="257070"/>
                  <a:pt x="182774" y="257070"/>
                </a:cubicBezTo>
                <a:cubicBezTo>
                  <a:pt x="142477" y="257070"/>
                  <a:pt x="109809" y="224450"/>
                  <a:pt x="109809" y="184211"/>
                </a:cubicBezTo>
                <a:cubicBezTo>
                  <a:pt x="109809" y="143972"/>
                  <a:pt x="142477" y="111352"/>
                  <a:pt x="182774" y="111352"/>
                </a:cubicBezTo>
                <a:close/>
                <a:moveTo>
                  <a:pt x="182777" y="71066"/>
                </a:moveTo>
                <a:cubicBezTo>
                  <a:pt x="120281" y="71066"/>
                  <a:pt x="69399" y="121788"/>
                  <a:pt x="69399" y="184200"/>
                </a:cubicBezTo>
                <a:cubicBezTo>
                  <a:pt x="69399" y="246613"/>
                  <a:pt x="120281" y="297427"/>
                  <a:pt x="182777" y="297427"/>
                </a:cubicBezTo>
                <a:cubicBezTo>
                  <a:pt x="245274" y="297427"/>
                  <a:pt x="296064" y="246613"/>
                  <a:pt x="296064" y="184200"/>
                </a:cubicBezTo>
                <a:cubicBezTo>
                  <a:pt x="296064" y="121788"/>
                  <a:pt x="245274" y="71066"/>
                  <a:pt x="182777" y="71066"/>
                </a:cubicBezTo>
                <a:close/>
                <a:moveTo>
                  <a:pt x="237168" y="29923"/>
                </a:moveTo>
                <a:lnTo>
                  <a:pt x="237982" y="29923"/>
                </a:lnTo>
                <a:lnTo>
                  <a:pt x="238729" y="31391"/>
                </a:lnTo>
                <a:lnTo>
                  <a:pt x="238729" y="31483"/>
                </a:lnTo>
                <a:lnTo>
                  <a:pt x="239812" y="33022"/>
                </a:lnTo>
                <a:lnTo>
                  <a:pt x="237168" y="33022"/>
                </a:lnTo>
                <a:close/>
                <a:moveTo>
                  <a:pt x="237657" y="29285"/>
                </a:moveTo>
                <a:lnTo>
                  <a:pt x="241131" y="29285"/>
                </a:lnTo>
                <a:lnTo>
                  <a:pt x="241131" y="33660"/>
                </a:lnTo>
                <a:lnTo>
                  <a:pt x="240261" y="33660"/>
                </a:lnTo>
                <a:lnTo>
                  <a:pt x="239812" y="33022"/>
                </a:lnTo>
                <a:lnTo>
                  <a:pt x="240578" y="33022"/>
                </a:lnTo>
                <a:lnTo>
                  <a:pt x="240578" y="29923"/>
                </a:lnTo>
                <a:lnTo>
                  <a:pt x="237982" y="29923"/>
                </a:lnTo>
                <a:close/>
                <a:moveTo>
                  <a:pt x="201950" y="0"/>
                </a:moveTo>
                <a:cubicBezTo>
                  <a:pt x="203886" y="0"/>
                  <a:pt x="205822" y="184"/>
                  <a:pt x="207757" y="460"/>
                </a:cubicBezTo>
                <a:cubicBezTo>
                  <a:pt x="215731" y="1703"/>
                  <a:pt x="222852" y="5454"/>
                  <a:pt x="228290" y="10885"/>
                </a:cubicBezTo>
                <a:lnTo>
                  <a:pt x="237657" y="29285"/>
                </a:lnTo>
                <a:lnTo>
                  <a:pt x="236615" y="29285"/>
                </a:lnTo>
                <a:lnTo>
                  <a:pt x="236615" y="33660"/>
                </a:lnTo>
                <a:lnTo>
                  <a:pt x="240261" y="33660"/>
                </a:lnTo>
                <a:lnTo>
                  <a:pt x="252648" y="51274"/>
                </a:lnTo>
                <a:cubicBezTo>
                  <a:pt x="256796" y="53484"/>
                  <a:pt x="261313" y="54680"/>
                  <a:pt x="265922" y="54680"/>
                </a:cubicBezTo>
                <a:cubicBezTo>
                  <a:pt x="269609" y="54680"/>
                  <a:pt x="273296" y="53944"/>
                  <a:pt x="276799" y="52471"/>
                </a:cubicBezTo>
                <a:cubicBezTo>
                  <a:pt x="281500" y="50446"/>
                  <a:pt x="286477" y="49433"/>
                  <a:pt x="291455" y="49433"/>
                </a:cubicBezTo>
                <a:cubicBezTo>
                  <a:pt x="301963" y="49433"/>
                  <a:pt x="312287" y="53944"/>
                  <a:pt x="319569" y="62229"/>
                </a:cubicBezTo>
                <a:cubicBezTo>
                  <a:pt x="330170" y="74380"/>
                  <a:pt x="331737" y="92054"/>
                  <a:pt x="323348" y="105862"/>
                </a:cubicBezTo>
                <a:cubicBezTo>
                  <a:pt x="319016" y="113135"/>
                  <a:pt x="318186" y="122064"/>
                  <a:pt x="321228" y="129981"/>
                </a:cubicBezTo>
                <a:cubicBezTo>
                  <a:pt x="324270" y="137805"/>
                  <a:pt x="330815" y="143881"/>
                  <a:pt x="339019" y="146366"/>
                </a:cubicBezTo>
                <a:cubicBezTo>
                  <a:pt x="354412" y="151061"/>
                  <a:pt x="365105" y="165145"/>
                  <a:pt x="365474" y="181347"/>
                </a:cubicBezTo>
                <a:cubicBezTo>
                  <a:pt x="365750" y="197456"/>
                  <a:pt x="355611" y="211909"/>
                  <a:pt x="340217" y="217156"/>
                </a:cubicBezTo>
                <a:cubicBezTo>
                  <a:pt x="332197" y="219918"/>
                  <a:pt x="325929" y="226269"/>
                  <a:pt x="323164" y="234278"/>
                </a:cubicBezTo>
                <a:cubicBezTo>
                  <a:pt x="320399" y="242287"/>
                  <a:pt x="321505" y="251124"/>
                  <a:pt x="326114" y="258212"/>
                </a:cubicBezTo>
                <a:cubicBezTo>
                  <a:pt x="335055" y="271744"/>
                  <a:pt x="334133" y="289418"/>
                  <a:pt x="323901" y="302030"/>
                </a:cubicBezTo>
                <a:cubicBezTo>
                  <a:pt x="316712" y="310867"/>
                  <a:pt x="306019" y="315838"/>
                  <a:pt x="294958" y="315838"/>
                </a:cubicBezTo>
                <a:cubicBezTo>
                  <a:pt x="290441" y="315838"/>
                  <a:pt x="285924" y="315010"/>
                  <a:pt x="281592" y="313353"/>
                </a:cubicBezTo>
                <a:lnTo>
                  <a:pt x="281592" y="313260"/>
                </a:lnTo>
                <a:cubicBezTo>
                  <a:pt x="278366" y="312064"/>
                  <a:pt x="274955" y="311419"/>
                  <a:pt x="271637" y="311419"/>
                </a:cubicBezTo>
                <a:cubicBezTo>
                  <a:pt x="266751" y="311419"/>
                  <a:pt x="261774" y="312800"/>
                  <a:pt x="257441" y="315378"/>
                </a:cubicBezTo>
                <a:cubicBezTo>
                  <a:pt x="250159" y="319796"/>
                  <a:pt x="245366" y="327253"/>
                  <a:pt x="244352" y="335722"/>
                </a:cubicBezTo>
                <a:cubicBezTo>
                  <a:pt x="242416" y="351739"/>
                  <a:pt x="230341" y="364719"/>
                  <a:pt x="214486" y="367757"/>
                </a:cubicBezTo>
                <a:cubicBezTo>
                  <a:pt x="212090" y="368217"/>
                  <a:pt x="209693" y="368493"/>
                  <a:pt x="207297" y="368493"/>
                </a:cubicBezTo>
                <a:cubicBezTo>
                  <a:pt x="194023" y="368493"/>
                  <a:pt x="181395" y="361313"/>
                  <a:pt x="174758" y="349254"/>
                </a:cubicBezTo>
                <a:lnTo>
                  <a:pt x="174666" y="349254"/>
                </a:lnTo>
                <a:cubicBezTo>
                  <a:pt x="170610" y="341797"/>
                  <a:pt x="163328" y="336734"/>
                  <a:pt x="154940" y="335354"/>
                </a:cubicBezTo>
                <a:cubicBezTo>
                  <a:pt x="153465" y="335169"/>
                  <a:pt x="152082" y="335077"/>
                  <a:pt x="150607" y="335077"/>
                </a:cubicBezTo>
                <a:cubicBezTo>
                  <a:pt x="143694" y="335077"/>
                  <a:pt x="136965" y="337655"/>
                  <a:pt x="131803" y="342534"/>
                </a:cubicBezTo>
                <a:cubicBezTo>
                  <a:pt x="124705" y="349162"/>
                  <a:pt x="115488" y="352568"/>
                  <a:pt x="106270" y="352568"/>
                </a:cubicBezTo>
                <a:cubicBezTo>
                  <a:pt x="100094" y="352568"/>
                  <a:pt x="93918" y="351095"/>
                  <a:pt x="88295" y="347965"/>
                </a:cubicBezTo>
                <a:cubicBezTo>
                  <a:pt x="74100" y="340140"/>
                  <a:pt x="66541" y="324491"/>
                  <a:pt x="69675" y="308658"/>
                </a:cubicBezTo>
                <a:cubicBezTo>
                  <a:pt x="71335" y="300373"/>
                  <a:pt x="69030" y="291260"/>
                  <a:pt x="63500" y="284908"/>
                </a:cubicBezTo>
                <a:cubicBezTo>
                  <a:pt x="58245" y="278924"/>
                  <a:pt x="50687" y="275426"/>
                  <a:pt x="42760" y="275426"/>
                </a:cubicBezTo>
                <a:cubicBezTo>
                  <a:pt x="42207" y="275426"/>
                  <a:pt x="41746" y="275426"/>
                  <a:pt x="41193" y="275518"/>
                </a:cubicBezTo>
                <a:cubicBezTo>
                  <a:pt x="40547" y="275518"/>
                  <a:pt x="39810" y="275518"/>
                  <a:pt x="39165" y="275518"/>
                </a:cubicBezTo>
                <a:cubicBezTo>
                  <a:pt x="23771" y="275518"/>
                  <a:pt x="9944" y="266129"/>
                  <a:pt x="4414" y="251676"/>
                </a:cubicBezTo>
                <a:cubicBezTo>
                  <a:pt x="-1394" y="236671"/>
                  <a:pt x="3123" y="219549"/>
                  <a:pt x="15752" y="209423"/>
                </a:cubicBezTo>
                <a:cubicBezTo>
                  <a:pt x="22388" y="204084"/>
                  <a:pt x="26168" y="195983"/>
                  <a:pt x="25983" y="187514"/>
                </a:cubicBezTo>
                <a:cubicBezTo>
                  <a:pt x="25799" y="179045"/>
                  <a:pt x="21743" y="171129"/>
                  <a:pt x="15014" y="166066"/>
                </a:cubicBezTo>
                <a:lnTo>
                  <a:pt x="14922" y="165974"/>
                </a:lnTo>
                <a:cubicBezTo>
                  <a:pt x="2017" y="156308"/>
                  <a:pt x="-3237" y="139370"/>
                  <a:pt x="2017" y="124089"/>
                </a:cubicBezTo>
                <a:cubicBezTo>
                  <a:pt x="7179" y="109084"/>
                  <a:pt x="21374" y="99050"/>
                  <a:pt x="37229" y="99050"/>
                </a:cubicBezTo>
                <a:cubicBezTo>
                  <a:pt x="37505" y="99050"/>
                  <a:pt x="37782" y="99050"/>
                  <a:pt x="37966" y="99050"/>
                </a:cubicBezTo>
                <a:lnTo>
                  <a:pt x="38519" y="99050"/>
                </a:lnTo>
                <a:cubicBezTo>
                  <a:pt x="46815" y="99050"/>
                  <a:pt x="54650" y="95276"/>
                  <a:pt x="59905" y="88832"/>
                </a:cubicBezTo>
                <a:cubicBezTo>
                  <a:pt x="65251" y="82204"/>
                  <a:pt x="67279" y="73551"/>
                  <a:pt x="65343" y="65266"/>
                </a:cubicBezTo>
                <a:cubicBezTo>
                  <a:pt x="61656" y="49525"/>
                  <a:pt x="68477" y="33232"/>
                  <a:pt x="82304" y="24947"/>
                </a:cubicBezTo>
                <a:cubicBezTo>
                  <a:pt x="88295" y="21357"/>
                  <a:pt x="94932" y="19608"/>
                  <a:pt x="101569" y="19608"/>
                </a:cubicBezTo>
                <a:cubicBezTo>
                  <a:pt x="110326" y="19608"/>
                  <a:pt x="119083" y="22645"/>
                  <a:pt x="126088" y="28721"/>
                </a:cubicBezTo>
                <a:cubicBezTo>
                  <a:pt x="131158" y="33140"/>
                  <a:pt x="137518" y="35533"/>
                  <a:pt x="144155" y="35533"/>
                </a:cubicBezTo>
                <a:cubicBezTo>
                  <a:pt x="145906" y="35533"/>
                  <a:pt x="147658" y="35349"/>
                  <a:pt x="149409" y="34981"/>
                </a:cubicBezTo>
                <a:cubicBezTo>
                  <a:pt x="157705" y="33416"/>
                  <a:pt x="164895" y="27985"/>
                  <a:pt x="168674" y="20436"/>
                </a:cubicBezTo>
                <a:cubicBezTo>
                  <a:pt x="175127" y="7733"/>
                  <a:pt x="188031" y="0"/>
                  <a:pt x="2019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70840" y="501317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25859" y="4152874"/>
            <a:ext cx="714694" cy="714694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8" name="arrow-pointing-left-circular-button_20407"/>
          <p:cNvSpPr>
            <a:spLocks noChangeAspect="1"/>
          </p:cNvSpPr>
          <p:nvPr/>
        </p:nvSpPr>
        <p:spPr bwMode="auto">
          <a:xfrm>
            <a:off x="5916100" y="4307659"/>
            <a:ext cx="334214" cy="405123"/>
          </a:xfrm>
          <a:custGeom>
            <a:avLst/>
            <a:gdLst>
              <a:gd name="T0" fmla="*/ 3371 w 4233"/>
              <a:gd name="T1" fmla="*/ 2445 h 5139"/>
              <a:gd name="T2" fmla="*/ 4052 w 4233"/>
              <a:gd name="T3" fmla="*/ 1697 h 5139"/>
              <a:gd name="T4" fmla="*/ 4097 w 4233"/>
              <a:gd name="T5" fmla="*/ 839 h 5139"/>
              <a:gd name="T6" fmla="*/ 3603 w 4233"/>
              <a:gd name="T7" fmla="*/ 495 h 5139"/>
              <a:gd name="T8" fmla="*/ 3287 w 4233"/>
              <a:gd name="T9" fmla="*/ 517 h 5139"/>
              <a:gd name="T10" fmla="*/ 3287 w 4233"/>
              <a:gd name="T11" fmla="*/ 160 h 5139"/>
              <a:gd name="T12" fmla="*/ 3126 w 4233"/>
              <a:gd name="T13" fmla="*/ 0 h 5139"/>
              <a:gd name="T14" fmla="*/ 1106 w 4233"/>
              <a:gd name="T15" fmla="*/ 0 h 5139"/>
              <a:gd name="T16" fmla="*/ 946 w 4233"/>
              <a:gd name="T17" fmla="*/ 160 h 5139"/>
              <a:gd name="T18" fmla="*/ 946 w 4233"/>
              <a:gd name="T19" fmla="*/ 517 h 5139"/>
              <a:gd name="T20" fmla="*/ 630 w 4233"/>
              <a:gd name="T21" fmla="*/ 495 h 5139"/>
              <a:gd name="T22" fmla="*/ 136 w 4233"/>
              <a:gd name="T23" fmla="*/ 839 h 5139"/>
              <a:gd name="T24" fmla="*/ 181 w 4233"/>
              <a:gd name="T25" fmla="*/ 1697 h 5139"/>
              <a:gd name="T26" fmla="*/ 862 w 4233"/>
              <a:gd name="T27" fmla="*/ 2445 h 5139"/>
              <a:gd name="T28" fmla="*/ 927 w 4233"/>
              <a:gd name="T29" fmla="*/ 2568 h 5139"/>
              <a:gd name="T30" fmla="*/ 868 w 4233"/>
              <a:gd name="T31" fmla="*/ 2643 h 5139"/>
              <a:gd name="T32" fmla="*/ 630 w 4233"/>
              <a:gd name="T33" fmla="*/ 2514 h 5139"/>
              <a:gd name="T34" fmla="*/ 340 w 4233"/>
              <a:gd name="T35" fmla="*/ 2502 h 5139"/>
              <a:gd name="T36" fmla="*/ 328 w 4233"/>
              <a:gd name="T37" fmla="*/ 2792 h 5139"/>
              <a:gd name="T38" fmla="*/ 846 w 4233"/>
              <a:gd name="T39" fmla="*/ 3056 h 5139"/>
              <a:gd name="T40" fmla="*/ 987 w 4233"/>
              <a:gd name="T41" fmla="*/ 3036 h 5139"/>
              <a:gd name="T42" fmla="*/ 1170 w 4233"/>
              <a:gd name="T43" fmla="*/ 2933 h 5139"/>
              <a:gd name="T44" fmla="*/ 1783 w 4233"/>
              <a:gd name="T45" fmla="*/ 3368 h 5139"/>
              <a:gd name="T46" fmla="*/ 1783 w 4233"/>
              <a:gd name="T47" fmla="*/ 3958 h 5139"/>
              <a:gd name="T48" fmla="*/ 1285 w 4233"/>
              <a:gd name="T49" fmla="*/ 3958 h 5139"/>
              <a:gd name="T50" fmla="*/ 858 w 4233"/>
              <a:gd name="T51" fmla="*/ 4384 h 5139"/>
              <a:gd name="T52" fmla="*/ 858 w 4233"/>
              <a:gd name="T53" fmla="*/ 4939 h 5139"/>
              <a:gd name="T54" fmla="*/ 1058 w 4233"/>
              <a:gd name="T55" fmla="*/ 5139 h 5139"/>
              <a:gd name="T56" fmla="*/ 3175 w 4233"/>
              <a:gd name="T57" fmla="*/ 5139 h 5139"/>
              <a:gd name="T58" fmla="*/ 3375 w 4233"/>
              <a:gd name="T59" fmla="*/ 4939 h 5139"/>
              <a:gd name="T60" fmla="*/ 3375 w 4233"/>
              <a:gd name="T61" fmla="*/ 4384 h 5139"/>
              <a:gd name="T62" fmla="*/ 2948 w 4233"/>
              <a:gd name="T63" fmla="*/ 3958 h 5139"/>
              <a:gd name="T64" fmla="*/ 2450 w 4233"/>
              <a:gd name="T65" fmla="*/ 3958 h 5139"/>
              <a:gd name="T66" fmla="*/ 2450 w 4233"/>
              <a:gd name="T67" fmla="*/ 3368 h 5139"/>
              <a:gd name="T68" fmla="*/ 3063 w 4233"/>
              <a:gd name="T69" fmla="*/ 2933 h 5139"/>
              <a:gd name="T70" fmla="*/ 3246 w 4233"/>
              <a:gd name="T71" fmla="*/ 3036 h 5139"/>
              <a:gd name="T72" fmla="*/ 3387 w 4233"/>
              <a:gd name="T73" fmla="*/ 3056 h 5139"/>
              <a:gd name="T74" fmla="*/ 3905 w 4233"/>
              <a:gd name="T75" fmla="*/ 2792 h 5139"/>
              <a:gd name="T76" fmla="*/ 3893 w 4233"/>
              <a:gd name="T77" fmla="*/ 2502 h 5139"/>
              <a:gd name="T78" fmla="*/ 3603 w 4233"/>
              <a:gd name="T79" fmla="*/ 2514 h 5139"/>
              <a:gd name="T80" fmla="*/ 3365 w 4233"/>
              <a:gd name="T81" fmla="*/ 2643 h 5139"/>
              <a:gd name="T82" fmla="*/ 3305 w 4233"/>
              <a:gd name="T83" fmla="*/ 2568 h 5139"/>
              <a:gd name="T84" fmla="*/ 3371 w 4233"/>
              <a:gd name="T85" fmla="*/ 2445 h 5139"/>
              <a:gd name="T86" fmla="*/ 2975 w 4233"/>
              <a:gd name="T87" fmla="*/ 4384 h 5139"/>
              <a:gd name="T88" fmla="*/ 2975 w 4233"/>
              <a:gd name="T89" fmla="*/ 4739 h 5139"/>
              <a:gd name="T90" fmla="*/ 1258 w 4233"/>
              <a:gd name="T91" fmla="*/ 4739 h 5139"/>
              <a:gd name="T92" fmla="*/ 1258 w 4233"/>
              <a:gd name="T93" fmla="*/ 4384 h 5139"/>
              <a:gd name="T94" fmla="*/ 1285 w 4233"/>
              <a:gd name="T95" fmla="*/ 4358 h 5139"/>
              <a:gd name="T96" fmla="*/ 2948 w 4233"/>
              <a:gd name="T97" fmla="*/ 4358 h 5139"/>
              <a:gd name="T98" fmla="*/ 2975 w 4233"/>
              <a:gd name="T99" fmla="*/ 4384 h 5139"/>
              <a:gd name="T100" fmla="*/ 546 w 4233"/>
              <a:gd name="T101" fmla="*/ 1508 h 5139"/>
              <a:gd name="T102" fmla="*/ 492 w 4233"/>
              <a:gd name="T103" fmla="*/ 1044 h 5139"/>
              <a:gd name="T104" fmla="*/ 687 w 4233"/>
              <a:gd name="T105" fmla="*/ 902 h 5139"/>
              <a:gd name="T106" fmla="*/ 946 w 4233"/>
              <a:gd name="T107" fmla="*/ 954 h 5139"/>
              <a:gd name="T108" fmla="*/ 946 w 4233"/>
              <a:gd name="T109" fmla="*/ 1991 h 5139"/>
              <a:gd name="T110" fmla="*/ 546 w 4233"/>
              <a:gd name="T111" fmla="*/ 1508 h 5139"/>
              <a:gd name="T112" fmla="*/ 3287 w 4233"/>
              <a:gd name="T113" fmla="*/ 1991 h 5139"/>
              <a:gd name="T114" fmla="*/ 3287 w 4233"/>
              <a:gd name="T115" fmla="*/ 954 h 5139"/>
              <a:gd name="T116" fmla="*/ 3545 w 4233"/>
              <a:gd name="T117" fmla="*/ 902 h 5139"/>
              <a:gd name="T118" fmla="*/ 3741 w 4233"/>
              <a:gd name="T119" fmla="*/ 1044 h 5139"/>
              <a:gd name="T120" fmla="*/ 3687 w 4233"/>
              <a:gd name="T121" fmla="*/ 1508 h 5139"/>
              <a:gd name="T122" fmla="*/ 3287 w 4233"/>
              <a:gd name="T123" fmla="*/ 1991 h 5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33" h="5139">
                <a:moveTo>
                  <a:pt x="3371" y="2445"/>
                </a:moveTo>
                <a:cubicBezTo>
                  <a:pt x="3668" y="2237"/>
                  <a:pt x="3910" y="1972"/>
                  <a:pt x="4052" y="1697"/>
                </a:cubicBezTo>
                <a:cubicBezTo>
                  <a:pt x="4217" y="1379"/>
                  <a:pt x="4233" y="1074"/>
                  <a:pt x="4097" y="839"/>
                </a:cubicBezTo>
                <a:cubicBezTo>
                  <a:pt x="3986" y="646"/>
                  <a:pt x="3811" y="524"/>
                  <a:pt x="3603" y="495"/>
                </a:cubicBezTo>
                <a:cubicBezTo>
                  <a:pt x="3500" y="481"/>
                  <a:pt x="3393" y="489"/>
                  <a:pt x="3287" y="517"/>
                </a:cubicBezTo>
                <a:lnTo>
                  <a:pt x="3287" y="160"/>
                </a:lnTo>
                <a:cubicBezTo>
                  <a:pt x="3287" y="72"/>
                  <a:pt x="3215" y="0"/>
                  <a:pt x="3126" y="0"/>
                </a:cubicBezTo>
                <a:lnTo>
                  <a:pt x="1106" y="0"/>
                </a:lnTo>
                <a:cubicBezTo>
                  <a:pt x="1018" y="0"/>
                  <a:pt x="946" y="72"/>
                  <a:pt x="946" y="160"/>
                </a:cubicBezTo>
                <a:lnTo>
                  <a:pt x="946" y="517"/>
                </a:lnTo>
                <a:cubicBezTo>
                  <a:pt x="840" y="489"/>
                  <a:pt x="733" y="481"/>
                  <a:pt x="630" y="495"/>
                </a:cubicBezTo>
                <a:cubicBezTo>
                  <a:pt x="422" y="524"/>
                  <a:pt x="247" y="646"/>
                  <a:pt x="136" y="839"/>
                </a:cubicBezTo>
                <a:cubicBezTo>
                  <a:pt x="0" y="1074"/>
                  <a:pt x="16" y="1379"/>
                  <a:pt x="181" y="1697"/>
                </a:cubicBezTo>
                <a:cubicBezTo>
                  <a:pt x="323" y="1972"/>
                  <a:pt x="565" y="2237"/>
                  <a:pt x="862" y="2445"/>
                </a:cubicBezTo>
                <a:cubicBezTo>
                  <a:pt x="925" y="2489"/>
                  <a:pt x="933" y="2536"/>
                  <a:pt x="927" y="2568"/>
                </a:cubicBezTo>
                <a:cubicBezTo>
                  <a:pt x="922" y="2604"/>
                  <a:pt x="898" y="2634"/>
                  <a:pt x="868" y="2643"/>
                </a:cubicBezTo>
                <a:cubicBezTo>
                  <a:pt x="823" y="2656"/>
                  <a:pt x="737" y="2630"/>
                  <a:pt x="630" y="2514"/>
                </a:cubicBezTo>
                <a:cubicBezTo>
                  <a:pt x="554" y="2430"/>
                  <a:pt x="424" y="2425"/>
                  <a:pt x="340" y="2502"/>
                </a:cubicBezTo>
                <a:cubicBezTo>
                  <a:pt x="257" y="2578"/>
                  <a:pt x="251" y="2708"/>
                  <a:pt x="328" y="2792"/>
                </a:cubicBezTo>
                <a:cubicBezTo>
                  <a:pt x="525" y="3007"/>
                  <a:pt x="714" y="3056"/>
                  <a:pt x="846" y="3056"/>
                </a:cubicBezTo>
                <a:cubicBezTo>
                  <a:pt x="906" y="3056"/>
                  <a:pt x="955" y="3046"/>
                  <a:pt x="987" y="3036"/>
                </a:cubicBezTo>
                <a:cubicBezTo>
                  <a:pt x="1055" y="3016"/>
                  <a:pt x="1117" y="2980"/>
                  <a:pt x="1170" y="2933"/>
                </a:cubicBezTo>
                <a:cubicBezTo>
                  <a:pt x="1319" y="3138"/>
                  <a:pt x="1534" y="3294"/>
                  <a:pt x="1783" y="3368"/>
                </a:cubicBezTo>
                <a:lnTo>
                  <a:pt x="1783" y="3958"/>
                </a:lnTo>
                <a:lnTo>
                  <a:pt x="1285" y="3958"/>
                </a:lnTo>
                <a:cubicBezTo>
                  <a:pt x="1049" y="3958"/>
                  <a:pt x="858" y="4149"/>
                  <a:pt x="858" y="4384"/>
                </a:cubicBezTo>
                <a:lnTo>
                  <a:pt x="858" y="4939"/>
                </a:lnTo>
                <a:cubicBezTo>
                  <a:pt x="858" y="5049"/>
                  <a:pt x="948" y="5139"/>
                  <a:pt x="1058" y="5139"/>
                </a:cubicBezTo>
                <a:lnTo>
                  <a:pt x="3175" y="5139"/>
                </a:lnTo>
                <a:cubicBezTo>
                  <a:pt x="3285" y="5139"/>
                  <a:pt x="3375" y="5049"/>
                  <a:pt x="3375" y="4939"/>
                </a:cubicBezTo>
                <a:lnTo>
                  <a:pt x="3375" y="4384"/>
                </a:lnTo>
                <a:cubicBezTo>
                  <a:pt x="3375" y="4149"/>
                  <a:pt x="3184" y="3958"/>
                  <a:pt x="2948" y="3958"/>
                </a:cubicBezTo>
                <a:lnTo>
                  <a:pt x="2450" y="3958"/>
                </a:lnTo>
                <a:lnTo>
                  <a:pt x="2450" y="3368"/>
                </a:lnTo>
                <a:cubicBezTo>
                  <a:pt x="2699" y="3294"/>
                  <a:pt x="2914" y="3138"/>
                  <a:pt x="3063" y="2933"/>
                </a:cubicBezTo>
                <a:cubicBezTo>
                  <a:pt x="3116" y="2980"/>
                  <a:pt x="3178" y="3016"/>
                  <a:pt x="3246" y="3036"/>
                </a:cubicBezTo>
                <a:cubicBezTo>
                  <a:pt x="3278" y="3046"/>
                  <a:pt x="3327" y="3056"/>
                  <a:pt x="3387" y="3056"/>
                </a:cubicBezTo>
                <a:cubicBezTo>
                  <a:pt x="3519" y="3056"/>
                  <a:pt x="3708" y="3007"/>
                  <a:pt x="3905" y="2792"/>
                </a:cubicBezTo>
                <a:cubicBezTo>
                  <a:pt x="3982" y="2708"/>
                  <a:pt x="3976" y="2578"/>
                  <a:pt x="3893" y="2502"/>
                </a:cubicBezTo>
                <a:cubicBezTo>
                  <a:pt x="3809" y="2425"/>
                  <a:pt x="3679" y="2430"/>
                  <a:pt x="3603" y="2514"/>
                </a:cubicBezTo>
                <a:cubicBezTo>
                  <a:pt x="3496" y="2630"/>
                  <a:pt x="3410" y="2656"/>
                  <a:pt x="3365" y="2643"/>
                </a:cubicBezTo>
                <a:cubicBezTo>
                  <a:pt x="3334" y="2634"/>
                  <a:pt x="3311" y="2604"/>
                  <a:pt x="3305" y="2568"/>
                </a:cubicBezTo>
                <a:cubicBezTo>
                  <a:pt x="3300" y="2536"/>
                  <a:pt x="3308" y="2489"/>
                  <a:pt x="3371" y="2445"/>
                </a:cubicBezTo>
                <a:close/>
                <a:moveTo>
                  <a:pt x="2975" y="4384"/>
                </a:moveTo>
                <a:lnTo>
                  <a:pt x="2975" y="4739"/>
                </a:lnTo>
                <a:lnTo>
                  <a:pt x="1258" y="4739"/>
                </a:lnTo>
                <a:lnTo>
                  <a:pt x="1258" y="4384"/>
                </a:lnTo>
                <a:cubicBezTo>
                  <a:pt x="1258" y="4370"/>
                  <a:pt x="1270" y="4358"/>
                  <a:pt x="1285" y="4358"/>
                </a:cubicBezTo>
                <a:lnTo>
                  <a:pt x="2948" y="4358"/>
                </a:lnTo>
                <a:cubicBezTo>
                  <a:pt x="2963" y="4358"/>
                  <a:pt x="2975" y="4370"/>
                  <a:pt x="2975" y="4384"/>
                </a:cubicBezTo>
                <a:close/>
                <a:moveTo>
                  <a:pt x="546" y="1508"/>
                </a:moveTo>
                <a:cubicBezTo>
                  <a:pt x="489" y="1399"/>
                  <a:pt x="406" y="1192"/>
                  <a:pt x="492" y="1044"/>
                </a:cubicBezTo>
                <a:cubicBezTo>
                  <a:pt x="540" y="960"/>
                  <a:pt x="604" y="913"/>
                  <a:pt x="687" y="902"/>
                </a:cubicBezTo>
                <a:cubicBezTo>
                  <a:pt x="765" y="891"/>
                  <a:pt x="857" y="911"/>
                  <a:pt x="946" y="954"/>
                </a:cubicBezTo>
                <a:lnTo>
                  <a:pt x="946" y="1991"/>
                </a:lnTo>
                <a:cubicBezTo>
                  <a:pt x="774" y="1845"/>
                  <a:pt x="632" y="1675"/>
                  <a:pt x="546" y="1508"/>
                </a:cubicBezTo>
                <a:close/>
                <a:moveTo>
                  <a:pt x="3287" y="1991"/>
                </a:moveTo>
                <a:lnTo>
                  <a:pt x="3287" y="954"/>
                </a:lnTo>
                <a:cubicBezTo>
                  <a:pt x="3376" y="910"/>
                  <a:pt x="3467" y="891"/>
                  <a:pt x="3545" y="902"/>
                </a:cubicBezTo>
                <a:cubicBezTo>
                  <a:pt x="3629" y="913"/>
                  <a:pt x="3693" y="960"/>
                  <a:pt x="3741" y="1044"/>
                </a:cubicBezTo>
                <a:cubicBezTo>
                  <a:pt x="3827" y="1192"/>
                  <a:pt x="3744" y="1399"/>
                  <a:pt x="3687" y="1508"/>
                </a:cubicBezTo>
                <a:cubicBezTo>
                  <a:pt x="3601" y="1675"/>
                  <a:pt x="3459" y="1845"/>
                  <a:pt x="3287" y="19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3418" y="501317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18437" y="4152874"/>
            <a:ext cx="714694" cy="714694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1" name="arrow-pointing-left-circular-button_20407"/>
          <p:cNvSpPr>
            <a:spLocks noChangeAspect="1"/>
          </p:cNvSpPr>
          <p:nvPr/>
        </p:nvSpPr>
        <p:spPr bwMode="auto">
          <a:xfrm>
            <a:off x="7444549" y="4307659"/>
            <a:ext cx="262469" cy="405123"/>
          </a:xfrm>
          <a:custGeom>
            <a:avLst/>
            <a:gdLst>
              <a:gd name="connsiteX0" fmla="*/ 0 w 390932"/>
              <a:gd name="connsiteY0" fmla="*/ 425933 h 603405"/>
              <a:gd name="connsiteX1" fmla="*/ 390932 w 390932"/>
              <a:gd name="connsiteY1" fmla="*/ 425933 h 603405"/>
              <a:gd name="connsiteX2" fmla="*/ 390932 w 390932"/>
              <a:gd name="connsiteY2" fmla="*/ 544193 h 603405"/>
              <a:gd name="connsiteX3" fmla="*/ 331631 w 390932"/>
              <a:gd name="connsiteY3" fmla="*/ 603405 h 603405"/>
              <a:gd name="connsiteX4" fmla="*/ 59138 w 390932"/>
              <a:gd name="connsiteY4" fmla="*/ 603405 h 603405"/>
              <a:gd name="connsiteX5" fmla="*/ 0 w 390932"/>
              <a:gd name="connsiteY5" fmla="*/ 544193 h 603405"/>
              <a:gd name="connsiteX6" fmla="*/ 0 w 390932"/>
              <a:gd name="connsiteY6" fmla="*/ 378654 h 603405"/>
              <a:gd name="connsiteX7" fmla="*/ 390932 w 390932"/>
              <a:gd name="connsiteY7" fmla="*/ 378654 h 603405"/>
              <a:gd name="connsiteX8" fmla="*/ 390932 w 390932"/>
              <a:gd name="connsiteY8" fmla="*/ 402293 h 603405"/>
              <a:gd name="connsiteX9" fmla="*/ 0 w 390932"/>
              <a:gd name="connsiteY9" fmla="*/ 402293 h 603405"/>
              <a:gd name="connsiteX10" fmla="*/ 0 w 390932"/>
              <a:gd name="connsiteY10" fmla="*/ 331305 h 603405"/>
              <a:gd name="connsiteX11" fmla="*/ 390932 w 390932"/>
              <a:gd name="connsiteY11" fmla="*/ 331305 h 603405"/>
              <a:gd name="connsiteX12" fmla="*/ 390932 w 390932"/>
              <a:gd name="connsiteY12" fmla="*/ 354944 h 603405"/>
              <a:gd name="connsiteX13" fmla="*/ 0 w 390932"/>
              <a:gd name="connsiteY13" fmla="*/ 354944 h 603405"/>
              <a:gd name="connsiteX14" fmla="*/ 142119 w 390932"/>
              <a:gd name="connsiteY14" fmla="*/ 0 h 603405"/>
              <a:gd name="connsiteX15" fmla="*/ 390932 w 390932"/>
              <a:gd name="connsiteY15" fmla="*/ 0 h 603405"/>
              <a:gd name="connsiteX16" fmla="*/ 390932 w 390932"/>
              <a:gd name="connsiteY16" fmla="*/ 186459 h 603405"/>
              <a:gd name="connsiteX17" fmla="*/ 390932 w 390932"/>
              <a:gd name="connsiteY17" fmla="*/ 307665 h 603405"/>
              <a:gd name="connsiteX18" fmla="*/ 142119 w 390932"/>
              <a:gd name="connsiteY18" fmla="*/ 307665 h 603405"/>
              <a:gd name="connsiteX19" fmla="*/ 0 w 390932"/>
              <a:gd name="connsiteY19" fmla="*/ 0 h 603405"/>
              <a:gd name="connsiteX20" fmla="*/ 106483 w 390932"/>
              <a:gd name="connsiteY20" fmla="*/ 0 h 603405"/>
              <a:gd name="connsiteX21" fmla="*/ 106483 w 390932"/>
              <a:gd name="connsiteY21" fmla="*/ 307665 h 603405"/>
              <a:gd name="connsiteX22" fmla="*/ 0 w 390932"/>
              <a:gd name="connsiteY22" fmla="*/ 307665 h 603405"/>
              <a:gd name="connsiteX23" fmla="*/ 0 w 390932"/>
              <a:gd name="connsiteY23" fmla="*/ 186459 h 60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0932" h="603405">
                <a:moveTo>
                  <a:pt x="0" y="425933"/>
                </a:moveTo>
                <a:lnTo>
                  <a:pt x="390932" y="425933"/>
                </a:lnTo>
                <a:lnTo>
                  <a:pt x="390932" y="544193"/>
                </a:lnTo>
                <a:cubicBezTo>
                  <a:pt x="390932" y="576817"/>
                  <a:pt x="364467" y="603405"/>
                  <a:pt x="331631" y="603405"/>
                </a:cubicBezTo>
                <a:lnTo>
                  <a:pt x="59138" y="603405"/>
                </a:lnTo>
                <a:cubicBezTo>
                  <a:pt x="26465" y="603405"/>
                  <a:pt x="0" y="576817"/>
                  <a:pt x="0" y="544193"/>
                </a:cubicBezTo>
                <a:close/>
                <a:moveTo>
                  <a:pt x="0" y="378654"/>
                </a:moveTo>
                <a:lnTo>
                  <a:pt x="390932" y="378654"/>
                </a:lnTo>
                <a:lnTo>
                  <a:pt x="390932" y="402293"/>
                </a:lnTo>
                <a:lnTo>
                  <a:pt x="0" y="402293"/>
                </a:lnTo>
                <a:close/>
                <a:moveTo>
                  <a:pt x="0" y="331305"/>
                </a:moveTo>
                <a:lnTo>
                  <a:pt x="390932" y="331305"/>
                </a:lnTo>
                <a:lnTo>
                  <a:pt x="390932" y="354944"/>
                </a:lnTo>
                <a:lnTo>
                  <a:pt x="0" y="354944"/>
                </a:lnTo>
                <a:close/>
                <a:moveTo>
                  <a:pt x="142119" y="0"/>
                </a:moveTo>
                <a:lnTo>
                  <a:pt x="390932" y="0"/>
                </a:lnTo>
                <a:lnTo>
                  <a:pt x="390932" y="186459"/>
                </a:lnTo>
                <a:lnTo>
                  <a:pt x="390932" y="307665"/>
                </a:lnTo>
                <a:lnTo>
                  <a:pt x="142119" y="307665"/>
                </a:lnTo>
                <a:close/>
                <a:moveTo>
                  <a:pt x="0" y="0"/>
                </a:moveTo>
                <a:lnTo>
                  <a:pt x="106483" y="0"/>
                </a:lnTo>
                <a:lnTo>
                  <a:pt x="106483" y="307665"/>
                </a:lnTo>
                <a:lnTo>
                  <a:pt x="0" y="307665"/>
                </a:lnTo>
                <a:lnTo>
                  <a:pt x="0" y="186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5822" y="41615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风险分析及对策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15" name="组合 14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86699" y="2358054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5402" y="2358054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263493" y="4834447"/>
            <a:ext cx="714694" cy="714694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8" name="arrow-pointing-left-circular-button_20407"/>
          <p:cNvSpPr>
            <a:spLocks noChangeAspect="1"/>
          </p:cNvSpPr>
          <p:nvPr/>
        </p:nvSpPr>
        <p:spPr bwMode="auto">
          <a:xfrm>
            <a:off x="3490548" y="4989233"/>
            <a:ext cx="260584" cy="405123"/>
          </a:xfrm>
          <a:custGeom>
            <a:avLst/>
            <a:gdLst>
              <a:gd name="connsiteX0" fmla="*/ 147788 w 390121"/>
              <a:gd name="connsiteY0" fmla="*/ 380983 h 606510"/>
              <a:gd name="connsiteX1" fmla="*/ 203660 w 390121"/>
              <a:gd name="connsiteY1" fmla="*/ 408416 h 606510"/>
              <a:gd name="connsiteX2" fmla="*/ 152397 w 390121"/>
              <a:gd name="connsiteY2" fmla="*/ 553957 h 606510"/>
              <a:gd name="connsiteX3" fmla="*/ 145206 w 390121"/>
              <a:gd name="connsiteY3" fmla="*/ 559020 h 606510"/>
              <a:gd name="connsiteX4" fmla="*/ 145114 w 390121"/>
              <a:gd name="connsiteY4" fmla="*/ 559020 h 606510"/>
              <a:gd name="connsiteX5" fmla="*/ 137922 w 390121"/>
              <a:gd name="connsiteY5" fmla="*/ 554049 h 606510"/>
              <a:gd name="connsiteX6" fmla="*/ 110908 w 390121"/>
              <a:gd name="connsiteY6" fmla="*/ 479944 h 606510"/>
              <a:gd name="connsiteX7" fmla="*/ 106298 w 390121"/>
              <a:gd name="connsiteY7" fmla="*/ 475341 h 606510"/>
              <a:gd name="connsiteX8" fmla="*/ 103717 w 390121"/>
              <a:gd name="connsiteY8" fmla="*/ 474881 h 606510"/>
              <a:gd name="connsiteX9" fmla="*/ 99752 w 390121"/>
              <a:gd name="connsiteY9" fmla="*/ 475985 h 606510"/>
              <a:gd name="connsiteX10" fmla="*/ 32170 w 390121"/>
              <a:gd name="connsiteY10" fmla="*/ 516858 h 606510"/>
              <a:gd name="connsiteX11" fmla="*/ 28206 w 390121"/>
              <a:gd name="connsiteY11" fmla="*/ 517963 h 606510"/>
              <a:gd name="connsiteX12" fmla="*/ 23411 w 390121"/>
              <a:gd name="connsiteY12" fmla="*/ 516214 h 606510"/>
              <a:gd name="connsiteX13" fmla="*/ 20922 w 390121"/>
              <a:gd name="connsiteY13" fmla="*/ 507745 h 606510"/>
              <a:gd name="connsiteX14" fmla="*/ 65638 w 390121"/>
              <a:gd name="connsiteY14" fmla="*/ 381167 h 606510"/>
              <a:gd name="connsiteX15" fmla="*/ 68773 w 390121"/>
              <a:gd name="connsiteY15" fmla="*/ 383192 h 606510"/>
              <a:gd name="connsiteX16" fmla="*/ 106298 w 390121"/>
              <a:gd name="connsiteY16" fmla="*/ 392950 h 606510"/>
              <a:gd name="connsiteX17" fmla="*/ 147788 w 390121"/>
              <a:gd name="connsiteY17" fmla="*/ 380983 h 606510"/>
              <a:gd name="connsiteX18" fmla="*/ 318116 w 390121"/>
              <a:gd name="connsiteY18" fmla="*/ 352192 h 606510"/>
              <a:gd name="connsiteX19" fmla="*/ 389716 w 390121"/>
              <a:gd name="connsiteY19" fmla="*/ 555241 h 606510"/>
              <a:gd name="connsiteX20" fmla="*/ 387321 w 390121"/>
              <a:gd name="connsiteY20" fmla="*/ 563710 h 606510"/>
              <a:gd name="connsiteX21" fmla="*/ 378566 w 390121"/>
              <a:gd name="connsiteY21" fmla="*/ 564262 h 606510"/>
              <a:gd name="connsiteX22" fmla="*/ 310928 w 390121"/>
              <a:gd name="connsiteY22" fmla="*/ 523486 h 606510"/>
              <a:gd name="connsiteX23" fmla="*/ 304477 w 390121"/>
              <a:gd name="connsiteY23" fmla="*/ 522842 h 606510"/>
              <a:gd name="connsiteX24" fmla="*/ 299870 w 390121"/>
              <a:gd name="connsiteY24" fmla="*/ 527352 h 606510"/>
              <a:gd name="connsiteX25" fmla="*/ 272778 w 390121"/>
              <a:gd name="connsiteY25" fmla="*/ 601448 h 606510"/>
              <a:gd name="connsiteX26" fmla="*/ 265590 w 390121"/>
              <a:gd name="connsiteY26" fmla="*/ 606510 h 606510"/>
              <a:gd name="connsiteX27" fmla="*/ 258402 w 390121"/>
              <a:gd name="connsiteY27" fmla="*/ 601356 h 606510"/>
              <a:gd name="connsiteX28" fmla="*/ 218409 w 390121"/>
              <a:gd name="connsiteY28" fmla="*/ 488049 h 606510"/>
              <a:gd name="connsiteX29" fmla="*/ 251122 w 390121"/>
              <a:gd name="connsiteY29" fmla="*/ 395361 h 606510"/>
              <a:gd name="connsiteX30" fmla="*/ 281348 w 390121"/>
              <a:gd name="connsiteY30" fmla="*/ 354953 h 606510"/>
              <a:gd name="connsiteX31" fmla="*/ 294986 w 390121"/>
              <a:gd name="connsiteY31" fmla="*/ 356150 h 606510"/>
              <a:gd name="connsiteX32" fmla="*/ 318116 w 390121"/>
              <a:gd name="connsiteY32" fmla="*/ 352192 h 606510"/>
              <a:gd name="connsiteX33" fmla="*/ 182774 w 390121"/>
              <a:gd name="connsiteY33" fmla="*/ 111352 h 606510"/>
              <a:gd name="connsiteX34" fmla="*/ 255739 w 390121"/>
              <a:gd name="connsiteY34" fmla="*/ 184211 h 606510"/>
              <a:gd name="connsiteX35" fmla="*/ 182774 w 390121"/>
              <a:gd name="connsiteY35" fmla="*/ 257070 h 606510"/>
              <a:gd name="connsiteX36" fmla="*/ 109809 w 390121"/>
              <a:gd name="connsiteY36" fmla="*/ 184211 h 606510"/>
              <a:gd name="connsiteX37" fmla="*/ 182774 w 390121"/>
              <a:gd name="connsiteY37" fmla="*/ 111352 h 606510"/>
              <a:gd name="connsiteX38" fmla="*/ 182777 w 390121"/>
              <a:gd name="connsiteY38" fmla="*/ 71066 h 606510"/>
              <a:gd name="connsiteX39" fmla="*/ 69399 w 390121"/>
              <a:gd name="connsiteY39" fmla="*/ 184200 h 606510"/>
              <a:gd name="connsiteX40" fmla="*/ 182777 w 390121"/>
              <a:gd name="connsiteY40" fmla="*/ 297427 h 606510"/>
              <a:gd name="connsiteX41" fmla="*/ 296064 w 390121"/>
              <a:gd name="connsiteY41" fmla="*/ 184200 h 606510"/>
              <a:gd name="connsiteX42" fmla="*/ 182777 w 390121"/>
              <a:gd name="connsiteY42" fmla="*/ 71066 h 606510"/>
              <a:gd name="connsiteX43" fmla="*/ 237168 w 390121"/>
              <a:gd name="connsiteY43" fmla="*/ 29923 h 606510"/>
              <a:gd name="connsiteX44" fmla="*/ 237982 w 390121"/>
              <a:gd name="connsiteY44" fmla="*/ 29923 h 606510"/>
              <a:gd name="connsiteX45" fmla="*/ 238729 w 390121"/>
              <a:gd name="connsiteY45" fmla="*/ 31391 h 606510"/>
              <a:gd name="connsiteX46" fmla="*/ 238729 w 390121"/>
              <a:gd name="connsiteY46" fmla="*/ 31483 h 606510"/>
              <a:gd name="connsiteX47" fmla="*/ 239812 w 390121"/>
              <a:gd name="connsiteY47" fmla="*/ 33022 h 606510"/>
              <a:gd name="connsiteX48" fmla="*/ 237168 w 390121"/>
              <a:gd name="connsiteY48" fmla="*/ 33022 h 606510"/>
              <a:gd name="connsiteX49" fmla="*/ 237657 w 390121"/>
              <a:gd name="connsiteY49" fmla="*/ 29285 h 606510"/>
              <a:gd name="connsiteX50" fmla="*/ 241131 w 390121"/>
              <a:gd name="connsiteY50" fmla="*/ 29285 h 606510"/>
              <a:gd name="connsiteX51" fmla="*/ 241131 w 390121"/>
              <a:gd name="connsiteY51" fmla="*/ 33660 h 606510"/>
              <a:gd name="connsiteX52" fmla="*/ 240261 w 390121"/>
              <a:gd name="connsiteY52" fmla="*/ 33660 h 606510"/>
              <a:gd name="connsiteX53" fmla="*/ 239812 w 390121"/>
              <a:gd name="connsiteY53" fmla="*/ 33022 h 606510"/>
              <a:gd name="connsiteX54" fmla="*/ 240578 w 390121"/>
              <a:gd name="connsiteY54" fmla="*/ 33022 h 606510"/>
              <a:gd name="connsiteX55" fmla="*/ 240578 w 390121"/>
              <a:gd name="connsiteY55" fmla="*/ 29923 h 606510"/>
              <a:gd name="connsiteX56" fmla="*/ 237982 w 390121"/>
              <a:gd name="connsiteY56" fmla="*/ 29923 h 606510"/>
              <a:gd name="connsiteX57" fmla="*/ 201950 w 390121"/>
              <a:gd name="connsiteY57" fmla="*/ 0 h 606510"/>
              <a:gd name="connsiteX58" fmla="*/ 207757 w 390121"/>
              <a:gd name="connsiteY58" fmla="*/ 460 h 606510"/>
              <a:gd name="connsiteX59" fmla="*/ 228290 w 390121"/>
              <a:gd name="connsiteY59" fmla="*/ 10885 h 606510"/>
              <a:gd name="connsiteX60" fmla="*/ 237657 w 390121"/>
              <a:gd name="connsiteY60" fmla="*/ 29285 h 606510"/>
              <a:gd name="connsiteX61" fmla="*/ 236615 w 390121"/>
              <a:gd name="connsiteY61" fmla="*/ 29285 h 606510"/>
              <a:gd name="connsiteX62" fmla="*/ 236615 w 390121"/>
              <a:gd name="connsiteY62" fmla="*/ 33660 h 606510"/>
              <a:gd name="connsiteX63" fmla="*/ 240261 w 390121"/>
              <a:gd name="connsiteY63" fmla="*/ 33660 h 606510"/>
              <a:gd name="connsiteX64" fmla="*/ 252648 w 390121"/>
              <a:gd name="connsiteY64" fmla="*/ 51274 h 606510"/>
              <a:gd name="connsiteX65" fmla="*/ 265922 w 390121"/>
              <a:gd name="connsiteY65" fmla="*/ 54680 h 606510"/>
              <a:gd name="connsiteX66" fmla="*/ 276799 w 390121"/>
              <a:gd name="connsiteY66" fmla="*/ 52471 h 606510"/>
              <a:gd name="connsiteX67" fmla="*/ 291455 w 390121"/>
              <a:gd name="connsiteY67" fmla="*/ 49433 h 606510"/>
              <a:gd name="connsiteX68" fmla="*/ 319569 w 390121"/>
              <a:gd name="connsiteY68" fmla="*/ 62229 h 606510"/>
              <a:gd name="connsiteX69" fmla="*/ 323348 w 390121"/>
              <a:gd name="connsiteY69" fmla="*/ 105862 h 606510"/>
              <a:gd name="connsiteX70" fmla="*/ 321228 w 390121"/>
              <a:gd name="connsiteY70" fmla="*/ 129981 h 606510"/>
              <a:gd name="connsiteX71" fmla="*/ 339019 w 390121"/>
              <a:gd name="connsiteY71" fmla="*/ 146366 h 606510"/>
              <a:gd name="connsiteX72" fmla="*/ 365474 w 390121"/>
              <a:gd name="connsiteY72" fmla="*/ 181347 h 606510"/>
              <a:gd name="connsiteX73" fmla="*/ 340217 w 390121"/>
              <a:gd name="connsiteY73" fmla="*/ 217156 h 606510"/>
              <a:gd name="connsiteX74" fmla="*/ 323164 w 390121"/>
              <a:gd name="connsiteY74" fmla="*/ 234278 h 606510"/>
              <a:gd name="connsiteX75" fmla="*/ 326114 w 390121"/>
              <a:gd name="connsiteY75" fmla="*/ 258212 h 606510"/>
              <a:gd name="connsiteX76" fmla="*/ 323901 w 390121"/>
              <a:gd name="connsiteY76" fmla="*/ 302030 h 606510"/>
              <a:gd name="connsiteX77" fmla="*/ 294958 w 390121"/>
              <a:gd name="connsiteY77" fmla="*/ 315838 h 606510"/>
              <a:gd name="connsiteX78" fmla="*/ 281592 w 390121"/>
              <a:gd name="connsiteY78" fmla="*/ 313353 h 606510"/>
              <a:gd name="connsiteX79" fmla="*/ 281592 w 390121"/>
              <a:gd name="connsiteY79" fmla="*/ 313260 h 606510"/>
              <a:gd name="connsiteX80" fmla="*/ 271637 w 390121"/>
              <a:gd name="connsiteY80" fmla="*/ 311419 h 606510"/>
              <a:gd name="connsiteX81" fmla="*/ 257441 w 390121"/>
              <a:gd name="connsiteY81" fmla="*/ 315378 h 606510"/>
              <a:gd name="connsiteX82" fmla="*/ 244352 w 390121"/>
              <a:gd name="connsiteY82" fmla="*/ 335722 h 606510"/>
              <a:gd name="connsiteX83" fmla="*/ 214486 w 390121"/>
              <a:gd name="connsiteY83" fmla="*/ 367757 h 606510"/>
              <a:gd name="connsiteX84" fmla="*/ 207297 w 390121"/>
              <a:gd name="connsiteY84" fmla="*/ 368493 h 606510"/>
              <a:gd name="connsiteX85" fmla="*/ 174758 w 390121"/>
              <a:gd name="connsiteY85" fmla="*/ 349254 h 606510"/>
              <a:gd name="connsiteX86" fmla="*/ 174666 w 390121"/>
              <a:gd name="connsiteY86" fmla="*/ 349254 h 606510"/>
              <a:gd name="connsiteX87" fmla="*/ 154940 w 390121"/>
              <a:gd name="connsiteY87" fmla="*/ 335354 h 606510"/>
              <a:gd name="connsiteX88" fmla="*/ 150607 w 390121"/>
              <a:gd name="connsiteY88" fmla="*/ 335077 h 606510"/>
              <a:gd name="connsiteX89" fmla="*/ 131803 w 390121"/>
              <a:gd name="connsiteY89" fmla="*/ 342534 h 606510"/>
              <a:gd name="connsiteX90" fmla="*/ 106270 w 390121"/>
              <a:gd name="connsiteY90" fmla="*/ 352568 h 606510"/>
              <a:gd name="connsiteX91" fmla="*/ 88295 w 390121"/>
              <a:gd name="connsiteY91" fmla="*/ 347965 h 606510"/>
              <a:gd name="connsiteX92" fmla="*/ 69675 w 390121"/>
              <a:gd name="connsiteY92" fmla="*/ 308658 h 606510"/>
              <a:gd name="connsiteX93" fmla="*/ 63500 w 390121"/>
              <a:gd name="connsiteY93" fmla="*/ 284908 h 606510"/>
              <a:gd name="connsiteX94" fmla="*/ 42760 w 390121"/>
              <a:gd name="connsiteY94" fmla="*/ 275426 h 606510"/>
              <a:gd name="connsiteX95" fmla="*/ 41193 w 390121"/>
              <a:gd name="connsiteY95" fmla="*/ 275518 h 606510"/>
              <a:gd name="connsiteX96" fmla="*/ 39165 w 390121"/>
              <a:gd name="connsiteY96" fmla="*/ 275518 h 606510"/>
              <a:gd name="connsiteX97" fmla="*/ 4414 w 390121"/>
              <a:gd name="connsiteY97" fmla="*/ 251676 h 606510"/>
              <a:gd name="connsiteX98" fmla="*/ 15752 w 390121"/>
              <a:gd name="connsiteY98" fmla="*/ 209423 h 606510"/>
              <a:gd name="connsiteX99" fmla="*/ 25983 w 390121"/>
              <a:gd name="connsiteY99" fmla="*/ 187514 h 606510"/>
              <a:gd name="connsiteX100" fmla="*/ 15014 w 390121"/>
              <a:gd name="connsiteY100" fmla="*/ 166066 h 606510"/>
              <a:gd name="connsiteX101" fmla="*/ 14922 w 390121"/>
              <a:gd name="connsiteY101" fmla="*/ 165974 h 606510"/>
              <a:gd name="connsiteX102" fmla="*/ 2017 w 390121"/>
              <a:gd name="connsiteY102" fmla="*/ 124089 h 606510"/>
              <a:gd name="connsiteX103" fmla="*/ 37229 w 390121"/>
              <a:gd name="connsiteY103" fmla="*/ 99050 h 606510"/>
              <a:gd name="connsiteX104" fmla="*/ 37966 w 390121"/>
              <a:gd name="connsiteY104" fmla="*/ 99050 h 606510"/>
              <a:gd name="connsiteX105" fmla="*/ 38519 w 390121"/>
              <a:gd name="connsiteY105" fmla="*/ 99050 h 606510"/>
              <a:gd name="connsiteX106" fmla="*/ 59905 w 390121"/>
              <a:gd name="connsiteY106" fmla="*/ 88832 h 606510"/>
              <a:gd name="connsiteX107" fmla="*/ 65343 w 390121"/>
              <a:gd name="connsiteY107" fmla="*/ 65266 h 606510"/>
              <a:gd name="connsiteX108" fmla="*/ 82304 w 390121"/>
              <a:gd name="connsiteY108" fmla="*/ 24947 h 606510"/>
              <a:gd name="connsiteX109" fmla="*/ 101569 w 390121"/>
              <a:gd name="connsiteY109" fmla="*/ 19608 h 606510"/>
              <a:gd name="connsiteX110" fmla="*/ 126088 w 390121"/>
              <a:gd name="connsiteY110" fmla="*/ 28721 h 606510"/>
              <a:gd name="connsiteX111" fmla="*/ 144155 w 390121"/>
              <a:gd name="connsiteY111" fmla="*/ 35533 h 606510"/>
              <a:gd name="connsiteX112" fmla="*/ 149409 w 390121"/>
              <a:gd name="connsiteY112" fmla="*/ 34981 h 606510"/>
              <a:gd name="connsiteX113" fmla="*/ 168674 w 390121"/>
              <a:gd name="connsiteY113" fmla="*/ 20436 h 606510"/>
              <a:gd name="connsiteX114" fmla="*/ 201950 w 390121"/>
              <a:gd name="connsiteY114" fmla="*/ 0 h 60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90121" h="606510">
                <a:moveTo>
                  <a:pt x="147788" y="380983"/>
                </a:moveTo>
                <a:cubicBezTo>
                  <a:pt x="161617" y="397461"/>
                  <a:pt x="181901" y="407311"/>
                  <a:pt x="203660" y="408416"/>
                </a:cubicBezTo>
                <a:lnTo>
                  <a:pt x="152397" y="553957"/>
                </a:lnTo>
                <a:cubicBezTo>
                  <a:pt x="151291" y="556995"/>
                  <a:pt x="148433" y="559020"/>
                  <a:pt x="145206" y="559020"/>
                </a:cubicBezTo>
                <a:lnTo>
                  <a:pt x="145114" y="559020"/>
                </a:lnTo>
                <a:cubicBezTo>
                  <a:pt x="141887" y="559020"/>
                  <a:pt x="139029" y="556995"/>
                  <a:pt x="137922" y="554049"/>
                </a:cubicBezTo>
                <a:lnTo>
                  <a:pt x="110908" y="479944"/>
                </a:lnTo>
                <a:cubicBezTo>
                  <a:pt x="110078" y="477734"/>
                  <a:pt x="108419" y="476077"/>
                  <a:pt x="106298" y="475341"/>
                </a:cubicBezTo>
                <a:cubicBezTo>
                  <a:pt x="105376" y="475065"/>
                  <a:pt x="104546" y="474881"/>
                  <a:pt x="103717" y="474881"/>
                </a:cubicBezTo>
                <a:cubicBezTo>
                  <a:pt x="102334" y="474881"/>
                  <a:pt x="100951" y="475249"/>
                  <a:pt x="99752" y="475985"/>
                </a:cubicBezTo>
                <a:lnTo>
                  <a:pt x="32170" y="516858"/>
                </a:lnTo>
                <a:cubicBezTo>
                  <a:pt x="30880" y="517595"/>
                  <a:pt x="29589" y="517963"/>
                  <a:pt x="28206" y="517963"/>
                </a:cubicBezTo>
                <a:cubicBezTo>
                  <a:pt x="26454" y="517963"/>
                  <a:pt x="24794" y="517318"/>
                  <a:pt x="23411" y="516214"/>
                </a:cubicBezTo>
                <a:cubicBezTo>
                  <a:pt x="20830" y="514189"/>
                  <a:pt x="19908" y="510782"/>
                  <a:pt x="20922" y="507745"/>
                </a:cubicBezTo>
                <a:lnTo>
                  <a:pt x="65638" y="381167"/>
                </a:lnTo>
                <a:cubicBezTo>
                  <a:pt x="66653" y="381904"/>
                  <a:pt x="67667" y="382640"/>
                  <a:pt x="68773" y="383192"/>
                </a:cubicBezTo>
                <a:cubicBezTo>
                  <a:pt x="80206" y="389544"/>
                  <a:pt x="93206" y="392950"/>
                  <a:pt x="106298" y="392950"/>
                </a:cubicBezTo>
                <a:cubicBezTo>
                  <a:pt x="121142" y="392950"/>
                  <a:pt x="135433" y="388716"/>
                  <a:pt x="147788" y="380983"/>
                </a:cubicBezTo>
                <a:close/>
                <a:moveTo>
                  <a:pt x="318116" y="352192"/>
                </a:moveTo>
                <a:lnTo>
                  <a:pt x="389716" y="555241"/>
                </a:lnTo>
                <a:cubicBezTo>
                  <a:pt x="390730" y="558279"/>
                  <a:pt x="389809" y="561592"/>
                  <a:pt x="387321" y="563710"/>
                </a:cubicBezTo>
                <a:cubicBezTo>
                  <a:pt x="384832" y="565734"/>
                  <a:pt x="381331" y="565919"/>
                  <a:pt x="378566" y="564262"/>
                </a:cubicBezTo>
                <a:lnTo>
                  <a:pt x="310928" y="523486"/>
                </a:lnTo>
                <a:cubicBezTo>
                  <a:pt x="308993" y="522290"/>
                  <a:pt x="306597" y="522013"/>
                  <a:pt x="304477" y="522842"/>
                </a:cubicBezTo>
                <a:cubicBezTo>
                  <a:pt x="302266" y="523578"/>
                  <a:pt x="300607" y="525235"/>
                  <a:pt x="299870" y="527352"/>
                </a:cubicBezTo>
                <a:lnTo>
                  <a:pt x="272778" y="601448"/>
                </a:lnTo>
                <a:cubicBezTo>
                  <a:pt x="271672" y="604485"/>
                  <a:pt x="268815" y="606510"/>
                  <a:pt x="265590" y="606510"/>
                </a:cubicBezTo>
                <a:cubicBezTo>
                  <a:pt x="262365" y="606510"/>
                  <a:pt x="259508" y="604393"/>
                  <a:pt x="258402" y="601356"/>
                </a:cubicBezTo>
                <a:lnTo>
                  <a:pt x="218409" y="488049"/>
                </a:lnTo>
                <a:lnTo>
                  <a:pt x="251122" y="395361"/>
                </a:lnTo>
                <a:cubicBezTo>
                  <a:pt x="265314" y="385788"/>
                  <a:pt x="276003" y="371613"/>
                  <a:pt x="281348" y="354953"/>
                </a:cubicBezTo>
                <a:cubicBezTo>
                  <a:pt x="285863" y="355782"/>
                  <a:pt x="290378" y="356150"/>
                  <a:pt x="294986" y="356150"/>
                </a:cubicBezTo>
                <a:cubicBezTo>
                  <a:pt x="303003" y="356150"/>
                  <a:pt x="310744" y="354493"/>
                  <a:pt x="318116" y="352192"/>
                </a:cubicBezTo>
                <a:close/>
                <a:moveTo>
                  <a:pt x="182774" y="111352"/>
                </a:moveTo>
                <a:cubicBezTo>
                  <a:pt x="223071" y="111352"/>
                  <a:pt x="255739" y="143972"/>
                  <a:pt x="255739" y="184211"/>
                </a:cubicBezTo>
                <a:cubicBezTo>
                  <a:pt x="255739" y="224450"/>
                  <a:pt x="223071" y="257070"/>
                  <a:pt x="182774" y="257070"/>
                </a:cubicBezTo>
                <a:cubicBezTo>
                  <a:pt x="142477" y="257070"/>
                  <a:pt x="109809" y="224450"/>
                  <a:pt x="109809" y="184211"/>
                </a:cubicBezTo>
                <a:cubicBezTo>
                  <a:pt x="109809" y="143972"/>
                  <a:pt x="142477" y="111352"/>
                  <a:pt x="182774" y="111352"/>
                </a:cubicBezTo>
                <a:close/>
                <a:moveTo>
                  <a:pt x="182777" y="71066"/>
                </a:moveTo>
                <a:cubicBezTo>
                  <a:pt x="120281" y="71066"/>
                  <a:pt x="69399" y="121788"/>
                  <a:pt x="69399" y="184200"/>
                </a:cubicBezTo>
                <a:cubicBezTo>
                  <a:pt x="69399" y="246613"/>
                  <a:pt x="120281" y="297427"/>
                  <a:pt x="182777" y="297427"/>
                </a:cubicBezTo>
                <a:cubicBezTo>
                  <a:pt x="245274" y="297427"/>
                  <a:pt x="296064" y="246613"/>
                  <a:pt x="296064" y="184200"/>
                </a:cubicBezTo>
                <a:cubicBezTo>
                  <a:pt x="296064" y="121788"/>
                  <a:pt x="245274" y="71066"/>
                  <a:pt x="182777" y="71066"/>
                </a:cubicBezTo>
                <a:close/>
                <a:moveTo>
                  <a:pt x="237168" y="29923"/>
                </a:moveTo>
                <a:lnTo>
                  <a:pt x="237982" y="29923"/>
                </a:lnTo>
                <a:lnTo>
                  <a:pt x="238729" y="31391"/>
                </a:lnTo>
                <a:lnTo>
                  <a:pt x="238729" y="31483"/>
                </a:lnTo>
                <a:lnTo>
                  <a:pt x="239812" y="33022"/>
                </a:lnTo>
                <a:lnTo>
                  <a:pt x="237168" y="33022"/>
                </a:lnTo>
                <a:close/>
                <a:moveTo>
                  <a:pt x="237657" y="29285"/>
                </a:moveTo>
                <a:lnTo>
                  <a:pt x="241131" y="29285"/>
                </a:lnTo>
                <a:lnTo>
                  <a:pt x="241131" y="33660"/>
                </a:lnTo>
                <a:lnTo>
                  <a:pt x="240261" y="33660"/>
                </a:lnTo>
                <a:lnTo>
                  <a:pt x="239812" y="33022"/>
                </a:lnTo>
                <a:lnTo>
                  <a:pt x="240578" y="33022"/>
                </a:lnTo>
                <a:lnTo>
                  <a:pt x="240578" y="29923"/>
                </a:lnTo>
                <a:lnTo>
                  <a:pt x="237982" y="29923"/>
                </a:lnTo>
                <a:close/>
                <a:moveTo>
                  <a:pt x="201950" y="0"/>
                </a:moveTo>
                <a:cubicBezTo>
                  <a:pt x="203886" y="0"/>
                  <a:pt x="205822" y="184"/>
                  <a:pt x="207757" y="460"/>
                </a:cubicBezTo>
                <a:cubicBezTo>
                  <a:pt x="215731" y="1703"/>
                  <a:pt x="222852" y="5454"/>
                  <a:pt x="228290" y="10885"/>
                </a:cubicBezTo>
                <a:lnTo>
                  <a:pt x="237657" y="29285"/>
                </a:lnTo>
                <a:lnTo>
                  <a:pt x="236615" y="29285"/>
                </a:lnTo>
                <a:lnTo>
                  <a:pt x="236615" y="33660"/>
                </a:lnTo>
                <a:lnTo>
                  <a:pt x="240261" y="33660"/>
                </a:lnTo>
                <a:lnTo>
                  <a:pt x="252648" y="51274"/>
                </a:lnTo>
                <a:cubicBezTo>
                  <a:pt x="256796" y="53484"/>
                  <a:pt x="261313" y="54680"/>
                  <a:pt x="265922" y="54680"/>
                </a:cubicBezTo>
                <a:cubicBezTo>
                  <a:pt x="269609" y="54680"/>
                  <a:pt x="273296" y="53944"/>
                  <a:pt x="276799" y="52471"/>
                </a:cubicBezTo>
                <a:cubicBezTo>
                  <a:pt x="281500" y="50446"/>
                  <a:pt x="286477" y="49433"/>
                  <a:pt x="291455" y="49433"/>
                </a:cubicBezTo>
                <a:cubicBezTo>
                  <a:pt x="301963" y="49433"/>
                  <a:pt x="312287" y="53944"/>
                  <a:pt x="319569" y="62229"/>
                </a:cubicBezTo>
                <a:cubicBezTo>
                  <a:pt x="330170" y="74380"/>
                  <a:pt x="331737" y="92054"/>
                  <a:pt x="323348" y="105862"/>
                </a:cubicBezTo>
                <a:cubicBezTo>
                  <a:pt x="319016" y="113135"/>
                  <a:pt x="318186" y="122064"/>
                  <a:pt x="321228" y="129981"/>
                </a:cubicBezTo>
                <a:cubicBezTo>
                  <a:pt x="324270" y="137805"/>
                  <a:pt x="330815" y="143881"/>
                  <a:pt x="339019" y="146366"/>
                </a:cubicBezTo>
                <a:cubicBezTo>
                  <a:pt x="354412" y="151061"/>
                  <a:pt x="365105" y="165145"/>
                  <a:pt x="365474" y="181347"/>
                </a:cubicBezTo>
                <a:cubicBezTo>
                  <a:pt x="365750" y="197456"/>
                  <a:pt x="355611" y="211909"/>
                  <a:pt x="340217" y="217156"/>
                </a:cubicBezTo>
                <a:cubicBezTo>
                  <a:pt x="332197" y="219918"/>
                  <a:pt x="325929" y="226269"/>
                  <a:pt x="323164" y="234278"/>
                </a:cubicBezTo>
                <a:cubicBezTo>
                  <a:pt x="320399" y="242287"/>
                  <a:pt x="321505" y="251124"/>
                  <a:pt x="326114" y="258212"/>
                </a:cubicBezTo>
                <a:cubicBezTo>
                  <a:pt x="335055" y="271744"/>
                  <a:pt x="334133" y="289418"/>
                  <a:pt x="323901" y="302030"/>
                </a:cubicBezTo>
                <a:cubicBezTo>
                  <a:pt x="316712" y="310867"/>
                  <a:pt x="306019" y="315838"/>
                  <a:pt x="294958" y="315838"/>
                </a:cubicBezTo>
                <a:cubicBezTo>
                  <a:pt x="290441" y="315838"/>
                  <a:pt x="285924" y="315010"/>
                  <a:pt x="281592" y="313353"/>
                </a:cubicBezTo>
                <a:lnTo>
                  <a:pt x="281592" y="313260"/>
                </a:lnTo>
                <a:cubicBezTo>
                  <a:pt x="278366" y="312064"/>
                  <a:pt x="274955" y="311419"/>
                  <a:pt x="271637" y="311419"/>
                </a:cubicBezTo>
                <a:cubicBezTo>
                  <a:pt x="266751" y="311419"/>
                  <a:pt x="261774" y="312800"/>
                  <a:pt x="257441" y="315378"/>
                </a:cubicBezTo>
                <a:cubicBezTo>
                  <a:pt x="250159" y="319796"/>
                  <a:pt x="245366" y="327253"/>
                  <a:pt x="244352" y="335722"/>
                </a:cubicBezTo>
                <a:cubicBezTo>
                  <a:pt x="242416" y="351739"/>
                  <a:pt x="230341" y="364719"/>
                  <a:pt x="214486" y="367757"/>
                </a:cubicBezTo>
                <a:cubicBezTo>
                  <a:pt x="212090" y="368217"/>
                  <a:pt x="209693" y="368493"/>
                  <a:pt x="207297" y="368493"/>
                </a:cubicBezTo>
                <a:cubicBezTo>
                  <a:pt x="194023" y="368493"/>
                  <a:pt x="181395" y="361313"/>
                  <a:pt x="174758" y="349254"/>
                </a:cubicBezTo>
                <a:lnTo>
                  <a:pt x="174666" y="349254"/>
                </a:lnTo>
                <a:cubicBezTo>
                  <a:pt x="170610" y="341797"/>
                  <a:pt x="163328" y="336734"/>
                  <a:pt x="154940" y="335354"/>
                </a:cubicBezTo>
                <a:cubicBezTo>
                  <a:pt x="153465" y="335169"/>
                  <a:pt x="152082" y="335077"/>
                  <a:pt x="150607" y="335077"/>
                </a:cubicBezTo>
                <a:cubicBezTo>
                  <a:pt x="143694" y="335077"/>
                  <a:pt x="136965" y="337655"/>
                  <a:pt x="131803" y="342534"/>
                </a:cubicBezTo>
                <a:cubicBezTo>
                  <a:pt x="124705" y="349162"/>
                  <a:pt x="115488" y="352568"/>
                  <a:pt x="106270" y="352568"/>
                </a:cubicBezTo>
                <a:cubicBezTo>
                  <a:pt x="100094" y="352568"/>
                  <a:pt x="93918" y="351095"/>
                  <a:pt x="88295" y="347965"/>
                </a:cubicBezTo>
                <a:cubicBezTo>
                  <a:pt x="74100" y="340140"/>
                  <a:pt x="66541" y="324491"/>
                  <a:pt x="69675" y="308658"/>
                </a:cubicBezTo>
                <a:cubicBezTo>
                  <a:pt x="71335" y="300373"/>
                  <a:pt x="69030" y="291260"/>
                  <a:pt x="63500" y="284908"/>
                </a:cubicBezTo>
                <a:cubicBezTo>
                  <a:pt x="58245" y="278924"/>
                  <a:pt x="50687" y="275426"/>
                  <a:pt x="42760" y="275426"/>
                </a:cubicBezTo>
                <a:cubicBezTo>
                  <a:pt x="42207" y="275426"/>
                  <a:pt x="41746" y="275426"/>
                  <a:pt x="41193" y="275518"/>
                </a:cubicBezTo>
                <a:cubicBezTo>
                  <a:pt x="40547" y="275518"/>
                  <a:pt x="39810" y="275518"/>
                  <a:pt x="39165" y="275518"/>
                </a:cubicBezTo>
                <a:cubicBezTo>
                  <a:pt x="23771" y="275518"/>
                  <a:pt x="9944" y="266129"/>
                  <a:pt x="4414" y="251676"/>
                </a:cubicBezTo>
                <a:cubicBezTo>
                  <a:pt x="-1394" y="236671"/>
                  <a:pt x="3123" y="219549"/>
                  <a:pt x="15752" y="209423"/>
                </a:cubicBezTo>
                <a:cubicBezTo>
                  <a:pt x="22388" y="204084"/>
                  <a:pt x="26168" y="195983"/>
                  <a:pt x="25983" y="187514"/>
                </a:cubicBezTo>
                <a:cubicBezTo>
                  <a:pt x="25799" y="179045"/>
                  <a:pt x="21743" y="171129"/>
                  <a:pt x="15014" y="166066"/>
                </a:cubicBezTo>
                <a:lnTo>
                  <a:pt x="14922" y="165974"/>
                </a:lnTo>
                <a:cubicBezTo>
                  <a:pt x="2017" y="156308"/>
                  <a:pt x="-3237" y="139370"/>
                  <a:pt x="2017" y="124089"/>
                </a:cubicBezTo>
                <a:cubicBezTo>
                  <a:pt x="7179" y="109084"/>
                  <a:pt x="21374" y="99050"/>
                  <a:pt x="37229" y="99050"/>
                </a:cubicBezTo>
                <a:cubicBezTo>
                  <a:pt x="37505" y="99050"/>
                  <a:pt x="37782" y="99050"/>
                  <a:pt x="37966" y="99050"/>
                </a:cubicBezTo>
                <a:lnTo>
                  <a:pt x="38519" y="99050"/>
                </a:lnTo>
                <a:cubicBezTo>
                  <a:pt x="46815" y="99050"/>
                  <a:pt x="54650" y="95276"/>
                  <a:pt x="59905" y="88832"/>
                </a:cubicBezTo>
                <a:cubicBezTo>
                  <a:pt x="65251" y="82204"/>
                  <a:pt x="67279" y="73551"/>
                  <a:pt x="65343" y="65266"/>
                </a:cubicBezTo>
                <a:cubicBezTo>
                  <a:pt x="61656" y="49525"/>
                  <a:pt x="68477" y="33232"/>
                  <a:pt x="82304" y="24947"/>
                </a:cubicBezTo>
                <a:cubicBezTo>
                  <a:pt x="88295" y="21357"/>
                  <a:pt x="94932" y="19608"/>
                  <a:pt x="101569" y="19608"/>
                </a:cubicBezTo>
                <a:cubicBezTo>
                  <a:pt x="110326" y="19608"/>
                  <a:pt x="119083" y="22645"/>
                  <a:pt x="126088" y="28721"/>
                </a:cubicBezTo>
                <a:cubicBezTo>
                  <a:pt x="131158" y="33140"/>
                  <a:pt x="137518" y="35533"/>
                  <a:pt x="144155" y="35533"/>
                </a:cubicBezTo>
                <a:cubicBezTo>
                  <a:pt x="145906" y="35533"/>
                  <a:pt x="147658" y="35349"/>
                  <a:pt x="149409" y="34981"/>
                </a:cubicBezTo>
                <a:cubicBezTo>
                  <a:pt x="157705" y="33416"/>
                  <a:pt x="164895" y="27985"/>
                  <a:pt x="168674" y="20436"/>
                </a:cubicBezTo>
                <a:cubicBezTo>
                  <a:pt x="175127" y="7733"/>
                  <a:pt x="188031" y="0"/>
                  <a:pt x="2019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262196" y="4834447"/>
            <a:ext cx="714694" cy="714694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0" name="arrow-pointing-left-circular-button_20407"/>
          <p:cNvSpPr>
            <a:spLocks noChangeAspect="1"/>
          </p:cNvSpPr>
          <p:nvPr/>
        </p:nvSpPr>
        <p:spPr bwMode="auto">
          <a:xfrm>
            <a:off x="8452437" y="4989232"/>
            <a:ext cx="334214" cy="405123"/>
          </a:xfrm>
          <a:custGeom>
            <a:avLst/>
            <a:gdLst>
              <a:gd name="T0" fmla="*/ 3371 w 4233"/>
              <a:gd name="T1" fmla="*/ 2445 h 5139"/>
              <a:gd name="T2" fmla="*/ 4052 w 4233"/>
              <a:gd name="T3" fmla="*/ 1697 h 5139"/>
              <a:gd name="T4" fmla="*/ 4097 w 4233"/>
              <a:gd name="T5" fmla="*/ 839 h 5139"/>
              <a:gd name="T6" fmla="*/ 3603 w 4233"/>
              <a:gd name="T7" fmla="*/ 495 h 5139"/>
              <a:gd name="T8" fmla="*/ 3287 w 4233"/>
              <a:gd name="T9" fmla="*/ 517 h 5139"/>
              <a:gd name="T10" fmla="*/ 3287 w 4233"/>
              <a:gd name="T11" fmla="*/ 160 h 5139"/>
              <a:gd name="T12" fmla="*/ 3126 w 4233"/>
              <a:gd name="T13" fmla="*/ 0 h 5139"/>
              <a:gd name="T14" fmla="*/ 1106 w 4233"/>
              <a:gd name="T15" fmla="*/ 0 h 5139"/>
              <a:gd name="T16" fmla="*/ 946 w 4233"/>
              <a:gd name="T17" fmla="*/ 160 h 5139"/>
              <a:gd name="T18" fmla="*/ 946 w 4233"/>
              <a:gd name="T19" fmla="*/ 517 h 5139"/>
              <a:gd name="T20" fmla="*/ 630 w 4233"/>
              <a:gd name="T21" fmla="*/ 495 h 5139"/>
              <a:gd name="T22" fmla="*/ 136 w 4233"/>
              <a:gd name="T23" fmla="*/ 839 h 5139"/>
              <a:gd name="T24" fmla="*/ 181 w 4233"/>
              <a:gd name="T25" fmla="*/ 1697 h 5139"/>
              <a:gd name="T26" fmla="*/ 862 w 4233"/>
              <a:gd name="T27" fmla="*/ 2445 h 5139"/>
              <a:gd name="T28" fmla="*/ 927 w 4233"/>
              <a:gd name="T29" fmla="*/ 2568 h 5139"/>
              <a:gd name="T30" fmla="*/ 868 w 4233"/>
              <a:gd name="T31" fmla="*/ 2643 h 5139"/>
              <a:gd name="T32" fmla="*/ 630 w 4233"/>
              <a:gd name="T33" fmla="*/ 2514 h 5139"/>
              <a:gd name="T34" fmla="*/ 340 w 4233"/>
              <a:gd name="T35" fmla="*/ 2502 h 5139"/>
              <a:gd name="T36" fmla="*/ 328 w 4233"/>
              <a:gd name="T37" fmla="*/ 2792 h 5139"/>
              <a:gd name="T38" fmla="*/ 846 w 4233"/>
              <a:gd name="T39" fmla="*/ 3056 h 5139"/>
              <a:gd name="T40" fmla="*/ 987 w 4233"/>
              <a:gd name="T41" fmla="*/ 3036 h 5139"/>
              <a:gd name="T42" fmla="*/ 1170 w 4233"/>
              <a:gd name="T43" fmla="*/ 2933 h 5139"/>
              <a:gd name="T44" fmla="*/ 1783 w 4233"/>
              <a:gd name="T45" fmla="*/ 3368 h 5139"/>
              <a:gd name="T46" fmla="*/ 1783 w 4233"/>
              <a:gd name="T47" fmla="*/ 3958 h 5139"/>
              <a:gd name="T48" fmla="*/ 1285 w 4233"/>
              <a:gd name="T49" fmla="*/ 3958 h 5139"/>
              <a:gd name="T50" fmla="*/ 858 w 4233"/>
              <a:gd name="T51" fmla="*/ 4384 h 5139"/>
              <a:gd name="T52" fmla="*/ 858 w 4233"/>
              <a:gd name="T53" fmla="*/ 4939 h 5139"/>
              <a:gd name="T54" fmla="*/ 1058 w 4233"/>
              <a:gd name="T55" fmla="*/ 5139 h 5139"/>
              <a:gd name="T56" fmla="*/ 3175 w 4233"/>
              <a:gd name="T57" fmla="*/ 5139 h 5139"/>
              <a:gd name="T58" fmla="*/ 3375 w 4233"/>
              <a:gd name="T59" fmla="*/ 4939 h 5139"/>
              <a:gd name="T60" fmla="*/ 3375 w 4233"/>
              <a:gd name="T61" fmla="*/ 4384 h 5139"/>
              <a:gd name="T62" fmla="*/ 2948 w 4233"/>
              <a:gd name="T63" fmla="*/ 3958 h 5139"/>
              <a:gd name="T64" fmla="*/ 2450 w 4233"/>
              <a:gd name="T65" fmla="*/ 3958 h 5139"/>
              <a:gd name="T66" fmla="*/ 2450 w 4233"/>
              <a:gd name="T67" fmla="*/ 3368 h 5139"/>
              <a:gd name="T68" fmla="*/ 3063 w 4233"/>
              <a:gd name="T69" fmla="*/ 2933 h 5139"/>
              <a:gd name="T70" fmla="*/ 3246 w 4233"/>
              <a:gd name="T71" fmla="*/ 3036 h 5139"/>
              <a:gd name="T72" fmla="*/ 3387 w 4233"/>
              <a:gd name="T73" fmla="*/ 3056 h 5139"/>
              <a:gd name="T74" fmla="*/ 3905 w 4233"/>
              <a:gd name="T75" fmla="*/ 2792 h 5139"/>
              <a:gd name="T76" fmla="*/ 3893 w 4233"/>
              <a:gd name="T77" fmla="*/ 2502 h 5139"/>
              <a:gd name="T78" fmla="*/ 3603 w 4233"/>
              <a:gd name="T79" fmla="*/ 2514 h 5139"/>
              <a:gd name="T80" fmla="*/ 3365 w 4233"/>
              <a:gd name="T81" fmla="*/ 2643 h 5139"/>
              <a:gd name="T82" fmla="*/ 3305 w 4233"/>
              <a:gd name="T83" fmla="*/ 2568 h 5139"/>
              <a:gd name="T84" fmla="*/ 3371 w 4233"/>
              <a:gd name="T85" fmla="*/ 2445 h 5139"/>
              <a:gd name="T86" fmla="*/ 2975 w 4233"/>
              <a:gd name="T87" fmla="*/ 4384 h 5139"/>
              <a:gd name="T88" fmla="*/ 2975 w 4233"/>
              <a:gd name="T89" fmla="*/ 4739 h 5139"/>
              <a:gd name="T90" fmla="*/ 1258 w 4233"/>
              <a:gd name="T91" fmla="*/ 4739 h 5139"/>
              <a:gd name="T92" fmla="*/ 1258 w 4233"/>
              <a:gd name="T93" fmla="*/ 4384 h 5139"/>
              <a:gd name="T94" fmla="*/ 1285 w 4233"/>
              <a:gd name="T95" fmla="*/ 4358 h 5139"/>
              <a:gd name="T96" fmla="*/ 2948 w 4233"/>
              <a:gd name="T97" fmla="*/ 4358 h 5139"/>
              <a:gd name="T98" fmla="*/ 2975 w 4233"/>
              <a:gd name="T99" fmla="*/ 4384 h 5139"/>
              <a:gd name="T100" fmla="*/ 546 w 4233"/>
              <a:gd name="T101" fmla="*/ 1508 h 5139"/>
              <a:gd name="T102" fmla="*/ 492 w 4233"/>
              <a:gd name="T103" fmla="*/ 1044 h 5139"/>
              <a:gd name="T104" fmla="*/ 687 w 4233"/>
              <a:gd name="T105" fmla="*/ 902 h 5139"/>
              <a:gd name="T106" fmla="*/ 946 w 4233"/>
              <a:gd name="T107" fmla="*/ 954 h 5139"/>
              <a:gd name="T108" fmla="*/ 946 w 4233"/>
              <a:gd name="T109" fmla="*/ 1991 h 5139"/>
              <a:gd name="T110" fmla="*/ 546 w 4233"/>
              <a:gd name="T111" fmla="*/ 1508 h 5139"/>
              <a:gd name="T112" fmla="*/ 3287 w 4233"/>
              <a:gd name="T113" fmla="*/ 1991 h 5139"/>
              <a:gd name="T114" fmla="*/ 3287 w 4233"/>
              <a:gd name="T115" fmla="*/ 954 h 5139"/>
              <a:gd name="T116" fmla="*/ 3545 w 4233"/>
              <a:gd name="T117" fmla="*/ 902 h 5139"/>
              <a:gd name="T118" fmla="*/ 3741 w 4233"/>
              <a:gd name="T119" fmla="*/ 1044 h 5139"/>
              <a:gd name="T120" fmla="*/ 3687 w 4233"/>
              <a:gd name="T121" fmla="*/ 1508 h 5139"/>
              <a:gd name="T122" fmla="*/ 3287 w 4233"/>
              <a:gd name="T123" fmla="*/ 1991 h 5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33" h="5139">
                <a:moveTo>
                  <a:pt x="3371" y="2445"/>
                </a:moveTo>
                <a:cubicBezTo>
                  <a:pt x="3668" y="2237"/>
                  <a:pt x="3910" y="1972"/>
                  <a:pt x="4052" y="1697"/>
                </a:cubicBezTo>
                <a:cubicBezTo>
                  <a:pt x="4217" y="1379"/>
                  <a:pt x="4233" y="1074"/>
                  <a:pt x="4097" y="839"/>
                </a:cubicBezTo>
                <a:cubicBezTo>
                  <a:pt x="3986" y="646"/>
                  <a:pt x="3811" y="524"/>
                  <a:pt x="3603" y="495"/>
                </a:cubicBezTo>
                <a:cubicBezTo>
                  <a:pt x="3500" y="481"/>
                  <a:pt x="3393" y="489"/>
                  <a:pt x="3287" y="517"/>
                </a:cubicBezTo>
                <a:lnTo>
                  <a:pt x="3287" y="160"/>
                </a:lnTo>
                <a:cubicBezTo>
                  <a:pt x="3287" y="72"/>
                  <a:pt x="3215" y="0"/>
                  <a:pt x="3126" y="0"/>
                </a:cubicBezTo>
                <a:lnTo>
                  <a:pt x="1106" y="0"/>
                </a:lnTo>
                <a:cubicBezTo>
                  <a:pt x="1018" y="0"/>
                  <a:pt x="946" y="72"/>
                  <a:pt x="946" y="160"/>
                </a:cubicBezTo>
                <a:lnTo>
                  <a:pt x="946" y="517"/>
                </a:lnTo>
                <a:cubicBezTo>
                  <a:pt x="840" y="489"/>
                  <a:pt x="733" y="481"/>
                  <a:pt x="630" y="495"/>
                </a:cubicBezTo>
                <a:cubicBezTo>
                  <a:pt x="422" y="524"/>
                  <a:pt x="247" y="646"/>
                  <a:pt x="136" y="839"/>
                </a:cubicBezTo>
                <a:cubicBezTo>
                  <a:pt x="0" y="1074"/>
                  <a:pt x="16" y="1379"/>
                  <a:pt x="181" y="1697"/>
                </a:cubicBezTo>
                <a:cubicBezTo>
                  <a:pt x="323" y="1972"/>
                  <a:pt x="565" y="2237"/>
                  <a:pt x="862" y="2445"/>
                </a:cubicBezTo>
                <a:cubicBezTo>
                  <a:pt x="925" y="2489"/>
                  <a:pt x="933" y="2536"/>
                  <a:pt x="927" y="2568"/>
                </a:cubicBezTo>
                <a:cubicBezTo>
                  <a:pt x="922" y="2604"/>
                  <a:pt x="898" y="2634"/>
                  <a:pt x="868" y="2643"/>
                </a:cubicBezTo>
                <a:cubicBezTo>
                  <a:pt x="823" y="2656"/>
                  <a:pt x="737" y="2630"/>
                  <a:pt x="630" y="2514"/>
                </a:cubicBezTo>
                <a:cubicBezTo>
                  <a:pt x="554" y="2430"/>
                  <a:pt x="424" y="2425"/>
                  <a:pt x="340" y="2502"/>
                </a:cubicBezTo>
                <a:cubicBezTo>
                  <a:pt x="257" y="2578"/>
                  <a:pt x="251" y="2708"/>
                  <a:pt x="328" y="2792"/>
                </a:cubicBezTo>
                <a:cubicBezTo>
                  <a:pt x="525" y="3007"/>
                  <a:pt x="714" y="3056"/>
                  <a:pt x="846" y="3056"/>
                </a:cubicBezTo>
                <a:cubicBezTo>
                  <a:pt x="906" y="3056"/>
                  <a:pt x="955" y="3046"/>
                  <a:pt x="987" y="3036"/>
                </a:cubicBezTo>
                <a:cubicBezTo>
                  <a:pt x="1055" y="3016"/>
                  <a:pt x="1117" y="2980"/>
                  <a:pt x="1170" y="2933"/>
                </a:cubicBezTo>
                <a:cubicBezTo>
                  <a:pt x="1319" y="3138"/>
                  <a:pt x="1534" y="3294"/>
                  <a:pt x="1783" y="3368"/>
                </a:cubicBezTo>
                <a:lnTo>
                  <a:pt x="1783" y="3958"/>
                </a:lnTo>
                <a:lnTo>
                  <a:pt x="1285" y="3958"/>
                </a:lnTo>
                <a:cubicBezTo>
                  <a:pt x="1049" y="3958"/>
                  <a:pt x="858" y="4149"/>
                  <a:pt x="858" y="4384"/>
                </a:cubicBezTo>
                <a:lnTo>
                  <a:pt x="858" y="4939"/>
                </a:lnTo>
                <a:cubicBezTo>
                  <a:pt x="858" y="5049"/>
                  <a:pt x="948" y="5139"/>
                  <a:pt x="1058" y="5139"/>
                </a:cubicBezTo>
                <a:lnTo>
                  <a:pt x="3175" y="5139"/>
                </a:lnTo>
                <a:cubicBezTo>
                  <a:pt x="3285" y="5139"/>
                  <a:pt x="3375" y="5049"/>
                  <a:pt x="3375" y="4939"/>
                </a:cubicBezTo>
                <a:lnTo>
                  <a:pt x="3375" y="4384"/>
                </a:lnTo>
                <a:cubicBezTo>
                  <a:pt x="3375" y="4149"/>
                  <a:pt x="3184" y="3958"/>
                  <a:pt x="2948" y="3958"/>
                </a:cubicBezTo>
                <a:lnTo>
                  <a:pt x="2450" y="3958"/>
                </a:lnTo>
                <a:lnTo>
                  <a:pt x="2450" y="3368"/>
                </a:lnTo>
                <a:cubicBezTo>
                  <a:pt x="2699" y="3294"/>
                  <a:pt x="2914" y="3138"/>
                  <a:pt x="3063" y="2933"/>
                </a:cubicBezTo>
                <a:cubicBezTo>
                  <a:pt x="3116" y="2980"/>
                  <a:pt x="3178" y="3016"/>
                  <a:pt x="3246" y="3036"/>
                </a:cubicBezTo>
                <a:cubicBezTo>
                  <a:pt x="3278" y="3046"/>
                  <a:pt x="3327" y="3056"/>
                  <a:pt x="3387" y="3056"/>
                </a:cubicBezTo>
                <a:cubicBezTo>
                  <a:pt x="3519" y="3056"/>
                  <a:pt x="3708" y="3007"/>
                  <a:pt x="3905" y="2792"/>
                </a:cubicBezTo>
                <a:cubicBezTo>
                  <a:pt x="3982" y="2708"/>
                  <a:pt x="3976" y="2578"/>
                  <a:pt x="3893" y="2502"/>
                </a:cubicBezTo>
                <a:cubicBezTo>
                  <a:pt x="3809" y="2425"/>
                  <a:pt x="3679" y="2430"/>
                  <a:pt x="3603" y="2514"/>
                </a:cubicBezTo>
                <a:cubicBezTo>
                  <a:pt x="3496" y="2630"/>
                  <a:pt x="3410" y="2656"/>
                  <a:pt x="3365" y="2643"/>
                </a:cubicBezTo>
                <a:cubicBezTo>
                  <a:pt x="3334" y="2634"/>
                  <a:pt x="3311" y="2604"/>
                  <a:pt x="3305" y="2568"/>
                </a:cubicBezTo>
                <a:cubicBezTo>
                  <a:pt x="3300" y="2536"/>
                  <a:pt x="3308" y="2489"/>
                  <a:pt x="3371" y="2445"/>
                </a:cubicBezTo>
                <a:close/>
                <a:moveTo>
                  <a:pt x="2975" y="4384"/>
                </a:moveTo>
                <a:lnTo>
                  <a:pt x="2975" y="4739"/>
                </a:lnTo>
                <a:lnTo>
                  <a:pt x="1258" y="4739"/>
                </a:lnTo>
                <a:lnTo>
                  <a:pt x="1258" y="4384"/>
                </a:lnTo>
                <a:cubicBezTo>
                  <a:pt x="1258" y="4370"/>
                  <a:pt x="1270" y="4358"/>
                  <a:pt x="1285" y="4358"/>
                </a:cubicBezTo>
                <a:lnTo>
                  <a:pt x="2948" y="4358"/>
                </a:lnTo>
                <a:cubicBezTo>
                  <a:pt x="2963" y="4358"/>
                  <a:pt x="2975" y="4370"/>
                  <a:pt x="2975" y="4384"/>
                </a:cubicBezTo>
                <a:close/>
                <a:moveTo>
                  <a:pt x="546" y="1508"/>
                </a:moveTo>
                <a:cubicBezTo>
                  <a:pt x="489" y="1399"/>
                  <a:pt x="406" y="1192"/>
                  <a:pt x="492" y="1044"/>
                </a:cubicBezTo>
                <a:cubicBezTo>
                  <a:pt x="540" y="960"/>
                  <a:pt x="604" y="913"/>
                  <a:pt x="687" y="902"/>
                </a:cubicBezTo>
                <a:cubicBezTo>
                  <a:pt x="765" y="891"/>
                  <a:pt x="857" y="911"/>
                  <a:pt x="946" y="954"/>
                </a:cubicBezTo>
                <a:lnTo>
                  <a:pt x="946" y="1991"/>
                </a:lnTo>
                <a:cubicBezTo>
                  <a:pt x="774" y="1845"/>
                  <a:pt x="632" y="1675"/>
                  <a:pt x="546" y="1508"/>
                </a:cubicBezTo>
                <a:close/>
                <a:moveTo>
                  <a:pt x="3287" y="1991"/>
                </a:moveTo>
                <a:lnTo>
                  <a:pt x="3287" y="954"/>
                </a:lnTo>
                <a:cubicBezTo>
                  <a:pt x="3376" y="910"/>
                  <a:pt x="3467" y="891"/>
                  <a:pt x="3545" y="902"/>
                </a:cubicBezTo>
                <a:cubicBezTo>
                  <a:pt x="3629" y="913"/>
                  <a:pt x="3693" y="960"/>
                  <a:pt x="3741" y="1044"/>
                </a:cubicBezTo>
                <a:cubicBezTo>
                  <a:pt x="3827" y="1192"/>
                  <a:pt x="3744" y="1399"/>
                  <a:pt x="3687" y="1508"/>
                </a:cubicBezTo>
                <a:cubicBezTo>
                  <a:pt x="3601" y="1675"/>
                  <a:pt x="3459" y="1845"/>
                  <a:pt x="3287" y="19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822" y="41615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风险分析及对策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091798" y="2455045"/>
            <a:ext cx="0" cy="180277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13" name="组合 12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307545" y="3517756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50408" y="2602113"/>
            <a:ext cx="0" cy="2311998"/>
          </a:xfrm>
          <a:prstGeom prst="line">
            <a:avLst/>
          </a:prstGeom>
          <a:ln w="190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045658" y="2500208"/>
            <a:ext cx="396000" cy="0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99502" y="3781702"/>
            <a:ext cx="396000" cy="0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45658" y="5009361"/>
            <a:ext cx="396000" cy="0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6830472" y="2159172"/>
            <a:ext cx="714694" cy="714694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78349" y="214044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90072" y="2570042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项目描述，单击此处添加简短说明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1" name="arrow-pointing-left-circular-button_20407"/>
          <p:cNvSpPr>
            <a:spLocks noChangeAspect="1"/>
          </p:cNvSpPr>
          <p:nvPr/>
        </p:nvSpPr>
        <p:spPr bwMode="auto">
          <a:xfrm>
            <a:off x="6985257" y="2314215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830472" y="3410421"/>
            <a:ext cx="714694" cy="714694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78349" y="339169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90072" y="3821291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项目描述，单击此处添加简短说明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6" name="arrow-pointing-left-circular-button_20407"/>
          <p:cNvSpPr>
            <a:spLocks noChangeAspect="1"/>
          </p:cNvSpPr>
          <p:nvPr/>
        </p:nvSpPr>
        <p:spPr bwMode="auto">
          <a:xfrm>
            <a:off x="6985257" y="3565464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830472" y="4661670"/>
            <a:ext cx="714694" cy="714694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78349" y="464294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690072" y="5072540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项目描述，单击此处添加简短说明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2" name="arrow-pointing-left-circular-button_20407"/>
          <p:cNvSpPr>
            <a:spLocks noChangeAspect="1"/>
          </p:cNvSpPr>
          <p:nvPr/>
        </p:nvSpPr>
        <p:spPr bwMode="auto">
          <a:xfrm>
            <a:off x="6985257" y="4816713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854237" y="2411613"/>
            <a:ext cx="190500" cy="1905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865391" y="3697013"/>
            <a:ext cx="190500" cy="1905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65391" y="4925402"/>
            <a:ext cx="190500" cy="1905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5822" y="41615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风险分析及对策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313859" y="2088787"/>
            <a:ext cx="2247264" cy="1168166"/>
            <a:chOff x="408361" y="1656247"/>
            <a:chExt cx="2247264" cy="1168166"/>
          </a:xfrm>
        </p:grpSpPr>
        <p:grpSp>
          <p:nvGrpSpPr>
            <p:cNvPr id="34" name="组合 33"/>
            <p:cNvGrpSpPr/>
            <p:nvPr/>
          </p:nvGrpSpPr>
          <p:grpSpPr>
            <a:xfrm>
              <a:off x="408361" y="1656247"/>
              <a:ext cx="2247264" cy="975219"/>
              <a:chOff x="1154597" y="4138990"/>
              <a:chExt cx="2247264" cy="975219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154597" y="4138990"/>
                <a:ext cx="223651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对策分析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174072" y="4775655"/>
                <a:ext cx="222778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COMPANY &amp; PROJECT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35" name="矩形: 圆角 34"/>
            <p:cNvSpPr/>
            <p:nvPr/>
          </p:nvSpPr>
          <p:spPr>
            <a:xfrm>
              <a:off x="526005" y="2736093"/>
              <a:ext cx="581555" cy="88320"/>
            </a:xfrm>
            <a:prstGeom prst="roundRect">
              <a:avLst>
                <a:gd name="adj" fmla="val 50000"/>
              </a:avLst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37" name="组合 36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9273" y="2585061"/>
            <a:ext cx="1999889" cy="2214585"/>
            <a:chOff x="9205611" y="1576709"/>
            <a:chExt cx="1999889" cy="2214585"/>
          </a:xfrm>
        </p:grpSpPr>
        <p:sp>
          <p:nvSpPr>
            <p:cNvPr id="3" name="文本框 2"/>
            <p:cNvSpPr txBox="1"/>
            <p:nvPr/>
          </p:nvSpPr>
          <p:spPr>
            <a:xfrm>
              <a:off x="9205611" y="3206519"/>
              <a:ext cx="18285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i="1" spc="60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INDEX</a:t>
              </a:r>
              <a:endParaRPr lang="zh-CN" altLang="en-US" sz="3200" b="1" i="1" spc="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321651" y="1576709"/>
              <a:ext cx="188384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i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04</a:t>
              </a:r>
              <a:endParaRPr lang="zh-CN" altLang="en-US" sz="11500" b="1" i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93405" y="2801553"/>
            <a:ext cx="6524996" cy="2191065"/>
            <a:chOff x="1007919" y="2826778"/>
            <a:chExt cx="6524996" cy="2191065"/>
          </a:xfrm>
        </p:grpSpPr>
        <p:sp>
          <p:nvSpPr>
            <p:cNvPr id="22" name="椭圆 21"/>
            <p:cNvSpPr/>
            <p:nvPr/>
          </p:nvSpPr>
          <p:spPr>
            <a:xfrm>
              <a:off x="1007919" y="2922761"/>
              <a:ext cx="1051202" cy="1051202"/>
            </a:xfrm>
            <a:prstGeom prst="ellipse">
              <a:avLst/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b="1" i="1" dirty="0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4</a:t>
              </a:r>
              <a:endParaRPr lang="zh-CN" altLang="en-US" sz="5400" b="1" i="1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366540" y="2826778"/>
              <a:ext cx="2749471" cy="975219"/>
              <a:chOff x="1154597" y="4138990"/>
              <a:chExt cx="2749471" cy="975219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154597" y="4138990"/>
                <a:ext cx="274947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财务与融资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74072" y="4775655"/>
                <a:ext cx="222778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CAPTITAL FINANCING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386015" y="4171329"/>
              <a:ext cx="5146900" cy="846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正文内容，本段适应大段文字章节。如果文字较多的内容描述比较适合放在这里，请您在此修改您的内容，或者将内容粘贴到记事本后，复制到此段落中。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41" name="矩形: 圆角 40"/>
          <p:cNvSpPr/>
          <p:nvPr/>
        </p:nvSpPr>
        <p:spPr>
          <a:xfrm>
            <a:off x="2469670" y="3881399"/>
            <a:ext cx="581555" cy="88320"/>
          </a:xfrm>
          <a:prstGeom prst="roundRect">
            <a:avLst>
              <a:gd name="adj" fmla="val 50000"/>
            </a:avLst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94869" y="437022"/>
            <a:ext cx="2333017" cy="642345"/>
            <a:chOff x="409157" y="433735"/>
            <a:chExt cx="2333017" cy="642345"/>
          </a:xfrm>
        </p:grpSpPr>
        <p:grpSp>
          <p:nvGrpSpPr>
            <p:cNvPr id="13" name="组合 12"/>
            <p:cNvGrpSpPr/>
            <p:nvPr/>
          </p:nvGrpSpPr>
          <p:grpSpPr>
            <a:xfrm>
              <a:off x="1146924" y="433735"/>
              <a:ext cx="1595250" cy="574861"/>
              <a:chOff x="1146924" y="463141"/>
              <a:chExt cx="1595250" cy="574861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146924" y="463141"/>
                <a:ext cx="1595250" cy="565434"/>
                <a:chOff x="806124" y="304288"/>
                <a:chExt cx="1595250" cy="565434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806124" y="304288"/>
                  <a:ext cx="146161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COMPANY</a:t>
                  </a:r>
                  <a:endParaRPr lang="zh-CN" altLang="en-US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815849" y="608111"/>
                  <a:ext cx="1585525" cy="2616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Information Datils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</p:grpSp>
          <p:cxnSp>
            <p:nvCxnSpPr>
              <p:cNvPr id="18" name="直接连接符 17"/>
              <p:cNvCxnSpPr/>
              <p:nvPr/>
            </p:nvCxnSpPr>
            <p:spPr>
              <a:xfrm>
                <a:off x="1228365" y="1038002"/>
                <a:ext cx="141396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409157" y="442451"/>
              <a:ext cx="684611" cy="633629"/>
              <a:chOff x="409157" y="447161"/>
              <a:chExt cx="684611" cy="63362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26361" y="447161"/>
                <a:ext cx="633629" cy="633629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09157" y="615357"/>
                <a:ext cx="6846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6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724400" y="2407557"/>
            <a:ext cx="1509485" cy="150948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01</a:t>
            </a:r>
            <a:endParaRPr lang="zh-CN" altLang="en-US" sz="3600" b="1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994399" y="2407557"/>
            <a:ext cx="1509485" cy="1509485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03</a:t>
            </a:r>
            <a:endParaRPr lang="zh-CN" altLang="en-US" sz="3600" b="1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24400" y="3634014"/>
            <a:ext cx="1509485" cy="1509485"/>
          </a:xfrm>
          <a:prstGeom prst="ellipse">
            <a:avLst/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02</a:t>
            </a:r>
            <a:endParaRPr lang="zh-CN" altLang="en-US" sz="3600" b="1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3628" y="229552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58075" y="2775231"/>
            <a:ext cx="2031325" cy="595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添加项目描述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请在此修改具体内容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73628" y="425304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58075" y="4732750"/>
            <a:ext cx="2031325" cy="595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添加项目描述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 algn="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请在此修改具体内容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02602" y="229552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02602" y="2775231"/>
            <a:ext cx="2031325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添加项目描述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请在此修改具体内容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02602" y="425304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02602" y="4732750"/>
            <a:ext cx="2031325" cy="589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添加项目描述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请在此修改具体内容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5822" y="41615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财务与融资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994399" y="3626758"/>
            <a:ext cx="1509485" cy="150948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04</a:t>
            </a:r>
            <a:endParaRPr lang="zh-CN" altLang="en-US" sz="3600" b="1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629802" y="3775215"/>
            <a:ext cx="2459598" cy="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102602" y="3775215"/>
            <a:ext cx="2459598" cy="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00550" y="2200274"/>
            <a:ext cx="3352800" cy="3352802"/>
            <a:chOff x="4419600" y="1752599"/>
            <a:chExt cx="3352800" cy="3352802"/>
          </a:xfrm>
        </p:grpSpPr>
        <p:grpSp>
          <p:nvGrpSpPr>
            <p:cNvPr id="6" name="组合 5"/>
            <p:cNvGrpSpPr/>
            <p:nvPr/>
          </p:nvGrpSpPr>
          <p:grpSpPr>
            <a:xfrm>
              <a:off x="4419600" y="1752599"/>
              <a:ext cx="3352800" cy="3352802"/>
              <a:chOff x="4819650" y="2181225"/>
              <a:chExt cx="3352800" cy="3352802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4819650" y="4555934"/>
                <a:ext cx="3352800" cy="819150"/>
              </a:xfrm>
              <a:prstGeom prst="roundRect">
                <a:avLst>
                  <a:gd name="adj" fmla="val 50000"/>
                </a:avLst>
              </a:prstGeom>
              <a:solidFill>
                <a:srgbClr val="C7141A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endParaRPr>
              </a:p>
            </p:txBody>
          </p:sp>
          <p:sp>
            <p:nvSpPr>
              <p:cNvPr id="4" name="矩形: 圆角 3"/>
              <p:cNvSpPr/>
              <p:nvPr/>
            </p:nvSpPr>
            <p:spPr>
              <a:xfrm rot="18000000">
                <a:off x="4190999" y="3448050"/>
                <a:ext cx="3352800" cy="819150"/>
              </a:xfrm>
              <a:prstGeom prst="roundRect">
                <a:avLst>
                  <a:gd name="adj" fmla="val 50000"/>
                </a:avLst>
              </a:prstGeom>
              <a:solidFill>
                <a:srgbClr val="C7141A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endParaRPr>
              </a:p>
            </p:txBody>
          </p:sp>
          <p:sp>
            <p:nvSpPr>
              <p:cNvPr id="5" name="矩形: 圆角 4"/>
              <p:cNvSpPr/>
              <p:nvPr/>
            </p:nvSpPr>
            <p:spPr>
              <a:xfrm rot="14400000">
                <a:off x="5448302" y="3448052"/>
                <a:ext cx="3352800" cy="819150"/>
              </a:xfrm>
              <a:prstGeom prst="roundRect">
                <a:avLst>
                  <a:gd name="adj" fmla="val 50000"/>
                </a:avLst>
              </a:prstGeom>
              <a:solidFill>
                <a:srgbClr val="C7141A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7" name="太阳形 44"/>
            <p:cNvSpPr>
              <a:spLocks noChangeArrowheads="1"/>
            </p:cNvSpPr>
            <p:nvPr/>
          </p:nvSpPr>
          <p:spPr bwMode="auto">
            <a:xfrm>
              <a:off x="4635474" y="4350694"/>
              <a:ext cx="464600" cy="336089"/>
            </a:xfrm>
            <a:custGeom>
              <a:avLst/>
              <a:gdLst>
                <a:gd name="connsiteX0" fmla="*/ 0 w 608697"/>
                <a:gd name="connsiteY0" fmla="*/ 384511 h 440328"/>
                <a:gd name="connsiteX1" fmla="*/ 273317 w 608697"/>
                <a:gd name="connsiteY1" fmla="*/ 384511 h 440328"/>
                <a:gd name="connsiteX2" fmla="*/ 273317 w 608697"/>
                <a:gd name="connsiteY2" fmla="*/ 415512 h 440328"/>
                <a:gd name="connsiteX3" fmla="*/ 335380 w 608697"/>
                <a:gd name="connsiteY3" fmla="*/ 415512 h 440328"/>
                <a:gd name="connsiteX4" fmla="*/ 335380 w 608697"/>
                <a:gd name="connsiteY4" fmla="*/ 384511 h 440328"/>
                <a:gd name="connsiteX5" fmla="*/ 608697 w 608697"/>
                <a:gd name="connsiteY5" fmla="*/ 384511 h 440328"/>
                <a:gd name="connsiteX6" fmla="*/ 608697 w 608697"/>
                <a:gd name="connsiteY6" fmla="*/ 415512 h 440328"/>
                <a:gd name="connsiteX7" fmla="*/ 583857 w 608697"/>
                <a:gd name="connsiteY7" fmla="*/ 440328 h 440328"/>
                <a:gd name="connsiteX8" fmla="*/ 24840 w 608697"/>
                <a:gd name="connsiteY8" fmla="*/ 440328 h 440328"/>
                <a:gd name="connsiteX9" fmla="*/ 0 w 608697"/>
                <a:gd name="connsiteY9" fmla="*/ 415512 h 440328"/>
                <a:gd name="connsiteX10" fmla="*/ 216210 w 608697"/>
                <a:gd name="connsiteY10" fmla="*/ 86798 h 440328"/>
                <a:gd name="connsiteX11" fmla="*/ 269323 w 608697"/>
                <a:gd name="connsiteY11" fmla="*/ 179836 h 440328"/>
                <a:gd name="connsiteX12" fmla="*/ 236052 w 608697"/>
                <a:gd name="connsiteY12" fmla="*/ 179836 h 440328"/>
                <a:gd name="connsiteX13" fmla="*/ 236052 w 608697"/>
                <a:gd name="connsiteY13" fmla="*/ 210824 h 440328"/>
                <a:gd name="connsiteX14" fmla="*/ 285734 w 608697"/>
                <a:gd name="connsiteY14" fmla="*/ 210824 h 440328"/>
                <a:gd name="connsiteX15" fmla="*/ 285734 w 608697"/>
                <a:gd name="connsiteY15" fmla="*/ 235629 h 440328"/>
                <a:gd name="connsiteX16" fmla="*/ 236052 w 608697"/>
                <a:gd name="connsiteY16" fmla="*/ 235629 h 440328"/>
                <a:gd name="connsiteX17" fmla="*/ 236052 w 608697"/>
                <a:gd name="connsiteY17" fmla="*/ 260434 h 440328"/>
                <a:gd name="connsiteX18" fmla="*/ 285734 w 608697"/>
                <a:gd name="connsiteY18" fmla="*/ 260434 h 440328"/>
                <a:gd name="connsiteX19" fmla="*/ 285734 w 608697"/>
                <a:gd name="connsiteY19" fmla="*/ 285239 h 440328"/>
                <a:gd name="connsiteX20" fmla="*/ 323033 w 608697"/>
                <a:gd name="connsiteY20" fmla="*/ 285239 h 440328"/>
                <a:gd name="connsiteX21" fmla="*/ 323033 w 608697"/>
                <a:gd name="connsiteY21" fmla="*/ 260434 h 440328"/>
                <a:gd name="connsiteX22" fmla="*/ 372715 w 608697"/>
                <a:gd name="connsiteY22" fmla="*/ 260434 h 440328"/>
                <a:gd name="connsiteX23" fmla="*/ 372715 w 608697"/>
                <a:gd name="connsiteY23" fmla="*/ 235629 h 440328"/>
                <a:gd name="connsiteX24" fmla="*/ 323033 w 608697"/>
                <a:gd name="connsiteY24" fmla="*/ 235629 h 440328"/>
                <a:gd name="connsiteX25" fmla="*/ 323033 w 608697"/>
                <a:gd name="connsiteY25" fmla="*/ 210824 h 440328"/>
                <a:gd name="connsiteX26" fmla="*/ 372715 w 608697"/>
                <a:gd name="connsiteY26" fmla="*/ 210824 h 440328"/>
                <a:gd name="connsiteX27" fmla="*/ 372715 w 608697"/>
                <a:gd name="connsiteY27" fmla="*/ 179836 h 440328"/>
                <a:gd name="connsiteX28" fmla="*/ 339444 w 608697"/>
                <a:gd name="connsiteY28" fmla="*/ 179836 h 440328"/>
                <a:gd name="connsiteX29" fmla="*/ 392558 w 608697"/>
                <a:gd name="connsiteY29" fmla="*/ 86798 h 440328"/>
                <a:gd name="connsiteX30" fmla="*/ 348993 w 608697"/>
                <a:gd name="connsiteY30" fmla="*/ 86798 h 440328"/>
                <a:gd name="connsiteX31" fmla="*/ 304831 w 608697"/>
                <a:gd name="connsiteY31" fmla="*/ 167396 h 440328"/>
                <a:gd name="connsiteX32" fmla="*/ 303936 w 608697"/>
                <a:gd name="connsiteY32" fmla="*/ 167396 h 440328"/>
                <a:gd name="connsiteX33" fmla="*/ 259849 w 608697"/>
                <a:gd name="connsiteY33" fmla="*/ 86798 h 440328"/>
                <a:gd name="connsiteX34" fmla="*/ 87007 w 608697"/>
                <a:gd name="connsiteY34" fmla="*/ 37188 h 440328"/>
                <a:gd name="connsiteX35" fmla="*/ 521760 w 608697"/>
                <a:gd name="connsiteY35" fmla="*/ 37188 h 440328"/>
                <a:gd name="connsiteX36" fmla="*/ 521760 w 608697"/>
                <a:gd name="connsiteY36" fmla="*/ 322484 h 440328"/>
                <a:gd name="connsiteX37" fmla="*/ 87007 w 608697"/>
                <a:gd name="connsiteY37" fmla="*/ 322484 h 440328"/>
                <a:gd name="connsiteX38" fmla="*/ 74518 w 608697"/>
                <a:gd name="connsiteY38" fmla="*/ 24802 h 440328"/>
                <a:gd name="connsiteX39" fmla="*/ 74518 w 608697"/>
                <a:gd name="connsiteY39" fmla="*/ 334870 h 440328"/>
                <a:gd name="connsiteX40" fmla="*/ 534179 w 608697"/>
                <a:gd name="connsiteY40" fmla="*/ 334870 h 440328"/>
                <a:gd name="connsiteX41" fmla="*/ 534179 w 608697"/>
                <a:gd name="connsiteY41" fmla="*/ 24802 h 440328"/>
                <a:gd name="connsiteX42" fmla="*/ 74518 w 608697"/>
                <a:gd name="connsiteY42" fmla="*/ 0 h 440328"/>
                <a:gd name="connsiteX43" fmla="*/ 534179 w 608697"/>
                <a:gd name="connsiteY43" fmla="*/ 0 h 440328"/>
                <a:gd name="connsiteX44" fmla="*/ 559019 w 608697"/>
                <a:gd name="connsiteY44" fmla="*/ 24802 h 440328"/>
                <a:gd name="connsiteX45" fmla="*/ 559019 w 608697"/>
                <a:gd name="connsiteY45" fmla="*/ 359672 h 440328"/>
                <a:gd name="connsiteX46" fmla="*/ 49678 w 608697"/>
                <a:gd name="connsiteY46" fmla="*/ 359672 h 440328"/>
                <a:gd name="connsiteX47" fmla="*/ 49678 w 608697"/>
                <a:gd name="connsiteY47" fmla="*/ 24802 h 440328"/>
                <a:gd name="connsiteX48" fmla="*/ 74518 w 608697"/>
                <a:gd name="connsiteY48" fmla="*/ 0 h 44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697" h="440328">
                  <a:moveTo>
                    <a:pt x="0" y="384511"/>
                  </a:moveTo>
                  <a:lnTo>
                    <a:pt x="273317" y="384511"/>
                  </a:lnTo>
                  <a:lnTo>
                    <a:pt x="273317" y="415512"/>
                  </a:lnTo>
                  <a:lnTo>
                    <a:pt x="335380" y="415512"/>
                  </a:lnTo>
                  <a:lnTo>
                    <a:pt x="335380" y="384511"/>
                  </a:lnTo>
                  <a:lnTo>
                    <a:pt x="608697" y="384511"/>
                  </a:lnTo>
                  <a:lnTo>
                    <a:pt x="608697" y="415512"/>
                  </a:lnTo>
                  <a:cubicBezTo>
                    <a:pt x="608697" y="429150"/>
                    <a:pt x="597508" y="440328"/>
                    <a:pt x="583857" y="440328"/>
                  </a:cubicBezTo>
                  <a:lnTo>
                    <a:pt x="24840" y="440328"/>
                  </a:lnTo>
                  <a:cubicBezTo>
                    <a:pt x="11189" y="440328"/>
                    <a:pt x="0" y="429150"/>
                    <a:pt x="0" y="415512"/>
                  </a:cubicBezTo>
                  <a:close/>
                  <a:moveTo>
                    <a:pt x="216210" y="86798"/>
                  </a:moveTo>
                  <a:lnTo>
                    <a:pt x="269323" y="179836"/>
                  </a:lnTo>
                  <a:lnTo>
                    <a:pt x="236052" y="179836"/>
                  </a:lnTo>
                  <a:lnTo>
                    <a:pt x="236052" y="210824"/>
                  </a:lnTo>
                  <a:lnTo>
                    <a:pt x="285734" y="210824"/>
                  </a:lnTo>
                  <a:lnTo>
                    <a:pt x="285734" y="235629"/>
                  </a:lnTo>
                  <a:lnTo>
                    <a:pt x="236052" y="235629"/>
                  </a:lnTo>
                  <a:lnTo>
                    <a:pt x="236052" y="260434"/>
                  </a:lnTo>
                  <a:lnTo>
                    <a:pt x="285734" y="260434"/>
                  </a:lnTo>
                  <a:lnTo>
                    <a:pt x="285734" y="285239"/>
                  </a:lnTo>
                  <a:lnTo>
                    <a:pt x="323033" y="285239"/>
                  </a:lnTo>
                  <a:lnTo>
                    <a:pt x="323033" y="260434"/>
                  </a:lnTo>
                  <a:lnTo>
                    <a:pt x="372715" y="260434"/>
                  </a:lnTo>
                  <a:lnTo>
                    <a:pt x="372715" y="235629"/>
                  </a:lnTo>
                  <a:lnTo>
                    <a:pt x="323033" y="235629"/>
                  </a:lnTo>
                  <a:lnTo>
                    <a:pt x="323033" y="210824"/>
                  </a:lnTo>
                  <a:lnTo>
                    <a:pt x="372715" y="210824"/>
                  </a:lnTo>
                  <a:lnTo>
                    <a:pt x="372715" y="179836"/>
                  </a:lnTo>
                  <a:lnTo>
                    <a:pt x="339444" y="179836"/>
                  </a:lnTo>
                  <a:lnTo>
                    <a:pt x="392558" y="86798"/>
                  </a:lnTo>
                  <a:lnTo>
                    <a:pt x="348993" y="86798"/>
                  </a:lnTo>
                  <a:lnTo>
                    <a:pt x="304831" y="167396"/>
                  </a:lnTo>
                  <a:lnTo>
                    <a:pt x="303936" y="167396"/>
                  </a:lnTo>
                  <a:lnTo>
                    <a:pt x="259849" y="86798"/>
                  </a:lnTo>
                  <a:close/>
                  <a:moveTo>
                    <a:pt x="87007" y="37188"/>
                  </a:moveTo>
                  <a:lnTo>
                    <a:pt x="521760" y="37188"/>
                  </a:lnTo>
                  <a:lnTo>
                    <a:pt x="521760" y="322484"/>
                  </a:lnTo>
                  <a:lnTo>
                    <a:pt x="87007" y="322484"/>
                  </a:lnTo>
                  <a:close/>
                  <a:moveTo>
                    <a:pt x="74518" y="24802"/>
                  </a:moveTo>
                  <a:lnTo>
                    <a:pt x="74518" y="334870"/>
                  </a:lnTo>
                  <a:lnTo>
                    <a:pt x="534179" y="334870"/>
                  </a:lnTo>
                  <a:lnTo>
                    <a:pt x="534179" y="24802"/>
                  </a:lnTo>
                  <a:close/>
                  <a:moveTo>
                    <a:pt x="74518" y="0"/>
                  </a:moveTo>
                  <a:lnTo>
                    <a:pt x="534179" y="0"/>
                  </a:lnTo>
                  <a:cubicBezTo>
                    <a:pt x="547830" y="0"/>
                    <a:pt x="559019" y="11172"/>
                    <a:pt x="559019" y="24802"/>
                  </a:cubicBezTo>
                  <a:lnTo>
                    <a:pt x="559019" y="359672"/>
                  </a:lnTo>
                  <a:lnTo>
                    <a:pt x="49678" y="359672"/>
                  </a:lnTo>
                  <a:lnTo>
                    <a:pt x="49678" y="24802"/>
                  </a:lnTo>
                  <a:cubicBezTo>
                    <a:pt x="49678" y="11172"/>
                    <a:pt x="60867" y="0"/>
                    <a:pt x="7451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8" name="太阳形 44"/>
            <p:cNvSpPr>
              <a:spLocks noChangeArrowheads="1"/>
            </p:cNvSpPr>
            <p:nvPr/>
          </p:nvSpPr>
          <p:spPr bwMode="auto">
            <a:xfrm>
              <a:off x="7091927" y="4251024"/>
              <a:ext cx="464600" cy="437581"/>
            </a:xfrm>
            <a:custGeom>
              <a:avLst/>
              <a:gdLst>
                <a:gd name="T0" fmla="*/ 12933 w 12933"/>
                <a:gd name="T1" fmla="*/ 5028 h 12198"/>
                <a:gd name="T2" fmla="*/ 7549 w 12933"/>
                <a:gd name="T3" fmla="*/ 1531 h 12198"/>
                <a:gd name="T4" fmla="*/ 6467 w 12933"/>
                <a:gd name="T5" fmla="*/ 0 h 12198"/>
                <a:gd name="T6" fmla="*/ 5384 w 12933"/>
                <a:gd name="T7" fmla="*/ 1531 h 12198"/>
                <a:gd name="T8" fmla="*/ 0 w 12933"/>
                <a:gd name="T9" fmla="*/ 5028 h 12198"/>
                <a:gd name="T10" fmla="*/ 452 w 12933"/>
                <a:gd name="T11" fmla="*/ 7610 h 12198"/>
                <a:gd name="T12" fmla="*/ 10910 w 12933"/>
                <a:gd name="T13" fmla="*/ 12198 h 12198"/>
                <a:gd name="T14" fmla="*/ 12933 w 12933"/>
                <a:gd name="T15" fmla="*/ 7610 h 12198"/>
                <a:gd name="T16" fmla="*/ 6920 w 12933"/>
                <a:gd name="T17" fmla="*/ 8984 h 12198"/>
                <a:gd name="T18" fmla="*/ 8704 w 12933"/>
                <a:gd name="T19" fmla="*/ 7623 h 12198"/>
                <a:gd name="T20" fmla="*/ 6013 w 12933"/>
                <a:gd name="T21" fmla="*/ 11291 h 12198"/>
                <a:gd name="T22" fmla="*/ 4453 w 12933"/>
                <a:gd name="T23" fmla="*/ 9890 h 12198"/>
                <a:gd name="T24" fmla="*/ 6013 w 12933"/>
                <a:gd name="T25" fmla="*/ 11291 h 12198"/>
                <a:gd name="T26" fmla="*/ 4229 w 12933"/>
                <a:gd name="T27" fmla="*/ 7623 h 12198"/>
                <a:gd name="T28" fmla="*/ 6013 w 12933"/>
                <a:gd name="T29" fmla="*/ 8984 h 12198"/>
                <a:gd name="T30" fmla="*/ 4363 w 12933"/>
                <a:gd name="T31" fmla="*/ 8984 h 12198"/>
                <a:gd name="T32" fmla="*/ 6630 w 12933"/>
                <a:gd name="T33" fmla="*/ 1325 h 12198"/>
                <a:gd name="T34" fmla="*/ 6303 w 12933"/>
                <a:gd name="T35" fmla="*/ 1325 h 12198"/>
                <a:gd name="T36" fmla="*/ 6303 w 12933"/>
                <a:gd name="T37" fmla="*/ 971 h 12198"/>
                <a:gd name="T38" fmla="*/ 6630 w 12933"/>
                <a:gd name="T39" fmla="*/ 971 h 12198"/>
                <a:gd name="T40" fmla="*/ 6000 w 12933"/>
                <a:gd name="T41" fmla="*/ 2196 h 12198"/>
                <a:gd name="T42" fmla="*/ 6934 w 12933"/>
                <a:gd name="T43" fmla="*/ 2196 h 12198"/>
                <a:gd name="T44" fmla="*/ 2935 w 12933"/>
                <a:gd name="T45" fmla="*/ 5028 h 12198"/>
                <a:gd name="T46" fmla="*/ 907 w 12933"/>
                <a:gd name="T47" fmla="*/ 5935 h 12198"/>
                <a:gd name="T48" fmla="*/ 12027 w 12933"/>
                <a:gd name="T49" fmla="*/ 6704 h 12198"/>
                <a:gd name="T50" fmla="*/ 907 w 12933"/>
                <a:gd name="T51" fmla="*/ 5935 h 12198"/>
                <a:gd name="T52" fmla="*/ 3452 w 12933"/>
                <a:gd name="T53" fmla="*/ 8984 h 12198"/>
                <a:gd name="T54" fmla="*/ 1415 w 12933"/>
                <a:gd name="T55" fmla="*/ 7623 h 12198"/>
                <a:gd name="T56" fmla="*/ 2671 w 12933"/>
                <a:gd name="T57" fmla="*/ 11291 h 12198"/>
                <a:gd name="T58" fmla="*/ 3542 w 12933"/>
                <a:gd name="T59" fmla="*/ 9890 h 12198"/>
                <a:gd name="T60" fmla="*/ 2671 w 12933"/>
                <a:gd name="T61" fmla="*/ 11291 h 12198"/>
                <a:gd name="T62" fmla="*/ 8480 w 12933"/>
                <a:gd name="T63" fmla="*/ 9890 h 12198"/>
                <a:gd name="T64" fmla="*/ 6920 w 12933"/>
                <a:gd name="T65" fmla="*/ 11291 h 12198"/>
                <a:gd name="T66" fmla="*/ 10263 w 12933"/>
                <a:gd name="T67" fmla="*/ 11291 h 12198"/>
                <a:gd name="T68" fmla="*/ 9391 w 12933"/>
                <a:gd name="T69" fmla="*/ 9890 h 12198"/>
                <a:gd name="T70" fmla="*/ 10263 w 12933"/>
                <a:gd name="T71" fmla="*/ 11291 h 12198"/>
                <a:gd name="T72" fmla="*/ 9481 w 12933"/>
                <a:gd name="T73" fmla="*/ 8984 h 12198"/>
                <a:gd name="T74" fmla="*/ 11519 w 12933"/>
                <a:gd name="T75" fmla="*/ 7623 h 1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33" h="12198">
                  <a:moveTo>
                    <a:pt x="12933" y="7610"/>
                  </a:moveTo>
                  <a:lnTo>
                    <a:pt x="12933" y="5028"/>
                  </a:lnTo>
                  <a:lnTo>
                    <a:pt x="11334" y="5028"/>
                  </a:lnTo>
                  <a:lnTo>
                    <a:pt x="7549" y="1531"/>
                  </a:lnTo>
                  <a:cubicBezTo>
                    <a:pt x="7592" y="1411"/>
                    <a:pt x="7615" y="1282"/>
                    <a:pt x="7615" y="1148"/>
                  </a:cubicBezTo>
                  <a:cubicBezTo>
                    <a:pt x="7615" y="515"/>
                    <a:pt x="7100" y="0"/>
                    <a:pt x="6467" y="0"/>
                  </a:cubicBezTo>
                  <a:cubicBezTo>
                    <a:pt x="5834" y="0"/>
                    <a:pt x="5318" y="515"/>
                    <a:pt x="5318" y="1148"/>
                  </a:cubicBezTo>
                  <a:cubicBezTo>
                    <a:pt x="5318" y="1282"/>
                    <a:pt x="5342" y="1411"/>
                    <a:pt x="5384" y="1531"/>
                  </a:cubicBezTo>
                  <a:lnTo>
                    <a:pt x="1599" y="5028"/>
                  </a:lnTo>
                  <a:lnTo>
                    <a:pt x="0" y="5028"/>
                  </a:lnTo>
                  <a:lnTo>
                    <a:pt x="0" y="7610"/>
                  </a:lnTo>
                  <a:lnTo>
                    <a:pt x="452" y="7610"/>
                  </a:lnTo>
                  <a:lnTo>
                    <a:pt x="2023" y="12198"/>
                  </a:lnTo>
                  <a:lnTo>
                    <a:pt x="10910" y="12198"/>
                  </a:lnTo>
                  <a:lnTo>
                    <a:pt x="12481" y="7610"/>
                  </a:lnTo>
                  <a:lnTo>
                    <a:pt x="12933" y="7610"/>
                  </a:lnTo>
                  <a:close/>
                  <a:moveTo>
                    <a:pt x="8570" y="8984"/>
                  </a:moveTo>
                  <a:lnTo>
                    <a:pt x="6920" y="8984"/>
                  </a:lnTo>
                  <a:lnTo>
                    <a:pt x="6920" y="7623"/>
                  </a:lnTo>
                  <a:lnTo>
                    <a:pt x="8704" y="7623"/>
                  </a:lnTo>
                  <a:lnTo>
                    <a:pt x="8570" y="8984"/>
                  </a:lnTo>
                  <a:close/>
                  <a:moveTo>
                    <a:pt x="6013" y="11291"/>
                  </a:moveTo>
                  <a:lnTo>
                    <a:pt x="4591" y="11291"/>
                  </a:lnTo>
                  <a:lnTo>
                    <a:pt x="4453" y="9890"/>
                  </a:lnTo>
                  <a:lnTo>
                    <a:pt x="6013" y="9890"/>
                  </a:lnTo>
                  <a:lnTo>
                    <a:pt x="6013" y="11291"/>
                  </a:lnTo>
                  <a:close/>
                  <a:moveTo>
                    <a:pt x="4363" y="8984"/>
                  </a:moveTo>
                  <a:lnTo>
                    <a:pt x="4229" y="7623"/>
                  </a:lnTo>
                  <a:lnTo>
                    <a:pt x="6013" y="7623"/>
                  </a:lnTo>
                  <a:lnTo>
                    <a:pt x="6013" y="8984"/>
                  </a:lnTo>
                  <a:lnTo>
                    <a:pt x="4363" y="8984"/>
                  </a:lnTo>
                  <a:lnTo>
                    <a:pt x="4363" y="8984"/>
                  </a:lnTo>
                  <a:close/>
                  <a:moveTo>
                    <a:pt x="6708" y="1148"/>
                  </a:moveTo>
                  <a:cubicBezTo>
                    <a:pt x="6708" y="1218"/>
                    <a:pt x="6678" y="1281"/>
                    <a:pt x="6630" y="1325"/>
                  </a:cubicBezTo>
                  <a:cubicBezTo>
                    <a:pt x="6587" y="1365"/>
                    <a:pt x="6530" y="1389"/>
                    <a:pt x="6467" y="1389"/>
                  </a:cubicBezTo>
                  <a:cubicBezTo>
                    <a:pt x="6403" y="1389"/>
                    <a:pt x="6346" y="1365"/>
                    <a:pt x="6303" y="1325"/>
                  </a:cubicBezTo>
                  <a:cubicBezTo>
                    <a:pt x="6255" y="1281"/>
                    <a:pt x="6225" y="1218"/>
                    <a:pt x="6225" y="1148"/>
                  </a:cubicBezTo>
                  <a:cubicBezTo>
                    <a:pt x="6225" y="1078"/>
                    <a:pt x="6255" y="1015"/>
                    <a:pt x="6303" y="971"/>
                  </a:cubicBezTo>
                  <a:cubicBezTo>
                    <a:pt x="6346" y="931"/>
                    <a:pt x="6403" y="906"/>
                    <a:pt x="6467" y="906"/>
                  </a:cubicBezTo>
                  <a:cubicBezTo>
                    <a:pt x="6530" y="906"/>
                    <a:pt x="6587" y="931"/>
                    <a:pt x="6630" y="971"/>
                  </a:cubicBezTo>
                  <a:cubicBezTo>
                    <a:pt x="6678" y="1015"/>
                    <a:pt x="6708" y="1078"/>
                    <a:pt x="6708" y="1148"/>
                  </a:cubicBezTo>
                  <a:close/>
                  <a:moveTo>
                    <a:pt x="6000" y="2196"/>
                  </a:moveTo>
                  <a:cubicBezTo>
                    <a:pt x="6143" y="2260"/>
                    <a:pt x="6300" y="2296"/>
                    <a:pt x="6467" y="2296"/>
                  </a:cubicBezTo>
                  <a:cubicBezTo>
                    <a:pt x="6633" y="2296"/>
                    <a:pt x="6791" y="2260"/>
                    <a:pt x="6934" y="2196"/>
                  </a:cubicBezTo>
                  <a:lnTo>
                    <a:pt x="9998" y="5028"/>
                  </a:lnTo>
                  <a:lnTo>
                    <a:pt x="2935" y="5028"/>
                  </a:lnTo>
                  <a:lnTo>
                    <a:pt x="6000" y="2196"/>
                  </a:lnTo>
                  <a:close/>
                  <a:moveTo>
                    <a:pt x="907" y="5935"/>
                  </a:moveTo>
                  <a:lnTo>
                    <a:pt x="12027" y="5935"/>
                  </a:lnTo>
                  <a:lnTo>
                    <a:pt x="12027" y="6704"/>
                  </a:lnTo>
                  <a:lnTo>
                    <a:pt x="907" y="6704"/>
                  </a:lnTo>
                  <a:lnTo>
                    <a:pt x="907" y="5935"/>
                  </a:lnTo>
                  <a:close/>
                  <a:moveTo>
                    <a:pt x="3318" y="7623"/>
                  </a:moveTo>
                  <a:lnTo>
                    <a:pt x="3452" y="8984"/>
                  </a:lnTo>
                  <a:lnTo>
                    <a:pt x="1881" y="8984"/>
                  </a:lnTo>
                  <a:lnTo>
                    <a:pt x="1415" y="7623"/>
                  </a:lnTo>
                  <a:lnTo>
                    <a:pt x="3318" y="7623"/>
                  </a:lnTo>
                  <a:close/>
                  <a:moveTo>
                    <a:pt x="2671" y="11291"/>
                  </a:moveTo>
                  <a:lnTo>
                    <a:pt x="2191" y="9890"/>
                  </a:lnTo>
                  <a:lnTo>
                    <a:pt x="3542" y="9890"/>
                  </a:lnTo>
                  <a:lnTo>
                    <a:pt x="3680" y="11291"/>
                  </a:lnTo>
                  <a:lnTo>
                    <a:pt x="2671" y="11291"/>
                  </a:lnTo>
                  <a:close/>
                  <a:moveTo>
                    <a:pt x="6920" y="9890"/>
                  </a:moveTo>
                  <a:lnTo>
                    <a:pt x="8480" y="9890"/>
                  </a:lnTo>
                  <a:lnTo>
                    <a:pt x="8342" y="11291"/>
                  </a:lnTo>
                  <a:lnTo>
                    <a:pt x="6920" y="11291"/>
                  </a:lnTo>
                  <a:lnTo>
                    <a:pt x="6920" y="9890"/>
                  </a:lnTo>
                  <a:close/>
                  <a:moveTo>
                    <a:pt x="10263" y="11291"/>
                  </a:moveTo>
                  <a:lnTo>
                    <a:pt x="9253" y="11291"/>
                  </a:lnTo>
                  <a:lnTo>
                    <a:pt x="9391" y="9890"/>
                  </a:lnTo>
                  <a:lnTo>
                    <a:pt x="10742" y="9890"/>
                  </a:lnTo>
                  <a:lnTo>
                    <a:pt x="10263" y="11291"/>
                  </a:lnTo>
                  <a:close/>
                  <a:moveTo>
                    <a:pt x="11053" y="8984"/>
                  </a:moveTo>
                  <a:lnTo>
                    <a:pt x="9481" y="8984"/>
                  </a:lnTo>
                  <a:lnTo>
                    <a:pt x="9615" y="7623"/>
                  </a:lnTo>
                  <a:lnTo>
                    <a:pt x="11519" y="7623"/>
                  </a:lnTo>
                  <a:lnTo>
                    <a:pt x="11053" y="8984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9" name="太阳形 44"/>
            <p:cNvSpPr>
              <a:spLocks noChangeArrowheads="1"/>
            </p:cNvSpPr>
            <p:nvPr/>
          </p:nvSpPr>
          <p:spPr bwMode="auto">
            <a:xfrm>
              <a:off x="5863700" y="2157773"/>
              <a:ext cx="464600" cy="406465"/>
            </a:xfrm>
            <a:custGeom>
              <a:avLst/>
              <a:gdLst>
                <a:gd name="connsiteX0" fmla="*/ 352138 w 608485"/>
                <a:gd name="connsiteY0" fmla="*/ 457876 h 532346"/>
                <a:gd name="connsiteX1" fmla="*/ 352138 w 608485"/>
                <a:gd name="connsiteY1" fmla="*/ 471679 h 532346"/>
                <a:gd name="connsiteX2" fmla="*/ 383994 w 608485"/>
                <a:gd name="connsiteY2" fmla="*/ 483262 h 532346"/>
                <a:gd name="connsiteX3" fmla="*/ 459356 w 608485"/>
                <a:gd name="connsiteY3" fmla="*/ 490502 h 532346"/>
                <a:gd name="connsiteX4" fmla="*/ 534767 w 608485"/>
                <a:gd name="connsiteY4" fmla="*/ 483262 h 532346"/>
                <a:gd name="connsiteX5" fmla="*/ 566574 w 608485"/>
                <a:gd name="connsiteY5" fmla="*/ 471679 h 532346"/>
                <a:gd name="connsiteX6" fmla="*/ 566574 w 608485"/>
                <a:gd name="connsiteY6" fmla="*/ 457876 h 532346"/>
                <a:gd name="connsiteX7" fmla="*/ 555746 w 608485"/>
                <a:gd name="connsiteY7" fmla="*/ 461351 h 532346"/>
                <a:gd name="connsiteX8" fmla="*/ 459356 w 608485"/>
                <a:gd name="connsiteY8" fmla="*/ 472886 h 532346"/>
                <a:gd name="connsiteX9" fmla="*/ 362967 w 608485"/>
                <a:gd name="connsiteY9" fmla="*/ 461351 h 532346"/>
                <a:gd name="connsiteX10" fmla="*/ 352138 w 608485"/>
                <a:gd name="connsiteY10" fmla="*/ 457876 h 532346"/>
                <a:gd name="connsiteX11" fmla="*/ 41901 w 608485"/>
                <a:gd name="connsiteY11" fmla="*/ 455228 h 532346"/>
                <a:gd name="connsiteX12" fmla="*/ 41901 w 608485"/>
                <a:gd name="connsiteY12" fmla="*/ 471396 h 532346"/>
                <a:gd name="connsiteX13" fmla="*/ 73701 w 608485"/>
                <a:gd name="connsiteY13" fmla="*/ 482979 h 532346"/>
                <a:gd name="connsiteX14" fmla="*/ 149094 w 608485"/>
                <a:gd name="connsiteY14" fmla="*/ 490267 h 532346"/>
                <a:gd name="connsiteX15" fmla="*/ 224438 w 608485"/>
                <a:gd name="connsiteY15" fmla="*/ 482979 h 532346"/>
                <a:gd name="connsiteX16" fmla="*/ 256238 w 608485"/>
                <a:gd name="connsiteY16" fmla="*/ 471396 h 532346"/>
                <a:gd name="connsiteX17" fmla="*/ 256238 w 608485"/>
                <a:gd name="connsiteY17" fmla="*/ 455228 h 532346"/>
                <a:gd name="connsiteX18" fmla="*/ 245461 w 608485"/>
                <a:gd name="connsiteY18" fmla="*/ 458703 h 532346"/>
                <a:gd name="connsiteX19" fmla="*/ 149094 w 608485"/>
                <a:gd name="connsiteY19" fmla="*/ 470286 h 532346"/>
                <a:gd name="connsiteX20" fmla="*/ 52678 w 608485"/>
                <a:gd name="connsiteY20" fmla="*/ 458703 h 532346"/>
                <a:gd name="connsiteX21" fmla="*/ 41901 w 608485"/>
                <a:gd name="connsiteY21" fmla="*/ 455228 h 532346"/>
                <a:gd name="connsiteX22" fmla="*/ 352138 w 608485"/>
                <a:gd name="connsiteY22" fmla="*/ 398705 h 532346"/>
                <a:gd name="connsiteX23" fmla="*/ 352138 w 608485"/>
                <a:gd name="connsiteY23" fmla="*/ 411688 h 532346"/>
                <a:gd name="connsiteX24" fmla="*/ 358471 w 608485"/>
                <a:gd name="connsiteY24" fmla="*/ 415307 h 532346"/>
                <a:gd name="connsiteX25" fmla="*/ 383946 w 608485"/>
                <a:gd name="connsiteY25" fmla="*/ 423560 h 532346"/>
                <a:gd name="connsiteX26" fmla="*/ 459356 w 608485"/>
                <a:gd name="connsiteY26" fmla="*/ 431090 h 532346"/>
                <a:gd name="connsiteX27" fmla="*/ 534767 w 608485"/>
                <a:gd name="connsiteY27" fmla="*/ 423560 h 532346"/>
                <a:gd name="connsiteX28" fmla="*/ 560290 w 608485"/>
                <a:gd name="connsiteY28" fmla="*/ 415307 h 532346"/>
                <a:gd name="connsiteX29" fmla="*/ 566574 w 608485"/>
                <a:gd name="connsiteY29" fmla="*/ 411688 h 532346"/>
                <a:gd name="connsiteX30" fmla="*/ 566574 w 608485"/>
                <a:gd name="connsiteY30" fmla="*/ 398705 h 532346"/>
                <a:gd name="connsiteX31" fmla="*/ 555746 w 608485"/>
                <a:gd name="connsiteY31" fmla="*/ 402180 h 532346"/>
                <a:gd name="connsiteX32" fmla="*/ 459356 w 608485"/>
                <a:gd name="connsiteY32" fmla="*/ 413715 h 532346"/>
                <a:gd name="connsiteX33" fmla="*/ 362967 w 608485"/>
                <a:gd name="connsiteY33" fmla="*/ 402180 h 532346"/>
                <a:gd name="connsiteX34" fmla="*/ 352138 w 608485"/>
                <a:gd name="connsiteY34" fmla="*/ 398705 h 532346"/>
                <a:gd name="connsiteX35" fmla="*/ 41901 w 608485"/>
                <a:gd name="connsiteY35" fmla="*/ 394801 h 532346"/>
                <a:gd name="connsiteX36" fmla="*/ 41901 w 608485"/>
                <a:gd name="connsiteY36" fmla="*/ 409039 h 532346"/>
                <a:gd name="connsiteX37" fmla="*/ 48184 w 608485"/>
                <a:gd name="connsiteY37" fmla="*/ 412659 h 532346"/>
                <a:gd name="connsiteX38" fmla="*/ 73701 w 608485"/>
                <a:gd name="connsiteY38" fmla="*/ 420912 h 532346"/>
                <a:gd name="connsiteX39" fmla="*/ 149094 w 608485"/>
                <a:gd name="connsiteY39" fmla="*/ 428441 h 532346"/>
                <a:gd name="connsiteX40" fmla="*/ 224486 w 608485"/>
                <a:gd name="connsiteY40" fmla="*/ 420912 h 532346"/>
                <a:gd name="connsiteX41" fmla="*/ 249955 w 608485"/>
                <a:gd name="connsiteY41" fmla="*/ 412659 h 532346"/>
                <a:gd name="connsiteX42" fmla="*/ 256238 w 608485"/>
                <a:gd name="connsiteY42" fmla="*/ 409039 h 532346"/>
                <a:gd name="connsiteX43" fmla="*/ 256238 w 608485"/>
                <a:gd name="connsiteY43" fmla="*/ 394801 h 532346"/>
                <a:gd name="connsiteX44" fmla="*/ 245461 w 608485"/>
                <a:gd name="connsiteY44" fmla="*/ 398276 h 532346"/>
                <a:gd name="connsiteX45" fmla="*/ 149094 w 608485"/>
                <a:gd name="connsiteY45" fmla="*/ 409811 h 532346"/>
                <a:gd name="connsiteX46" fmla="*/ 52678 w 608485"/>
                <a:gd name="connsiteY46" fmla="*/ 398276 h 532346"/>
                <a:gd name="connsiteX47" fmla="*/ 41901 w 608485"/>
                <a:gd name="connsiteY47" fmla="*/ 394801 h 532346"/>
                <a:gd name="connsiteX48" fmla="*/ 352138 w 608485"/>
                <a:gd name="connsiteY48" fmla="*/ 339534 h 532346"/>
                <a:gd name="connsiteX49" fmla="*/ 352138 w 608485"/>
                <a:gd name="connsiteY49" fmla="*/ 352517 h 532346"/>
                <a:gd name="connsiteX50" fmla="*/ 358471 w 608485"/>
                <a:gd name="connsiteY50" fmla="*/ 356136 h 532346"/>
                <a:gd name="connsiteX51" fmla="*/ 383946 w 608485"/>
                <a:gd name="connsiteY51" fmla="*/ 364390 h 532346"/>
                <a:gd name="connsiteX52" fmla="*/ 459356 w 608485"/>
                <a:gd name="connsiteY52" fmla="*/ 371919 h 532346"/>
                <a:gd name="connsiteX53" fmla="*/ 534767 w 608485"/>
                <a:gd name="connsiteY53" fmla="*/ 364390 h 532346"/>
                <a:gd name="connsiteX54" fmla="*/ 560290 w 608485"/>
                <a:gd name="connsiteY54" fmla="*/ 356136 h 532346"/>
                <a:gd name="connsiteX55" fmla="*/ 566574 w 608485"/>
                <a:gd name="connsiteY55" fmla="*/ 352468 h 532346"/>
                <a:gd name="connsiteX56" fmla="*/ 566574 w 608485"/>
                <a:gd name="connsiteY56" fmla="*/ 339534 h 532346"/>
                <a:gd name="connsiteX57" fmla="*/ 555746 w 608485"/>
                <a:gd name="connsiteY57" fmla="*/ 343009 h 532346"/>
                <a:gd name="connsiteX58" fmla="*/ 459356 w 608485"/>
                <a:gd name="connsiteY58" fmla="*/ 354544 h 532346"/>
                <a:gd name="connsiteX59" fmla="*/ 362967 w 608485"/>
                <a:gd name="connsiteY59" fmla="*/ 343009 h 532346"/>
                <a:gd name="connsiteX60" fmla="*/ 352138 w 608485"/>
                <a:gd name="connsiteY60" fmla="*/ 339534 h 532346"/>
                <a:gd name="connsiteX61" fmla="*/ 41901 w 608485"/>
                <a:gd name="connsiteY61" fmla="*/ 336256 h 532346"/>
                <a:gd name="connsiteX62" fmla="*/ 41901 w 608485"/>
                <a:gd name="connsiteY62" fmla="*/ 348612 h 532346"/>
                <a:gd name="connsiteX63" fmla="*/ 48184 w 608485"/>
                <a:gd name="connsiteY63" fmla="*/ 352232 h 532346"/>
                <a:gd name="connsiteX64" fmla="*/ 73701 w 608485"/>
                <a:gd name="connsiteY64" fmla="*/ 360485 h 532346"/>
                <a:gd name="connsiteX65" fmla="*/ 149094 w 608485"/>
                <a:gd name="connsiteY65" fmla="*/ 368014 h 532346"/>
                <a:gd name="connsiteX66" fmla="*/ 224486 w 608485"/>
                <a:gd name="connsiteY66" fmla="*/ 360485 h 532346"/>
                <a:gd name="connsiteX67" fmla="*/ 249955 w 608485"/>
                <a:gd name="connsiteY67" fmla="*/ 352232 h 532346"/>
                <a:gd name="connsiteX68" fmla="*/ 256238 w 608485"/>
                <a:gd name="connsiteY68" fmla="*/ 348612 h 532346"/>
                <a:gd name="connsiteX69" fmla="*/ 256238 w 608485"/>
                <a:gd name="connsiteY69" fmla="*/ 336256 h 532346"/>
                <a:gd name="connsiteX70" fmla="*/ 245461 w 608485"/>
                <a:gd name="connsiteY70" fmla="*/ 339731 h 532346"/>
                <a:gd name="connsiteX71" fmla="*/ 149094 w 608485"/>
                <a:gd name="connsiteY71" fmla="*/ 351315 h 532346"/>
                <a:gd name="connsiteX72" fmla="*/ 52678 w 608485"/>
                <a:gd name="connsiteY72" fmla="*/ 339731 h 532346"/>
                <a:gd name="connsiteX73" fmla="*/ 41901 w 608485"/>
                <a:gd name="connsiteY73" fmla="*/ 336256 h 532346"/>
                <a:gd name="connsiteX74" fmla="*/ 352138 w 608485"/>
                <a:gd name="connsiteY74" fmla="*/ 280315 h 532346"/>
                <a:gd name="connsiteX75" fmla="*/ 352138 w 608485"/>
                <a:gd name="connsiteY75" fmla="*/ 293298 h 532346"/>
                <a:gd name="connsiteX76" fmla="*/ 358471 w 608485"/>
                <a:gd name="connsiteY76" fmla="*/ 296917 h 532346"/>
                <a:gd name="connsiteX77" fmla="*/ 383946 w 608485"/>
                <a:gd name="connsiteY77" fmla="*/ 305219 h 532346"/>
                <a:gd name="connsiteX78" fmla="*/ 459356 w 608485"/>
                <a:gd name="connsiteY78" fmla="*/ 312699 h 532346"/>
                <a:gd name="connsiteX79" fmla="*/ 534767 w 608485"/>
                <a:gd name="connsiteY79" fmla="*/ 305219 h 532346"/>
                <a:gd name="connsiteX80" fmla="*/ 560290 w 608485"/>
                <a:gd name="connsiteY80" fmla="*/ 296917 h 532346"/>
                <a:gd name="connsiteX81" fmla="*/ 566574 w 608485"/>
                <a:gd name="connsiteY81" fmla="*/ 293298 h 532346"/>
                <a:gd name="connsiteX82" fmla="*/ 566574 w 608485"/>
                <a:gd name="connsiteY82" fmla="*/ 280315 h 532346"/>
                <a:gd name="connsiteX83" fmla="*/ 555746 w 608485"/>
                <a:gd name="connsiteY83" fmla="*/ 283790 h 532346"/>
                <a:gd name="connsiteX84" fmla="*/ 459356 w 608485"/>
                <a:gd name="connsiteY84" fmla="*/ 295373 h 532346"/>
                <a:gd name="connsiteX85" fmla="*/ 362967 w 608485"/>
                <a:gd name="connsiteY85" fmla="*/ 283790 h 532346"/>
                <a:gd name="connsiteX86" fmla="*/ 352138 w 608485"/>
                <a:gd name="connsiteY86" fmla="*/ 280315 h 532346"/>
                <a:gd name="connsiteX87" fmla="*/ 41901 w 608485"/>
                <a:gd name="connsiteY87" fmla="*/ 277712 h 532346"/>
                <a:gd name="connsiteX88" fmla="*/ 41901 w 608485"/>
                <a:gd name="connsiteY88" fmla="*/ 290068 h 532346"/>
                <a:gd name="connsiteX89" fmla="*/ 48184 w 608485"/>
                <a:gd name="connsiteY89" fmla="*/ 293687 h 532346"/>
                <a:gd name="connsiteX90" fmla="*/ 73701 w 608485"/>
                <a:gd name="connsiteY90" fmla="*/ 301941 h 532346"/>
                <a:gd name="connsiteX91" fmla="*/ 149094 w 608485"/>
                <a:gd name="connsiteY91" fmla="*/ 309470 h 532346"/>
                <a:gd name="connsiteX92" fmla="*/ 224486 w 608485"/>
                <a:gd name="connsiteY92" fmla="*/ 301941 h 532346"/>
                <a:gd name="connsiteX93" fmla="*/ 249955 w 608485"/>
                <a:gd name="connsiteY93" fmla="*/ 293687 h 532346"/>
                <a:gd name="connsiteX94" fmla="*/ 256238 w 608485"/>
                <a:gd name="connsiteY94" fmla="*/ 290068 h 532346"/>
                <a:gd name="connsiteX95" fmla="*/ 256286 w 608485"/>
                <a:gd name="connsiteY95" fmla="*/ 290068 h 532346"/>
                <a:gd name="connsiteX96" fmla="*/ 256286 w 608485"/>
                <a:gd name="connsiteY96" fmla="*/ 277712 h 532346"/>
                <a:gd name="connsiteX97" fmla="*/ 245461 w 608485"/>
                <a:gd name="connsiteY97" fmla="*/ 281187 h 532346"/>
                <a:gd name="connsiteX98" fmla="*/ 149094 w 608485"/>
                <a:gd name="connsiteY98" fmla="*/ 292770 h 532346"/>
                <a:gd name="connsiteX99" fmla="*/ 52678 w 608485"/>
                <a:gd name="connsiteY99" fmla="*/ 281187 h 532346"/>
                <a:gd name="connsiteX100" fmla="*/ 41901 w 608485"/>
                <a:gd name="connsiteY100" fmla="*/ 277712 h 532346"/>
                <a:gd name="connsiteX101" fmla="*/ 352138 w 608485"/>
                <a:gd name="connsiteY101" fmla="*/ 221144 h 532346"/>
                <a:gd name="connsiteX102" fmla="*/ 352138 w 608485"/>
                <a:gd name="connsiteY102" fmla="*/ 234127 h 532346"/>
                <a:gd name="connsiteX103" fmla="*/ 358471 w 608485"/>
                <a:gd name="connsiteY103" fmla="*/ 237746 h 532346"/>
                <a:gd name="connsiteX104" fmla="*/ 383946 w 608485"/>
                <a:gd name="connsiteY104" fmla="*/ 245999 h 532346"/>
                <a:gd name="connsiteX105" fmla="*/ 459356 w 608485"/>
                <a:gd name="connsiteY105" fmla="*/ 253529 h 532346"/>
                <a:gd name="connsiteX106" fmla="*/ 534767 w 608485"/>
                <a:gd name="connsiteY106" fmla="*/ 245999 h 532346"/>
                <a:gd name="connsiteX107" fmla="*/ 560290 w 608485"/>
                <a:gd name="connsiteY107" fmla="*/ 237746 h 532346"/>
                <a:gd name="connsiteX108" fmla="*/ 566574 w 608485"/>
                <a:gd name="connsiteY108" fmla="*/ 234127 h 532346"/>
                <a:gd name="connsiteX109" fmla="*/ 566574 w 608485"/>
                <a:gd name="connsiteY109" fmla="*/ 221144 h 532346"/>
                <a:gd name="connsiteX110" fmla="*/ 555746 w 608485"/>
                <a:gd name="connsiteY110" fmla="*/ 224619 h 532346"/>
                <a:gd name="connsiteX111" fmla="*/ 459356 w 608485"/>
                <a:gd name="connsiteY111" fmla="*/ 236202 h 532346"/>
                <a:gd name="connsiteX112" fmla="*/ 362967 w 608485"/>
                <a:gd name="connsiteY112" fmla="*/ 224619 h 532346"/>
                <a:gd name="connsiteX113" fmla="*/ 352138 w 608485"/>
                <a:gd name="connsiteY113" fmla="*/ 221144 h 532346"/>
                <a:gd name="connsiteX114" fmla="*/ 41901 w 608485"/>
                <a:gd name="connsiteY114" fmla="*/ 218540 h 532346"/>
                <a:gd name="connsiteX115" fmla="*/ 41901 w 608485"/>
                <a:gd name="connsiteY115" fmla="*/ 231523 h 532346"/>
                <a:gd name="connsiteX116" fmla="*/ 48184 w 608485"/>
                <a:gd name="connsiteY116" fmla="*/ 235143 h 532346"/>
                <a:gd name="connsiteX117" fmla="*/ 73701 w 608485"/>
                <a:gd name="connsiteY117" fmla="*/ 243396 h 532346"/>
                <a:gd name="connsiteX118" fmla="*/ 149094 w 608485"/>
                <a:gd name="connsiteY118" fmla="*/ 250925 h 532346"/>
                <a:gd name="connsiteX119" fmla="*/ 224486 w 608485"/>
                <a:gd name="connsiteY119" fmla="*/ 243396 h 532346"/>
                <a:gd name="connsiteX120" fmla="*/ 249955 w 608485"/>
                <a:gd name="connsiteY120" fmla="*/ 235143 h 532346"/>
                <a:gd name="connsiteX121" fmla="*/ 256238 w 608485"/>
                <a:gd name="connsiteY121" fmla="*/ 231523 h 532346"/>
                <a:gd name="connsiteX122" fmla="*/ 256238 w 608485"/>
                <a:gd name="connsiteY122" fmla="*/ 218540 h 532346"/>
                <a:gd name="connsiteX123" fmla="*/ 245461 w 608485"/>
                <a:gd name="connsiteY123" fmla="*/ 222015 h 532346"/>
                <a:gd name="connsiteX124" fmla="*/ 149094 w 608485"/>
                <a:gd name="connsiteY124" fmla="*/ 233599 h 532346"/>
                <a:gd name="connsiteX125" fmla="*/ 52678 w 608485"/>
                <a:gd name="connsiteY125" fmla="*/ 222015 h 532346"/>
                <a:gd name="connsiteX126" fmla="*/ 41901 w 608485"/>
                <a:gd name="connsiteY126" fmla="*/ 218540 h 532346"/>
                <a:gd name="connsiteX127" fmla="*/ 459356 w 608485"/>
                <a:gd name="connsiteY127" fmla="*/ 162793 h 532346"/>
                <a:gd name="connsiteX128" fmla="*/ 383946 w 608485"/>
                <a:gd name="connsiteY128" fmla="*/ 170322 h 532346"/>
                <a:gd name="connsiteX129" fmla="*/ 360840 w 608485"/>
                <a:gd name="connsiteY129" fmla="*/ 177514 h 532346"/>
                <a:gd name="connsiteX130" fmla="*/ 358471 w 608485"/>
                <a:gd name="connsiteY130" fmla="*/ 178576 h 532346"/>
                <a:gd name="connsiteX131" fmla="*/ 383946 w 608485"/>
                <a:gd name="connsiteY131" fmla="*/ 186829 h 532346"/>
                <a:gd name="connsiteX132" fmla="*/ 459356 w 608485"/>
                <a:gd name="connsiteY132" fmla="*/ 194358 h 532346"/>
                <a:gd name="connsiteX133" fmla="*/ 534767 w 608485"/>
                <a:gd name="connsiteY133" fmla="*/ 186829 h 532346"/>
                <a:gd name="connsiteX134" fmla="*/ 560290 w 608485"/>
                <a:gd name="connsiteY134" fmla="*/ 178576 h 532346"/>
                <a:gd name="connsiteX135" fmla="*/ 557873 w 608485"/>
                <a:gd name="connsiteY135" fmla="*/ 177514 h 532346"/>
                <a:gd name="connsiteX136" fmla="*/ 534767 w 608485"/>
                <a:gd name="connsiteY136" fmla="*/ 170322 h 532346"/>
                <a:gd name="connsiteX137" fmla="*/ 459356 w 608485"/>
                <a:gd name="connsiteY137" fmla="*/ 162793 h 532346"/>
                <a:gd name="connsiteX138" fmla="*/ 41901 w 608485"/>
                <a:gd name="connsiteY138" fmla="*/ 159368 h 532346"/>
                <a:gd name="connsiteX139" fmla="*/ 41901 w 608485"/>
                <a:gd name="connsiteY139" fmla="*/ 172351 h 532346"/>
                <a:gd name="connsiteX140" fmla="*/ 48184 w 608485"/>
                <a:gd name="connsiteY140" fmla="*/ 175971 h 532346"/>
                <a:gd name="connsiteX141" fmla="*/ 73701 w 608485"/>
                <a:gd name="connsiteY141" fmla="*/ 184224 h 532346"/>
                <a:gd name="connsiteX142" fmla="*/ 149094 w 608485"/>
                <a:gd name="connsiteY142" fmla="*/ 191754 h 532346"/>
                <a:gd name="connsiteX143" fmla="*/ 224486 w 608485"/>
                <a:gd name="connsiteY143" fmla="*/ 184224 h 532346"/>
                <a:gd name="connsiteX144" fmla="*/ 249955 w 608485"/>
                <a:gd name="connsiteY144" fmla="*/ 175971 h 532346"/>
                <a:gd name="connsiteX145" fmla="*/ 256238 w 608485"/>
                <a:gd name="connsiteY145" fmla="*/ 172351 h 532346"/>
                <a:gd name="connsiteX146" fmla="*/ 256286 w 608485"/>
                <a:gd name="connsiteY146" fmla="*/ 172351 h 532346"/>
                <a:gd name="connsiteX147" fmla="*/ 256286 w 608485"/>
                <a:gd name="connsiteY147" fmla="*/ 159368 h 532346"/>
                <a:gd name="connsiteX148" fmla="*/ 245461 w 608485"/>
                <a:gd name="connsiteY148" fmla="*/ 162843 h 532346"/>
                <a:gd name="connsiteX149" fmla="*/ 149094 w 608485"/>
                <a:gd name="connsiteY149" fmla="*/ 174378 h 532346"/>
                <a:gd name="connsiteX150" fmla="*/ 52678 w 608485"/>
                <a:gd name="connsiteY150" fmla="*/ 162843 h 532346"/>
                <a:gd name="connsiteX151" fmla="*/ 41901 w 608485"/>
                <a:gd name="connsiteY151" fmla="*/ 159368 h 532346"/>
                <a:gd name="connsiteX152" fmla="*/ 459356 w 608485"/>
                <a:gd name="connsiteY152" fmla="*/ 120949 h 532346"/>
                <a:gd name="connsiteX153" fmla="*/ 555746 w 608485"/>
                <a:gd name="connsiteY153" fmla="*/ 132532 h 532346"/>
                <a:gd name="connsiteX154" fmla="*/ 589197 w 608485"/>
                <a:gd name="connsiteY154" fmla="*/ 146963 h 532346"/>
                <a:gd name="connsiteX155" fmla="*/ 608437 w 608485"/>
                <a:gd name="connsiteY155" fmla="*/ 177514 h 532346"/>
                <a:gd name="connsiteX156" fmla="*/ 608485 w 608485"/>
                <a:gd name="connsiteY156" fmla="*/ 177514 h 532346"/>
                <a:gd name="connsiteX157" fmla="*/ 608485 w 608485"/>
                <a:gd name="connsiteY157" fmla="*/ 475395 h 532346"/>
                <a:gd name="connsiteX158" fmla="*/ 589101 w 608485"/>
                <a:gd name="connsiteY158" fmla="*/ 506960 h 532346"/>
                <a:gd name="connsiteX159" fmla="*/ 555649 w 608485"/>
                <a:gd name="connsiteY159" fmla="*/ 521149 h 532346"/>
                <a:gd name="connsiteX160" fmla="*/ 459356 w 608485"/>
                <a:gd name="connsiteY160" fmla="*/ 532346 h 532346"/>
                <a:gd name="connsiteX161" fmla="*/ 363112 w 608485"/>
                <a:gd name="connsiteY161" fmla="*/ 521149 h 532346"/>
                <a:gd name="connsiteX162" fmla="*/ 329660 w 608485"/>
                <a:gd name="connsiteY162" fmla="*/ 506960 h 532346"/>
                <a:gd name="connsiteX163" fmla="*/ 310276 w 608485"/>
                <a:gd name="connsiteY163" fmla="*/ 475395 h 532346"/>
                <a:gd name="connsiteX164" fmla="*/ 310276 w 608485"/>
                <a:gd name="connsiteY164" fmla="*/ 415307 h 532346"/>
                <a:gd name="connsiteX165" fmla="*/ 310276 w 608485"/>
                <a:gd name="connsiteY165" fmla="*/ 356136 h 532346"/>
                <a:gd name="connsiteX166" fmla="*/ 310276 w 608485"/>
                <a:gd name="connsiteY166" fmla="*/ 296917 h 532346"/>
                <a:gd name="connsiteX167" fmla="*/ 310276 w 608485"/>
                <a:gd name="connsiteY167" fmla="*/ 237746 h 532346"/>
                <a:gd name="connsiteX168" fmla="*/ 310276 w 608485"/>
                <a:gd name="connsiteY168" fmla="*/ 178576 h 532346"/>
                <a:gd name="connsiteX169" fmla="*/ 310276 w 608485"/>
                <a:gd name="connsiteY169" fmla="*/ 177514 h 532346"/>
                <a:gd name="connsiteX170" fmla="*/ 329515 w 608485"/>
                <a:gd name="connsiteY170" fmla="*/ 146963 h 532346"/>
                <a:gd name="connsiteX171" fmla="*/ 362967 w 608485"/>
                <a:gd name="connsiteY171" fmla="*/ 132532 h 532346"/>
                <a:gd name="connsiteX172" fmla="*/ 459356 w 608485"/>
                <a:gd name="connsiteY172" fmla="*/ 120949 h 532346"/>
                <a:gd name="connsiteX173" fmla="*/ 41901 w 608485"/>
                <a:gd name="connsiteY173" fmla="*/ 100196 h 532346"/>
                <a:gd name="connsiteX174" fmla="*/ 41901 w 608485"/>
                <a:gd name="connsiteY174" fmla="*/ 113180 h 532346"/>
                <a:gd name="connsiteX175" fmla="*/ 48184 w 608485"/>
                <a:gd name="connsiteY175" fmla="*/ 116799 h 532346"/>
                <a:gd name="connsiteX176" fmla="*/ 73701 w 608485"/>
                <a:gd name="connsiteY176" fmla="*/ 125052 h 532346"/>
                <a:gd name="connsiteX177" fmla="*/ 149094 w 608485"/>
                <a:gd name="connsiteY177" fmla="*/ 132582 h 532346"/>
                <a:gd name="connsiteX178" fmla="*/ 224486 w 608485"/>
                <a:gd name="connsiteY178" fmla="*/ 125052 h 532346"/>
                <a:gd name="connsiteX179" fmla="*/ 249955 w 608485"/>
                <a:gd name="connsiteY179" fmla="*/ 116799 h 532346"/>
                <a:gd name="connsiteX180" fmla="*/ 256238 w 608485"/>
                <a:gd name="connsiteY180" fmla="*/ 113180 h 532346"/>
                <a:gd name="connsiteX181" fmla="*/ 256238 w 608485"/>
                <a:gd name="connsiteY181" fmla="*/ 100196 h 532346"/>
                <a:gd name="connsiteX182" fmla="*/ 245461 w 608485"/>
                <a:gd name="connsiteY182" fmla="*/ 103671 h 532346"/>
                <a:gd name="connsiteX183" fmla="*/ 149094 w 608485"/>
                <a:gd name="connsiteY183" fmla="*/ 115207 h 532346"/>
                <a:gd name="connsiteX184" fmla="*/ 52678 w 608485"/>
                <a:gd name="connsiteY184" fmla="*/ 103671 h 532346"/>
                <a:gd name="connsiteX185" fmla="*/ 41901 w 608485"/>
                <a:gd name="connsiteY185" fmla="*/ 100196 h 532346"/>
                <a:gd name="connsiteX186" fmla="*/ 149094 w 608485"/>
                <a:gd name="connsiteY186" fmla="*/ 41845 h 532346"/>
                <a:gd name="connsiteX187" fmla="*/ 73701 w 608485"/>
                <a:gd name="connsiteY187" fmla="*/ 49326 h 532346"/>
                <a:gd name="connsiteX188" fmla="*/ 50552 w 608485"/>
                <a:gd name="connsiteY188" fmla="*/ 56517 h 532346"/>
                <a:gd name="connsiteX189" fmla="*/ 48184 w 608485"/>
                <a:gd name="connsiteY189" fmla="*/ 57627 h 532346"/>
                <a:gd name="connsiteX190" fmla="*/ 73701 w 608485"/>
                <a:gd name="connsiteY190" fmla="*/ 65881 h 532346"/>
                <a:gd name="connsiteX191" fmla="*/ 149094 w 608485"/>
                <a:gd name="connsiteY191" fmla="*/ 73410 h 532346"/>
                <a:gd name="connsiteX192" fmla="*/ 224486 w 608485"/>
                <a:gd name="connsiteY192" fmla="*/ 65881 h 532346"/>
                <a:gd name="connsiteX193" fmla="*/ 249955 w 608485"/>
                <a:gd name="connsiteY193" fmla="*/ 57627 h 532346"/>
                <a:gd name="connsiteX194" fmla="*/ 247587 w 608485"/>
                <a:gd name="connsiteY194" fmla="*/ 56517 h 532346"/>
                <a:gd name="connsiteX195" fmla="*/ 224486 w 608485"/>
                <a:gd name="connsiteY195" fmla="*/ 49326 h 532346"/>
                <a:gd name="connsiteX196" fmla="*/ 149094 w 608485"/>
                <a:gd name="connsiteY196" fmla="*/ 41845 h 532346"/>
                <a:gd name="connsiteX197" fmla="*/ 149094 w 608485"/>
                <a:gd name="connsiteY197" fmla="*/ 0 h 532346"/>
                <a:gd name="connsiteX198" fmla="*/ 245461 w 608485"/>
                <a:gd name="connsiteY198" fmla="*/ 11535 h 532346"/>
                <a:gd name="connsiteX199" fmla="*/ 278904 w 608485"/>
                <a:gd name="connsiteY199" fmla="*/ 26014 h 532346"/>
                <a:gd name="connsiteX200" fmla="*/ 298139 w 608485"/>
                <a:gd name="connsiteY200" fmla="*/ 56517 h 532346"/>
                <a:gd name="connsiteX201" fmla="*/ 298139 w 608485"/>
                <a:gd name="connsiteY201" fmla="*/ 57627 h 532346"/>
                <a:gd name="connsiteX202" fmla="*/ 298139 w 608485"/>
                <a:gd name="connsiteY202" fmla="*/ 116799 h 532346"/>
                <a:gd name="connsiteX203" fmla="*/ 298139 w 608485"/>
                <a:gd name="connsiteY203" fmla="*/ 175971 h 532346"/>
                <a:gd name="connsiteX204" fmla="*/ 298139 w 608485"/>
                <a:gd name="connsiteY204" fmla="*/ 235143 h 532346"/>
                <a:gd name="connsiteX205" fmla="*/ 298139 w 608485"/>
                <a:gd name="connsiteY205" fmla="*/ 293687 h 532346"/>
                <a:gd name="connsiteX206" fmla="*/ 298139 w 608485"/>
                <a:gd name="connsiteY206" fmla="*/ 352232 h 532346"/>
                <a:gd name="connsiteX207" fmla="*/ 298139 w 608485"/>
                <a:gd name="connsiteY207" fmla="*/ 412659 h 532346"/>
                <a:gd name="connsiteX208" fmla="*/ 298139 w 608485"/>
                <a:gd name="connsiteY208" fmla="*/ 475112 h 532346"/>
                <a:gd name="connsiteX209" fmla="*/ 278759 w 608485"/>
                <a:gd name="connsiteY209" fmla="*/ 506677 h 532346"/>
                <a:gd name="connsiteX210" fmla="*/ 245316 w 608485"/>
                <a:gd name="connsiteY210" fmla="*/ 520915 h 532346"/>
                <a:gd name="connsiteX211" fmla="*/ 149094 w 608485"/>
                <a:gd name="connsiteY211" fmla="*/ 532064 h 532346"/>
                <a:gd name="connsiteX212" fmla="*/ 52823 w 608485"/>
                <a:gd name="connsiteY212" fmla="*/ 520915 h 532346"/>
                <a:gd name="connsiteX213" fmla="*/ 19380 w 608485"/>
                <a:gd name="connsiteY213" fmla="*/ 506677 h 532346"/>
                <a:gd name="connsiteX214" fmla="*/ 0 w 608485"/>
                <a:gd name="connsiteY214" fmla="*/ 475112 h 532346"/>
                <a:gd name="connsiteX215" fmla="*/ 0 w 608485"/>
                <a:gd name="connsiteY215" fmla="*/ 412659 h 532346"/>
                <a:gd name="connsiteX216" fmla="*/ 0 w 608485"/>
                <a:gd name="connsiteY216" fmla="*/ 352232 h 532346"/>
                <a:gd name="connsiteX217" fmla="*/ 0 w 608485"/>
                <a:gd name="connsiteY217" fmla="*/ 293687 h 532346"/>
                <a:gd name="connsiteX218" fmla="*/ 0 w 608485"/>
                <a:gd name="connsiteY218" fmla="*/ 235143 h 532346"/>
                <a:gd name="connsiteX219" fmla="*/ 0 w 608485"/>
                <a:gd name="connsiteY219" fmla="*/ 175971 h 532346"/>
                <a:gd name="connsiteX220" fmla="*/ 0 w 608485"/>
                <a:gd name="connsiteY220" fmla="*/ 116799 h 532346"/>
                <a:gd name="connsiteX221" fmla="*/ 0 w 608485"/>
                <a:gd name="connsiteY221" fmla="*/ 57627 h 532346"/>
                <a:gd name="connsiteX222" fmla="*/ 0 w 608485"/>
                <a:gd name="connsiteY222" fmla="*/ 56517 h 532346"/>
                <a:gd name="connsiteX223" fmla="*/ 19235 w 608485"/>
                <a:gd name="connsiteY223" fmla="*/ 26014 h 532346"/>
                <a:gd name="connsiteX224" fmla="*/ 52678 w 608485"/>
                <a:gd name="connsiteY224" fmla="*/ 11535 h 532346"/>
                <a:gd name="connsiteX225" fmla="*/ 149094 w 608485"/>
                <a:gd name="connsiteY225" fmla="*/ 0 h 53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608485" h="532346">
                  <a:moveTo>
                    <a:pt x="352138" y="457876"/>
                  </a:moveTo>
                  <a:lnTo>
                    <a:pt x="352138" y="471679"/>
                  </a:lnTo>
                  <a:cubicBezTo>
                    <a:pt x="355667" y="474237"/>
                    <a:pt x="365045" y="479063"/>
                    <a:pt x="383994" y="483262"/>
                  </a:cubicBezTo>
                  <a:cubicBezTo>
                    <a:pt x="404974" y="487944"/>
                    <a:pt x="431754" y="490502"/>
                    <a:pt x="459356" y="490502"/>
                  </a:cubicBezTo>
                  <a:cubicBezTo>
                    <a:pt x="486958" y="490502"/>
                    <a:pt x="513739" y="487944"/>
                    <a:pt x="534767" y="483262"/>
                  </a:cubicBezTo>
                  <a:cubicBezTo>
                    <a:pt x="553668" y="479063"/>
                    <a:pt x="563094" y="474237"/>
                    <a:pt x="566574" y="471679"/>
                  </a:cubicBezTo>
                  <a:lnTo>
                    <a:pt x="566574" y="457876"/>
                  </a:lnTo>
                  <a:cubicBezTo>
                    <a:pt x="563190" y="459082"/>
                    <a:pt x="559565" y="460241"/>
                    <a:pt x="555746" y="461351"/>
                  </a:cubicBezTo>
                  <a:cubicBezTo>
                    <a:pt x="529739" y="468783"/>
                    <a:pt x="495515" y="472886"/>
                    <a:pt x="459356" y="472886"/>
                  </a:cubicBezTo>
                  <a:cubicBezTo>
                    <a:pt x="423246" y="472886"/>
                    <a:pt x="389022" y="468783"/>
                    <a:pt x="362967" y="461351"/>
                  </a:cubicBezTo>
                  <a:cubicBezTo>
                    <a:pt x="359148" y="460241"/>
                    <a:pt x="355571" y="459082"/>
                    <a:pt x="352138" y="457876"/>
                  </a:cubicBezTo>
                  <a:close/>
                  <a:moveTo>
                    <a:pt x="41901" y="455228"/>
                  </a:moveTo>
                  <a:lnTo>
                    <a:pt x="41901" y="471396"/>
                  </a:lnTo>
                  <a:cubicBezTo>
                    <a:pt x="45381" y="473954"/>
                    <a:pt x="54756" y="478780"/>
                    <a:pt x="73701" y="482979"/>
                  </a:cubicBezTo>
                  <a:cubicBezTo>
                    <a:pt x="94724" y="487661"/>
                    <a:pt x="121498" y="490267"/>
                    <a:pt x="149094" y="490267"/>
                  </a:cubicBezTo>
                  <a:cubicBezTo>
                    <a:pt x="176641" y="490267"/>
                    <a:pt x="203415" y="487661"/>
                    <a:pt x="224438" y="482979"/>
                  </a:cubicBezTo>
                  <a:cubicBezTo>
                    <a:pt x="243383" y="478780"/>
                    <a:pt x="252758" y="473954"/>
                    <a:pt x="256238" y="471396"/>
                  </a:cubicBezTo>
                  <a:lnTo>
                    <a:pt x="256238" y="455228"/>
                  </a:lnTo>
                  <a:cubicBezTo>
                    <a:pt x="252855" y="456482"/>
                    <a:pt x="249279" y="457641"/>
                    <a:pt x="245461" y="458703"/>
                  </a:cubicBezTo>
                  <a:cubicBezTo>
                    <a:pt x="219412" y="466184"/>
                    <a:pt x="185195" y="470286"/>
                    <a:pt x="149094" y="470286"/>
                  </a:cubicBezTo>
                  <a:cubicBezTo>
                    <a:pt x="112944" y="470286"/>
                    <a:pt x="78727" y="466184"/>
                    <a:pt x="52678" y="458703"/>
                  </a:cubicBezTo>
                  <a:cubicBezTo>
                    <a:pt x="48909" y="457641"/>
                    <a:pt x="45284" y="456482"/>
                    <a:pt x="41901" y="455228"/>
                  </a:cubicBezTo>
                  <a:close/>
                  <a:moveTo>
                    <a:pt x="352138" y="398705"/>
                  </a:moveTo>
                  <a:lnTo>
                    <a:pt x="352138" y="411688"/>
                  </a:lnTo>
                  <a:cubicBezTo>
                    <a:pt x="353395" y="412605"/>
                    <a:pt x="355425" y="413859"/>
                    <a:pt x="358471" y="415307"/>
                  </a:cubicBezTo>
                  <a:cubicBezTo>
                    <a:pt x="363692" y="417769"/>
                    <a:pt x="371861" y="420809"/>
                    <a:pt x="383946" y="423560"/>
                  </a:cubicBezTo>
                  <a:cubicBezTo>
                    <a:pt x="405071" y="428387"/>
                    <a:pt x="431851" y="431090"/>
                    <a:pt x="459356" y="431090"/>
                  </a:cubicBezTo>
                  <a:cubicBezTo>
                    <a:pt x="486862" y="431090"/>
                    <a:pt x="513642" y="428387"/>
                    <a:pt x="534767" y="423560"/>
                  </a:cubicBezTo>
                  <a:cubicBezTo>
                    <a:pt x="546852" y="420809"/>
                    <a:pt x="555021" y="417769"/>
                    <a:pt x="560290" y="415307"/>
                  </a:cubicBezTo>
                  <a:cubicBezTo>
                    <a:pt x="563287" y="413859"/>
                    <a:pt x="565317" y="412605"/>
                    <a:pt x="566574" y="411688"/>
                  </a:cubicBezTo>
                  <a:lnTo>
                    <a:pt x="566574" y="398705"/>
                  </a:lnTo>
                  <a:cubicBezTo>
                    <a:pt x="563190" y="399911"/>
                    <a:pt x="559565" y="401070"/>
                    <a:pt x="555746" y="402180"/>
                  </a:cubicBezTo>
                  <a:cubicBezTo>
                    <a:pt x="529739" y="409612"/>
                    <a:pt x="495515" y="413715"/>
                    <a:pt x="459356" y="413715"/>
                  </a:cubicBezTo>
                  <a:cubicBezTo>
                    <a:pt x="423246" y="413715"/>
                    <a:pt x="389022" y="409612"/>
                    <a:pt x="362967" y="402180"/>
                  </a:cubicBezTo>
                  <a:cubicBezTo>
                    <a:pt x="359148" y="401070"/>
                    <a:pt x="355571" y="399911"/>
                    <a:pt x="352138" y="398705"/>
                  </a:cubicBezTo>
                  <a:close/>
                  <a:moveTo>
                    <a:pt x="41901" y="394801"/>
                  </a:moveTo>
                  <a:lnTo>
                    <a:pt x="41901" y="409039"/>
                  </a:lnTo>
                  <a:cubicBezTo>
                    <a:pt x="43157" y="410004"/>
                    <a:pt x="45187" y="411259"/>
                    <a:pt x="48184" y="412659"/>
                  </a:cubicBezTo>
                  <a:cubicBezTo>
                    <a:pt x="53403" y="415168"/>
                    <a:pt x="61619" y="418161"/>
                    <a:pt x="73701" y="420912"/>
                  </a:cubicBezTo>
                  <a:cubicBezTo>
                    <a:pt x="94772" y="425786"/>
                    <a:pt x="121546" y="428441"/>
                    <a:pt x="149094" y="428441"/>
                  </a:cubicBezTo>
                  <a:cubicBezTo>
                    <a:pt x="176593" y="428441"/>
                    <a:pt x="203367" y="425786"/>
                    <a:pt x="224486" y="420912"/>
                  </a:cubicBezTo>
                  <a:cubicBezTo>
                    <a:pt x="236520" y="418161"/>
                    <a:pt x="244736" y="415168"/>
                    <a:pt x="249955" y="412659"/>
                  </a:cubicBezTo>
                  <a:cubicBezTo>
                    <a:pt x="252952" y="411259"/>
                    <a:pt x="255030" y="410004"/>
                    <a:pt x="256238" y="409039"/>
                  </a:cubicBezTo>
                  <a:lnTo>
                    <a:pt x="256238" y="394801"/>
                  </a:lnTo>
                  <a:cubicBezTo>
                    <a:pt x="252855" y="396007"/>
                    <a:pt x="249279" y="397166"/>
                    <a:pt x="245461" y="398276"/>
                  </a:cubicBezTo>
                  <a:cubicBezTo>
                    <a:pt x="219412" y="405709"/>
                    <a:pt x="185195" y="409811"/>
                    <a:pt x="149094" y="409811"/>
                  </a:cubicBezTo>
                  <a:cubicBezTo>
                    <a:pt x="112944" y="409811"/>
                    <a:pt x="78727" y="405709"/>
                    <a:pt x="52678" y="398276"/>
                  </a:cubicBezTo>
                  <a:cubicBezTo>
                    <a:pt x="48909" y="397166"/>
                    <a:pt x="45284" y="396007"/>
                    <a:pt x="41901" y="394801"/>
                  </a:cubicBezTo>
                  <a:close/>
                  <a:moveTo>
                    <a:pt x="352138" y="339534"/>
                  </a:moveTo>
                  <a:lnTo>
                    <a:pt x="352138" y="352517"/>
                  </a:lnTo>
                  <a:cubicBezTo>
                    <a:pt x="353395" y="353434"/>
                    <a:pt x="355425" y="354689"/>
                    <a:pt x="358471" y="356136"/>
                  </a:cubicBezTo>
                  <a:cubicBezTo>
                    <a:pt x="363692" y="358598"/>
                    <a:pt x="371861" y="361590"/>
                    <a:pt x="383946" y="364390"/>
                  </a:cubicBezTo>
                  <a:cubicBezTo>
                    <a:pt x="405071" y="369216"/>
                    <a:pt x="431851" y="371919"/>
                    <a:pt x="459356" y="371919"/>
                  </a:cubicBezTo>
                  <a:cubicBezTo>
                    <a:pt x="486862" y="371919"/>
                    <a:pt x="513642" y="369216"/>
                    <a:pt x="534767" y="364390"/>
                  </a:cubicBezTo>
                  <a:cubicBezTo>
                    <a:pt x="546852" y="361590"/>
                    <a:pt x="555021" y="358598"/>
                    <a:pt x="560290" y="356136"/>
                  </a:cubicBezTo>
                  <a:cubicBezTo>
                    <a:pt x="563287" y="354689"/>
                    <a:pt x="565317" y="353434"/>
                    <a:pt x="566574" y="352468"/>
                  </a:cubicBezTo>
                  <a:lnTo>
                    <a:pt x="566574" y="339534"/>
                  </a:lnTo>
                  <a:cubicBezTo>
                    <a:pt x="563190" y="340740"/>
                    <a:pt x="559565" y="341899"/>
                    <a:pt x="555746" y="343009"/>
                  </a:cubicBezTo>
                  <a:cubicBezTo>
                    <a:pt x="529739" y="350441"/>
                    <a:pt x="495515" y="354544"/>
                    <a:pt x="459356" y="354544"/>
                  </a:cubicBezTo>
                  <a:cubicBezTo>
                    <a:pt x="423246" y="354544"/>
                    <a:pt x="389022" y="350441"/>
                    <a:pt x="362967" y="343009"/>
                  </a:cubicBezTo>
                  <a:cubicBezTo>
                    <a:pt x="359148" y="341899"/>
                    <a:pt x="355571" y="340740"/>
                    <a:pt x="352138" y="339534"/>
                  </a:cubicBezTo>
                  <a:close/>
                  <a:moveTo>
                    <a:pt x="41901" y="336256"/>
                  </a:moveTo>
                  <a:lnTo>
                    <a:pt x="41901" y="348612"/>
                  </a:lnTo>
                  <a:cubicBezTo>
                    <a:pt x="43157" y="349529"/>
                    <a:pt x="45187" y="350784"/>
                    <a:pt x="48184" y="352232"/>
                  </a:cubicBezTo>
                  <a:cubicBezTo>
                    <a:pt x="53403" y="354693"/>
                    <a:pt x="61619" y="357686"/>
                    <a:pt x="73701" y="360485"/>
                  </a:cubicBezTo>
                  <a:cubicBezTo>
                    <a:pt x="94772" y="365311"/>
                    <a:pt x="121546" y="368014"/>
                    <a:pt x="149094" y="368014"/>
                  </a:cubicBezTo>
                  <a:cubicBezTo>
                    <a:pt x="176593" y="368014"/>
                    <a:pt x="203367" y="365311"/>
                    <a:pt x="224486" y="360485"/>
                  </a:cubicBezTo>
                  <a:cubicBezTo>
                    <a:pt x="236520" y="357686"/>
                    <a:pt x="244736" y="354693"/>
                    <a:pt x="249955" y="352232"/>
                  </a:cubicBezTo>
                  <a:cubicBezTo>
                    <a:pt x="252952" y="350784"/>
                    <a:pt x="255030" y="349529"/>
                    <a:pt x="256238" y="348612"/>
                  </a:cubicBezTo>
                  <a:lnTo>
                    <a:pt x="256238" y="336256"/>
                  </a:lnTo>
                  <a:cubicBezTo>
                    <a:pt x="252855" y="337511"/>
                    <a:pt x="249279" y="338670"/>
                    <a:pt x="245461" y="339731"/>
                  </a:cubicBezTo>
                  <a:cubicBezTo>
                    <a:pt x="219412" y="347212"/>
                    <a:pt x="185195" y="351315"/>
                    <a:pt x="149094" y="351315"/>
                  </a:cubicBezTo>
                  <a:cubicBezTo>
                    <a:pt x="112944" y="351315"/>
                    <a:pt x="78727" y="347212"/>
                    <a:pt x="52678" y="339731"/>
                  </a:cubicBezTo>
                  <a:cubicBezTo>
                    <a:pt x="48909" y="338670"/>
                    <a:pt x="45284" y="337511"/>
                    <a:pt x="41901" y="336256"/>
                  </a:cubicBezTo>
                  <a:close/>
                  <a:moveTo>
                    <a:pt x="352138" y="280315"/>
                  </a:moveTo>
                  <a:lnTo>
                    <a:pt x="352138" y="293298"/>
                  </a:lnTo>
                  <a:cubicBezTo>
                    <a:pt x="353395" y="294263"/>
                    <a:pt x="355425" y="295518"/>
                    <a:pt x="358471" y="296917"/>
                  </a:cubicBezTo>
                  <a:cubicBezTo>
                    <a:pt x="363692" y="299427"/>
                    <a:pt x="371861" y="302419"/>
                    <a:pt x="383946" y="305219"/>
                  </a:cubicBezTo>
                  <a:cubicBezTo>
                    <a:pt x="405071" y="310045"/>
                    <a:pt x="431851" y="312699"/>
                    <a:pt x="459356" y="312699"/>
                  </a:cubicBezTo>
                  <a:cubicBezTo>
                    <a:pt x="486862" y="312699"/>
                    <a:pt x="513642" y="310045"/>
                    <a:pt x="534767" y="305219"/>
                  </a:cubicBezTo>
                  <a:cubicBezTo>
                    <a:pt x="546852" y="302419"/>
                    <a:pt x="555021" y="299427"/>
                    <a:pt x="560290" y="296917"/>
                  </a:cubicBezTo>
                  <a:cubicBezTo>
                    <a:pt x="563287" y="295518"/>
                    <a:pt x="565317" y="294263"/>
                    <a:pt x="566574" y="293298"/>
                  </a:cubicBezTo>
                  <a:lnTo>
                    <a:pt x="566574" y="280315"/>
                  </a:lnTo>
                  <a:cubicBezTo>
                    <a:pt x="563190" y="281570"/>
                    <a:pt x="559565" y="282728"/>
                    <a:pt x="555746" y="283790"/>
                  </a:cubicBezTo>
                  <a:cubicBezTo>
                    <a:pt x="529739" y="291271"/>
                    <a:pt x="495515" y="295373"/>
                    <a:pt x="459356" y="295373"/>
                  </a:cubicBezTo>
                  <a:cubicBezTo>
                    <a:pt x="423246" y="295373"/>
                    <a:pt x="389022" y="291271"/>
                    <a:pt x="362967" y="283790"/>
                  </a:cubicBezTo>
                  <a:cubicBezTo>
                    <a:pt x="359148" y="282728"/>
                    <a:pt x="355571" y="281570"/>
                    <a:pt x="352138" y="280315"/>
                  </a:cubicBezTo>
                  <a:close/>
                  <a:moveTo>
                    <a:pt x="41901" y="277712"/>
                  </a:moveTo>
                  <a:lnTo>
                    <a:pt x="41901" y="290068"/>
                  </a:lnTo>
                  <a:cubicBezTo>
                    <a:pt x="43157" y="291033"/>
                    <a:pt x="45187" y="292288"/>
                    <a:pt x="48184" y="293687"/>
                  </a:cubicBezTo>
                  <a:cubicBezTo>
                    <a:pt x="53451" y="296197"/>
                    <a:pt x="61619" y="299190"/>
                    <a:pt x="73701" y="301941"/>
                  </a:cubicBezTo>
                  <a:cubicBezTo>
                    <a:pt x="94821" y="306815"/>
                    <a:pt x="121595" y="309470"/>
                    <a:pt x="149094" y="309470"/>
                  </a:cubicBezTo>
                  <a:cubicBezTo>
                    <a:pt x="176593" y="309470"/>
                    <a:pt x="203367" y="306815"/>
                    <a:pt x="224486" y="301941"/>
                  </a:cubicBezTo>
                  <a:cubicBezTo>
                    <a:pt x="236520" y="299190"/>
                    <a:pt x="244736" y="296197"/>
                    <a:pt x="249955" y="293687"/>
                  </a:cubicBezTo>
                  <a:cubicBezTo>
                    <a:pt x="252952" y="292288"/>
                    <a:pt x="255030" y="291033"/>
                    <a:pt x="256238" y="290068"/>
                  </a:cubicBezTo>
                  <a:lnTo>
                    <a:pt x="256286" y="290068"/>
                  </a:lnTo>
                  <a:lnTo>
                    <a:pt x="256286" y="277712"/>
                  </a:lnTo>
                  <a:cubicBezTo>
                    <a:pt x="252855" y="278967"/>
                    <a:pt x="249279" y="280125"/>
                    <a:pt x="245461" y="281187"/>
                  </a:cubicBezTo>
                  <a:cubicBezTo>
                    <a:pt x="219412" y="288668"/>
                    <a:pt x="185195" y="292770"/>
                    <a:pt x="149094" y="292770"/>
                  </a:cubicBezTo>
                  <a:cubicBezTo>
                    <a:pt x="112944" y="292770"/>
                    <a:pt x="78727" y="288668"/>
                    <a:pt x="52678" y="281187"/>
                  </a:cubicBezTo>
                  <a:cubicBezTo>
                    <a:pt x="48909" y="280125"/>
                    <a:pt x="45284" y="278967"/>
                    <a:pt x="41901" y="277712"/>
                  </a:cubicBezTo>
                  <a:close/>
                  <a:moveTo>
                    <a:pt x="352138" y="221144"/>
                  </a:moveTo>
                  <a:lnTo>
                    <a:pt x="352138" y="234127"/>
                  </a:lnTo>
                  <a:cubicBezTo>
                    <a:pt x="353395" y="235092"/>
                    <a:pt x="355425" y="236347"/>
                    <a:pt x="358471" y="237746"/>
                  </a:cubicBezTo>
                  <a:cubicBezTo>
                    <a:pt x="363692" y="240256"/>
                    <a:pt x="371861" y="243248"/>
                    <a:pt x="383946" y="245999"/>
                  </a:cubicBezTo>
                  <a:cubicBezTo>
                    <a:pt x="405071" y="250874"/>
                    <a:pt x="431851" y="253529"/>
                    <a:pt x="459356" y="253529"/>
                  </a:cubicBezTo>
                  <a:cubicBezTo>
                    <a:pt x="486862" y="253529"/>
                    <a:pt x="513642" y="250874"/>
                    <a:pt x="534767" y="245999"/>
                  </a:cubicBezTo>
                  <a:cubicBezTo>
                    <a:pt x="546852" y="243248"/>
                    <a:pt x="555021" y="240256"/>
                    <a:pt x="560290" y="237746"/>
                  </a:cubicBezTo>
                  <a:cubicBezTo>
                    <a:pt x="563287" y="236347"/>
                    <a:pt x="565317" y="235092"/>
                    <a:pt x="566574" y="234127"/>
                  </a:cubicBezTo>
                  <a:lnTo>
                    <a:pt x="566574" y="221144"/>
                  </a:lnTo>
                  <a:cubicBezTo>
                    <a:pt x="563190" y="222399"/>
                    <a:pt x="559565" y="223557"/>
                    <a:pt x="555746" y="224619"/>
                  </a:cubicBezTo>
                  <a:cubicBezTo>
                    <a:pt x="529739" y="232100"/>
                    <a:pt x="495515" y="236202"/>
                    <a:pt x="459356" y="236202"/>
                  </a:cubicBezTo>
                  <a:cubicBezTo>
                    <a:pt x="423246" y="236202"/>
                    <a:pt x="389022" y="232100"/>
                    <a:pt x="362967" y="224619"/>
                  </a:cubicBezTo>
                  <a:cubicBezTo>
                    <a:pt x="359148" y="223557"/>
                    <a:pt x="355571" y="222399"/>
                    <a:pt x="352138" y="221144"/>
                  </a:cubicBezTo>
                  <a:close/>
                  <a:moveTo>
                    <a:pt x="41901" y="218540"/>
                  </a:moveTo>
                  <a:lnTo>
                    <a:pt x="41901" y="231523"/>
                  </a:lnTo>
                  <a:cubicBezTo>
                    <a:pt x="43157" y="232488"/>
                    <a:pt x="45187" y="233743"/>
                    <a:pt x="48184" y="235143"/>
                  </a:cubicBezTo>
                  <a:cubicBezTo>
                    <a:pt x="53403" y="237653"/>
                    <a:pt x="61619" y="240645"/>
                    <a:pt x="73701" y="243396"/>
                  </a:cubicBezTo>
                  <a:cubicBezTo>
                    <a:pt x="94772" y="248271"/>
                    <a:pt x="121546" y="250925"/>
                    <a:pt x="149094" y="250925"/>
                  </a:cubicBezTo>
                  <a:cubicBezTo>
                    <a:pt x="176593" y="250925"/>
                    <a:pt x="203367" y="248271"/>
                    <a:pt x="224486" y="243396"/>
                  </a:cubicBezTo>
                  <a:cubicBezTo>
                    <a:pt x="236520" y="240645"/>
                    <a:pt x="244736" y="237653"/>
                    <a:pt x="249955" y="235143"/>
                  </a:cubicBezTo>
                  <a:cubicBezTo>
                    <a:pt x="252952" y="233743"/>
                    <a:pt x="255030" y="232488"/>
                    <a:pt x="256238" y="231523"/>
                  </a:cubicBezTo>
                  <a:lnTo>
                    <a:pt x="256238" y="218540"/>
                  </a:lnTo>
                  <a:cubicBezTo>
                    <a:pt x="252855" y="219795"/>
                    <a:pt x="249279" y="220953"/>
                    <a:pt x="245461" y="222015"/>
                  </a:cubicBezTo>
                  <a:cubicBezTo>
                    <a:pt x="219412" y="229496"/>
                    <a:pt x="185195" y="233599"/>
                    <a:pt x="149094" y="233599"/>
                  </a:cubicBezTo>
                  <a:cubicBezTo>
                    <a:pt x="112944" y="233599"/>
                    <a:pt x="78727" y="229496"/>
                    <a:pt x="52678" y="222015"/>
                  </a:cubicBezTo>
                  <a:cubicBezTo>
                    <a:pt x="48909" y="220953"/>
                    <a:pt x="45284" y="219795"/>
                    <a:pt x="41901" y="218540"/>
                  </a:cubicBezTo>
                  <a:close/>
                  <a:moveTo>
                    <a:pt x="459356" y="162793"/>
                  </a:moveTo>
                  <a:cubicBezTo>
                    <a:pt x="431851" y="162793"/>
                    <a:pt x="405071" y="165448"/>
                    <a:pt x="383946" y="170322"/>
                  </a:cubicBezTo>
                  <a:cubicBezTo>
                    <a:pt x="373553" y="172687"/>
                    <a:pt x="366060" y="175245"/>
                    <a:pt x="360840" y="177514"/>
                  </a:cubicBezTo>
                  <a:cubicBezTo>
                    <a:pt x="359969" y="177852"/>
                    <a:pt x="359196" y="178238"/>
                    <a:pt x="358471" y="178576"/>
                  </a:cubicBezTo>
                  <a:cubicBezTo>
                    <a:pt x="363692" y="181085"/>
                    <a:pt x="371861" y="184078"/>
                    <a:pt x="383946" y="186829"/>
                  </a:cubicBezTo>
                  <a:cubicBezTo>
                    <a:pt x="405071" y="191703"/>
                    <a:pt x="431851" y="194358"/>
                    <a:pt x="459356" y="194358"/>
                  </a:cubicBezTo>
                  <a:cubicBezTo>
                    <a:pt x="486862" y="194358"/>
                    <a:pt x="513642" y="191703"/>
                    <a:pt x="534767" y="186829"/>
                  </a:cubicBezTo>
                  <a:cubicBezTo>
                    <a:pt x="546852" y="184078"/>
                    <a:pt x="555021" y="181085"/>
                    <a:pt x="560290" y="178576"/>
                  </a:cubicBezTo>
                  <a:cubicBezTo>
                    <a:pt x="559565" y="178238"/>
                    <a:pt x="558743" y="177852"/>
                    <a:pt x="557873" y="177514"/>
                  </a:cubicBezTo>
                  <a:cubicBezTo>
                    <a:pt x="552652" y="175245"/>
                    <a:pt x="545160" y="172687"/>
                    <a:pt x="534767" y="170322"/>
                  </a:cubicBezTo>
                  <a:cubicBezTo>
                    <a:pt x="513642" y="165448"/>
                    <a:pt x="486862" y="162793"/>
                    <a:pt x="459356" y="162793"/>
                  </a:cubicBezTo>
                  <a:close/>
                  <a:moveTo>
                    <a:pt x="41901" y="159368"/>
                  </a:moveTo>
                  <a:lnTo>
                    <a:pt x="41901" y="172351"/>
                  </a:lnTo>
                  <a:cubicBezTo>
                    <a:pt x="43157" y="173268"/>
                    <a:pt x="45187" y="174523"/>
                    <a:pt x="48184" y="175971"/>
                  </a:cubicBezTo>
                  <a:cubicBezTo>
                    <a:pt x="53451" y="178481"/>
                    <a:pt x="61619" y="181473"/>
                    <a:pt x="73701" y="184224"/>
                  </a:cubicBezTo>
                  <a:cubicBezTo>
                    <a:pt x="94821" y="189099"/>
                    <a:pt x="121595" y="191754"/>
                    <a:pt x="149094" y="191754"/>
                  </a:cubicBezTo>
                  <a:cubicBezTo>
                    <a:pt x="176593" y="191754"/>
                    <a:pt x="203367" y="189099"/>
                    <a:pt x="224486" y="184224"/>
                  </a:cubicBezTo>
                  <a:cubicBezTo>
                    <a:pt x="236520" y="181473"/>
                    <a:pt x="244736" y="178481"/>
                    <a:pt x="249955" y="175971"/>
                  </a:cubicBezTo>
                  <a:cubicBezTo>
                    <a:pt x="252952" y="174523"/>
                    <a:pt x="255030" y="173268"/>
                    <a:pt x="256238" y="172351"/>
                  </a:cubicBezTo>
                  <a:lnTo>
                    <a:pt x="256286" y="172351"/>
                  </a:lnTo>
                  <a:lnTo>
                    <a:pt x="256286" y="159368"/>
                  </a:lnTo>
                  <a:cubicBezTo>
                    <a:pt x="252855" y="160575"/>
                    <a:pt x="249279" y="161733"/>
                    <a:pt x="245461" y="162843"/>
                  </a:cubicBezTo>
                  <a:cubicBezTo>
                    <a:pt x="219412" y="170276"/>
                    <a:pt x="185195" y="174378"/>
                    <a:pt x="149094" y="174378"/>
                  </a:cubicBezTo>
                  <a:cubicBezTo>
                    <a:pt x="112944" y="174378"/>
                    <a:pt x="78727" y="170276"/>
                    <a:pt x="52678" y="162843"/>
                  </a:cubicBezTo>
                  <a:cubicBezTo>
                    <a:pt x="48909" y="161733"/>
                    <a:pt x="45284" y="160575"/>
                    <a:pt x="41901" y="159368"/>
                  </a:cubicBezTo>
                  <a:close/>
                  <a:moveTo>
                    <a:pt x="459356" y="120949"/>
                  </a:moveTo>
                  <a:cubicBezTo>
                    <a:pt x="495515" y="120949"/>
                    <a:pt x="529739" y="125051"/>
                    <a:pt x="555746" y="132532"/>
                  </a:cubicBezTo>
                  <a:cubicBezTo>
                    <a:pt x="569668" y="136490"/>
                    <a:pt x="580931" y="141364"/>
                    <a:pt x="589197" y="146963"/>
                  </a:cubicBezTo>
                  <a:cubicBezTo>
                    <a:pt x="604473" y="157291"/>
                    <a:pt x="608195" y="169068"/>
                    <a:pt x="608437" y="177514"/>
                  </a:cubicBezTo>
                  <a:lnTo>
                    <a:pt x="608485" y="177514"/>
                  </a:lnTo>
                  <a:lnTo>
                    <a:pt x="608485" y="475395"/>
                  </a:lnTo>
                  <a:cubicBezTo>
                    <a:pt x="608485" y="483890"/>
                    <a:pt x="605101" y="496245"/>
                    <a:pt x="589101" y="506960"/>
                  </a:cubicBezTo>
                  <a:cubicBezTo>
                    <a:pt x="580786" y="512510"/>
                    <a:pt x="569571" y="517240"/>
                    <a:pt x="555649" y="521149"/>
                  </a:cubicBezTo>
                  <a:cubicBezTo>
                    <a:pt x="529788" y="528340"/>
                    <a:pt x="495611" y="532346"/>
                    <a:pt x="459356" y="532346"/>
                  </a:cubicBezTo>
                  <a:cubicBezTo>
                    <a:pt x="423150" y="532346"/>
                    <a:pt x="388925" y="528340"/>
                    <a:pt x="363112" y="521149"/>
                  </a:cubicBezTo>
                  <a:cubicBezTo>
                    <a:pt x="349190" y="517240"/>
                    <a:pt x="337926" y="512462"/>
                    <a:pt x="329660" y="506960"/>
                  </a:cubicBezTo>
                  <a:cubicBezTo>
                    <a:pt x="313611" y="496245"/>
                    <a:pt x="310276" y="483890"/>
                    <a:pt x="310276" y="475395"/>
                  </a:cubicBezTo>
                  <a:lnTo>
                    <a:pt x="310276" y="415307"/>
                  </a:lnTo>
                  <a:lnTo>
                    <a:pt x="310276" y="356136"/>
                  </a:lnTo>
                  <a:lnTo>
                    <a:pt x="310276" y="296917"/>
                  </a:lnTo>
                  <a:lnTo>
                    <a:pt x="310276" y="237746"/>
                  </a:lnTo>
                  <a:lnTo>
                    <a:pt x="310276" y="178576"/>
                  </a:lnTo>
                  <a:lnTo>
                    <a:pt x="310276" y="177514"/>
                  </a:lnTo>
                  <a:cubicBezTo>
                    <a:pt x="310566" y="169068"/>
                    <a:pt x="314240" y="157291"/>
                    <a:pt x="329515" y="146963"/>
                  </a:cubicBezTo>
                  <a:cubicBezTo>
                    <a:pt x="337830" y="141364"/>
                    <a:pt x="349045" y="136490"/>
                    <a:pt x="362967" y="132532"/>
                  </a:cubicBezTo>
                  <a:cubicBezTo>
                    <a:pt x="389022" y="125051"/>
                    <a:pt x="423246" y="120949"/>
                    <a:pt x="459356" y="120949"/>
                  </a:cubicBezTo>
                  <a:close/>
                  <a:moveTo>
                    <a:pt x="41901" y="100196"/>
                  </a:moveTo>
                  <a:lnTo>
                    <a:pt x="41901" y="113180"/>
                  </a:lnTo>
                  <a:cubicBezTo>
                    <a:pt x="43157" y="114097"/>
                    <a:pt x="45187" y="115351"/>
                    <a:pt x="48184" y="116799"/>
                  </a:cubicBezTo>
                  <a:cubicBezTo>
                    <a:pt x="53403" y="119261"/>
                    <a:pt x="61619" y="122301"/>
                    <a:pt x="73701" y="125052"/>
                  </a:cubicBezTo>
                  <a:cubicBezTo>
                    <a:pt x="94772" y="129927"/>
                    <a:pt x="121546" y="132582"/>
                    <a:pt x="149094" y="132582"/>
                  </a:cubicBezTo>
                  <a:cubicBezTo>
                    <a:pt x="176593" y="132582"/>
                    <a:pt x="203367" y="129879"/>
                    <a:pt x="224486" y="125052"/>
                  </a:cubicBezTo>
                  <a:cubicBezTo>
                    <a:pt x="236520" y="122301"/>
                    <a:pt x="244736" y="119261"/>
                    <a:pt x="249955" y="116799"/>
                  </a:cubicBezTo>
                  <a:cubicBezTo>
                    <a:pt x="252952" y="115351"/>
                    <a:pt x="255030" y="114097"/>
                    <a:pt x="256238" y="113180"/>
                  </a:cubicBezTo>
                  <a:lnTo>
                    <a:pt x="256238" y="100196"/>
                  </a:lnTo>
                  <a:cubicBezTo>
                    <a:pt x="252855" y="101403"/>
                    <a:pt x="249279" y="102561"/>
                    <a:pt x="245461" y="103671"/>
                  </a:cubicBezTo>
                  <a:cubicBezTo>
                    <a:pt x="219412" y="111104"/>
                    <a:pt x="185195" y="115207"/>
                    <a:pt x="149094" y="115207"/>
                  </a:cubicBezTo>
                  <a:cubicBezTo>
                    <a:pt x="112944" y="115207"/>
                    <a:pt x="78727" y="111104"/>
                    <a:pt x="52678" y="103671"/>
                  </a:cubicBezTo>
                  <a:cubicBezTo>
                    <a:pt x="48909" y="102561"/>
                    <a:pt x="45284" y="101403"/>
                    <a:pt x="41901" y="100196"/>
                  </a:cubicBezTo>
                  <a:close/>
                  <a:moveTo>
                    <a:pt x="149094" y="41845"/>
                  </a:moveTo>
                  <a:cubicBezTo>
                    <a:pt x="121595" y="41845"/>
                    <a:pt x="94772" y="44500"/>
                    <a:pt x="73701" y="49326"/>
                  </a:cubicBezTo>
                  <a:cubicBezTo>
                    <a:pt x="63310" y="51739"/>
                    <a:pt x="55820" y="54297"/>
                    <a:pt x="50552" y="56517"/>
                  </a:cubicBezTo>
                  <a:cubicBezTo>
                    <a:pt x="49730" y="56903"/>
                    <a:pt x="48909" y="57241"/>
                    <a:pt x="48184" y="57627"/>
                  </a:cubicBezTo>
                  <a:cubicBezTo>
                    <a:pt x="53403" y="60089"/>
                    <a:pt x="61619" y="63081"/>
                    <a:pt x="73701" y="65881"/>
                  </a:cubicBezTo>
                  <a:cubicBezTo>
                    <a:pt x="94772" y="70707"/>
                    <a:pt x="121546" y="73410"/>
                    <a:pt x="149094" y="73410"/>
                  </a:cubicBezTo>
                  <a:cubicBezTo>
                    <a:pt x="176593" y="73410"/>
                    <a:pt x="203367" y="70707"/>
                    <a:pt x="224486" y="65881"/>
                  </a:cubicBezTo>
                  <a:cubicBezTo>
                    <a:pt x="236520" y="63081"/>
                    <a:pt x="244736" y="60089"/>
                    <a:pt x="249955" y="57627"/>
                  </a:cubicBezTo>
                  <a:cubicBezTo>
                    <a:pt x="249230" y="57241"/>
                    <a:pt x="248409" y="56903"/>
                    <a:pt x="247587" y="56517"/>
                  </a:cubicBezTo>
                  <a:cubicBezTo>
                    <a:pt x="242368" y="54297"/>
                    <a:pt x="234829" y="51739"/>
                    <a:pt x="224486" y="49326"/>
                  </a:cubicBezTo>
                  <a:cubicBezTo>
                    <a:pt x="203367" y="44500"/>
                    <a:pt x="176593" y="41845"/>
                    <a:pt x="149094" y="41845"/>
                  </a:cubicBezTo>
                  <a:close/>
                  <a:moveTo>
                    <a:pt x="149094" y="0"/>
                  </a:moveTo>
                  <a:cubicBezTo>
                    <a:pt x="185195" y="0"/>
                    <a:pt x="219412" y="4103"/>
                    <a:pt x="245461" y="11535"/>
                  </a:cubicBezTo>
                  <a:cubicBezTo>
                    <a:pt x="259331" y="15541"/>
                    <a:pt x="270592" y="20416"/>
                    <a:pt x="278904" y="26014"/>
                  </a:cubicBezTo>
                  <a:cubicBezTo>
                    <a:pt x="294128" y="36343"/>
                    <a:pt x="297849" y="48119"/>
                    <a:pt x="298139" y="56517"/>
                  </a:cubicBezTo>
                  <a:lnTo>
                    <a:pt x="298139" y="57627"/>
                  </a:lnTo>
                  <a:lnTo>
                    <a:pt x="298139" y="116799"/>
                  </a:lnTo>
                  <a:lnTo>
                    <a:pt x="298139" y="175971"/>
                  </a:lnTo>
                  <a:lnTo>
                    <a:pt x="298139" y="235143"/>
                  </a:lnTo>
                  <a:lnTo>
                    <a:pt x="298139" y="293687"/>
                  </a:lnTo>
                  <a:lnTo>
                    <a:pt x="298139" y="352232"/>
                  </a:lnTo>
                  <a:lnTo>
                    <a:pt x="298139" y="412659"/>
                  </a:lnTo>
                  <a:lnTo>
                    <a:pt x="298139" y="475112"/>
                  </a:lnTo>
                  <a:cubicBezTo>
                    <a:pt x="298139" y="483655"/>
                    <a:pt x="294804" y="496011"/>
                    <a:pt x="278759" y="506677"/>
                  </a:cubicBezTo>
                  <a:cubicBezTo>
                    <a:pt x="270495" y="512228"/>
                    <a:pt x="259235" y="517006"/>
                    <a:pt x="245316" y="520915"/>
                  </a:cubicBezTo>
                  <a:cubicBezTo>
                    <a:pt x="219460" y="528106"/>
                    <a:pt x="185292" y="532064"/>
                    <a:pt x="149094" y="532064"/>
                  </a:cubicBezTo>
                  <a:cubicBezTo>
                    <a:pt x="112847" y="532064"/>
                    <a:pt x="78679" y="528106"/>
                    <a:pt x="52823" y="520915"/>
                  </a:cubicBezTo>
                  <a:cubicBezTo>
                    <a:pt x="38905" y="517006"/>
                    <a:pt x="27644" y="512228"/>
                    <a:pt x="19380" y="506677"/>
                  </a:cubicBezTo>
                  <a:cubicBezTo>
                    <a:pt x="3383" y="496011"/>
                    <a:pt x="0" y="483655"/>
                    <a:pt x="0" y="475112"/>
                  </a:cubicBezTo>
                  <a:lnTo>
                    <a:pt x="0" y="412659"/>
                  </a:lnTo>
                  <a:lnTo>
                    <a:pt x="0" y="352232"/>
                  </a:lnTo>
                  <a:lnTo>
                    <a:pt x="0" y="293687"/>
                  </a:lnTo>
                  <a:lnTo>
                    <a:pt x="0" y="235143"/>
                  </a:lnTo>
                  <a:lnTo>
                    <a:pt x="0" y="175971"/>
                  </a:lnTo>
                  <a:lnTo>
                    <a:pt x="0" y="116799"/>
                  </a:lnTo>
                  <a:lnTo>
                    <a:pt x="0" y="57627"/>
                  </a:lnTo>
                  <a:lnTo>
                    <a:pt x="0" y="56517"/>
                  </a:lnTo>
                  <a:cubicBezTo>
                    <a:pt x="290" y="48119"/>
                    <a:pt x="4011" y="36343"/>
                    <a:pt x="19235" y="26014"/>
                  </a:cubicBezTo>
                  <a:cubicBezTo>
                    <a:pt x="27547" y="20416"/>
                    <a:pt x="38808" y="15541"/>
                    <a:pt x="52678" y="11535"/>
                  </a:cubicBezTo>
                  <a:cubicBezTo>
                    <a:pt x="78727" y="4103"/>
                    <a:pt x="112944" y="0"/>
                    <a:pt x="149094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FFFFFF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215880" y="426578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34930" y="4735131"/>
            <a:ext cx="3156970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9554" y="437484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8604" y="4844199"/>
            <a:ext cx="3156970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25405" y="202394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44455" y="2493290"/>
            <a:ext cx="3156970" cy="84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5614" y="2319313"/>
            <a:ext cx="3156970" cy="1359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正文内容，本段适应大段文字章节。如果文字较多的内容描述比较适合放在这里。请您在此修改您的内容，或者将内容粘贴到记事本后。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5822" y="41615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财务与融资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22" name="组合 21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464624" y="452408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9948" y="4967741"/>
            <a:ext cx="2299937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单击此处添加简短说明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712571" y="3617684"/>
            <a:ext cx="714694" cy="71469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8" name="arrow-pointing-left-circular-button_20407"/>
          <p:cNvSpPr>
            <a:spLocks noChangeAspect="1"/>
          </p:cNvSpPr>
          <p:nvPr/>
        </p:nvSpPr>
        <p:spPr bwMode="auto">
          <a:xfrm>
            <a:off x="1867356" y="3772727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47202" y="3617684"/>
            <a:ext cx="2299936" cy="1946054"/>
            <a:chOff x="9156807" y="3429000"/>
            <a:chExt cx="2299936" cy="1946054"/>
          </a:xfrm>
        </p:grpSpPr>
        <p:sp>
          <p:nvSpPr>
            <p:cNvPr id="31" name="文本框 30"/>
            <p:cNvSpPr txBox="1"/>
            <p:nvPr/>
          </p:nvSpPr>
          <p:spPr>
            <a:xfrm>
              <a:off x="9701482" y="43354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262626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56807" y="4779057"/>
              <a:ext cx="2299936" cy="595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单击此处添加简短说明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请您在此修改您的内容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949429" y="3429000"/>
              <a:ext cx="714694" cy="71469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5" name="arrow-pointing-left-circular-button_20407"/>
            <p:cNvSpPr>
              <a:spLocks noChangeAspect="1"/>
            </p:cNvSpPr>
            <p:nvPr/>
          </p:nvSpPr>
          <p:spPr bwMode="auto">
            <a:xfrm>
              <a:off x="10104214" y="3584043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487382" y="452408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262626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rgbClr val="262626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42707" y="4967741"/>
            <a:ext cx="2299936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单击此处添加简短说明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735329" y="3617684"/>
            <a:ext cx="714694" cy="71469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1" name="arrow-pointing-left-circular-button_20407"/>
          <p:cNvSpPr>
            <a:spLocks noChangeAspect="1"/>
          </p:cNvSpPr>
          <p:nvPr/>
        </p:nvSpPr>
        <p:spPr bwMode="auto">
          <a:xfrm>
            <a:off x="5890114" y="3772727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5822" y="41615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财务与融资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27265" y="1968275"/>
            <a:ext cx="7393906" cy="1102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030769" y="3640716"/>
            <a:ext cx="0" cy="1489893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131056" y="3640716"/>
            <a:ext cx="0" cy="1489893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20" name="组合 19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 49"/>
          <p:cNvSpPr/>
          <p:nvPr/>
        </p:nvSpPr>
        <p:spPr>
          <a:xfrm>
            <a:off x="1059543" y="4072803"/>
            <a:ext cx="1990691" cy="586283"/>
          </a:xfrm>
          <a:custGeom>
            <a:avLst/>
            <a:gdLst>
              <a:gd name="connsiteX0" fmla="*/ 2479495 w 2907667"/>
              <a:gd name="connsiteY0" fmla="*/ 428171 h 856344"/>
              <a:gd name="connsiteX1" fmla="*/ 2479495 w 2907667"/>
              <a:gd name="connsiteY1" fmla="*/ 428173 h 856344"/>
              <a:gd name="connsiteX2" fmla="*/ 2479496 w 2907667"/>
              <a:gd name="connsiteY2" fmla="*/ 428172 h 856344"/>
              <a:gd name="connsiteX3" fmla="*/ 428171 w 2907667"/>
              <a:gd name="connsiteY3" fmla="*/ 0 h 856344"/>
              <a:gd name="connsiteX4" fmla="*/ 2051324 w 2907667"/>
              <a:gd name="connsiteY4" fmla="*/ 0 h 856344"/>
              <a:gd name="connsiteX5" fmla="*/ 2479495 w 2907667"/>
              <a:gd name="connsiteY5" fmla="*/ 0 h 856344"/>
              <a:gd name="connsiteX6" fmla="*/ 2479496 w 2907667"/>
              <a:gd name="connsiteY6" fmla="*/ 0 h 856344"/>
              <a:gd name="connsiteX7" fmla="*/ 2907667 w 2907667"/>
              <a:gd name="connsiteY7" fmla="*/ 428172 h 856344"/>
              <a:gd name="connsiteX8" fmla="*/ 2479496 w 2907667"/>
              <a:gd name="connsiteY8" fmla="*/ 856343 h 856344"/>
              <a:gd name="connsiteX9" fmla="*/ 2479495 w 2907667"/>
              <a:gd name="connsiteY9" fmla="*/ 856343 h 856344"/>
              <a:gd name="connsiteX10" fmla="*/ 2051324 w 2907667"/>
              <a:gd name="connsiteY10" fmla="*/ 856343 h 856344"/>
              <a:gd name="connsiteX11" fmla="*/ 428173 w 2907667"/>
              <a:gd name="connsiteY11" fmla="*/ 856343 h 856344"/>
              <a:gd name="connsiteX12" fmla="*/ 428172 w 2907667"/>
              <a:gd name="connsiteY12" fmla="*/ 856344 h 856344"/>
              <a:gd name="connsiteX13" fmla="*/ 0 w 2907667"/>
              <a:gd name="connsiteY13" fmla="*/ 856344 h 856344"/>
              <a:gd name="connsiteX14" fmla="*/ 428171 w 2907667"/>
              <a:gd name="connsiteY14" fmla="*/ 428174 h 856344"/>
              <a:gd name="connsiteX15" fmla="*/ 428171 w 2907667"/>
              <a:gd name="connsiteY15" fmla="*/ 428172 h 856344"/>
              <a:gd name="connsiteX16" fmla="*/ 0 w 2907667"/>
              <a:gd name="connsiteY16" fmla="*/ 1 h 856344"/>
              <a:gd name="connsiteX17" fmla="*/ 428171 w 2907667"/>
              <a:gd name="connsiteY17" fmla="*/ 1 h 85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07667" h="856344">
                <a:moveTo>
                  <a:pt x="2479495" y="428171"/>
                </a:moveTo>
                <a:lnTo>
                  <a:pt x="2479495" y="428173"/>
                </a:lnTo>
                <a:lnTo>
                  <a:pt x="2479496" y="428172"/>
                </a:lnTo>
                <a:close/>
                <a:moveTo>
                  <a:pt x="428171" y="0"/>
                </a:moveTo>
                <a:lnTo>
                  <a:pt x="2051324" y="0"/>
                </a:lnTo>
                <a:lnTo>
                  <a:pt x="2479495" y="0"/>
                </a:lnTo>
                <a:lnTo>
                  <a:pt x="2479496" y="0"/>
                </a:lnTo>
                <a:lnTo>
                  <a:pt x="2907667" y="428172"/>
                </a:lnTo>
                <a:lnTo>
                  <a:pt x="2479496" y="856343"/>
                </a:lnTo>
                <a:lnTo>
                  <a:pt x="2479495" y="856343"/>
                </a:lnTo>
                <a:lnTo>
                  <a:pt x="2051324" y="856343"/>
                </a:lnTo>
                <a:lnTo>
                  <a:pt x="428173" y="856343"/>
                </a:lnTo>
                <a:lnTo>
                  <a:pt x="428172" y="856344"/>
                </a:lnTo>
                <a:lnTo>
                  <a:pt x="0" y="856344"/>
                </a:lnTo>
                <a:lnTo>
                  <a:pt x="428171" y="428174"/>
                </a:lnTo>
                <a:lnTo>
                  <a:pt x="428171" y="428172"/>
                </a:lnTo>
                <a:lnTo>
                  <a:pt x="0" y="1"/>
                </a:lnTo>
                <a:lnTo>
                  <a:pt x="428171" y="1"/>
                </a:lnTo>
                <a:close/>
              </a:path>
            </a:pathLst>
          </a:cu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091543" y="4072803"/>
            <a:ext cx="1990691" cy="586283"/>
          </a:xfrm>
          <a:custGeom>
            <a:avLst/>
            <a:gdLst>
              <a:gd name="connsiteX0" fmla="*/ 2479495 w 2907667"/>
              <a:gd name="connsiteY0" fmla="*/ 428171 h 856344"/>
              <a:gd name="connsiteX1" fmla="*/ 2479495 w 2907667"/>
              <a:gd name="connsiteY1" fmla="*/ 428173 h 856344"/>
              <a:gd name="connsiteX2" fmla="*/ 2479496 w 2907667"/>
              <a:gd name="connsiteY2" fmla="*/ 428172 h 856344"/>
              <a:gd name="connsiteX3" fmla="*/ 428171 w 2907667"/>
              <a:gd name="connsiteY3" fmla="*/ 0 h 856344"/>
              <a:gd name="connsiteX4" fmla="*/ 2051324 w 2907667"/>
              <a:gd name="connsiteY4" fmla="*/ 0 h 856344"/>
              <a:gd name="connsiteX5" fmla="*/ 2479495 w 2907667"/>
              <a:gd name="connsiteY5" fmla="*/ 0 h 856344"/>
              <a:gd name="connsiteX6" fmla="*/ 2479496 w 2907667"/>
              <a:gd name="connsiteY6" fmla="*/ 0 h 856344"/>
              <a:gd name="connsiteX7" fmla="*/ 2907667 w 2907667"/>
              <a:gd name="connsiteY7" fmla="*/ 428172 h 856344"/>
              <a:gd name="connsiteX8" fmla="*/ 2479496 w 2907667"/>
              <a:gd name="connsiteY8" fmla="*/ 856343 h 856344"/>
              <a:gd name="connsiteX9" fmla="*/ 2479495 w 2907667"/>
              <a:gd name="connsiteY9" fmla="*/ 856343 h 856344"/>
              <a:gd name="connsiteX10" fmla="*/ 2051324 w 2907667"/>
              <a:gd name="connsiteY10" fmla="*/ 856343 h 856344"/>
              <a:gd name="connsiteX11" fmla="*/ 428173 w 2907667"/>
              <a:gd name="connsiteY11" fmla="*/ 856343 h 856344"/>
              <a:gd name="connsiteX12" fmla="*/ 428172 w 2907667"/>
              <a:gd name="connsiteY12" fmla="*/ 856344 h 856344"/>
              <a:gd name="connsiteX13" fmla="*/ 0 w 2907667"/>
              <a:gd name="connsiteY13" fmla="*/ 856344 h 856344"/>
              <a:gd name="connsiteX14" fmla="*/ 428171 w 2907667"/>
              <a:gd name="connsiteY14" fmla="*/ 428174 h 856344"/>
              <a:gd name="connsiteX15" fmla="*/ 428171 w 2907667"/>
              <a:gd name="connsiteY15" fmla="*/ 428172 h 856344"/>
              <a:gd name="connsiteX16" fmla="*/ 0 w 2907667"/>
              <a:gd name="connsiteY16" fmla="*/ 1 h 856344"/>
              <a:gd name="connsiteX17" fmla="*/ 428171 w 2907667"/>
              <a:gd name="connsiteY17" fmla="*/ 1 h 85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07667" h="856344">
                <a:moveTo>
                  <a:pt x="2479495" y="428171"/>
                </a:moveTo>
                <a:lnTo>
                  <a:pt x="2479495" y="428173"/>
                </a:lnTo>
                <a:lnTo>
                  <a:pt x="2479496" y="428172"/>
                </a:lnTo>
                <a:close/>
                <a:moveTo>
                  <a:pt x="428171" y="0"/>
                </a:moveTo>
                <a:lnTo>
                  <a:pt x="2051324" y="0"/>
                </a:lnTo>
                <a:lnTo>
                  <a:pt x="2479495" y="0"/>
                </a:lnTo>
                <a:lnTo>
                  <a:pt x="2479496" y="0"/>
                </a:lnTo>
                <a:lnTo>
                  <a:pt x="2907667" y="428172"/>
                </a:lnTo>
                <a:lnTo>
                  <a:pt x="2479496" y="856343"/>
                </a:lnTo>
                <a:lnTo>
                  <a:pt x="2479495" y="856343"/>
                </a:lnTo>
                <a:lnTo>
                  <a:pt x="2051324" y="856343"/>
                </a:lnTo>
                <a:lnTo>
                  <a:pt x="428173" y="856343"/>
                </a:lnTo>
                <a:lnTo>
                  <a:pt x="428172" y="856344"/>
                </a:lnTo>
                <a:lnTo>
                  <a:pt x="0" y="856344"/>
                </a:lnTo>
                <a:lnTo>
                  <a:pt x="428171" y="428174"/>
                </a:lnTo>
                <a:lnTo>
                  <a:pt x="428171" y="428172"/>
                </a:lnTo>
                <a:lnTo>
                  <a:pt x="0" y="1"/>
                </a:lnTo>
                <a:lnTo>
                  <a:pt x="428171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5123543" y="4072803"/>
            <a:ext cx="1990691" cy="586283"/>
          </a:xfrm>
          <a:custGeom>
            <a:avLst/>
            <a:gdLst>
              <a:gd name="connsiteX0" fmla="*/ 2479495 w 2907667"/>
              <a:gd name="connsiteY0" fmla="*/ 428171 h 856344"/>
              <a:gd name="connsiteX1" fmla="*/ 2479495 w 2907667"/>
              <a:gd name="connsiteY1" fmla="*/ 428173 h 856344"/>
              <a:gd name="connsiteX2" fmla="*/ 2479496 w 2907667"/>
              <a:gd name="connsiteY2" fmla="*/ 428172 h 856344"/>
              <a:gd name="connsiteX3" fmla="*/ 428171 w 2907667"/>
              <a:gd name="connsiteY3" fmla="*/ 0 h 856344"/>
              <a:gd name="connsiteX4" fmla="*/ 2051324 w 2907667"/>
              <a:gd name="connsiteY4" fmla="*/ 0 h 856344"/>
              <a:gd name="connsiteX5" fmla="*/ 2479495 w 2907667"/>
              <a:gd name="connsiteY5" fmla="*/ 0 h 856344"/>
              <a:gd name="connsiteX6" fmla="*/ 2479496 w 2907667"/>
              <a:gd name="connsiteY6" fmla="*/ 0 h 856344"/>
              <a:gd name="connsiteX7" fmla="*/ 2907667 w 2907667"/>
              <a:gd name="connsiteY7" fmla="*/ 428172 h 856344"/>
              <a:gd name="connsiteX8" fmla="*/ 2479496 w 2907667"/>
              <a:gd name="connsiteY8" fmla="*/ 856343 h 856344"/>
              <a:gd name="connsiteX9" fmla="*/ 2479495 w 2907667"/>
              <a:gd name="connsiteY9" fmla="*/ 856343 h 856344"/>
              <a:gd name="connsiteX10" fmla="*/ 2051324 w 2907667"/>
              <a:gd name="connsiteY10" fmla="*/ 856343 h 856344"/>
              <a:gd name="connsiteX11" fmla="*/ 428173 w 2907667"/>
              <a:gd name="connsiteY11" fmla="*/ 856343 h 856344"/>
              <a:gd name="connsiteX12" fmla="*/ 428172 w 2907667"/>
              <a:gd name="connsiteY12" fmla="*/ 856344 h 856344"/>
              <a:gd name="connsiteX13" fmla="*/ 0 w 2907667"/>
              <a:gd name="connsiteY13" fmla="*/ 856344 h 856344"/>
              <a:gd name="connsiteX14" fmla="*/ 428171 w 2907667"/>
              <a:gd name="connsiteY14" fmla="*/ 428174 h 856344"/>
              <a:gd name="connsiteX15" fmla="*/ 428171 w 2907667"/>
              <a:gd name="connsiteY15" fmla="*/ 428172 h 856344"/>
              <a:gd name="connsiteX16" fmla="*/ 0 w 2907667"/>
              <a:gd name="connsiteY16" fmla="*/ 1 h 856344"/>
              <a:gd name="connsiteX17" fmla="*/ 428171 w 2907667"/>
              <a:gd name="connsiteY17" fmla="*/ 1 h 85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07667" h="856344">
                <a:moveTo>
                  <a:pt x="2479495" y="428171"/>
                </a:moveTo>
                <a:lnTo>
                  <a:pt x="2479495" y="428173"/>
                </a:lnTo>
                <a:lnTo>
                  <a:pt x="2479496" y="428172"/>
                </a:lnTo>
                <a:close/>
                <a:moveTo>
                  <a:pt x="428171" y="0"/>
                </a:moveTo>
                <a:lnTo>
                  <a:pt x="2051324" y="0"/>
                </a:lnTo>
                <a:lnTo>
                  <a:pt x="2479495" y="0"/>
                </a:lnTo>
                <a:lnTo>
                  <a:pt x="2479496" y="0"/>
                </a:lnTo>
                <a:lnTo>
                  <a:pt x="2907667" y="428172"/>
                </a:lnTo>
                <a:lnTo>
                  <a:pt x="2479496" y="856343"/>
                </a:lnTo>
                <a:lnTo>
                  <a:pt x="2479495" y="856343"/>
                </a:lnTo>
                <a:lnTo>
                  <a:pt x="2051324" y="856343"/>
                </a:lnTo>
                <a:lnTo>
                  <a:pt x="428173" y="856343"/>
                </a:lnTo>
                <a:lnTo>
                  <a:pt x="428172" y="856344"/>
                </a:lnTo>
                <a:lnTo>
                  <a:pt x="0" y="856344"/>
                </a:lnTo>
                <a:lnTo>
                  <a:pt x="428171" y="428174"/>
                </a:lnTo>
                <a:lnTo>
                  <a:pt x="428171" y="428172"/>
                </a:lnTo>
                <a:lnTo>
                  <a:pt x="0" y="1"/>
                </a:lnTo>
                <a:lnTo>
                  <a:pt x="428171" y="1"/>
                </a:lnTo>
                <a:close/>
              </a:path>
            </a:pathLst>
          </a:cu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7155543" y="4072803"/>
            <a:ext cx="1990691" cy="586283"/>
          </a:xfrm>
          <a:custGeom>
            <a:avLst/>
            <a:gdLst>
              <a:gd name="connsiteX0" fmla="*/ 2479495 w 2907667"/>
              <a:gd name="connsiteY0" fmla="*/ 428171 h 856344"/>
              <a:gd name="connsiteX1" fmla="*/ 2479495 w 2907667"/>
              <a:gd name="connsiteY1" fmla="*/ 428173 h 856344"/>
              <a:gd name="connsiteX2" fmla="*/ 2479496 w 2907667"/>
              <a:gd name="connsiteY2" fmla="*/ 428172 h 856344"/>
              <a:gd name="connsiteX3" fmla="*/ 428171 w 2907667"/>
              <a:gd name="connsiteY3" fmla="*/ 0 h 856344"/>
              <a:gd name="connsiteX4" fmla="*/ 2051324 w 2907667"/>
              <a:gd name="connsiteY4" fmla="*/ 0 h 856344"/>
              <a:gd name="connsiteX5" fmla="*/ 2479495 w 2907667"/>
              <a:gd name="connsiteY5" fmla="*/ 0 h 856344"/>
              <a:gd name="connsiteX6" fmla="*/ 2479496 w 2907667"/>
              <a:gd name="connsiteY6" fmla="*/ 0 h 856344"/>
              <a:gd name="connsiteX7" fmla="*/ 2907667 w 2907667"/>
              <a:gd name="connsiteY7" fmla="*/ 428172 h 856344"/>
              <a:gd name="connsiteX8" fmla="*/ 2479496 w 2907667"/>
              <a:gd name="connsiteY8" fmla="*/ 856343 h 856344"/>
              <a:gd name="connsiteX9" fmla="*/ 2479495 w 2907667"/>
              <a:gd name="connsiteY9" fmla="*/ 856343 h 856344"/>
              <a:gd name="connsiteX10" fmla="*/ 2051324 w 2907667"/>
              <a:gd name="connsiteY10" fmla="*/ 856343 h 856344"/>
              <a:gd name="connsiteX11" fmla="*/ 428173 w 2907667"/>
              <a:gd name="connsiteY11" fmla="*/ 856343 h 856344"/>
              <a:gd name="connsiteX12" fmla="*/ 428172 w 2907667"/>
              <a:gd name="connsiteY12" fmla="*/ 856344 h 856344"/>
              <a:gd name="connsiteX13" fmla="*/ 0 w 2907667"/>
              <a:gd name="connsiteY13" fmla="*/ 856344 h 856344"/>
              <a:gd name="connsiteX14" fmla="*/ 428171 w 2907667"/>
              <a:gd name="connsiteY14" fmla="*/ 428174 h 856344"/>
              <a:gd name="connsiteX15" fmla="*/ 428171 w 2907667"/>
              <a:gd name="connsiteY15" fmla="*/ 428172 h 856344"/>
              <a:gd name="connsiteX16" fmla="*/ 0 w 2907667"/>
              <a:gd name="connsiteY16" fmla="*/ 1 h 856344"/>
              <a:gd name="connsiteX17" fmla="*/ 428171 w 2907667"/>
              <a:gd name="connsiteY17" fmla="*/ 1 h 85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07667" h="856344">
                <a:moveTo>
                  <a:pt x="2479495" y="428171"/>
                </a:moveTo>
                <a:lnTo>
                  <a:pt x="2479495" y="428173"/>
                </a:lnTo>
                <a:lnTo>
                  <a:pt x="2479496" y="428172"/>
                </a:lnTo>
                <a:close/>
                <a:moveTo>
                  <a:pt x="428171" y="0"/>
                </a:moveTo>
                <a:lnTo>
                  <a:pt x="2051324" y="0"/>
                </a:lnTo>
                <a:lnTo>
                  <a:pt x="2479495" y="0"/>
                </a:lnTo>
                <a:lnTo>
                  <a:pt x="2479496" y="0"/>
                </a:lnTo>
                <a:lnTo>
                  <a:pt x="2907667" y="428172"/>
                </a:lnTo>
                <a:lnTo>
                  <a:pt x="2479496" y="856343"/>
                </a:lnTo>
                <a:lnTo>
                  <a:pt x="2479495" y="856343"/>
                </a:lnTo>
                <a:lnTo>
                  <a:pt x="2051324" y="856343"/>
                </a:lnTo>
                <a:lnTo>
                  <a:pt x="428173" y="856343"/>
                </a:lnTo>
                <a:lnTo>
                  <a:pt x="428172" y="856344"/>
                </a:lnTo>
                <a:lnTo>
                  <a:pt x="0" y="856344"/>
                </a:lnTo>
                <a:lnTo>
                  <a:pt x="428171" y="428174"/>
                </a:lnTo>
                <a:lnTo>
                  <a:pt x="428171" y="428172"/>
                </a:lnTo>
                <a:lnTo>
                  <a:pt x="0" y="1"/>
                </a:lnTo>
                <a:lnTo>
                  <a:pt x="428171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9187543" y="4072803"/>
            <a:ext cx="1990691" cy="586283"/>
          </a:xfrm>
          <a:custGeom>
            <a:avLst/>
            <a:gdLst>
              <a:gd name="connsiteX0" fmla="*/ 2479495 w 2907667"/>
              <a:gd name="connsiteY0" fmla="*/ 428171 h 856344"/>
              <a:gd name="connsiteX1" fmla="*/ 2479495 w 2907667"/>
              <a:gd name="connsiteY1" fmla="*/ 428173 h 856344"/>
              <a:gd name="connsiteX2" fmla="*/ 2479496 w 2907667"/>
              <a:gd name="connsiteY2" fmla="*/ 428172 h 856344"/>
              <a:gd name="connsiteX3" fmla="*/ 428171 w 2907667"/>
              <a:gd name="connsiteY3" fmla="*/ 0 h 856344"/>
              <a:gd name="connsiteX4" fmla="*/ 2051324 w 2907667"/>
              <a:gd name="connsiteY4" fmla="*/ 0 h 856344"/>
              <a:gd name="connsiteX5" fmla="*/ 2479495 w 2907667"/>
              <a:gd name="connsiteY5" fmla="*/ 0 h 856344"/>
              <a:gd name="connsiteX6" fmla="*/ 2479496 w 2907667"/>
              <a:gd name="connsiteY6" fmla="*/ 0 h 856344"/>
              <a:gd name="connsiteX7" fmla="*/ 2907667 w 2907667"/>
              <a:gd name="connsiteY7" fmla="*/ 428172 h 856344"/>
              <a:gd name="connsiteX8" fmla="*/ 2479496 w 2907667"/>
              <a:gd name="connsiteY8" fmla="*/ 856343 h 856344"/>
              <a:gd name="connsiteX9" fmla="*/ 2479495 w 2907667"/>
              <a:gd name="connsiteY9" fmla="*/ 856343 h 856344"/>
              <a:gd name="connsiteX10" fmla="*/ 2051324 w 2907667"/>
              <a:gd name="connsiteY10" fmla="*/ 856343 h 856344"/>
              <a:gd name="connsiteX11" fmla="*/ 428173 w 2907667"/>
              <a:gd name="connsiteY11" fmla="*/ 856343 h 856344"/>
              <a:gd name="connsiteX12" fmla="*/ 428172 w 2907667"/>
              <a:gd name="connsiteY12" fmla="*/ 856344 h 856344"/>
              <a:gd name="connsiteX13" fmla="*/ 0 w 2907667"/>
              <a:gd name="connsiteY13" fmla="*/ 856344 h 856344"/>
              <a:gd name="connsiteX14" fmla="*/ 428171 w 2907667"/>
              <a:gd name="connsiteY14" fmla="*/ 428174 h 856344"/>
              <a:gd name="connsiteX15" fmla="*/ 428171 w 2907667"/>
              <a:gd name="connsiteY15" fmla="*/ 428172 h 856344"/>
              <a:gd name="connsiteX16" fmla="*/ 0 w 2907667"/>
              <a:gd name="connsiteY16" fmla="*/ 1 h 856344"/>
              <a:gd name="connsiteX17" fmla="*/ 428171 w 2907667"/>
              <a:gd name="connsiteY17" fmla="*/ 1 h 85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07667" h="856344">
                <a:moveTo>
                  <a:pt x="2479495" y="428171"/>
                </a:moveTo>
                <a:lnTo>
                  <a:pt x="2479495" y="428173"/>
                </a:lnTo>
                <a:lnTo>
                  <a:pt x="2479496" y="428172"/>
                </a:lnTo>
                <a:close/>
                <a:moveTo>
                  <a:pt x="428171" y="0"/>
                </a:moveTo>
                <a:lnTo>
                  <a:pt x="2051324" y="0"/>
                </a:lnTo>
                <a:lnTo>
                  <a:pt x="2479495" y="0"/>
                </a:lnTo>
                <a:lnTo>
                  <a:pt x="2479496" y="0"/>
                </a:lnTo>
                <a:lnTo>
                  <a:pt x="2907667" y="428172"/>
                </a:lnTo>
                <a:lnTo>
                  <a:pt x="2479496" y="856343"/>
                </a:lnTo>
                <a:lnTo>
                  <a:pt x="2479495" y="856343"/>
                </a:lnTo>
                <a:lnTo>
                  <a:pt x="2051324" y="856343"/>
                </a:lnTo>
                <a:lnTo>
                  <a:pt x="428173" y="856343"/>
                </a:lnTo>
                <a:lnTo>
                  <a:pt x="428172" y="856344"/>
                </a:lnTo>
                <a:lnTo>
                  <a:pt x="0" y="856344"/>
                </a:lnTo>
                <a:lnTo>
                  <a:pt x="428171" y="428174"/>
                </a:lnTo>
                <a:lnTo>
                  <a:pt x="428171" y="428172"/>
                </a:lnTo>
                <a:lnTo>
                  <a:pt x="0" y="1"/>
                </a:lnTo>
                <a:lnTo>
                  <a:pt x="428171" y="1"/>
                </a:lnTo>
                <a:close/>
              </a:path>
            </a:pathLst>
          </a:cu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478622" y="4163309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510622" y="4163309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542622" y="4156395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574622" y="4137736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606622" y="4137736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0" name="arrow-pointing-left-circular-button_20407"/>
          <p:cNvSpPr>
            <a:spLocks noChangeAspect="1"/>
          </p:cNvSpPr>
          <p:nvPr/>
        </p:nvSpPr>
        <p:spPr bwMode="auto">
          <a:xfrm>
            <a:off x="1756623" y="3101436"/>
            <a:ext cx="596531" cy="595770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rgbClr val="C7141A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146086" y="4783917"/>
            <a:ext cx="1730518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2" name="arrow-pointing-left-circular-button_20407"/>
          <p:cNvSpPr>
            <a:spLocks noChangeAspect="1"/>
          </p:cNvSpPr>
          <p:nvPr/>
        </p:nvSpPr>
        <p:spPr bwMode="auto">
          <a:xfrm>
            <a:off x="3788623" y="3101436"/>
            <a:ext cx="596531" cy="595770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178086" y="4783917"/>
            <a:ext cx="1730518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4" name="arrow-pointing-left-circular-button_20407"/>
          <p:cNvSpPr>
            <a:spLocks noChangeAspect="1"/>
          </p:cNvSpPr>
          <p:nvPr/>
        </p:nvSpPr>
        <p:spPr bwMode="auto">
          <a:xfrm>
            <a:off x="5820623" y="3101436"/>
            <a:ext cx="596531" cy="595770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rgbClr val="C7141A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210086" y="4783917"/>
            <a:ext cx="1730518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6" name="arrow-pointing-left-circular-button_20407"/>
          <p:cNvSpPr>
            <a:spLocks noChangeAspect="1"/>
          </p:cNvSpPr>
          <p:nvPr/>
        </p:nvSpPr>
        <p:spPr bwMode="auto">
          <a:xfrm>
            <a:off x="7852623" y="3101436"/>
            <a:ext cx="596531" cy="595770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242086" y="4783917"/>
            <a:ext cx="1730518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8" name="arrow-pointing-left-circular-button_20407"/>
          <p:cNvSpPr>
            <a:spLocks noChangeAspect="1"/>
          </p:cNvSpPr>
          <p:nvPr/>
        </p:nvSpPr>
        <p:spPr bwMode="auto">
          <a:xfrm>
            <a:off x="9884623" y="3086922"/>
            <a:ext cx="596531" cy="595770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rgbClr val="C7141A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274086" y="4769403"/>
            <a:ext cx="1730518" cy="59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474814" y="2093997"/>
            <a:ext cx="7571303" cy="339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5822" y="41615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财务与融资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26" name="组合 25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25545" y="3892651"/>
            <a:ext cx="23448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i="1" dirty="0">
                <a:solidFill>
                  <a:schemeClr val="bg1">
                    <a:alpha val="5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Promote economic growth, meet the social needs of education health social protection</a:t>
            </a:r>
            <a:endParaRPr lang="zh-CN" altLang="en-US" sz="1400" i="1" dirty="0">
              <a:solidFill>
                <a:schemeClr val="bg1">
                  <a:alpha val="50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5545" y="3231806"/>
            <a:ext cx="2593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CONTENTS</a:t>
            </a:r>
            <a:endParaRPr lang="zh-CN" altLang="en-US" sz="36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6462" y="231633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目录</a:t>
            </a:r>
            <a:endParaRPr lang="zh-CN" altLang="en-US" sz="6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716633" y="1207822"/>
            <a:ext cx="3856254" cy="4471387"/>
            <a:chOff x="6716633" y="1220161"/>
            <a:chExt cx="3856254" cy="4471387"/>
          </a:xfrm>
        </p:grpSpPr>
        <p:grpSp>
          <p:nvGrpSpPr>
            <p:cNvPr id="30" name="组合 29"/>
            <p:cNvGrpSpPr/>
            <p:nvPr userDrawn="1"/>
          </p:nvGrpSpPr>
          <p:grpSpPr>
            <a:xfrm>
              <a:off x="6716633" y="1220161"/>
              <a:ext cx="3385868" cy="873818"/>
              <a:chOff x="6600519" y="1021959"/>
              <a:chExt cx="3385868" cy="873818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600519" y="1021959"/>
                <a:ext cx="873818" cy="873818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b="1" i="1" dirty="0"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1</a:t>
                </a:r>
                <a:endParaRPr lang="zh-CN" altLang="en-US" sz="4800" b="1" i="1" dirty="0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7758598" y="1029388"/>
                <a:ext cx="2227789" cy="829933"/>
                <a:chOff x="7758598" y="1029388"/>
                <a:chExt cx="2227789" cy="829933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7758598" y="1029388"/>
                  <a:ext cx="198002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微软雅黑" panose="020B0503020204020204" pitchFamily="34" charset="-122"/>
                      <a:cs typeface="+mn-ea"/>
                      <a:sym typeface="Segoe UI" panose="020B0502040204020203" pitchFamily="34" charset="0"/>
                    </a:rPr>
                    <a:t>公司及项目</a:t>
                  </a:r>
                  <a:endPara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9" name="文本框 48"/>
                <p:cNvSpPr txBox="1"/>
                <p:nvPr/>
              </p:nvSpPr>
              <p:spPr>
                <a:xfrm>
                  <a:off x="7758598" y="1520767"/>
                  <a:ext cx="222778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微软雅黑" panose="020B0503020204020204" pitchFamily="34" charset="-122"/>
                      <a:cs typeface="+mn-ea"/>
                      <a:sym typeface="Segoe UI" panose="020B0502040204020203" pitchFamily="34" charset="0"/>
                    </a:rPr>
                    <a:t>COMPANY &amp; PROJECT</a:t>
                  </a:r>
                  <a:endPara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31" name="组合 30"/>
            <p:cNvGrpSpPr/>
            <p:nvPr userDrawn="1"/>
          </p:nvGrpSpPr>
          <p:grpSpPr>
            <a:xfrm>
              <a:off x="6716633" y="2419351"/>
              <a:ext cx="3497181" cy="873818"/>
              <a:chOff x="6600519" y="2335380"/>
              <a:chExt cx="3497181" cy="873818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6600519" y="2335380"/>
                <a:ext cx="873818" cy="873818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b="1" i="1" dirty="0"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2</a:t>
                </a:r>
                <a:endParaRPr lang="zh-CN" altLang="en-US" sz="4800" b="1" i="1" dirty="0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7758598" y="2342809"/>
                <a:ext cx="2339102" cy="829933"/>
                <a:chOff x="7758598" y="2342809"/>
                <a:chExt cx="2339102" cy="829933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7758598" y="2342809"/>
                  <a:ext cx="2339102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微软雅黑" panose="020B0503020204020204" pitchFamily="34" charset="-122"/>
                      <a:cs typeface="+mn-ea"/>
                      <a:sym typeface="Segoe UI" panose="020B0502040204020203" pitchFamily="34" charset="0"/>
                    </a:rPr>
                    <a:t>市场运营状况</a:t>
                  </a:r>
                  <a:endPara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7758598" y="2834188"/>
                  <a:ext cx="210031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微软雅黑" panose="020B0503020204020204" pitchFamily="34" charset="-122"/>
                      <a:cs typeface="+mn-ea"/>
                      <a:sym typeface="Segoe UI" panose="020B0502040204020203" pitchFamily="34" charset="0"/>
                    </a:rPr>
                    <a:t>MARKET OPERATION</a:t>
                  </a: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32" name="组合 31"/>
            <p:cNvGrpSpPr/>
            <p:nvPr userDrawn="1"/>
          </p:nvGrpSpPr>
          <p:grpSpPr>
            <a:xfrm>
              <a:off x="6716633" y="3618541"/>
              <a:ext cx="3856254" cy="873818"/>
              <a:chOff x="6600519" y="3648801"/>
              <a:chExt cx="3856254" cy="87381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6600519" y="3648801"/>
                <a:ext cx="873818" cy="873818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b="1" i="1" dirty="0"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3</a:t>
                </a:r>
                <a:endParaRPr lang="zh-CN" altLang="en-US" sz="4800" b="1" i="1" dirty="0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7758598" y="3656230"/>
                <a:ext cx="2698175" cy="829933"/>
                <a:chOff x="7758598" y="3656230"/>
                <a:chExt cx="2698175" cy="829933"/>
              </a:xfrm>
            </p:grpSpPr>
            <p:sp>
              <p:nvSpPr>
                <p:cNvPr id="40" name="文本框 39"/>
                <p:cNvSpPr txBox="1"/>
                <p:nvPr/>
              </p:nvSpPr>
              <p:spPr>
                <a:xfrm>
                  <a:off x="7758598" y="3656230"/>
                  <a:ext cx="269817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微软雅黑" panose="020B0503020204020204" pitchFamily="34" charset="-122"/>
                      <a:cs typeface="+mn-ea"/>
                      <a:sym typeface="Segoe UI" panose="020B0502040204020203" pitchFamily="34" charset="0"/>
                    </a:rPr>
                    <a:t>风险分析及对策</a:t>
                  </a:r>
                  <a:endPara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1" name="文本框 40"/>
                <p:cNvSpPr txBox="1"/>
                <p:nvPr/>
              </p:nvSpPr>
              <p:spPr>
                <a:xfrm>
                  <a:off x="7758598" y="4147609"/>
                  <a:ext cx="224753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微软雅黑" panose="020B0503020204020204" pitchFamily="34" charset="-122"/>
                      <a:cs typeface="+mn-ea"/>
                      <a:sym typeface="Segoe UI" panose="020B0502040204020203" pitchFamily="34" charset="0"/>
                    </a:rPr>
                    <a:t>ANALYSIS &amp; MEASURE</a:t>
                  </a: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33" name="组合 32"/>
            <p:cNvGrpSpPr/>
            <p:nvPr userDrawn="1"/>
          </p:nvGrpSpPr>
          <p:grpSpPr>
            <a:xfrm>
              <a:off x="6716633" y="4817730"/>
              <a:ext cx="3329443" cy="873818"/>
              <a:chOff x="6600519" y="4962223"/>
              <a:chExt cx="3329443" cy="8738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6600519" y="4962223"/>
                <a:ext cx="873818" cy="873818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b="1" i="1" dirty="0"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4</a:t>
                </a:r>
                <a:endParaRPr lang="zh-CN" altLang="en-US" sz="4800" b="1" i="1" dirty="0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7758598" y="4969652"/>
                <a:ext cx="2171364" cy="829933"/>
                <a:chOff x="7758598" y="4969652"/>
                <a:chExt cx="2171364" cy="829933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7758598" y="4969652"/>
                  <a:ext cx="198002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微软雅黑" panose="020B0503020204020204" pitchFamily="34" charset="-122"/>
                      <a:cs typeface="+mn-ea"/>
                      <a:sym typeface="Segoe UI" panose="020B0502040204020203" pitchFamily="34" charset="0"/>
                    </a:rPr>
                    <a:t>财务与融资</a:t>
                  </a:r>
                  <a:endPara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7758598" y="5461031"/>
                  <a:ext cx="217136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微软雅黑" panose="020B0503020204020204" pitchFamily="34" charset="-122"/>
                      <a:cs typeface="+mn-ea"/>
                      <a:sym typeface="Segoe UI" panose="020B0502040204020203" pitchFamily="34" charset="0"/>
                    </a:rPr>
                    <a:t>CAPTITAL FINANCING</a:t>
                  </a:r>
                  <a:endPara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26" name="组合 25"/>
          <p:cNvGrpSpPr/>
          <p:nvPr/>
        </p:nvGrpSpPr>
        <p:grpSpPr>
          <a:xfrm>
            <a:off x="994869" y="437022"/>
            <a:ext cx="2333017" cy="642345"/>
            <a:chOff x="409157" y="433735"/>
            <a:chExt cx="2333017" cy="642345"/>
          </a:xfrm>
        </p:grpSpPr>
        <p:grpSp>
          <p:nvGrpSpPr>
            <p:cNvPr id="27" name="组合 26"/>
            <p:cNvGrpSpPr/>
            <p:nvPr/>
          </p:nvGrpSpPr>
          <p:grpSpPr>
            <a:xfrm>
              <a:off x="1146924" y="433735"/>
              <a:ext cx="1595250" cy="574861"/>
              <a:chOff x="1146924" y="463141"/>
              <a:chExt cx="1595250" cy="574861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146924" y="463141"/>
                <a:ext cx="1595250" cy="565434"/>
                <a:chOff x="806124" y="304288"/>
                <a:chExt cx="1595250" cy="565434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806124" y="304288"/>
                  <a:ext cx="146161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COMPANY</a:t>
                  </a:r>
                  <a:endParaRPr lang="zh-CN" altLang="en-US" sz="24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815849" y="608111"/>
                  <a:ext cx="1585525" cy="2616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>
                      <a:solidFill>
                        <a:schemeClr val="bg1">
                          <a:alpha val="50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Information Datils</a:t>
                  </a:r>
                  <a:endParaRPr lang="zh-CN" altLang="en-US" sz="1100" dirty="0">
                    <a:solidFill>
                      <a:schemeClr val="bg1"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</p:grpSp>
          <p:cxnSp>
            <p:nvCxnSpPr>
              <p:cNvPr id="53" name="直接连接符 52"/>
              <p:cNvCxnSpPr/>
              <p:nvPr/>
            </p:nvCxnSpPr>
            <p:spPr>
              <a:xfrm>
                <a:off x="1228365" y="1038002"/>
                <a:ext cx="1413963" cy="0"/>
              </a:xfrm>
              <a:prstGeom prst="line">
                <a:avLst/>
              </a:prstGeom>
              <a:ln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409157" y="442451"/>
              <a:ext cx="684611" cy="633629"/>
              <a:chOff x="409157" y="447161"/>
              <a:chExt cx="684611" cy="633629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26361" y="447161"/>
                <a:ext cx="633629" cy="6336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409157" y="615357"/>
                <a:ext cx="6846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C7161C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600" b="1" dirty="0">
                  <a:solidFill>
                    <a:srgbClr val="C7161C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8766916" y="1886280"/>
            <a:ext cx="2338269" cy="1879355"/>
            <a:chOff x="8871577" y="1850384"/>
            <a:chExt cx="2338269" cy="1879355"/>
          </a:xfrm>
        </p:grpSpPr>
        <p:sp>
          <p:nvSpPr>
            <p:cNvPr id="67" name="文本框 66"/>
            <p:cNvSpPr txBox="1"/>
            <p:nvPr/>
          </p:nvSpPr>
          <p:spPr>
            <a:xfrm>
              <a:off x="9205611" y="3206519"/>
              <a:ext cx="16919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>
                  <a:solidFill>
                    <a:schemeClr val="bg1"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PROJECT</a:t>
              </a:r>
              <a:endParaRPr lang="zh-CN" altLang="en-US" sz="2800" b="1" i="1" dirty="0">
                <a:solidFill>
                  <a:schemeClr val="bg1">
                    <a:alpha val="5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871577" y="1850384"/>
              <a:ext cx="233826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i="1" dirty="0">
                  <a:solidFill>
                    <a:schemeClr val="bg1"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BYE</a:t>
              </a:r>
              <a:endParaRPr lang="zh-CN" altLang="en-US" sz="9600" b="1" i="1" dirty="0">
                <a:solidFill>
                  <a:schemeClr val="bg1">
                    <a:alpha val="5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3832" y="4167412"/>
            <a:ext cx="9730780" cy="1688508"/>
            <a:chOff x="949069" y="4163375"/>
            <a:chExt cx="9730780" cy="1688508"/>
          </a:xfrm>
        </p:grpSpPr>
        <p:sp>
          <p:nvSpPr>
            <p:cNvPr id="70" name="平行四边形 69"/>
            <p:cNvSpPr/>
            <p:nvPr/>
          </p:nvSpPr>
          <p:spPr>
            <a:xfrm>
              <a:off x="1535849" y="4175482"/>
              <a:ext cx="2425700" cy="1676400"/>
            </a:xfrm>
            <a:prstGeom prst="parallelogram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5000"/>
                        </a14:imgEffect>
                        <a14:imgEffect>
                          <a14:saturation sat="3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3775282" y="4175482"/>
              <a:ext cx="2425700" cy="1676400"/>
            </a:xfrm>
            <a:prstGeom prst="parallelogram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5000"/>
                        </a14:imgEffect>
                        <a14:imgEffect>
                          <a14:saturation sat="3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72" name="平行四边形 71"/>
            <p:cNvSpPr/>
            <p:nvPr/>
          </p:nvSpPr>
          <p:spPr>
            <a:xfrm>
              <a:off x="6014715" y="4175482"/>
              <a:ext cx="2425700" cy="1676400"/>
            </a:xfrm>
            <a:prstGeom prst="parallelogram">
              <a:avLst/>
            </a:prstGeom>
            <a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7000"/>
                        </a14:imgEffect>
                        <a14:imgEffect>
                          <a14:saturation sat="3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73" name="平行四边形 72"/>
            <p:cNvSpPr/>
            <p:nvPr/>
          </p:nvSpPr>
          <p:spPr>
            <a:xfrm>
              <a:off x="8254149" y="4175482"/>
              <a:ext cx="2425700" cy="1676400"/>
            </a:xfrm>
            <a:prstGeom prst="parallelogram">
              <a:avLst/>
            </a:prstGeom>
            <a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contrast="5000"/>
                        </a14:imgEffect>
                        <a14:imgEffect>
                          <a14:saturation sat="3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74" name="平行四边形 73"/>
            <p:cNvSpPr/>
            <p:nvPr/>
          </p:nvSpPr>
          <p:spPr>
            <a:xfrm>
              <a:off x="949069" y="4163375"/>
              <a:ext cx="773047" cy="1688508"/>
            </a:xfrm>
            <a:prstGeom prst="parallelogram">
              <a:avLst>
                <a:gd name="adj" fmla="val 54785"/>
              </a:avLst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07258" y="1845395"/>
            <a:ext cx="6115050" cy="2031798"/>
            <a:chOff x="829246" y="1835870"/>
            <a:chExt cx="6115050" cy="2031798"/>
          </a:xfrm>
        </p:grpSpPr>
        <p:sp>
          <p:nvSpPr>
            <p:cNvPr id="76" name="文本框 75"/>
            <p:cNvSpPr txBox="1"/>
            <p:nvPr/>
          </p:nvSpPr>
          <p:spPr>
            <a:xfrm>
              <a:off x="829246" y="1835870"/>
              <a:ext cx="422301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rgbClr val="C7141A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THANK YOU</a:t>
              </a:r>
              <a:endParaRPr lang="zh-CN" altLang="en-US" sz="5400" b="1" dirty="0">
                <a:solidFill>
                  <a:srgbClr val="C7141A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41946" y="2634388"/>
              <a:ext cx="58272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感谢期待与您的共同进步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48296" y="3344448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i="1" dirty="0">
                  <a:solidFill>
                    <a:schemeClr val="tx1">
                      <a:lumMod val="85000"/>
                      <a:lumOff val="15000"/>
                      <a:alpha val="3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Promote economic growth, meet the social needs of education health social protection and employment opportunities, curb climate</a:t>
              </a:r>
              <a:endParaRPr lang="zh-CN" altLang="en-US" sz="1400" i="1" dirty="0">
                <a:solidFill>
                  <a:schemeClr val="tx1">
                    <a:lumMod val="85000"/>
                    <a:lumOff val="15000"/>
                    <a:alpha val="3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94869" y="437022"/>
            <a:ext cx="2333017" cy="642345"/>
            <a:chOff x="409157" y="433735"/>
            <a:chExt cx="2333017" cy="642345"/>
          </a:xfrm>
        </p:grpSpPr>
        <p:grpSp>
          <p:nvGrpSpPr>
            <p:cNvPr id="16" name="组合 15"/>
            <p:cNvGrpSpPr/>
            <p:nvPr/>
          </p:nvGrpSpPr>
          <p:grpSpPr>
            <a:xfrm>
              <a:off x="1146924" y="433735"/>
              <a:ext cx="1595250" cy="574861"/>
              <a:chOff x="1146924" y="463141"/>
              <a:chExt cx="1595250" cy="574861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146924" y="463141"/>
                <a:ext cx="1595250" cy="565434"/>
                <a:chOff x="806124" y="304288"/>
                <a:chExt cx="1595250" cy="565434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806124" y="304288"/>
                  <a:ext cx="146161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COMPANY</a:t>
                  </a:r>
                  <a:endParaRPr lang="zh-CN" altLang="en-US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815849" y="608111"/>
                  <a:ext cx="1585525" cy="2616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Information Datils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1228365" y="1038002"/>
                <a:ext cx="141396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409157" y="442451"/>
              <a:ext cx="684611" cy="633629"/>
              <a:chOff x="409157" y="447161"/>
              <a:chExt cx="684611" cy="63362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26361" y="447161"/>
                <a:ext cx="633629" cy="633629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09157" y="615357"/>
                <a:ext cx="6846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6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9273" y="2585061"/>
            <a:ext cx="1999889" cy="2214585"/>
            <a:chOff x="9205611" y="1576709"/>
            <a:chExt cx="1999889" cy="2214585"/>
          </a:xfrm>
        </p:grpSpPr>
        <p:sp>
          <p:nvSpPr>
            <p:cNvPr id="3" name="文本框 2"/>
            <p:cNvSpPr txBox="1"/>
            <p:nvPr/>
          </p:nvSpPr>
          <p:spPr>
            <a:xfrm>
              <a:off x="9205611" y="3206519"/>
              <a:ext cx="18285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i="1" spc="60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INDEX</a:t>
              </a:r>
              <a:endParaRPr lang="zh-CN" altLang="en-US" sz="3200" b="1" i="1" spc="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321651" y="1576709"/>
              <a:ext cx="188384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i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01</a:t>
              </a:r>
              <a:endParaRPr lang="zh-CN" altLang="en-US" sz="11500" b="1" i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93405" y="2801553"/>
            <a:ext cx="6524996" cy="2191065"/>
            <a:chOff x="1007919" y="2826778"/>
            <a:chExt cx="6524996" cy="2191065"/>
          </a:xfrm>
        </p:grpSpPr>
        <p:sp>
          <p:nvSpPr>
            <p:cNvPr id="22" name="椭圆 21"/>
            <p:cNvSpPr/>
            <p:nvPr/>
          </p:nvSpPr>
          <p:spPr>
            <a:xfrm>
              <a:off x="1007919" y="2922761"/>
              <a:ext cx="1051202" cy="1051202"/>
            </a:xfrm>
            <a:prstGeom prst="ellipse">
              <a:avLst/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b="1" i="1" dirty="0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1</a:t>
              </a:r>
              <a:endParaRPr lang="zh-CN" altLang="en-US" sz="5400" b="1" i="1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366540" y="2826778"/>
              <a:ext cx="2749471" cy="975219"/>
              <a:chOff x="1154597" y="4138990"/>
              <a:chExt cx="2749471" cy="975219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154597" y="4138990"/>
                <a:ext cx="274947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公司及项目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74072" y="4775655"/>
                <a:ext cx="222778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COMPANY &amp; PROJECT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386015" y="4171329"/>
              <a:ext cx="5146900" cy="846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正文内容，本段适应大段文字章节。如果文字较多的内容描述比较适合放在这里，请您在此修改您的内容，或者将内容粘贴到记事本后，复制到此段落中。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34" name="矩形: 圆角 33"/>
          <p:cNvSpPr/>
          <p:nvPr/>
        </p:nvSpPr>
        <p:spPr>
          <a:xfrm>
            <a:off x="2469670" y="3881399"/>
            <a:ext cx="581555" cy="88320"/>
          </a:xfrm>
          <a:prstGeom prst="roundRect">
            <a:avLst>
              <a:gd name="adj" fmla="val 50000"/>
            </a:avLst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94869" y="437022"/>
            <a:ext cx="2333017" cy="642345"/>
            <a:chOff x="409157" y="433735"/>
            <a:chExt cx="2333017" cy="642345"/>
          </a:xfrm>
        </p:grpSpPr>
        <p:grpSp>
          <p:nvGrpSpPr>
            <p:cNvPr id="13" name="组合 12"/>
            <p:cNvGrpSpPr/>
            <p:nvPr/>
          </p:nvGrpSpPr>
          <p:grpSpPr>
            <a:xfrm>
              <a:off x="1146924" y="433735"/>
              <a:ext cx="1595250" cy="574861"/>
              <a:chOff x="1146924" y="463141"/>
              <a:chExt cx="1595250" cy="574861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146924" y="463141"/>
                <a:ext cx="1595250" cy="565434"/>
                <a:chOff x="806124" y="304288"/>
                <a:chExt cx="1595250" cy="565434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806124" y="304288"/>
                  <a:ext cx="146161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COMPANY</a:t>
                  </a:r>
                  <a:endParaRPr lang="zh-CN" altLang="en-US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815849" y="608111"/>
                  <a:ext cx="1585525" cy="2616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Information Datils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</p:grpSp>
          <p:cxnSp>
            <p:nvCxnSpPr>
              <p:cNvPr id="18" name="直接连接符 17"/>
              <p:cNvCxnSpPr/>
              <p:nvPr/>
            </p:nvCxnSpPr>
            <p:spPr>
              <a:xfrm>
                <a:off x="1228365" y="1038002"/>
                <a:ext cx="141396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409157" y="442451"/>
              <a:ext cx="684611" cy="633629"/>
              <a:chOff x="409157" y="447161"/>
              <a:chExt cx="684611" cy="63362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26361" y="447161"/>
                <a:ext cx="633629" cy="633629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09157" y="615357"/>
                <a:ext cx="6846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6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25822" y="41615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公司及项目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0419" y="3534226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41391" y="2170293"/>
            <a:ext cx="2247264" cy="1168166"/>
            <a:chOff x="408361" y="1656247"/>
            <a:chExt cx="2247264" cy="1168166"/>
          </a:xfrm>
        </p:grpSpPr>
        <p:grpSp>
          <p:nvGrpSpPr>
            <p:cNvPr id="34" name="组合 33"/>
            <p:cNvGrpSpPr/>
            <p:nvPr/>
          </p:nvGrpSpPr>
          <p:grpSpPr>
            <a:xfrm>
              <a:off x="408361" y="1656247"/>
              <a:ext cx="2247264" cy="975219"/>
              <a:chOff x="1154597" y="4138990"/>
              <a:chExt cx="2247264" cy="975219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154597" y="4138990"/>
                <a:ext cx="223651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公司介绍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174072" y="4775655"/>
                <a:ext cx="222778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COMPANY &amp; PROJECT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38" name="矩形: 圆角 37"/>
            <p:cNvSpPr/>
            <p:nvPr/>
          </p:nvSpPr>
          <p:spPr>
            <a:xfrm>
              <a:off x="526005" y="2736093"/>
              <a:ext cx="581555" cy="88320"/>
            </a:xfrm>
            <a:prstGeom prst="roundRect">
              <a:avLst>
                <a:gd name="adj" fmla="val 50000"/>
              </a:avLst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621900" y="1754574"/>
            <a:ext cx="6570099" cy="4318133"/>
            <a:chOff x="5621900" y="1754574"/>
            <a:chExt cx="6570099" cy="4318133"/>
          </a:xfrm>
        </p:grpSpPr>
        <p:sp>
          <p:nvSpPr>
            <p:cNvPr id="3" name="矩形 2"/>
            <p:cNvSpPr/>
            <p:nvPr/>
          </p:nvSpPr>
          <p:spPr>
            <a:xfrm>
              <a:off x="10104808" y="1767662"/>
              <a:ext cx="2081647" cy="2081647"/>
            </a:xfrm>
            <a:prstGeom prst="rect">
              <a:avLst/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627446" y="1767662"/>
              <a:ext cx="2081647" cy="2081647"/>
            </a:xfrm>
            <a:prstGeom prst="rect">
              <a:avLst/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873538" y="3979969"/>
              <a:ext cx="2081647" cy="2081647"/>
            </a:xfrm>
            <a:prstGeom prst="rect">
              <a:avLst/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21900" y="3979969"/>
              <a:ext cx="2092738" cy="209273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6062975" y="302979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1" name="arrow-pointing-left-circular-button_20407"/>
            <p:cNvSpPr>
              <a:spLocks noChangeAspect="1"/>
            </p:cNvSpPr>
            <p:nvPr/>
          </p:nvSpPr>
          <p:spPr bwMode="auto">
            <a:xfrm>
              <a:off x="6352412" y="2287252"/>
              <a:ext cx="631715" cy="630910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540337" y="300708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3" name="arrow-pointing-left-circular-button_20407"/>
            <p:cNvSpPr>
              <a:spLocks noChangeAspect="1"/>
            </p:cNvSpPr>
            <p:nvPr/>
          </p:nvSpPr>
          <p:spPr bwMode="auto">
            <a:xfrm>
              <a:off x="10829774" y="2264541"/>
              <a:ext cx="631715" cy="630910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09067" y="517116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arrow-pointing-left-circular-button_20407"/>
            <p:cNvSpPr>
              <a:spLocks noChangeAspect="1"/>
            </p:cNvSpPr>
            <p:nvPr/>
          </p:nvSpPr>
          <p:spPr bwMode="auto">
            <a:xfrm>
              <a:off x="8598504" y="4428621"/>
              <a:ext cx="631715" cy="630910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67992" y="1754574"/>
              <a:ext cx="2092738" cy="2092738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099262" y="3979969"/>
              <a:ext cx="2092737" cy="2092738"/>
            </a:xfrm>
            <a:prstGeom prst="rect">
              <a:avLst/>
            </a:prstGeom>
          </p:spPr>
        </p:pic>
      </p:grpSp>
      <p:cxnSp>
        <p:nvCxnSpPr>
          <p:cNvPr id="45" name="直接连接符 44"/>
          <p:cNvCxnSpPr/>
          <p:nvPr/>
        </p:nvCxnSpPr>
        <p:spPr>
          <a:xfrm>
            <a:off x="5119343" y="3015523"/>
            <a:ext cx="0" cy="180277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25" name="组合 24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38862" y="1561952"/>
            <a:ext cx="5314276" cy="338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9648" y="2202665"/>
            <a:ext cx="3792704" cy="37927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40002" y="2202665"/>
            <a:ext cx="2743266" cy="37927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3972" y="2202665"/>
            <a:ext cx="2743266" cy="379270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199648" y="3327873"/>
            <a:ext cx="3792704" cy="1626108"/>
          </a:xfrm>
          <a:prstGeom prst="rect">
            <a:avLst/>
          </a:prstGeom>
          <a:solidFill>
            <a:srgbClr val="C7141A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977745" y="3639484"/>
            <a:ext cx="2236510" cy="901054"/>
            <a:chOff x="4977745" y="3956197"/>
            <a:chExt cx="2236510" cy="901054"/>
          </a:xfrm>
        </p:grpSpPr>
        <p:sp>
          <p:nvSpPr>
            <p:cNvPr id="15" name="文本框 14"/>
            <p:cNvSpPr txBox="1"/>
            <p:nvPr/>
          </p:nvSpPr>
          <p:spPr>
            <a:xfrm rot="10800000" flipV="1">
              <a:off x="5182929" y="3956197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32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10800000" flipV="1">
              <a:off x="4977745" y="4518697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alpha val="8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单击此处添加简短说明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-2253915" y="3416712"/>
            <a:ext cx="0" cy="180277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25822" y="41615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公司及项目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18" name="组合 17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32595" y="2749358"/>
            <a:ext cx="2417524" cy="31315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45985" y="2749358"/>
            <a:ext cx="2417524" cy="31315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19204" y="2749358"/>
            <a:ext cx="2417524" cy="31315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04508" y="2749358"/>
            <a:ext cx="2417524" cy="31315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3595" y="2749358"/>
            <a:ext cx="2419350" cy="724781"/>
            <a:chOff x="1104900" y="2076450"/>
            <a:chExt cx="2419350" cy="11430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1104900" y="2076450"/>
              <a:ext cx="2419350" cy="876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1924050" y="2533650"/>
              <a:ext cx="723900" cy="6858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31682" y="2749358"/>
            <a:ext cx="2419350" cy="724781"/>
            <a:chOff x="1104900" y="2076450"/>
            <a:chExt cx="2419350" cy="1143000"/>
          </a:xfrm>
          <a:solidFill>
            <a:srgbClr val="C7141A"/>
          </a:solidFill>
        </p:grpSpPr>
        <p:sp>
          <p:nvSpPr>
            <p:cNvPr id="7" name="矩形 6"/>
            <p:cNvSpPr/>
            <p:nvPr/>
          </p:nvSpPr>
          <p:spPr>
            <a:xfrm>
              <a:off x="1104900" y="2076450"/>
              <a:ext cx="2419350" cy="876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1924050" y="2533650"/>
              <a:ext cx="723900" cy="6858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45072" y="2749358"/>
            <a:ext cx="2419350" cy="724781"/>
            <a:chOff x="1104900" y="2076450"/>
            <a:chExt cx="2419350" cy="11430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1104900" y="2076450"/>
              <a:ext cx="2419350" cy="876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1924050" y="2533650"/>
              <a:ext cx="723900" cy="6858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18291" y="2749358"/>
            <a:ext cx="2419350" cy="724781"/>
            <a:chOff x="1104900" y="2076450"/>
            <a:chExt cx="2419350" cy="11430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1104900" y="2076450"/>
              <a:ext cx="2419350" cy="876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924050" y="2533650"/>
              <a:ext cx="723900" cy="6858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686702" y="28254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01398" y="28254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14789" y="28254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28179" y="28254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0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91133" y="3750713"/>
            <a:ext cx="1844275" cy="9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项目描述单击此处添加简短说明请您在此修改您的内容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05829" y="3750713"/>
            <a:ext cx="1844275" cy="9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项目描述单击此处添加简短说明请您在此修改您的内容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19220" y="3750713"/>
            <a:ext cx="1844275" cy="9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项目描述单击此处添加简短说明请您在此修改您的内容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32610" y="3750713"/>
            <a:ext cx="1844275" cy="9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项目描述单击此处添加简短说明请您在此修改您的内容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638196" y="5115526"/>
            <a:ext cx="1350149" cy="399723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Subtitles</a:t>
            </a:r>
            <a:endParaRPr lang="zh-CN" altLang="en-US" sz="16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4152892" y="5106232"/>
            <a:ext cx="1350149" cy="399723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Subtitles</a:t>
            </a:r>
            <a:endParaRPr lang="zh-CN" altLang="en-US" sz="16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0" name="矩形: 圆角 39"/>
          <p:cNvSpPr/>
          <p:nvPr/>
        </p:nvSpPr>
        <p:spPr>
          <a:xfrm>
            <a:off x="6666283" y="5115526"/>
            <a:ext cx="1350149" cy="399723"/>
          </a:xfrm>
          <a:prstGeom prst="roundRect">
            <a:avLst>
              <a:gd name="adj" fmla="val 50000"/>
            </a:avLst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Subtitles</a:t>
            </a:r>
            <a:endParaRPr lang="zh-CN" altLang="en-US" sz="16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9179673" y="5115526"/>
            <a:ext cx="1350149" cy="399723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Subtitles</a:t>
            </a:r>
            <a:endParaRPr lang="zh-CN" altLang="en-US" sz="16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25822" y="41615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公司及项目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764950" y="1796455"/>
            <a:ext cx="6545382" cy="660640"/>
            <a:chOff x="2764950" y="1662826"/>
            <a:chExt cx="6545382" cy="660640"/>
          </a:xfrm>
        </p:grpSpPr>
        <p:sp>
          <p:nvSpPr>
            <p:cNvPr id="38" name="文本框 37"/>
            <p:cNvSpPr txBox="1"/>
            <p:nvPr/>
          </p:nvSpPr>
          <p:spPr>
            <a:xfrm>
              <a:off x="2764950" y="1662826"/>
              <a:ext cx="6545382" cy="333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请您在此修改您的内容，或者将内容粘贴到记事本后，复制到此段落中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380503" y="1985232"/>
              <a:ext cx="5314276" cy="3382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如果文字过多，您可右键修改“段落”调节合适的行间距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36" name="组合 35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9273" y="2585061"/>
            <a:ext cx="1999889" cy="2214585"/>
            <a:chOff x="9205611" y="1576709"/>
            <a:chExt cx="1999889" cy="2214585"/>
          </a:xfrm>
        </p:grpSpPr>
        <p:sp>
          <p:nvSpPr>
            <p:cNvPr id="3" name="文本框 2"/>
            <p:cNvSpPr txBox="1"/>
            <p:nvPr/>
          </p:nvSpPr>
          <p:spPr>
            <a:xfrm>
              <a:off x="9205611" y="3206519"/>
              <a:ext cx="18285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i="1" spc="60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INDEX</a:t>
              </a:r>
              <a:endParaRPr lang="zh-CN" altLang="en-US" sz="3200" b="1" i="1" spc="6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321651" y="1576709"/>
              <a:ext cx="188384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i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sym typeface="Segoe UI" panose="020B0502040204020203" pitchFamily="34" charset="0"/>
                </a:rPr>
                <a:t>02</a:t>
              </a:r>
              <a:endParaRPr lang="zh-CN" altLang="en-US" sz="11500" b="1" i="1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93405" y="2801553"/>
            <a:ext cx="6524996" cy="2191065"/>
            <a:chOff x="1007919" y="2826778"/>
            <a:chExt cx="6524996" cy="2191065"/>
          </a:xfrm>
        </p:grpSpPr>
        <p:sp>
          <p:nvSpPr>
            <p:cNvPr id="22" name="椭圆 21"/>
            <p:cNvSpPr/>
            <p:nvPr/>
          </p:nvSpPr>
          <p:spPr>
            <a:xfrm>
              <a:off x="1007919" y="2922761"/>
              <a:ext cx="1051202" cy="1051202"/>
            </a:xfrm>
            <a:prstGeom prst="ellipse">
              <a:avLst/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b="1" i="1" dirty="0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2</a:t>
              </a:r>
              <a:endParaRPr lang="zh-CN" altLang="en-US" sz="5400" b="1" i="1" dirty="0"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366540" y="2826778"/>
              <a:ext cx="3262432" cy="975219"/>
              <a:chOff x="1154597" y="4138990"/>
              <a:chExt cx="3262432" cy="975219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154597" y="4138990"/>
                <a:ext cx="326243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市场运营状况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74072" y="4775655"/>
                <a:ext cx="21003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MARKET OPERATION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386015" y="4171329"/>
              <a:ext cx="5146900" cy="846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正文内容，本段适应大段文字章节。如果文字较多的内容描述比较适合放在这里，请您在此修改您的内容，或者将内容粘贴到记事本后，复制到此段落中。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41" name="矩形: 圆角 40"/>
          <p:cNvSpPr/>
          <p:nvPr/>
        </p:nvSpPr>
        <p:spPr>
          <a:xfrm>
            <a:off x="2469670" y="3881399"/>
            <a:ext cx="581555" cy="88320"/>
          </a:xfrm>
          <a:prstGeom prst="roundRect">
            <a:avLst>
              <a:gd name="adj" fmla="val 50000"/>
            </a:avLst>
          </a:prstGeom>
          <a:solidFill>
            <a:srgbClr val="C71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94869" y="437022"/>
            <a:ext cx="2333017" cy="642345"/>
            <a:chOff x="409157" y="433735"/>
            <a:chExt cx="2333017" cy="642345"/>
          </a:xfrm>
        </p:grpSpPr>
        <p:grpSp>
          <p:nvGrpSpPr>
            <p:cNvPr id="13" name="组合 12"/>
            <p:cNvGrpSpPr/>
            <p:nvPr/>
          </p:nvGrpSpPr>
          <p:grpSpPr>
            <a:xfrm>
              <a:off x="1146924" y="433735"/>
              <a:ext cx="1595250" cy="574861"/>
              <a:chOff x="1146924" y="463141"/>
              <a:chExt cx="1595250" cy="574861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146924" y="463141"/>
                <a:ext cx="1595250" cy="565434"/>
                <a:chOff x="806124" y="304288"/>
                <a:chExt cx="1595250" cy="565434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806124" y="304288"/>
                  <a:ext cx="146161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COMPANY</a:t>
                  </a:r>
                  <a:endParaRPr lang="zh-CN" altLang="en-US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815849" y="608111"/>
                  <a:ext cx="1585525" cy="2616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100" dirty="0">
                      <a:solidFill>
                        <a:schemeClr val="tx1">
                          <a:lumMod val="85000"/>
                          <a:lumOff val="15000"/>
                          <a:alpha val="50000"/>
                        </a:schemeClr>
                      </a:solidFill>
                      <a:latin typeface="Segoe UI" panose="020B0502040204020203" pitchFamily="34" charset="0"/>
                      <a:ea typeface="思源黑体 CN Normal" panose="020B0400000000000000" pitchFamily="34" charset="-122"/>
                      <a:cs typeface="Segoe UI" panose="020B0502040204020203" pitchFamily="34" charset="0"/>
                      <a:sym typeface="思源黑体 CN Normal" panose="020B0400000000000000" pitchFamily="34" charset="-122"/>
                    </a:rPr>
                    <a:t>Information Datils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endParaRPr>
                </a:p>
              </p:txBody>
            </p:sp>
          </p:grpSp>
          <p:cxnSp>
            <p:nvCxnSpPr>
              <p:cNvPr id="18" name="直接连接符 17"/>
              <p:cNvCxnSpPr/>
              <p:nvPr/>
            </p:nvCxnSpPr>
            <p:spPr>
              <a:xfrm>
                <a:off x="1228365" y="1038002"/>
                <a:ext cx="141396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409157" y="442451"/>
              <a:ext cx="684611" cy="633629"/>
              <a:chOff x="409157" y="447161"/>
              <a:chExt cx="684611" cy="63362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26361" y="447161"/>
                <a:ext cx="633629" cy="633629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09157" y="615357"/>
                <a:ext cx="6846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6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318293" y="3423183"/>
            <a:ext cx="3868282" cy="2127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6919" y="1734695"/>
            <a:ext cx="5440008" cy="4347436"/>
            <a:chOff x="1213874" y="1634289"/>
            <a:chExt cx="5440008" cy="4347436"/>
          </a:xfrm>
        </p:grpSpPr>
        <p:grpSp>
          <p:nvGrpSpPr>
            <p:cNvPr id="15" name="组合 14"/>
            <p:cNvGrpSpPr/>
            <p:nvPr/>
          </p:nvGrpSpPr>
          <p:grpSpPr>
            <a:xfrm>
              <a:off x="1213874" y="2036742"/>
              <a:ext cx="4710880" cy="3944983"/>
              <a:chOff x="5757773" y="2262883"/>
              <a:chExt cx="4710880" cy="3944983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5906940" y="2345857"/>
                <a:ext cx="4412547" cy="2546880"/>
                <a:chOff x="5906940" y="2345857"/>
                <a:chExt cx="4412547" cy="2546880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5906940" y="2345857"/>
                  <a:ext cx="4412547" cy="2546880"/>
                </a:xfrm>
                <a:prstGeom prst="rect">
                  <a:avLst/>
                </a:prstGeom>
              </p:spPr>
            </p:pic>
            <p:sp>
              <p:nvSpPr>
                <p:cNvPr id="10" name="矩形 9"/>
                <p:cNvSpPr/>
                <p:nvPr/>
              </p:nvSpPr>
              <p:spPr>
                <a:xfrm>
                  <a:off x="5924474" y="2355466"/>
                  <a:ext cx="4377479" cy="2527662"/>
                </a:xfrm>
                <a:prstGeom prst="rect">
                  <a:avLst/>
                </a:prstGeom>
                <a:solidFill>
                  <a:schemeClr val="tx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</p:grp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57773" y="2262883"/>
                <a:ext cx="4710880" cy="3944983"/>
              </a:xfrm>
              <a:prstGeom prst="rect">
                <a:avLst/>
              </a:prstGeom>
            </p:spPr>
          </p:pic>
        </p:grpSp>
        <p:grpSp>
          <p:nvGrpSpPr>
            <p:cNvPr id="2" name="组合 1"/>
            <p:cNvGrpSpPr/>
            <p:nvPr/>
          </p:nvGrpSpPr>
          <p:grpSpPr>
            <a:xfrm>
              <a:off x="4631162" y="1634289"/>
              <a:ext cx="2022720" cy="2018335"/>
              <a:chOff x="4557661" y="1538514"/>
              <a:chExt cx="2022720" cy="2018335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4557661" y="1538514"/>
                <a:ext cx="1858100" cy="2018335"/>
              </a:xfrm>
              <a:custGeom>
                <a:avLst/>
                <a:gdLst>
                  <a:gd name="connsiteX0" fmla="*/ 1305623 w 2611246"/>
                  <a:gd name="connsiteY0" fmla="*/ 0 h 2836429"/>
                  <a:gd name="connsiteX1" fmla="*/ 2611246 w 2611246"/>
                  <a:gd name="connsiteY1" fmla="*/ 1305623 h 2836429"/>
                  <a:gd name="connsiteX2" fmla="*/ 1305623 w 2611246"/>
                  <a:gd name="connsiteY2" fmla="*/ 2611246 h 2836429"/>
                  <a:gd name="connsiteX3" fmla="*/ 1261085 w 2611246"/>
                  <a:gd name="connsiteY3" fmla="*/ 2608997 h 2836429"/>
                  <a:gd name="connsiteX4" fmla="*/ 1119662 w 2611246"/>
                  <a:gd name="connsiteY4" fmla="*/ 2672727 h 2836429"/>
                  <a:gd name="connsiteX5" fmla="*/ 498766 w 2611246"/>
                  <a:gd name="connsiteY5" fmla="*/ 2836429 h 2836429"/>
                  <a:gd name="connsiteX6" fmla="*/ 658426 w 2611246"/>
                  <a:gd name="connsiteY6" fmla="*/ 2465067 h 2836429"/>
                  <a:gd name="connsiteX7" fmla="*/ 663179 w 2611246"/>
                  <a:gd name="connsiteY7" fmla="*/ 2441450 h 2836429"/>
                  <a:gd name="connsiteX8" fmla="*/ 575637 w 2611246"/>
                  <a:gd name="connsiteY8" fmla="*/ 2388266 h 2836429"/>
                  <a:gd name="connsiteX9" fmla="*/ 0 w 2611246"/>
                  <a:gd name="connsiteY9" fmla="*/ 1305623 h 2836429"/>
                  <a:gd name="connsiteX10" fmla="*/ 1305623 w 2611246"/>
                  <a:gd name="connsiteY10" fmla="*/ 0 h 283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11246" h="2836429">
                    <a:moveTo>
                      <a:pt x="1305623" y="0"/>
                    </a:moveTo>
                    <a:cubicBezTo>
                      <a:pt x="2026699" y="0"/>
                      <a:pt x="2611246" y="584547"/>
                      <a:pt x="2611246" y="1305623"/>
                    </a:cubicBezTo>
                    <a:cubicBezTo>
                      <a:pt x="2611246" y="2026699"/>
                      <a:pt x="2026699" y="2611246"/>
                      <a:pt x="1305623" y="2611246"/>
                    </a:cubicBezTo>
                    <a:lnTo>
                      <a:pt x="1261085" y="2608997"/>
                    </a:lnTo>
                    <a:lnTo>
                      <a:pt x="1119662" y="2672727"/>
                    </a:lnTo>
                    <a:cubicBezTo>
                      <a:pt x="808902" y="2796971"/>
                      <a:pt x="498766" y="2836429"/>
                      <a:pt x="498766" y="2836429"/>
                    </a:cubicBezTo>
                    <a:cubicBezTo>
                      <a:pt x="498766" y="2836429"/>
                      <a:pt x="603617" y="2686865"/>
                      <a:pt x="658426" y="2465067"/>
                    </a:cubicBezTo>
                    <a:lnTo>
                      <a:pt x="663179" y="2441450"/>
                    </a:lnTo>
                    <a:lnTo>
                      <a:pt x="575637" y="2388266"/>
                    </a:lnTo>
                    <a:cubicBezTo>
                      <a:pt x="228339" y="2153636"/>
                      <a:pt x="0" y="1756296"/>
                      <a:pt x="0" y="1305623"/>
                    </a:cubicBezTo>
                    <a:cubicBezTo>
                      <a:pt x="0" y="584547"/>
                      <a:pt x="584547" y="0"/>
                      <a:pt x="1305623" y="0"/>
                    </a:cubicBezTo>
                    <a:close/>
                  </a:path>
                </a:pathLst>
              </a:cu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759452" y="2503429"/>
                <a:ext cx="17210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幸福与快乐！</a:t>
                </a:r>
                <a:endParaRPr lang="zh-CN" altLang="en-US" sz="480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859304" y="1880800"/>
                <a:ext cx="172107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希望</a:t>
                </a:r>
                <a:endParaRPr lang="zh-CN" altLang="en-US" sz="4800" b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842573" y="3281601"/>
              <a:ext cx="1453481" cy="482463"/>
              <a:chOff x="1142803" y="4753382"/>
              <a:chExt cx="1453481" cy="482463"/>
            </a:xfrm>
          </p:grpSpPr>
          <p:sp>
            <p:nvSpPr>
              <p:cNvPr id="19" name="矩形: 圆角 18"/>
              <p:cNvSpPr/>
              <p:nvPr/>
            </p:nvSpPr>
            <p:spPr>
              <a:xfrm flipH="1" flipV="1">
                <a:off x="1142803" y="4753382"/>
                <a:ext cx="1453481" cy="482463"/>
              </a:xfrm>
              <a:prstGeom prst="roundRect">
                <a:avLst>
                  <a:gd name="adj" fmla="val 50000"/>
                </a:avLst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344399" y="4794558"/>
                <a:ext cx="111761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i="1" dirty="0">
                    <a:solidFill>
                      <a:schemeClr val="bg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Subtitle</a:t>
                </a:r>
                <a:endParaRPr lang="zh-CN" altLang="en-US" sz="2000" b="1" i="1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525822" y="41615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市场运营状况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315482" y="2030120"/>
            <a:ext cx="2247264" cy="1168166"/>
            <a:chOff x="408361" y="1656247"/>
            <a:chExt cx="2247264" cy="1168166"/>
          </a:xfrm>
        </p:grpSpPr>
        <p:grpSp>
          <p:nvGrpSpPr>
            <p:cNvPr id="28" name="组合 27"/>
            <p:cNvGrpSpPr/>
            <p:nvPr/>
          </p:nvGrpSpPr>
          <p:grpSpPr>
            <a:xfrm>
              <a:off x="408361" y="1656247"/>
              <a:ext cx="2247264" cy="975219"/>
              <a:chOff x="1154597" y="4138990"/>
              <a:chExt cx="2247264" cy="975219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154597" y="4138990"/>
                <a:ext cx="223651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应用市场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174072" y="4775655"/>
                <a:ext cx="222778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COMPANY &amp; PROJECT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29" name="矩形: 圆角 28"/>
            <p:cNvSpPr/>
            <p:nvPr/>
          </p:nvSpPr>
          <p:spPr>
            <a:xfrm>
              <a:off x="526005" y="2736093"/>
              <a:ext cx="581555" cy="88320"/>
            </a:xfrm>
            <a:prstGeom prst="roundRect">
              <a:avLst>
                <a:gd name="adj" fmla="val 50000"/>
              </a:avLst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6701398" y="2934473"/>
            <a:ext cx="0" cy="180277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24" name="组合 23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内容占位符 5"/>
          <p:cNvGraphicFramePr>
            <a:graphicFrameLocks noGrp="1"/>
          </p:cNvGraphicFramePr>
          <p:nvPr>
            <p:ph idx="4294967295"/>
          </p:nvPr>
        </p:nvGraphicFramePr>
        <p:xfrm>
          <a:off x="6330399" y="1855561"/>
          <a:ext cx="5076825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133983" y="3429000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822" y="41615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市场运营状况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33983" y="2030120"/>
            <a:ext cx="2247264" cy="1168166"/>
            <a:chOff x="408361" y="1656247"/>
            <a:chExt cx="2247264" cy="1168166"/>
          </a:xfrm>
        </p:grpSpPr>
        <p:grpSp>
          <p:nvGrpSpPr>
            <p:cNvPr id="13" name="组合 12"/>
            <p:cNvGrpSpPr/>
            <p:nvPr/>
          </p:nvGrpSpPr>
          <p:grpSpPr>
            <a:xfrm>
              <a:off x="408361" y="1656247"/>
              <a:ext cx="2247264" cy="975219"/>
              <a:chOff x="1154597" y="4138990"/>
              <a:chExt cx="2247264" cy="975219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154597" y="4138990"/>
                <a:ext cx="223651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财务分析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174072" y="4775655"/>
                <a:ext cx="222778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COMPANY &amp; PROJECT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4" name="矩形: 圆角 13"/>
            <p:cNvSpPr/>
            <p:nvPr/>
          </p:nvSpPr>
          <p:spPr>
            <a:xfrm>
              <a:off x="526005" y="2736093"/>
              <a:ext cx="581555" cy="88320"/>
            </a:xfrm>
            <a:prstGeom prst="roundRect">
              <a:avLst>
                <a:gd name="adj" fmla="val 50000"/>
              </a:avLst>
            </a:prstGeom>
            <a:solidFill>
              <a:srgbClr val="C714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5612826" y="2934473"/>
            <a:ext cx="0" cy="180277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9868522" y="389578"/>
            <a:ext cx="2044872" cy="547094"/>
            <a:chOff x="557911" y="424211"/>
            <a:chExt cx="2044872" cy="54709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49305" y="424211"/>
              <a:ext cx="1453478" cy="519876"/>
              <a:chOff x="808505" y="294764"/>
              <a:chExt cx="1453478" cy="51987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808505" y="294764"/>
                <a:ext cx="1333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COMPANY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18230" y="553029"/>
                <a:ext cx="1443753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dirty="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Information Datils</a:t>
                </a:r>
                <a:endParaRPr lang="zh-CN" altLang="en-US" sz="105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57911" y="454614"/>
              <a:ext cx="602409" cy="516691"/>
              <a:chOff x="557911" y="459324"/>
              <a:chExt cx="602409" cy="51669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97811" y="459324"/>
                <a:ext cx="516691" cy="516691"/>
              </a:xfrm>
              <a:prstGeom prst="ellipse">
                <a:avLst/>
              </a:prstGeom>
              <a:solidFill>
                <a:srgbClr val="C714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57911" y="581550"/>
                <a:ext cx="6024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Segoe UI" panose="020B0502040204020203" pitchFamily="34" charset="0"/>
                    <a:ea typeface="思源黑体 CN Normal" panose="020B0400000000000000" pitchFamily="34" charset="-122"/>
                    <a:cs typeface="Segoe UI" panose="020B0502040204020203" pitchFamily="34" charset="0"/>
                    <a:sym typeface="思源黑体 CN Normal" panose="020B0400000000000000" pitchFamily="34" charset="-122"/>
                  </a:rPr>
                  <a:t>LOGO</a:t>
                </a:r>
                <a:endParaRPr lang="zh-CN" altLang="en-US" sz="1400" b="1" dirty="0">
                  <a:solidFill>
                    <a:schemeClr val="bg1"/>
                  </a:solidFill>
                  <a:latin typeface="Segoe UI" panose="020B0502040204020203" pitchFamily="34" charset="0"/>
                  <a:ea typeface="思源黑体 CN Normal" panose="020B0400000000000000" pitchFamily="34" charset="-122"/>
                  <a:cs typeface="Segoe UI" panose="020B0502040204020203" pitchFamily="34" charset="0"/>
                  <a:sym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3419</Words>
  <Application>WPS 演示</Application>
  <PresentationFormat>宽屏</PresentationFormat>
  <Paragraphs>459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思源黑体 CN Normal</vt:lpstr>
      <vt:lpstr>Segoe UI</vt:lpstr>
      <vt:lpstr>微软雅黑</vt:lpstr>
      <vt:lpstr>黑体</vt:lpstr>
      <vt:lpstr>等线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58263148@qq.com</dc:creator>
  <cp:lastModifiedBy>铭</cp:lastModifiedBy>
  <cp:revision>258</cp:revision>
  <dcterms:created xsi:type="dcterms:W3CDTF">2021-06-03T05:49:00Z</dcterms:created>
  <dcterms:modified xsi:type="dcterms:W3CDTF">2022-01-10T00:52:53Z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v1.0_mb_ykGwXQUcj5H/oQP8fuDJsQ==</vt:lpwstr>
  </property>
  <property fmtid="{D5CDD505-2E9C-101B-9397-08002B2CF9AE}" pid="4" name="ICV">
    <vt:lpwstr>D991EC91A3244B11A6420CB4655EB92B</vt:lpwstr>
  </property>
</Properties>
</file>