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3"/>
    <p:sldId id="283" r:id="rId4"/>
    <p:sldId id="282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3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CFC"/>
    <a:srgbClr val="FDFDFD"/>
    <a:srgbClr val="157340"/>
    <a:srgbClr val="41DC88"/>
    <a:srgbClr val="28C76F"/>
    <a:srgbClr val="11406C"/>
    <a:srgbClr val="1464AD"/>
    <a:srgbClr val="A3E9C3"/>
    <a:srgbClr val="19874B"/>
    <a:srgbClr val="C1D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7" autoAdjust="0"/>
    <p:restoredTop sz="96215" autoAdjust="0"/>
  </p:normalViewPr>
  <p:slideViewPr>
    <p:cSldViewPr snapToGrid="0">
      <p:cViewPr varScale="1">
        <p:scale>
          <a:sx n="93" d="100"/>
          <a:sy n="93" d="100"/>
        </p:scale>
        <p:origin x="108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93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2FB6C-9FB0-46B1-A933-763238D38755}" type="datetimeFigureOut">
              <a:rPr lang="zh-CN" altLang="en-US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</a:fld>
            <a:endParaRPr lang="zh-CN" altLang="en-US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552F20-0A86-4E28-9A8F-688F625B27AF}" type="slidenum">
              <a:rPr lang="zh-CN" altLang="en-US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</a:fld>
            <a:endParaRPr lang="zh-CN" altLang="en-US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fld id="{A6003973-35FB-4542-AFA5-EB3FC0AB21C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fld id="{87EA228B-DEC7-444F-B768-5296A9EF9A7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思源黑体 CN Light" panose="020B0300000000000000" pitchFamily="34" charset="-122"/>
        <a:ea typeface="思源黑体 CN Light" panose="020B0300000000000000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思源黑体 CN Light" panose="020B0300000000000000" pitchFamily="34" charset="-122"/>
        <a:ea typeface="思源黑体 CN Light" panose="020B0300000000000000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思源黑体 CN Light" panose="020B0300000000000000" pitchFamily="34" charset="-122"/>
        <a:ea typeface="思源黑体 CN Light" panose="020B0300000000000000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思源黑体 CN Light" panose="020B0300000000000000" pitchFamily="34" charset="-122"/>
        <a:ea typeface="思源黑体 CN Light" panose="020B0300000000000000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思源黑体 CN Light" panose="020B0300000000000000" pitchFamily="34" charset="-122"/>
        <a:ea typeface="思源黑体 CN Light" panose="020B0300000000000000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3454400" y="-35153600"/>
            <a:ext cx="3048000" cy="304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3454400" y="31394400"/>
            <a:ext cx="3048000" cy="304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gradFill>
            <a:gsLst>
              <a:gs pos="100000">
                <a:srgbClr val="FFFFFF">
                  <a:alpha val="80000"/>
                </a:srgbClr>
              </a:gs>
              <a:gs pos="0">
                <a:schemeClr val="bg1"/>
              </a:gs>
              <a:gs pos="76000">
                <a:srgbClr val="FFFFF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7" name="组合 6"/>
          <p:cNvGrpSpPr/>
          <p:nvPr userDrawn="1"/>
        </p:nvGrpSpPr>
        <p:grpSpPr>
          <a:xfrm flipH="1">
            <a:off x="-1468386" y="71468"/>
            <a:ext cx="4204535" cy="5498274"/>
            <a:chOff x="9463777" y="80253"/>
            <a:chExt cx="4204535" cy="5498274"/>
          </a:xfrm>
          <a:gradFill>
            <a:gsLst>
              <a:gs pos="100000">
                <a:srgbClr val="157340">
                  <a:alpha val="0"/>
                </a:srgbClr>
              </a:gs>
              <a:gs pos="53000">
                <a:srgbClr val="157340">
                  <a:alpha val="0"/>
                </a:srgbClr>
              </a:gs>
              <a:gs pos="0">
                <a:srgbClr val="157340">
                  <a:alpha val="3000"/>
                </a:srgbClr>
              </a:gs>
            </a:gsLst>
            <a:lin ang="5400000" scaled="1"/>
          </a:gradFill>
        </p:grpSpPr>
        <p:grpSp>
          <p:nvGrpSpPr>
            <p:cNvPr id="8" name="组合 7"/>
            <p:cNvGrpSpPr/>
            <p:nvPr/>
          </p:nvGrpSpPr>
          <p:grpSpPr>
            <a:xfrm>
              <a:off x="9463777" y="80253"/>
              <a:ext cx="3679125" cy="2659182"/>
              <a:chOff x="9359527" y="93859"/>
              <a:chExt cx="3492429" cy="2524243"/>
            </a:xfrm>
            <a:grpFill/>
          </p:grpSpPr>
          <p:grpSp>
            <p:nvGrpSpPr>
              <p:cNvPr id="26" name="组合 25"/>
              <p:cNvGrpSpPr/>
              <p:nvPr/>
            </p:nvGrpSpPr>
            <p:grpSpPr>
              <a:xfrm>
                <a:off x="11494854" y="93859"/>
                <a:ext cx="1357102" cy="2524243"/>
                <a:chOff x="207028" y="285256"/>
                <a:chExt cx="1755726" cy="3265691"/>
              </a:xfrm>
              <a:grpFill/>
            </p:grpSpPr>
            <p:sp>
              <p:nvSpPr>
                <p:cNvPr id="37" name="任意多边形: 形状 36"/>
                <p:cNvSpPr/>
                <p:nvPr/>
              </p:nvSpPr>
              <p:spPr>
                <a:xfrm>
                  <a:off x="1271818" y="1803847"/>
                  <a:ext cx="229086" cy="2613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340" h="112191">
                      <a:moveTo>
                        <a:pt x="6848" y="22"/>
                      </a:moveTo>
                      <a:cubicBezTo>
                        <a:pt x="8793" y="-97"/>
                        <a:pt x="11151" y="268"/>
                        <a:pt x="13922" y="1118"/>
                      </a:cubicBezTo>
                      <a:cubicBezTo>
                        <a:pt x="61299" y="19101"/>
                        <a:pt x="89229" y="36564"/>
                        <a:pt x="97713" y="53505"/>
                      </a:cubicBezTo>
                      <a:cubicBezTo>
                        <a:pt x="101012" y="73374"/>
                        <a:pt x="91313" y="92151"/>
                        <a:pt x="68617" y="109837"/>
                      </a:cubicBezTo>
                      <a:cubicBezTo>
                        <a:pt x="53114" y="115095"/>
                        <a:pt x="41902" y="111548"/>
                        <a:pt x="34982" y="99196"/>
                      </a:cubicBezTo>
                      <a:cubicBezTo>
                        <a:pt x="27367" y="57871"/>
                        <a:pt x="15882" y="29532"/>
                        <a:pt x="528" y="14177"/>
                      </a:cubicBezTo>
                      <a:cubicBezTo>
                        <a:pt x="-1091" y="5099"/>
                        <a:pt x="1016" y="381"/>
                        <a:pt x="6848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任意多边形: 形状 37"/>
                <p:cNvSpPr/>
                <p:nvPr/>
              </p:nvSpPr>
              <p:spPr>
                <a:xfrm>
                  <a:off x="207028" y="2441911"/>
                  <a:ext cx="745958" cy="11090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190" h="569700">
                      <a:moveTo>
                        <a:pt x="289024" y="0"/>
                      </a:moveTo>
                      <a:lnTo>
                        <a:pt x="336575" y="43495"/>
                      </a:lnTo>
                      <a:cubicBezTo>
                        <a:pt x="341213" y="48779"/>
                        <a:pt x="339254" y="53827"/>
                        <a:pt x="330696" y="58639"/>
                      </a:cubicBezTo>
                      <a:lnTo>
                        <a:pt x="170743" y="60648"/>
                      </a:lnTo>
                      <a:lnTo>
                        <a:pt x="210108" y="72442"/>
                      </a:lnTo>
                      <a:cubicBezTo>
                        <a:pt x="218120" y="72442"/>
                        <a:pt x="220228" y="77589"/>
                        <a:pt x="216433" y="87883"/>
                      </a:cubicBezTo>
                      <a:lnTo>
                        <a:pt x="205792" y="109166"/>
                      </a:lnTo>
                      <a:lnTo>
                        <a:pt x="205792" y="282419"/>
                      </a:lnTo>
                      <a:lnTo>
                        <a:pt x="222898" y="243362"/>
                      </a:lnTo>
                      <a:cubicBezTo>
                        <a:pt x="240739" y="199774"/>
                        <a:pt x="258998" y="146671"/>
                        <a:pt x="277676" y="84051"/>
                      </a:cubicBezTo>
                      <a:lnTo>
                        <a:pt x="339365" y="117389"/>
                      </a:lnTo>
                      <a:cubicBezTo>
                        <a:pt x="345046" y="120241"/>
                        <a:pt x="347886" y="121667"/>
                        <a:pt x="347886" y="121667"/>
                      </a:cubicBezTo>
                      <a:cubicBezTo>
                        <a:pt x="347886" y="127670"/>
                        <a:pt x="345442" y="131899"/>
                        <a:pt x="340556" y="134355"/>
                      </a:cubicBezTo>
                      <a:lnTo>
                        <a:pt x="329877" y="147154"/>
                      </a:lnTo>
                      <a:cubicBezTo>
                        <a:pt x="323726" y="154844"/>
                        <a:pt x="313519" y="168995"/>
                        <a:pt x="299256" y="189607"/>
                      </a:cubicBezTo>
                      <a:cubicBezTo>
                        <a:pt x="275127" y="221773"/>
                        <a:pt x="253998" y="248602"/>
                        <a:pt x="235869" y="270093"/>
                      </a:cubicBezTo>
                      <a:lnTo>
                        <a:pt x="223010" y="284892"/>
                      </a:lnTo>
                      <a:lnTo>
                        <a:pt x="297507" y="285043"/>
                      </a:lnTo>
                      <a:lnTo>
                        <a:pt x="333784" y="249808"/>
                      </a:lnTo>
                      <a:lnTo>
                        <a:pt x="382600" y="294866"/>
                      </a:lnTo>
                      <a:cubicBezTo>
                        <a:pt x="384559" y="303945"/>
                        <a:pt x="381645" y="308484"/>
                        <a:pt x="373856" y="308484"/>
                      </a:cubicBezTo>
                      <a:lnTo>
                        <a:pt x="205792" y="312949"/>
                      </a:lnTo>
                      <a:lnTo>
                        <a:pt x="205792" y="430523"/>
                      </a:lnTo>
                      <a:lnTo>
                        <a:pt x="208024" y="495933"/>
                      </a:lnTo>
                      <a:cubicBezTo>
                        <a:pt x="201352" y="526170"/>
                        <a:pt x="185316" y="550615"/>
                        <a:pt x="159916" y="569268"/>
                      </a:cubicBezTo>
                      <a:cubicBezTo>
                        <a:pt x="149374" y="571277"/>
                        <a:pt x="142763" y="566279"/>
                        <a:pt x="140084" y="554274"/>
                      </a:cubicBezTo>
                      <a:lnTo>
                        <a:pt x="144772" y="439081"/>
                      </a:lnTo>
                      <a:lnTo>
                        <a:pt x="144772" y="313135"/>
                      </a:lnTo>
                      <a:lnTo>
                        <a:pt x="86990" y="315479"/>
                      </a:lnTo>
                      <a:cubicBezTo>
                        <a:pt x="65856" y="316992"/>
                        <a:pt x="43718" y="319324"/>
                        <a:pt x="20575" y="322474"/>
                      </a:cubicBezTo>
                      <a:lnTo>
                        <a:pt x="0" y="292187"/>
                      </a:lnTo>
                      <a:lnTo>
                        <a:pt x="144772" y="289732"/>
                      </a:lnTo>
                      <a:lnTo>
                        <a:pt x="144772" y="147675"/>
                      </a:lnTo>
                      <a:lnTo>
                        <a:pt x="140419" y="60983"/>
                      </a:lnTo>
                      <a:lnTo>
                        <a:pt x="105668" y="60983"/>
                      </a:lnTo>
                      <a:cubicBezTo>
                        <a:pt x="86122" y="62496"/>
                        <a:pt x="65075" y="64827"/>
                        <a:pt x="42528" y="67978"/>
                      </a:cubicBezTo>
                      <a:lnTo>
                        <a:pt x="16334" y="39998"/>
                      </a:lnTo>
                      <a:lnTo>
                        <a:pt x="255277" y="37505"/>
                      </a:lnTo>
                      <a:lnTo>
                        <a:pt x="289024" y="0"/>
                      </a:lnTo>
                      <a:close/>
                      <a:moveTo>
                        <a:pt x="205792" y="284043"/>
                      </a:moveTo>
                      <a:lnTo>
                        <a:pt x="205792" y="284857"/>
                      </a:lnTo>
                      <a:lnTo>
                        <a:pt x="207630" y="284861"/>
                      </a:lnTo>
                      <a:lnTo>
                        <a:pt x="205792" y="2840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" name="任意多边形: 形状 38"/>
                <p:cNvSpPr/>
                <p:nvPr/>
              </p:nvSpPr>
              <p:spPr>
                <a:xfrm>
                  <a:off x="287651" y="285256"/>
                  <a:ext cx="563112" cy="10250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728" h="440045">
                      <a:moveTo>
                        <a:pt x="164111" y="137"/>
                      </a:moveTo>
                      <a:cubicBezTo>
                        <a:pt x="166129" y="391"/>
                        <a:pt x="168484" y="1002"/>
                        <a:pt x="171176" y="1969"/>
                      </a:cubicBezTo>
                      <a:lnTo>
                        <a:pt x="206299" y="25410"/>
                      </a:lnTo>
                      <a:cubicBezTo>
                        <a:pt x="211210" y="29056"/>
                        <a:pt x="211657" y="34029"/>
                        <a:pt x="207638" y="40330"/>
                      </a:cubicBezTo>
                      <a:lnTo>
                        <a:pt x="173966" y="98894"/>
                      </a:lnTo>
                      <a:lnTo>
                        <a:pt x="181296" y="99415"/>
                      </a:lnTo>
                      <a:lnTo>
                        <a:pt x="206225" y="75528"/>
                      </a:lnTo>
                      <a:lnTo>
                        <a:pt x="239450" y="104921"/>
                      </a:lnTo>
                      <a:cubicBezTo>
                        <a:pt x="244039" y="115091"/>
                        <a:pt x="241695" y="120176"/>
                        <a:pt x="232418" y="120176"/>
                      </a:cubicBezTo>
                      <a:lnTo>
                        <a:pt x="121680" y="124171"/>
                      </a:lnTo>
                      <a:lnTo>
                        <a:pt x="163325" y="136287"/>
                      </a:lnTo>
                      <a:cubicBezTo>
                        <a:pt x="170419" y="136287"/>
                        <a:pt x="171870" y="140975"/>
                        <a:pt x="167678" y="150351"/>
                      </a:cubicBezTo>
                      <a:lnTo>
                        <a:pt x="162060" y="159690"/>
                      </a:lnTo>
                      <a:lnTo>
                        <a:pt x="159790" y="193995"/>
                      </a:lnTo>
                      <a:lnTo>
                        <a:pt x="157632" y="204004"/>
                      </a:lnTo>
                      <a:lnTo>
                        <a:pt x="165446" y="204004"/>
                      </a:lnTo>
                      <a:lnTo>
                        <a:pt x="189630" y="180600"/>
                      </a:lnTo>
                      <a:lnTo>
                        <a:pt x="226912" y="211408"/>
                      </a:lnTo>
                      <a:cubicBezTo>
                        <a:pt x="228970" y="220635"/>
                        <a:pt x="226143" y="225249"/>
                        <a:pt x="218429" y="225249"/>
                      </a:cubicBezTo>
                      <a:lnTo>
                        <a:pt x="156888" y="227370"/>
                      </a:lnTo>
                      <a:cubicBezTo>
                        <a:pt x="149323" y="301560"/>
                        <a:pt x="102107" y="372452"/>
                        <a:pt x="15241" y="440045"/>
                      </a:cubicBezTo>
                      <a:cubicBezTo>
                        <a:pt x="2591" y="440045"/>
                        <a:pt x="-2184" y="436138"/>
                        <a:pt x="916" y="428325"/>
                      </a:cubicBezTo>
                      <a:cubicBezTo>
                        <a:pt x="66326" y="363560"/>
                        <a:pt x="99788" y="297418"/>
                        <a:pt x="101301" y="229900"/>
                      </a:cubicBezTo>
                      <a:lnTo>
                        <a:pt x="45527" y="232244"/>
                      </a:lnTo>
                      <a:cubicBezTo>
                        <a:pt x="36027" y="232244"/>
                        <a:pt x="31277" y="228300"/>
                        <a:pt x="31277" y="220412"/>
                      </a:cubicBezTo>
                      <a:cubicBezTo>
                        <a:pt x="31277" y="212574"/>
                        <a:pt x="35792" y="208654"/>
                        <a:pt x="44821" y="208654"/>
                      </a:cubicBezTo>
                      <a:lnTo>
                        <a:pt x="101301" y="206645"/>
                      </a:lnTo>
                      <a:cubicBezTo>
                        <a:pt x="101301" y="201833"/>
                        <a:pt x="101301" y="197083"/>
                        <a:pt x="101301" y="192395"/>
                      </a:cubicBezTo>
                      <a:lnTo>
                        <a:pt x="101301" y="169513"/>
                      </a:lnTo>
                      <a:lnTo>
                        <a:pt x="99323" y="124978"/>
                      </a:lnTo>
                      <a:lnTo>
                        <a:pt x="38533" y="127171"/>
                      </a:lnTo>
                      <a:cubicBezTo>
                        <a:pt x="30793" y="127171"/>
                        <a:pt x="25448" y="124244"/>
                        <a:pt x="22496" y="118390"/>
                      </a:cubicBezTo>
                      <a:cubicBezTo>
                        <a:pt x="20562" y="108518"/>
                        <a:pt x="24307" y="103582"/>
                        <a:pt x="33733" y="103582"/>
                      </a:cubicBezTo>
                      <a:lnTo>
                        <a:pt x="63945" y="103582"/>
                      </a:lnTo>
                      <a:cubicBezTo>
                        <a:pt x="63945" y="68458"/>
                        <a:pt x="63176" y="47015"/>
                        <a:pt x="61638" y="39251"/>
                      </a:cubicBezTo>
                      <a:cubicBezTo>
                        <a:pt x="61638" y="30743"/>
                        <a:pt x="66996" y="28424"/>
                        <a:pt x="77712" y="32293"/>
                      </a:cubicBezTo>
                      <a:lnTo>
                        <a:pt x="111161" y="46655"/>
                      </a:lnTo>
                      <a:cubicBezTo>
                        <a:pt x="114112" y="49607"/>
                        <a:pt x="115588" y="53055"/>
                        <a:pt x="115588" y="56999"/>
                      </a:cubicBezTo>
                      <a:lnTo>
                        <a:pt x="115588" y="101275"/>
                      </a:lnTo>
                      <a:lnTo>
                        <a:pt x="128313" y="101275"/>
                      </a:lnTo>
                      <a:cubicBezTo>
                        <a:pt x="141435" y="58933"/>
                        <a:pt x="150340" y="27667"/>
                        <a:pt x="155028" y="7476"/>
                      </a:cubicBezTo>
                      <a:cubicBezTo>
                        <a:pt x="155028" y="1821"/>
                        <a:pt x="158055" y="-626"/>
                        <a:pt x="164111" y="1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" name="任意多边形: 形状 39"/>
                <p:cNvSpPr/>
                <p:nvPr/>
              </p:nvSpPr>
              <p:spPr>
                <a:xfrm>
                  <a:off x="277608" y="1698808"/>
                  <a:ext cx="560200" cy="430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200" h="288810">
                      <a:moveTo>
                        <a:pt x="313283" y="0"/>
                      </a:moveTo>
                      <a:lnTo>
                        <a:pt x="366638" y="30398"/>
                      </a:lnTo>
                      <a:cubicBezTo>
                        <a:pt x="373013" y="30398"/>
                        <a:pt x="376200" y="33771"/>
                        <a:pt x="376200" y="40518"/>
                      </a:cubicBezTo>
                      <a:cubicBezTo>
                        <a:pt x="376200" y="40518"/>
                        <a:pt x="374079" y="42627"/>
                        <a:pt x="369838" y="46844"/>
                      </a:cubicBezTo>
                      <a:lnTo>
                        <a:pt x="359829" y="62843"/>
                      </a:lnTo>
                      <a:lnTo>
                        <a:pt x="359829" y="140531"/>
                      </a:lnTo>
                      <a:lnTo>
                        <a:pt x="362098" y="196490"/>
                      </a:lnTo>
                      <a:cubicBezTo>
                        <a:pt x="360362" y="222089"/>
                        <a:pt x="346223" y="246496"/>
                        <a:pt x="319682" y="269714"/>
                      </a:cubicBezTo>
                      <a:cubicBezTo>
                        <a:pt x="302394" y="278420"/>
                        <a:pt x="292335" y="276175"/>
                        <a:pt x="289508" y="262979"/>
                      </a:cubicBezTo>
                      <a:lnTo>
                        <a:pt x="289508" y="53987"/>
                      </a:lnTo>
                      <a:lnTo>
                        <a:pt x="65670" y="58489"/>
                      </a:lnTo>
                      <a:lnTo>
                        <a:pt x="65670" y="215503"/>
                      </a:lnTo>
                      <a:cubicBezTo>
                        <a:pt x="60635" y="245790"/>
                        <a:pt x="47228" y="269317"/>
                        <a:pt x="25449" y="286085"/>
                      </a:cubicBezTo>
                      <a:cubicBezTo>
                        <a:pt x="14238" y="291666"/>
                        <a:pt x="5754" y="288677"/>
                        <a:pt x="0" y="277118"/>
                      </a:cubicBezTo>
                      <a:lnTo>
                        <a:pt x="2344" y="172901"/>
                      </a:lnTo>
                      <a:lnTo>
                        <a:pt x="2344" y="72516"/>
                      </a:lnTo>
                      <a:lnTo>
                        <a:pt x="2344" y="18827"/>
                      </a:lnTo>
                      <a:cubicBezTo>
                        <a:pt x="2344" y="9376"/>
                        <a:pt x="7999" y="7516"/>
                        <a:pt x="19310" y="13246"/>
                      </a:cubicBezTo>
                      <a:lnTo>
                        <a:pt x="58415" y="32779"/>
                      </a:lnTo>
                      <a:lnTo>
                        <a:pt x="287833" y="30510"/>
                      </a:lnTo>
                      <a:lnTo>
                        <a:pt x="31328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" name="任意多边形: 形状 40"/>
                <p:cNvSpPr/>
                <p:nvPr/>
              </p:nvSpPr>
              <p:spPr>
                <a:xfrm flipH="1">
                  <a:off x="1298929" y="2506884"/>
                  <a:ext cx="663825" cy="694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9553" h="355141">
                      <a:moveTo>
                        <a:pt x="259147" y="0"/>
                      </a:moveTo>
                      <a:lnTo>
                        <a:pt x="333412" y="30398"/>
                      </a:lnTo>
                      <a:cubicBezTo>
                        <a:pt x="340135" y="30398"/>
                        <a:pt x="341338" y="35135"/>
                        <a:pt x="337022" y="44611"/>
                      </a:cubicBezTo>
                      <a:lnTo>
                        <a:pt x="331664" y="53578"/>
                      </a:lnTo>
                      <a:cubicBezTo>
                        <a:pt x="330101" y="144685"/>
                        <a:pt x="307008" y="210145"/>
                        <a:pt x="262384" y="249956"/>
                      </a:cubicBezTo>
                      <a:cubicBezTo>
                        <a:pt x="225500" y="290090"/>
                        <a:pt x="143123" y="325152"/>
                        <a:pt x="15255" y="355141"/>
                      </a:cubicBezTo>
                      <a:cubicBezTo>
                        <a:pt x="8409" y="355141"/>
                        <a:pt x="3324" y="351842"/>
                        <a:pt x="0" y="345244"/>
                      </a:cubicBezTo>
                      <a:cubicBezTo>
                        <a:pt x="0" y="340903"/>
                        <a:pt x="2778" y="337331"/>
                        <a:pt x="8335" y="334528"/>
                      </a:cubicBezTo>
                      <a:cubicBezTo>
                        <a:pt x="113060" y="302208"/>
                        <a:pt x="179983" y="267667"/>
                        <a:pt x="209104" y="230906"/>
                      </a:cubicBezTo>
                      <a:cubicBezTo>
                        <a:pt x="242491" y="192980"/>
                        <a:pt x="259953" y="128699"/>
                        <a:pt x="261491" y="38062"/>
                      </a:cubicBezTo>
                      <a:lnTo>
                        <a:pt x="25914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>
                <a:off x="9359527" y="122858"/>
                <a:ext cx="1961694" cy="2390709"/>
                <a:chOff x="9376684" y="272556"/>
                <a:chExt cx="2613401" cy="3184941"/>
              </a:xfrm>
              <a:grpFill/>
            </p:grpSpPr>
            <p:sp>
              <p:nvSpPr>
                <p:cNvPr id="28" name="任意多边形: 形状 27"/>
                <p:cNvSpPr/>
                <p:nvPr/>
              </p:nvSpPr>
              <p:spPr>
                <a:xfrm>
                  <a:off x="10294083" y="272556"/>
                  <a:ext cx="593461" cy="13663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4756" h="586554">
                      <a:moveTo>
                        <a:pt x="86544" y="0"/>
                      </a:moveTo>
                      <a:lnTo>
                        <a:pt x="156456" y="16669"/>
                      </a:lnTo>
                      <a:cubicBezTo>
                        <a:pt x="164418" y="20018"/>
                        <a:pt x="165695" y="26678"/>
                        <a:pt x="160288" y="36649"/>
                      </a:cubicBezTo>
                      <a:lnTo>
                        <a:pt x="154186" y="50900"/>
                      </a:lnTo>
                      <a:lnTo>
                        <a:pt x="152028" y="86395"/>
                      </a:lnTo>
                      <a:lnTo>
                        <a:pt x="175915" y="86730"/>
                      </a:lnTo>
                      <a:lnTo>
                        <a:pt x="202927" y="60685"/>
                      </a:lnTo>
                      <a:lnTo>
                        <a:pt x="240878" y="94841"/>
                      </a:lnTo>
                      <a:cubicBezTo>
                        <a:pt x="243904" y="99281"/>
                        <a:pt x="242515" y="105086"/>
                        <a:pt x="236711" y="112254"/>
                      </a:cubicBezTo>
                      <a:lnTo>
                        <a:pt x="152117" y="114084"/>
                      </a:lnTo>
                      <a:lnTo>
                        <a:pt x="201960" y="140717"/>
                      </a:lnTo>
                      <a:cubicBezTo>
                        <a:pt x="207590" y="144314"/>
                        <a:pt x="208310" y="150366"/>
                        <a:pt x="204118" y="158875"/>
                      </a:cubicBezTo>
                      <a:lnTo>
                        <a:pt x="163711" y="217178"/>
                      </a:lnTo>
                      <a:lnTo>
                        <a:pt x="185328" y="217178"/>
                      </a:lnTo>
                      <a:lnTo>
                        <a:pt x="212006" y="189124"/>
                      </a:lnTo>
                      <a:lnTo>
                        <a:pt x="248022" y="221010"/>
                      </a:lnTo>
                      <a:cubicBezTo>
                        <a:pt x="252512" y="223243"/>
                        <a:pt x="254756" y="225884"/>
                        <a:pt x="254756" y="228935"/>
                      </a:cubicBezTo>
                      <a:cubicBezTo>
                        <a:pt x="254756" y="235261"/>
                        <a:pt x="250899" y="238423"/>
                        <a:pt x="243185" y="238423"/>
                      </a:cubicBezTo>
                      <a:lnTo>
                        <a:pt x="149721" y="242739"/>
                      </a:lnTo>
                      <a:lnTo>
                        <a:pt x="149721" y="317525"/>
                      </a:lnTo>
                      <a:lnTo>
                        <a:pt x="168808" y="317935"/>
                      </a:lnTo>
                      <a:lnTo>
                        <a:pt x="196193" y="291852"/>
                      </a:lnTo>
                      <a:lnTo>
                        <a:pt x="233065" y="327385"/>
                      </a:lnTo>
                      <a:cubicBezTo>
                        <a:pt x="235074" y="336563"/>
                        <a:pt x="232184" y="341152"/>
                        <a:pt x="224396" y="341152"/>
                      </a:cubicBezTo>
                      <a:lnTo>
                        <a:pt x="149721" y="343310"/>
                      </a:lnTo>
                      <a:lnTo>
                        <a:pt x="149721" y="413296"/>
                      </a:lnTo>
                      <a:lnTo>
                        <a:pt x="151953" y="505235"/>
                      </a:lnTo>
                      <a:cubicBezTo>
                        <a:pt x="148630" y="530213"/>
                        <a:pt x="135421" y="555886"/>
                        <a:pt x="112328" y="582253"/>
                      </a:cubicBezTo>
                      <a:cubicBezTo>
                        <a:pt x="97544" y="589620"/>
                        <a:pt x="87337" y="587524"/>
                        <a:pt x="81707" y="575965"/>
                      </a:cubicBezTo>
                      <a:lnTo>
                        <a:pt x="86395" y="408608"/>
                      </a:lnTo>
                      <a:lnTo>
                        <a:pt x="88739" y="343496"/>
                      </a:lnTo>
                      <a:lnTo>
                        <a:pt x="42267" y="345803"/>
                      </a:lnTo>
                      <a:cubicBezTo>
                        <a:pt x="36091" y="345803"/>
                        <a:pt x="31341" y="342504"/>
                        <a:pt x="28017" y="335906"/>
                      </a:cubicBezTo>
                      <a:cubicBezTo>
                        <a:pt x="28017" y="326802"/>
                        <a:pt x="32445" y="322251"/>
                        <a:pt x="41300" y="322251"/>
                      </a:cubicBezTo>
                      <a:lnTo>
                        <a:pt x="88739" y="320279"/>
                      </a:lnTo>
                      <a:lnTo>
                        <a:pt x="88739" y="243074"/>
                      </a:lnTo>
                      <a:lnTo>
                        <a:pt x="20687" y="245381"/>
                      </a:lnTo>
                      <a:cubicBezTo>
                        <a:pt x="13494" y="246968"/>
                        <a:pt x="8161" y="243508"/>
                        <a:pt x="4688" y="235000"/>
                      </a:cubicBezTo>
                      <a:cubicBezTo>
                        <a:pt x="4688" y="226219"/>
                        <a:pt x="8620" y="221829"/>
                        <a:pt x="16483" y="221829"/>
                      </a:cubicBezTo>
                      <a:lnTo>
                        <a:pt x="46695" y="221829"/>
                      </a:lnTo>
                      <a:cubicBezTo>
                        <a:pt x="46695" y="185143"/>
                        <a:pt x="45913" y="162918"/>
                        <a:pt x="44351" y="155154"/>
                      </a:cubicBezTo>
                      <a:cubicBezTo>
                        <a:pt x="44351" y="145108"/>
                        <a:pt x="48940" y="140866"/>
                        <a:pt x="58117" y="142429"/>
                      </a:cubicBezTo>
                      <a:lnTo>
                        <a:pt x="96143" y="162484"/>
                      </a:lnTo>
                      <a:cubicBezTo>
                        <a:pt x="96143" y="162484"/>
                        <a:pt x="97656" y="163997"/>
                        <a:pt x="100682" y="167023"/>
                      </a:cubicBezTo>
                      <a:cubicBezTo>
                        <a:pt x="100682" y="169379"/>
                        <a:pt x="100682" y="170632"/>
                        <a:pt x="100682" y="170781"/>
                      </a:cubicBezTo>
                      <a:lnTo>
                        <a:pt x="98338" y="219522"/>
                      </a:lnTo>
                      <a:lnTo>
                        <a:pt x="113779" y="219522"/>
                      </a:lnTo>
                      <a:cubicBezTo>
                        <a:pt x="128122" y="185292"/>
                        <a:pt x="138189" y="156586"/>
                        <a:pt x="143980" y="133406"/>
                      </a:cubicBezTo>
                      <a:lnTo>
                        <a:pt x="147913" y="114175"/>
                      </a:lnTo>
                      <a:lnTo>
                        <a:pt x="16520" y="117017"/>
                      </a:lnTo>
                      <a:cubicBezTo>
                        <a:pt x="8359" y="117017"/>
                        <a:pt x="2853" y="112750"/>
                        <a:pt x="0" y="104217"/>
                      </a:cubicBezTo>
                      <a:cubicBezTo>
                        <a:pt x="0" y="95461"/>
                        <a:pt x="5469" y="91083"/>
                        <a:pt x="16408" y="91083"/>
                      </a:cubicBezTo>
                      <a:lnTo>
                        <a:pt x="84162" y="89074"/>
                      </a:lnTo>
                      <a:lnTo>
                        <a:pt x="8654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任意多边形: 形状 28"/>
                <p:cNvSpPr/>
                <p:nvPr/>
              </p:nvSpPr>
              <p:spPr>
                <a:xfrm>
                  <a:off x="9376684" y="285256"/>
                  <a:ext cx="523621" cy="2780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776" h="119361">
                      <a:moveTo>
                        <a:pt x="77205" y="0"/>
                      </a:moveTo>
                      <a:lnTo>
                        <a:pt x="146187" y="17004"/>
                      </a:lnTo>
                      <a:cubicBezTo>
                        <a:pt x="153206" y="22982"/>
                        <a:pt x="153988" y="29642"/>
                        <a:pt x="148531" y="36984"/>
                      </a:cubicBezTo>
                      <a:lnTo>
                        <a:pt x="142540" y="52983"/>
                      </a:lnTo>
                      <a:lnTo>
                        <a:pt x="140345" y="91083"/>
                      </a:lnTo>
                      <a:lnTo>
                        <a:pt x="162520" y="91083"/>
                      </a:lnTo>
                      <a:lnTo>
                        <a:pt x="189533" y="67717"/>
                      </a:lnTo>
                      <a:lnTo>
                        <a:pt x="222275" y="99529"/>
                      </a:lnTo>
                      <a:cubicBezTo>
                        <a:pt x="226814" y="109625"/>
                        <a:pt x="225177" y="114673"/>
                        <a:pt x="217364" y="114673"/>
                      </a:cubicBezTo>
                      <a:lnTo>
                        <a:pt x="16520" y="119361"/>
                      </a:lnTo>
                      <a:cubicBezTo>
                        <a:pt x="5507" y="119361"/>
                        <a:pt x="0" y="115417"/>
                        <a:pt x="0" y="107529"/>
                      </a:cubicBezTo>
                      <a:cubicBezTo>
                        <a:pt x="0" y="99690"/>
                        <a:pt x="5321" y="95771"/>
                        <a:pt x="15962" y="95771"/>
                      </a:cubicBezTo>
                      <a:lnTo>
                        <a:pt x="74824" y="93725"/>
                      </a:lnTo>
                      <a:lnTo>
                        <a:pt x="772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任意多边形: 形状 29"/>
                <p:cNvSpPr/>
                <p:nvPr/>
              </p:nvSpPr>
              <p:spPr>
                <a:xfrm>
                  <a:off x="9543813" y="980563"/>
                  <a:ext cx="246403" cy="3583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774" h="153833">
                      <a:moveTo>
                        <a:pt x="7721" y="2"/>
                      </a:moveTo>
                      <a:cubicBezTo>
                        <a:pt x="9839" y="-33"/>
                        <a:pt x="12392" y="411"/>
                        <a:pt x="15381" y="1335"/>
                      </a:cubicBezTo>
                      <a:cubicBezTo>
                        <a:pt x="47751" y="22369"/>
                        <a:pt x="70845" y="41320"/>
                        <a:pt x="84661" y="58187"/>
                      </a:cubicBezTo>
                      <a:cubicBezTo>
                        <a:pt x="96592" y="71830"/>
                        <a:pt x="103401" y="84443"/>
                        <a:pt x="105087" y="96027"/>
                      </a:cubicBezTo>
                      <a:cubicBezTo>
                        <a:pt x="106650" y="101186"/>
                        <a:pt x="105546" y="109632"/>
                        <a:pt x="101776" y="121365"/>
                      </a:cubicBezTo>
                      <a:cubicBezTo>
                        <a:pt x="100883" y="122258"/>
                        <a:pt x="100437" y="122927"/>
                        <a:pt x="100437" y="123374"/>
                      </a:cubicBezTo>
                      <a:cubicBezTo>
                        <a:pt x="92673" y="140812"/>
                        <a:pt x="82974" y="150510"/>
                        <a:pt x="71341" y="152470"/>
                      </a:cubicBezTo>
                      <a:cubicBezTo>
                        <a:pt x="53208" y="157158"/>
                        <a:pt x="44142" y="149754"/>
                        <a:pt x="44142" y="130257"/>
                      </a:cubicBezTo>
                      <a:cubicBezTo>
                        <a:pt x="36527" y="84567"/>
                        <a:pt x="21955" y="45574"/>
                        <a:pt x="424" y="13278"/>
                      </a:cubicBezTo>
                      <a:cubicBezTo>
                        <a:pt x="-1064" y="4535"/>
                        <a:pt x="1368" y="109"/>
                        <a:pt x="772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任意多边形: 形状 30"/>
                <p:cNvSpPr/>
                <p:nvPr/>
              </p:nvSpPr>
              <p:spPr>
                <a:xfrm>
                  <a:off x="10271950" y="2057940"/>
                  <a:ext cx="560160" cy="9194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0461" h="394675">
                      <a:moveTo>
                        <a:pt x="131378" y="0"/>
                      </a:moveTo>
                      <a:lnTo>
                        <a:pt x="180305" y="32742"/>
                      </a:lnTo>
                      <a:cubicBezTo>
                        <a:pt x="186358" y="32742"/>
                        <a:pt x="187276" y="37467"/>
                        <a:pt x="183059" y="46918"/>
                      </a:cubicBezTo>
                      <a:lnTo>
                        <a:pt x="172827" y="63215"/>
                      </a:lnTo>
                      <a:lnTo>
                        <a:pt x="161367" y="266179"/>
                      </a:lnTo>
                      <a:lnTo>
                        <a:pt x="224470" y="206536"/>
                      </a:lnTo>
                      <a:cubicBezTo>
                        <a:pt x="236897" y="202716"/>
                        <a:pt x="242082" y="206610"/>
                        <a:pt x="240023" y="218219"/>
                      </a:cubicBezTo>
                      <a:lnTo>
                        <a:pt x="162744" y="330659"/>
                      </a:lnTo>
                      <a:cubicBezTo>
                        <a:pt x="158130" y="339886"/>
                        <a:pt x="149337" y="352636"/>
                        <a:pt x="136364" y="368908"/>
                      </a:cubicBezTo>
                      <a:cubicBezTo>
                        <a:pt x="128947" y="377837"/>
                        <a:pt x="124607" y="383542"/>
                        <a:pt x="123341" y="386023"/>
                      </a:cubicBezTo>
                      <a:cubicBezTo>
                        <a:pt x="120489" y="393464"/>
                        <a:pt x="113879" y="396106"/>
                        <a:pt x="103510" y="393948"/>
                      </a:cubicBezTo>
                      <a:lnTo>
                        <a:pt x="62657" y="350713"/>
                      </a:lnTo>
                      <a:cubicBezTo>
                        <a:pt x="58242" y="344859"/>
                        <a:pt x="57311" y="339911"/>
                        <a:pt x="59866" y="335868"/>
                      </a:cubicBezTo>
                      <a:cubicBezTo>
                        <a:pt x="75444" y="326492"/>
                        <a:pt x="92063" y="315193"/>
                        <a:pt x="109724" y="301972"/>
                      </a:cubicBezTo>
                      <a:lnTo>
                        <a:pt x="107491" y="58675"/>
                      </a:lnTo>
                      <a:lnTo>
                        <a:pt x="77800" y="60982"/>
                      </a:lnTo>
                      <a:cubicBezTo>
                        <a:pt x="62248" y="60982"/>
                        <a:pt x="44971" y="62545"/>
                        <a:pt x="25971" y="65670"/>
                      </a:cubicBezTo>
                      <a:lnTo>
                        <a:pt x="0" y="35495"/>
                      </a:lnTo>
                      <a:lnTo>
                        <a:pt x="105482" y="32891"/>
                      </a:lnTo>
                      <a:lnTo>
                        <a:pt x="13137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2" name="组合 31"/>
                <p:cNvGrpSpPr/>
                <p:nvPr/>
              </p:nvGrpSpPr>
              <p:grpSpPr>
                <a:xfrm>
                  <a:off x="11210961" y="297956"/>
                  <a:ext cx="779124" cy="2276380"/>
                  <a:chOff x="11210957" y="297956"/>
                  <a:chExt cx="779124" cy="2276380"/>
                </a:xfrm>
                <a:grpFill/>
              </p:grpSpPr>
              <p:sp>
                <p:nvSpPr>
                  <p:cNvPr id="34" name="任意多边形: 形状 33"/>
                  <p:cNvSpPr/>
                  <p:nvPr/>
                </p:nvSpPr>
                <p:spPr>
                  <a:xfrm>
                    <a:off x="11210957" y="1243379"/>
                    <a:ext cx="779124" cy="2747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456" h="117954">
                        <a:moveTo>
                          <a:pt x="125383" y="72"/>
                        </a:moveTo>
                        <a:cubicBezTo>
                          <a:pt x="127309" y="259"/>
                          <a:pt x="129555" y="807"/>
                          <a:pt x="132123" y="1719"/>
                        </a:cubicBezTo>
                        <a:lnTo>
                          <a:pt x="188156" y="20397"/>
                        </a:lnTo>
                        <a:cubicBezTo>
                          <a:pt x="193638" y="24341"/>
                          <a:pt x="194270" y="29575"/>
                          <a:pt x="190054" y="36098"/>
                        </a:cubicBezTo>
                        <a:cubicBezTo>
                          <a:pt x="188045" y="39075"/>
                          <a:pt x="187040" y="45735"/>
                          <a:pt x="187040" y="56078"/>
                        </a:cubicBezTo>
                        <a:lnTo>
                          <a:pt x="184696" y="82644"/>
                        </a:lnTo>
                        <a:lnTo>
                          <a:pt x="250701" y="82867"/>
                        </a:lnTo>
                        <a:lnTo>
                          <a:pt x="287015" y="47632"/>
                        </a:lnTo>
                        <a:lnTo>
                          <a:pt x="331887" y="88746"/>
                        </a:lnTo>
                        <a:cubicBezTo>
                          <a:pt x="336501" y="98866"/>
                          <a:pt x="334901" y="103927"/>
                          <a:pt x="327087" y="103927"/>
                        </a:cubicBezTo>
                        <a:lnTo>
                          <a:pt x="88888" y="110922"/>
                        </a:lnTo>
                        <a:cubicBezTo>
                          <a:pt x="83084" y="110922"/>
                          <a:pt x="72393" y="111703"/>
                          <a:pt x="56816" y="113266"/>
                        </a:cubicBezTo>
                        <a:cubicBezTo>
                          <a:pt x="41933" y="114754"/>
                          <a:pt x="29952" y="116317"/>
                          <a:pt x="20874" y="117954"/>
                        </a:cubicBezTo>
                        <a:lnTo>
                          <a:pt x="0" y="87704"/>
                        </a:lnTo>
                        <a:lnTo>
                          <a:pt x="119063" y="85249"/>
                        </a:lnTo>
                        <a:lnTo>
                          <a:pt x="116719" y="8193"/>
                        </a:lnTo>
                        <a:cubicBezTo>
                          <a:pt x="116719" y="2221"/>
                          <a:pt x="119607" y="-486"/>
                          <a:pt x="125383" y="7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5" name="任意多边形: 形状 34"/>
                  <p:cNvSpPr/>
                  <p:nvPr/>
                </p:nvSpPr>
                <p:spPr>
                  <a:xfrm>
                    <a:off x="11357578" y="297956"/>
                    <a:ext cx="524497" cy="3868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152" h="166055">
                        <a:moveTo>
                          <a:pt x="171673" y="0"/>
                        </a:moveTo>
                        <a:lnTo>
                          <a:pt x="220749" y="31031"/>
                        </a:lnTo>
                        <a:cubicBezTo>
                          <a:pt x="226305" y="36091"/>
                          <a:pt x="226603" y="40990"/>
                          <a:pt x="221642" y="45727"/>
                        </a:cubicBezTo>
                        <a:lnTo>
                          <a:pt x="210406" y="58787"/>
                        </a:lnTo>
                        <a:lnTo>
                          <a:pt x="210406" y="107379"/>
                        </a:lnTo>
                        <a:lnTo>
                          <a:pt x="212266" y="112923"/>
                        </a:lnTo>
                        <a:cubicBezTo>
                          <a:pt x="214151" y="120315"/>
                          <a:pt x="211931" y="124011"/>
                          <a:pt x="205606" y="124011"/>
                        </a:cubicBezTo>
                        <a:cubicBezTo>
                          <a:pt x="154310" y="124011"/>
                          <a:pt x="103188" y="124743"/>
                          <a:pt x="52239" y="126206"/>
                        </a:cubicBezTo>
                        <a:cubicBezTo>
                          <a:pt x="49709" y="135086"/>
                          <a:pt x="40717" y="146397"/>
                          <a:pt x="25264" y="160139"/>
                        </a:cubicBezTo>
                        <a:cubicBezTo>
                          <a:pt x="19360" y="164083"/>
                          <a:pt x="14883" y="166055"/>
                          <a:pt x="11832" y="166055"/>
                        </a:cubicBezTo>
                        <a:cubicBezTo>
                          <a:pt x="6797" y="166055"/>
                          <a:pt x="2853" y="161714"/>
                          <a:pt x="0" y="153033"/>
                        </a:cubicBezTo>
                        <a:lnTo>
                          <a:pt x="2344" y="100533"/>
                        </a:lnTo>
                        <a:lnTo>
                          <a:pt x="2344" y="74861"/>
                        </a:lnTo>
                        <a:cubicBezTo>
                          <a:pt x="2344" y="43061"/>
                          <a:pt x="1563" y="24048"/>
                          <a:pt x="0" y="17822"/>
                        </a:cubicBezTo>
                        <a:cubicBezTo>
                          <a:pt x="0" y="9066"/>
                          <a:pt x="5904" y="6499"/>
                          <a:pt x="17711" y="10120"/>
                        </a:cubicBezTo>
                        <a:lnTo>
                          <a:pt x="60350" y="28017"/>
                        </a:lnTo>
                        <a:lnTo>
                          <a:pt x="145628" y="25970"/>
                        </a:lnTo>
                        <a:lnTo>
                          <a:pt x="171673" y="0"/>
                        </a:lnTo>
                        <a:close/>
                        <a:moveTo>
                          <a:pt x="147116" y="49299"/>
                        </a:moveTo>
                        <a:lnTo>
                          <a:pt x="56332" y="51495"/>
                        </a:lnTo>
                        <a:lnTo>
                          <a:pt x="56332" y="100385"/>
                        </a:lnTo>
                        <a:lnTo>
                          <a:pt x="147116" y="100682"/>
                        </a:lnTo>
                        <a:lnTo>
                          <a:pt x="147116" y="4929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" name="任意多边形: 形状 35"/>
                  <p:cNvSpPr/>
                  <p:nvPr/>
                </p:nvSpPr>
                <p:spPr>
                  <a:xfrm>
                    <a:off x="11357578" y="2090785"/>
                    <a:ext cx="444177" cy="4835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3068" h="166637">
                        <a:moveTo>
                          <a:pt x="104998" y="0"/>
                        </a:moveTo>
                        <a:lnTo>
                          <a:pt x="148270" y="26380"/>
                        </a:lnTo>
                        <a:cubicBezTo>
                          <a:pt x="153876" y="30398"/>
                          <a:pt x="154570" y="35669"/>
                          <a:pt x="150353" y="42193"/>
                        </a:cubicBezTo>
                        <a:lnTo>
                          <a:pt x="142689" y="53727"/>
                        </a:lnTo>
                        <a:lnTo>
                          <a:pt x="142689" y="107417"/>
                        </a:lnTo>
                        <a:lnTo>
                          <a:pt x="143507" y="109798"/>
                        </a:lnTo>
                        <a:cubicBezTo>
                          <a:pt x="146062" y="109798"/>
                          <a:pt x="145566" y="115317"/>
                          <a:pt x="142019" y="126355"/>
                        </a:cubicBezTo>
                        <a:cubicBezTo>
                          <a:pt x="114163" y="123255"/>
                          <a:pt x="82190" y="123106"/>
                          <a:pt x="46100" y="125909"/>
                        </a:cubicBezTo>
                        <a:cubicBezTo>
                          <a:pt x="44859" y="135955"/>
                          <a:pt x="37133" y="148977"/>
                          <a:pt x="22920" y="164976"/>
                        </a:cubicBezTo>
                        <a:cubicBezTo>
                          <a:pt x="7640" y="168821"/>
                          <a:pt x="0" y="165993"/>
                          <a:pt x="0" y="156493"/>
                        </a:cubicBezTo>
                        <a:lnTo>
                          <a:pt x="2307" y="67829"/>
                        </a:lnTo>
                        <a:cubicBezTo>
                          <a:pt x="2307" y="63637"/>
                          <a:pt x="1538" y="53033"/>
                          <a:pt x="0" y="36017"/>
                        </a:cubicBezTo>
                        <a:cubicBezTo>
                          <a:pt x="0" y="24557"/>
                          <a:pt x="0" y="17277"/>
                          <a:pt x="0" y="14176"/>
                        </a:cubicBezTo>
                        <a:cubicBezTo>
                          <a:pt x="0" y="6288"/>
                          <a:pt x="4973" y="4093"/>
                          <a:pt x="14920" y="7590"/>
                        </a:cubicBezTo>
                        <a:lnTo>
                          <a:pt x="46583" y="23403"/>
                        </a:lnTo>
                        <a:lnTo>
                          <a:pt x="88925" y="23403"/>
                        </a:lnTo>
                        <a:lnTo>
                          <a:pt x="104998" y="0"/>
                        </a:lnTo>
                        <a:close/>
                        <a:moveTo>
                          <a:pt x="86358" y="44649"/>
                        </a:moveTo>
                        <a:lnTo>
                          <a:pt x="46955" y="46695"/>
                        </a:lnTo>
                        <a:lnTo>
                          <a:pt x="46955" y="102729"/>
                        </a:lnTo>
                        <a:lnTo>
                          <a:pt x="86358" y="103175"/>
                        </a:lnTo>
                        <a:lnTo>
                          <a:pt x="86358" y="4464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33" name="任意多边形: 形状 32"/>
                <p:cNvSpPr/>
                <p:nvPr/>
              </p:nvSpPr>
              <p:spPr>
                <a:xfrm>
                  <a:off x="10407062" y="3271926"/>
                  <a:ext cx="1280070" cy="1855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9498" h="79660">
                      <a:moveTo>
                        <a:pt x="492249" y="0"/>
                      </a:moveTo>
                      <a:lnTo>
                        <a:pt x="521425" y="25821"/>
                      </a:lnTo>
                      <a:lnTo>
                        <a:pt x="522552" y="30594"/>
                      </a:lnTo>
                      <a:lnTo>
                        <a:pt x="527431" y="31135"/>
                      </a:lnTo>
                      <a:lnTo>
                        <a:pt x="546609" y="48108"/>
                      </a:lnTo>
                      <a:cubicBezTo>
                        <a:pt x="551272" y="55178"/>
                        <a:pt x="550292" y="61019"/>
                        <a:pt x="543669" y="65633"/>
                      </a:cubicBezTo>
                      <a:lnTo>
                        <a:pt x="100868" y="72665"/>
                      </a:lnTo>
                      <a:cubicBezTo>
                        <a:pt x="70061" y="74228"/>
                        <a:pt x="45976" y="76559"/>
                        <a:pt x="28612" y="79660"/>
                      </a:cubicBezTo>
                      <a:lnTo>
                        <a:pt x="0" y="49411"/>
                      </a:lnTo>
                      <a:lnTo>
                        <a:pt x="451508" y="42193"/>
                      </a:lnTo>
                      <a:lnTo>
                        <a:pt x="49224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9" name="组合 8"/>
            <p:cNvGrpSpPr/>
            <p:nvPr/>
          </p:nvGrpSpPr>
          <p:grpSpPr>
            <a:xfrm rot="10800000" flipV="1">
              <a:off x="9989187" y="2919345"/>
              <a:ext cx="3679125" cy="2659182"/>
              <a:chOff x="9359527" y="93859"/>
              <a:chExt cx="3492429" cy="2524243"/>
            </a:xfrm>
            <a:grpFill/>
          </p:grpSpPr>
          <p:grpSp>
            <p:nvGrpSpPr>
              <p:cNvPr id="10" name="组合 9"/>
              <p:cNvGrpSpPr/>
              <p:nvPr/>
            </p:nvGrpSpPr>
            <p:grpSpPr>
              <a:xfrm>
                <a:off x="11494854" y="93859"/>
                <a:ext cx="1357102" cy="2524243"/>
                <a:chOff x="207028" y="285256"/>
                <a:chExt cx="1755726" cy="3265691"/>
              </a:xfrm>
              <a:grpFill/>
            </p:grpSpPr>
            <p:sp>
              <p:nvSpPr>
                <p:cNvPr id="20" name="任意多边形: 形状 19"/>
                <p:cNvSpPr/>
                <p:nvPr/>
              </p:nvSpPr>
              <p:spPr>
                <a:xfrm>
                  <a:off x="1271818" y="1803847"/>
                  <a:ext cx="229086" cy="2613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340" h="112191">
                      <a:moveTo>
                        <a:pt x="6848" y="22"/>
                      </a:moveTo>
                      <a:cubicBezTo>
                        <a:pt x="8793" y="-97"/>
                        <a:pt x="11151" y="268"/>
                        <a:pt x="13922" y="1118"/>
                      </a:cubicBezTo>
                      <a:cubicBezTo>
                        <a:pt x="61299" y="19101"/>
                        <a:pt x="89229" y="36564"/>
                        <a:pt x="97713" y="53505"/>
                      </a:cubicBezTo>
                      <a:cubicBezTo>
                        <a:pt x="101012" y="73374"/>
                        <a:pt x="91313" y="92151"/>
                        <a:pt x="68617" y="109837"/>
                      </a:cubicBezTo>
                      <a:cubicBezTo>
                        <a:pt x="53114" y="115095"/>
                        <a:pt x="41902" y="111548"/>
                        <a:pt x="34982" y="99196"/>
                      </a:cubicBezTo>
                      <a:cubicBezTo>
                        <a:pt x="27367" y="57871"/>
                        <a:pt x="15882" y="29532"/>
                        <a:pt x="528" y="14177"/>
                      </a:cubicBezTo>
                      <a:cubicBezTo>
                        <a:pt x="-1091" y="5099"/>
                        <a:pt x="1016" y="381"/>
                        <a:pt x="6848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" name="任意多边形: 形状 20"/>
                <p:cNvSpPr/>
                <p:nvPr/>
              </p:nvSpPr>
              <p:spPr>
                <a:xfrm>
                  <a:off x="207028" y="2441911"/>
                  <a:ext cx="745958" cy="11090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190" h="569700">
                      <a:moveTo>
                        <a:pt x="289024" y="0"/>
                      </a:moveTo>
                      <a:lnTo>
                        <a:pt x="336575" y="43495"/>
                      </a:lnTo>
                      <a:cubicBezTo>
                        <a:pt x="341213" y="48779"/>
                        <a:pt x="339254" y="53827"/>
                        <a:pt x="330696" y="58639"/>
                      </a:cubicBezTo>
                      <a:lnTo>
                        <a:pt x="170743" y="60648"/>
                      </a:lnTo>
                      <a:lnTo>
                        <a:pt x="210108" y="72442"/>
                      </a:lnTo>
                      <a:cubicBezTo>
                        <a:pt x="218120" y="72442"/>
                        <a:pt x="220228" y="77589"/>
                        <a:pt x="216433" y="87883"/>
                      </a:cubicBezTo>
                      <a:lnTo>
                        <a:pt x="205792" y="109166"/>
                      </a:lnTo>
                      <a:lnTo>
                        <a:pt x="205792" y="282419"/>
                      </a:lnTo>
                      <a:lnTo>
                        <a:pt x="222898" y="243362"/>
                      </a:lnTo>
                      <a:cubicBezTo>
                        <a:pt x="240739" y="199774"/>
                        <a:pt x="258998" y="146671"/>
                        <a:pt x="277676" y="84051"/>
                      </a:cubicBezTo>
                      <a:lnTo>
                        <a:pt x="339365" y="117389"/>
                      </a:lnTo>
                      <a:cubicBezTo>
                        <a:pt x="345046" y="120241"/>
                        <a:pt x="347886" y="121667"/>
                        <a:pt x="347886" y="121667"/>
                      </a:cubicBezTo>
                      <a:cubicBezTo>
                        <a:pt x="347886" y="127670"/>
                        <a:pt x="345442" y="131899"/>
                        <a:pt x="340556" y="134355"/>
                      </a:cubicBezTo>
                      <a:lnTo>
                        <a:pt x="329877" y="147154"/>
                      </a:lnTo>
                      <a:cubicBezTo>
                        <a:pt x="323726" y="154844"/>
                        <a:pt x="313519" y="168995"/>
                        <a:pt x="299256" y="189607"/>
                      </a:cubicBezTo>
                      <a:cubicBezTo>
                        <a:pt x="275127" y="221773"/>
                        <a:pt x="253998" y="248602"/>
                        <a:pt x="235869" y="270093"/>
                      </a:cubicBezTo>
                      <a:lnTo>
                        <a:pt x="223010" y="284892"/>
                      </a:lnTo>
                      <a:lnTo>
                        <a:pt x="297507" y="285043"/>
                      </a:lnTo>
                      <a:lnTo>
                        <a:pt x="333784" y="249808"/>
                      </a:lnTo>
                      <a:lnTo>
                        <a:pt x="382600" y="294866"/>
                      </a:lnTo>
                      <a:cubicBezTo>
                        <a:pt x="384559" y="303945"/>
                        <a:pt x="381645" y="308484"/>
                        <a:pt x="373856" y="308484"/>
                      </a:cubicBezTo>
                      <a:lnTo>
                        <a:pt x="205792" y="312949"/>
                      </a:lnTo>
                      <a:lnTo>
                        <a:pt x="205792" y="430523"/>
                      </a:lnTo>
                      <a:lnTo>
                        <a:pt x="208024" y="495933"/>
                      </a:lnTo>
                      <a:cubicBezTo>
                        <a:pt x="201352" y="526170"/>
                        <a:pt x="185316" y="550615"/>
                        <a:pt x="159916" y="569268"/>
                      </a:cubicBezTo>
                      <a:cubicBezTo>
                        <a:pt x="149374" y="571277"/>
                        <a:pt x="142763" y="566279"/>
                        <a:pt x="140084" y="554274"/>
                      </a:cubicBezTo>
                      <a:lnTo>
                        <a:pt x="144772" y="439081"/>
                      </a:lnTo>
                      <a:lnTo>
                        <a:pt x="144772" y="313135"/>
                      </a:lnTo>
                      <a:lnTo>
                        <a:pt x="86990" y="315479"/>
                      </a:lnTo>
                      <a:cubicBezTo>
                        <a:pt x="65856" y="316992"/>
                        <a:pt x="43718" y="319324"/>
                        <a:pt x="20575" y="322474"/>
                      </a:cubicBezTo>
                      <a:lnTo>
                        <a:pt x="0" y="292187"/>
                      </a:lnTo>
                      <a:lnTo>
                        <a:pt x="144772" y="289732"/>
                      </a:lnTo>
                      <a:lnTo>
                        <a:pt x="144772" y="147675"/>
                      </a:lnTo>
                      <a:lnTo>
                        <a:pt x="140419" y="60983"/>
                      </a:lnTo>
                      <a:lnTo>
                        <a:pt x="105668" y="60983"/>
                      </a:lnTo>
                      <a:cubicBezTo>
                        <a:pt x="86122" y="62496"/>
                        <a:pt x="65075" y="64827"/>
                        <a:pt x="42528" y="67978"/>
                      </a:cubicBezTo>
                      <a:lnTo>
                        <a:pt x="16334" y="39998"/>
                      </a:lnTo>
                      <a:lnTo>
                        <a:pt x="255277" y="37505"/>
                      </a:lnTo>
                      <a:lnTo>
                        <a:pt x="289024" y="0"/>
                      </a:lnTo>
                      <a:close/>
                      <a:moveTo>
                        <a:pt x="205792" y="284043"/>
                      </a:moveTo>
                      <a:lnTo>
                        <a:pt x="205792" y="284857"/>
                      </a:lnTo>
                      <a:lnTo>
                        <a:pt x="207630" y="284861"/>
                      </a:lnTo>
                      <a:lnTo>
                        <a:pt x="205792" y="2840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" name="任意多边形: 形状 21"/>
                <p:cNvSpPr/>
                <p:nvPr/>
              </p:nvSpPr>
              <p:spPr>
                <a:xfrm>
                  <a:off x="287651" y="285256"/>
                  <a:ext cx="563112" cy="10250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728" h="440045">
                      <a:moveTo>
                        <a:pt x="164111" y="137"/>
                      </a:moveTo>
                      <a:cubicBezTo>
                        <a:pt x="166129" y="391"/>
                        <a:pt x="168484" y="1002"/>
                        <a:pt x="171176" y="1969"/>
                      </a:cubicBezTo>
                      <a:lnTo>
                        <a:pt x="206299" y="25410"/>
                      </a:lnTo>
                      <a:cubicBezTo>
                        <a:pt x="211210" y="29056"/>
                        <a:pt x="211657" y="34029"/>
                        <a:pt x="207638" y="40330"/>
                      </a:cubicBezTo>
                      <a:lnTo>
                        <a:pt x="173966" y="98894"/>
                      </a:lnTo>
                      <a:lnTo>
                        <a:pt x="181296" y="99415"/>
                      </a:lnTo>
                      <a:lnTo>
                        <a:pt x="206225" y="75528"/>
                      </a:lnTo>
                      <a:lnTo>
                        <a:pt x="239450" y="104921"/>
                      </a:lnTo>
                      <a:cubicBezTo>
                        <a:pt x="244039" y="115091"/>
                        <a:pt x="241695" y="120176"/>
                        <a:pt x="232418" y="120176"/>
                      </a:cubicBezTo>
                      <a:lnTo>
                        <a:pt x="121680" y="124171"/>
                      </a:lnTo>
                      <a:lnTo>
                        <a:pt x="163325" y="136287"/>
                      </a:lnTo>
                      <a:cubicBezTo>
                        <a:pt x="170419" y="136287"/>
                        <a:pt x="171870" y="140975"/>
                        <a:pt x="167678" y="150351"/>
                      </a:cubicBezTo>
                      <a:lnTo>
                        <a:pt x="162060" y="159690"/>
                      </a:lnTo>
                      <a:lnTo>
                        <a:pt x="159790" y="193995"/>
                      </a:lnTo>
                      <a:lnTo>
                        <a:pt x="157632" y="204004"/>
                      </a:lnTo>
                      <a:lnTo>
                        <a:pt x="165446" y="204004"/>
                      </a:lnTo>
                      <a:lnTo>
                        <a:pt x="189630" y="180600"/>
                      </a:lnTo>
                      <a:lnTo>
                        <a:pt x="226912" y="211408"/>
                      </a:lnTo>
                      <a:cubicBezTo>
                        <a:pt x="228970" y="220635"/>
                        <a:pt x="226143" y="225249"/>
                        <a:pt x="218429" y="225249"/>
                      </a:cubicBezTo>
                      <a:lnTo>
                        <a:pt x="156888" y="227370"/>
                      </a:lnTo>
                      <a:cubicBezTo>
                        <a:pt x="149323" y="301560"/>
                        <a:pt x="102107" y="372452"/>
                        <a:pt x="15241" y="440045"/>
                      </a:cubicBezTo>
                      <a:cubicBezTo>
                        <a:pt x="2591" y="440045"/>
                        <a:pt x="-2184" y="436138"/>
                        <a:pt x="916" y="428325"/>
                      </a:cubicBezTo>
                      <a:cubicBezTo>
                        <a:pt x="66326" y="363560"/>
                        <a:pt x="99788" y="297418"/>
                        <a:pt x="101301" y="229900"/>
                      </a:cubicBezTo>
                      <a:lnTo>
                        <a:pt x="45527" y="232244"/>
                      </a:lnTo>
                      <a:cubicBezTo>
                        <a:pt x="36027" y="232244"/>
                        <a:pt x="31277" y="228300"/>
                        <a:pt x="31277" y="220412"/>
                      </a:cubicBezTo>
                      <a:cubicBezTo>
                        <a:pt x="31277" y="212574"/>
                        <a:pt x="35792" y="208654"/>
                        <a:pt x="44821" y="208654"/>
                      </a:cubicBezTo>
                      <a:lnTo>
                        <a:pt x="101301" y="206645"/>
                      </a:lnTo>
                      <a:cubicBezTo>
                        <a:pt x="101301" y="201833"/>
                        <a:pt x="101301" y="197083"/>
                        <a:pt x="101301" y="192395"/>
                      </a:cubicBezTo>
                      <a:lnTo>
                        <a:pt x="101301" y="169513"/>
                      </a:lnTo>
                      <a:lnTo>
                        <a:pt x="99323" y="124978"/>
                      </a:lnTo>
                      <a:lnTo>
                        <a:pt x="38533" y="127171"/>
                      </a:lnTo>
                      <a:cubicBezTo>
                        <a:pt x="30793" y="127171"/>
                        <a:pt x="25448" y="124244"/>
                        <a:pt x="22496" y="118390"/>
                      </a:cubicBezTo>
                      <a:cubicBezTo>
                        <a:pt x="20562" y="108518"/>
                        <a:pt x="24307" y="103582"/>
                        <a:pt x="33733" y="103582"/>
                      </a:cubicBezTo>
                      <a:lnTo>
                        <a:pt x="63945" y="103582"/>
                      </a:lnTo>
                      <a:cubicBezTo>
                        <a:pt x="63945" y="68458"/>
                        <a:pt x="63176" y="47015"/>
                        <a:pt x="61638" y="39251"/>
                      </a:cubicBezTo>
                      <a:cubicBezTo>
                        <a:pt x="61638" y="30743"/>
                        <a:pt x="66996" y="28424"/>
                        <a:pt x="77712" y="32293"/>
                      </a:cubicBezTo>
                      <a:lnTo>
                        <a:pt x="111161" y="46655"/>
                      </a:lnTo>
                      <a:cubicBezTo>
                        <a:pt x="114112" y="49607"/>
                        <a:pt x="115588" y="53055"/>
                        <a:pt x="115588" y="56999"/>
                      </a:cubicBezTo>
                      <a:lnTo>
                        <a:pt x="115588" y="101275"/>
                      </a:lnTo>
                      <a:lnTo>
                        <a:pt x="128313" y="101275"/>
                      </a:lnTo>
                      <a:cubicBezTo>
                        <a:pt x="141435" y="58933"/>
                        <a:pt x="150340" y="27667"/>
                        <a:pt x="155028" y="7476"/>
                      </a:cubicBezTo>
                      <a:cubicBezTo>
                        <a:pt x="155028" y="1821"/>
                        <a:pt x="158055" y="-626"/>
                        <a:pt x="164111" y="1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任意多边形: 形状 22"/>
                <p:cNvSpPr/>
                <p:nvPr/>
              </p:nvSpPr>
              <p:spPr>
                <a:xfrm>
                  <a:off x="1276534" y="320528"/>
                  <a:ext cx="421427" cy="877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907" h="376475">
                      <a:moveTo>
                        <a:pt x="84535" y="0"/>
                      </a:moveTo>
                      <a:lnTo>
                        <a:pt x="131230" y="30398"/>
                      </a:lnTo>
                      <a:cubicBezTo>
                        <a:pt x="137332" y="30398"/>
                        <a:pt x="138225" y="35136"/>
                        <a:pt x="133909" y="44611"/>
                      </a:cubicBezTo>
                      <a:lnTo>
                        <a:pt x="121556" y="61131"/>
                      </a:lnTo>
                      <a:lnTo>
                        <a:pt x="117017" y="254459"/>
                      </a:lnTo>
                      <a:lnTo>
                        <a:pt x="163935" y="206276"/>
                      </a:lnTo>
                      <a:cubicBezTo>
                        <a:pt x="177800" y="202605"/>
                        <a:pt x="183171" y="205891"/>
                        <a:pt x="180045" y="216136"/>
                      </a:cubicBezTo>
                      <a:lnTo>
                        <a:pt x="113147" y="315032"/>
                      </a:lnTo>
                      <a:cubicBezTo>
                        <a:pt x="111659" y="316595"/>
                        <a:pt x="108843" y="320452"/>
                        <a:pt x="104701" y="326603"/>
                      </a:cubicBezTo>
                      <a:cubicBezTo>
                        <a:pt x="92224" y="346025"/>
                        <a:pt x="84398" y="360499"/>
                        <a:pt x="81223" y="370024"/>
                      </a:cubicBezTo>
                      <a:cubicBezTo>
                        <a:pt x="74551" y="377217"/>
                        <a:pt x="67407" y="378396"/>
                        <a:pt x="59792" y="373559"/>
                      </a:cubicBezTo>
                      <a:lnTo>
                        <a:pt x="20836" y="339254"/>
                      </a:lnTo>
                      <a:cubicBezTo>
                        <a:pt x="16297" y="333251"/>
                        <a:pt x="15466" y="328054"/>
                        <a:pt x="18343" y="323664"/>
                      </a:cubicBezTo>
                      <a:cubicBezTo>
                        <a:pt x="21171" y="320836"/>
                        <a:pt x="27931" y="315590"/>
                        <a:pt x="38621" y="307925"/>
                      </a:cubicBezTo>
                      <a:cubicBezTo>
                        <a:pt x="51247" y="300037"/>
                        <a:pt x="59383" y="294270"/>
                        <a:pt x="63029" y="290624"/>
                      </a:cubicBezTo>
                      <a:lnTo>
                        <a:pt x="63029" y="56294"/>
                      </a:lnTo>
                      <a:lnTo>
                        <a:pt x="60834" y="56294"/>
                      </a:lnTo>
                      <a:cubicBezTo>
                        <a:pt x="50763" y="56294"/>
                        <a:pt x="38435" y="57857"/>
                        <a:pt x="23850" y="60982"/>
                      </a:cubicBezTo>
                      <a:lnTo>
                        <a:pt x="0" y="33375"/>
                      </a:lnTo>
                      <a:lnTo>
                        <a:pt x="60983" y="30659"/>
                      </a:lnTo>
                      <a:lnTo>
                        <a:pt x="8453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" name="任意多边形: 形状 23"/>
                <p:cNvSpPr/>
                <p:nvPr/>
              </p:nvSpPr>
              <p:spPr>
                <a:xfrm>
                  <a:off x="277608" y="1698808"/>
                  <a:ext cx="560200" cy="430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200" h="288810">
                      <a:moveTo>
                        <a:pt x="313283" y="0"/>
                      </a:moveTo>
                      <a:lnTo>
                        <a:pt x="366638" y="30398"/>
                      </a:lnTo>
                      <a:cubicBezTo>
                        <a:pt x="373013" y="30398"/>
                        <a:pt x="376200" y="33771"/>
                        <a:pt x="376200" y="40518"/>
                      </a:cubicBezTo>
                      <a:cubicBezTo>
                        <a:pt x="376200" y="40518"/>
                        <a:pt x="374079" y="42627"/>
                        <a:pt x="369838" y="46844"/>
                      </a:cubicBezTo>
                      <a:lnTo>
                        <a:pt x="359829" y="62843"/>
                      </a:lnTo>
                      <a:lnTo>
                        <a:pt x="359829" y="140531"/>
                      </a:lnTo>
                      <a:lnTo>
                        <a:pt x="362098" y="196490"/>
                      </a:lnTo>
                      <a:cubicBezTo>
                        <a:pt x="360362" y="222089"/>
                        <a:pt x="346223" y="246496"/>
                        <a:pt x="319682" y="269714"/>
                      </a:cubicBezTo>
                      <a:cubicBezTo>
                        <a:pt x="302394" y="278420"/>
                        <a:pt x="292335" y="276175"/>
                        <a:pt x="289508" y="262979"/>
                      </a:cubicBezTo>
                      <a:lnTo>
                        <a:pt x="289508" y="53987"/>
                      </a:lnTo>
                      <a:lnTo>
                        <a:pt x="65670" y="58489"/>
                      </a:lnTo>
                      <a:lnTo>
                        <a:pt x="65670" y="215503"/>
                      </a:lnTo>
                      <a:cubicBezTo>
                        <a:pt x="60635" y="245790"/>
                        <a:pt x="47228" y="269317"/>
                        <a:pt x="25449" y="286085"/>
                      </a:cubicBezTo>
                      <a:cubicBezTo>
                        <a:pt x="14238" y="291666"/>
                        <a:pt x="5754" y="288677"/>
                        <a:pt x="0" y="277118"/>
                      </a:cubicBezTo>
                      <a:lnTo>
                        <a:pt x="2344" y="172901"/>
                      </a:lnTo>
                      <a:lnTo>
                        <a:pt x="2344" y="72516"/>
                      </a:lnTo>
                      <a:lnTo>
                        <a:pt x="2344" y="18827"/>
                      </a:lnTo>
                      <a:cubicBezTo>
                        <a:pt x="2344" y="9376"/>
                        <a:pt x="7999" y="7516"/>
                        <a:pt x="19310" y="13246"/>
                      </a:cubicBezTo>
                      <a:lnTo>
                        <a:pt x="58415" y="32779"/>
                      </a:lnTo>
                      <a:lnTo>
                        <a:pt x="287833" y="30510"/>
                      </a:lnTo>
                      <a:lnTo>
                        <a:pt x="31328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任意多边形: 形状 24"/>
                <p:cNvSpPr/>
                <p:nvPr/>
              </p:nvSpPr>
              <p:spPr>
                <a:xfrm flipH="1">
                  <a:off x="1298929" y="2506884"/>
                  <a:ext cx="663825" cy="694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9553" h="355141">
                      <a:moveTo>
                        <a:pt x="259147" y="0"/>
                      </a:moveTo>
                      <a:lnTo>
                        <a:pt x="333412" y="30398"/>
                      </a:lnTo>
                      <a:cubicBezTo>
                        <a:pt x="340135" y="30398"/>
                        <a:pt x="341338" y="35135"/>
                        <a:pt x="337022" y="44611"/>
                      </a:cubicBezTo>
                      <a:lnTo>
                        <a:pt x="331664" y="53578"/>
                      </a:lnTo>
                      <a:cubicBezTo>
                        <a:pt x="330101" y="144685"/>
                        <a:pt x="307008" y="210145"/>
                        <a:pt x="262384" y="249956"/>
                      </a:cubicBezTo>
                      <a:cubicBezTo>
                        <a:pt x="225500" y="290090"/>
                        <a:pt x="143123" y="325152"/>
                        <a:pt x="15255" y="355141"/>
                      </a:cubicBezTo>
                      <a:cubicBezTo>
                        <a:pt x="8409" y="355141"/>
                        <a:pt x="3324" y="351842"/>
                        <a:pt x="0" y="345244"/>
                      </a:cubicBezTo>
                      <a:cubicBezTo>
                        <a:pt x="0" y="340903"/>
                        <a:pt x="2778" y="337331"/>
                        <a:pt x="8335" y="334528"/>
                      </a:cubicBezTo>
                      <a:cubicBezTo>
                        <a:pt x="113060" y="302208"/>
                        <a:pt x="179983" y="267667"/>
                        <a:pt x="209104" y="230906"/>
                      </a:cubicBezTo>
                      <a:cubicBezTo>
                        <a:pt x="242491" y="192980"/>
                        <a:pt x="259953" y="128699"/>
                        <a:pt x="261491" y="38062"/>
                      </a:cubicBezTo>
                      <a:lnTo>
                        <a:pt x="25914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" name="组合 10"/>
              <p:cNvGrpSpPr/>
              <p:nvPr/>
            </p:nvGrpSpPr>
            <p:grpSpPr>
              <a:xfrm>
                <a:off x="9359527" y="122858"/>
                <a:ext cx="1961694" cy="2030293"/>
                <a:chOff x="9376684" y="272556"/>
                <a:chExt cx="2613401" cy="2704789"/>
              </a:xfrm>
              <a:grpFill/>
            </p:grpSpPr>
            <p:sp>
              <p:nvSpPr>
                <p:cNvPr id="12" name="任意多边形: 形状 11"/>
                <p:cNvSpPr/>
                <p:nvPr/>
              </p:nvSpPr>
              <p:spPr>
                <a:xfrm>
                  <a:off x="10294083" y="272556"/>
                  <a:ext cx="593461" cy="13663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4756" h="586554">
                      <a:moveTo>
                        <a:pt x="86544" y="0"/>
                      </a:moveTo>
                      <a:lnTo>
                        <a:pt x="156456" y="16669"/>
                      </a:lnTo>
                      <a:cubicBezTo>
                        <a:pt x="164418" y="20018"/>
                        <a:pt x="165695" y="26678"/>
                        <a:pt x="160288" y="36649"/>
                      </a:cubicBezTo>
                      <a:lnTo>
                        <a:pt x="154186" y="50900"/>
                      </a:lnTo>
                      <a:lnTo>
                        <a:pt x="152028" y="86395"/>
                      </a:lnTo>
                      <a:lnTo>
                        <a:pt x="175915" y="86730"/>
                      </a:lnTo>
                      <a:lnTo>
                        <a:pt x="202927" y="60685"/>
                      </a:lnTo>
                      <a:lnTo>
                        <a:pt x="240878" y="94841"/>
                      </a:lnTo>
                      <a:cubicBezTo>
                        <a:pt x="243904" y="99281"/>
                        <a:pt x="242515" y="105086"/>
                        <a:pt x="236711" y="112254"/>
                      </a:cubicBezTo>
                      <a:lnTo>
                        <a:pt x="152117" y="114084"/>
                      </a:lnTo>
                      <a:lnTo>
                        <a:pt x="201960" y="140717"/>
                      </a:lnTo>
                      <a:cubicBezTo>
                        <a:pt x="207590" y="144314"/>
                        <a:pt x="208310" y="150366"/>
                        <a:pt x="204118" y="158875"/>
                      </a:cubicBezTo>
                      <a:lnTo>
                        <a:pt x="163711" y="217178"/>
                      </a:lnTo>
                      <a:lnTo>
                        <a:pt x="185328" y="217178"/>
                      </a:lnTo>
                      <a:lnTo>
                        <a:pt x="212006" y="189124"/>
                      </a:lnTo>
                      <a:lnTo>
                        <a:pt x="248022" y="221010"/>
                      </a:lnTo>
                      <a:cubicBezTo>
                        <a:pt x="252512" y="223243"/>
                        <a:pt x="254756" y="225884"/>
                        <a:pt x="254756" y="228935"/>
                      </a:cubicBezTo>
                      <a:cubicBezTo>
                        <a:pt x="254756" y="235261"/>
                        <a:pt x="250899" y="238423"/>
                        <a:pt x="243185" y="238423"/>
                      </a:cubicBezTo>
                      <a:lnTo>
                        <a:pt x="149721" y="242739"/>
                      </a:lnTo>
                      <a:lnTo>
                        <a:pt x="149721" y="317525"/>
                      </a:lnTo>
                      <a:lnTo>
                        <a:pt x="168808" y="317935"/>
                      </a:lnTo>
                      <a:lnTo>
                        <a:pt x="196193" y="291852"/>
                      </a:lnTo>
                      <a:lnTo>
                        <a:pt x="233065" y="327385"/>
                      </a:lnTo>
                      <a:cubicBezTo>
                        <a:pt x="235074" y="336563"/>
                        <a:pt x="232184" y="341152"/>
                        <a:pt x="224396" y="341152"/>
                      </a:cubicBezTo>
                      <a:lnTo>
                        <a:pt x="149721" y="343310"/>
                      </a:lnTo>
                      <a:lnTo>
                        <a:pt x="149721" y="413296"/>
                      </a:lnTo>
                      <a:lnTo>
                        <a:pt x="151953" y="505235"/>
                      </a:lnTo>
                      <a:cubicBezTo>
                        <a:pt x="148630" y="530213"/>
                        <a:pt x="135421" y="555886"/>
                        <a:pt x="112328" y="582253"/>
                      </a:cubicBezTo>
                      <a:cubicBezTo>
                        <a:pt x="97544" y="589620"/>
                        <a:pt x="87337" y="587524"/>
                        <a:pt x="81707" y="575965"/>
                      </a:cubicBezTo>
                      <a:lnTo>
                        <a:pt x="86395" y="408608"/>
                      </a:lnTo>
                      <a:lnTo>
                        <a:pt x="88739" y="343496"/>
                      </a:lnTo>
                      <a:lnTo>
                        <a:pt x="42267" y="345803"/>
                      </a:lnTo>
                      <a:cubicBezTo>
                        <a:pt x="36091" y="345803"/>
                        <a:pt x="31341" y="342504"/>
                        <a:pt x="28017" y="335906"/>
                      </a:cubicBezTo>
                      <a:cubicBezTo>
                        <a:pt x="28017" y="326802"/>
                        <a:pt x="32445" y="322251"/>
                        <a:pt x="41300" y="322251"/>
                      </a:cubicBezTo>
                      <a:lnTo>
                        <a:pt x="88739" y="320279"/>
                      </a:lnTo>
                      <a:lnTo>
                        <a:pt x="88739" y="243074"/>
                      </a:lnTo>
                      <a:lnTo>
                        <a:pt x="20687" y="245381"/>
                      </a:lnTo>
                      <a:cubicBezTo>
                        <a:pt x="13494" y="246968"/>
                        <a:pt x="8161" y="243508"/>
                        <a:pt x="4688" y="235000"/>
                      </a:cubicBezTo>
                      <a:cubicBezTo>
                        <a:pt x="4688" y="226219"/>
                        <a:pt x="8620" y="221829"/>
                        <a:pt x="16483" y="221829"/>
                      </a:cubicBezTo>
                      <a:lnTo>
                        <a:pt x="46695" y="221829"/>
                      </a:lnTo>
                      <a:cubicBezTo>
                        <a:pt x="46695" y="185143"/>
                        <a:pt x="45913" y="162918"/>
                        <a:pt x="44351" y="155154"/>
                      </a:cubicBezTo>
                      <a:cubicBezTo>
                        <a:pt x="44351" y="145108"/>
                        <a:pt x="48940" y="140866"/>
                        <a:pt x="58117" y="142429"/>
                      </a:cubicBezTo>
                      <a:lnTo>
                        <a:pt x="96143" y="162484"/>
                      </a:lnTo>
                      <a:cubicBezTo>
                        <a:pt x="96143" y="162484"/>
                        <a:pt x="97656" y="163997"/>
                        <a:pt x="100682" y="167023"/>
                      </a:cubicBezTo>
                      <a:cubicBezTo>
                        <a:pt x="100682" y="169379"/>
                        <a:pt x="100682" y="170632"/>
                        <a:pt x="100682" y="170781"/>
                      </a:cubicBezTo>
                      <a:lnTo>
                        <a:pt x="98338" y="219522"/>
                      </a:lnTo>
                      <a:lnTo>
                        <a:pt x="113779" y="219522"/>
                      </a:lnTo>
                      <a:cubicBezTo>
                        <a:pt x="128122" y="185292"/>
                        <a:pt x="138189" y="156586"/>
                        <a:pt x="143980" y="133406"/>
                      </a:cubicBezTo>
                      <a:lnTo>
                        <a:pt x="147913" y="114175"/>
                      </a:lnTo>
                      <a:lnTo>
                        <a:pt x="16520" y="117017"/>
                      </a:lnTo>
                      <a:cubicBezTo>
                        <a:pt x="8359" y="117017"/>
                        <a:pt x="2853" y="112750"/>
                        <a:pt x="0" y="104217"/>
                      </a:cubicBezTo>
                      <a:cubicBezTo>
                        <a:pt x="0" y="95461"/>
                        <a:pt x="5469" y="91083"/>
                        <a:pt x="16408" y="91083"/>
                      </a:cubicBezTo>
                      <a:lnTo>
                        <a:pt x="84162" y="89074"/>
                      </a:lnTo>
                      <a:lnTo>
                        <a:pt x="8654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任意多边形: 形状 12"/>
                <p:cNvSpPr/>
                <p:nvPr/>
              </p:nvSpPr>
              <p:spPr>
                <a:xfrm>
                  <a:off x="9376684" y="285256"/>
                  <a:ext cx="523621" cy="2780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776" h="119361">
                      <a:moveTo>
                        <a:pt x="77205" y="0"/>
                      </a:moveTo>
                      <a:lnTo>
                        <a:pt x="146187" y="17004"/>
                      </a:lnTo>
                      <a:cubicBezTo>
                        <a:pt x="153206" y="22982"/>
                        <a:pt x="153988" y="29642"/>
                        <a:pt x="148531" y="36984"/>
                      </a:cubicBezTo>
                      <a:lnTo>
                        <a:pt x="142540" y="52983"/>
                      </a:lnTo>
                      <a:lnTo>
                        <a:pt x="140345" y="91083"/>
                      </a:lnTo>
                      <a:lnTo>
                        <a:pt x="162520" y="91083"/>
                      </a:lnTo>
                      <a:lnTo>
                        <a:pt x="189533" y="67717"/>
                      </a:lnTo>
                      <a:lnTo>
                        <a:pt x="222275" y="99529"/>
                      </a:lnTo>
                      <a:cubicBezTo>
                        <a:pt x="226814" y="109625"/>
                        <a:pt x="225177" y="114673"/>
                        <a:pt x="217364" y="114673"/>
                      </a:cubicBezTo>
                      <a:lnTo>
                        <a:pt x="16520" y="119361"/>
                      </a:lnTo>
                      <a:cubicBezTo>
                        <a:pt x="5507" y="119361"/>
                        <a:pt x="0" y="115417"/>
                        <a:pt x="0" y="107529"/>
                      </a:cubicBezTo>
                      <a:cubicBezTo>
                        <a:pt x="0" y="99690"/>
                        <a:pt x="5321" y="95771"/>
                        <a:pt x="15962" y="95771"/>
                      </a:cubicBezTo>
                      <a:lnTo>
                        <a:pt x="74824" y="93725"/>
                      </a:lnTo>
                      <a:lnTo>
                        <a:pt x="772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" name="任意多边形: 形状 13"/>
                <p:cNvSpPr/>
                <p:nvPr/>
              </p:nvSpPr>
              <p:spPr>
                <a:xfrm>
                  <a:off x="9543813" y="980563"/>
                  <a:ext cx="246403" cy="3583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774" h="153833">
                      <a:moveTo>
                        <a:pt x="7721" y="2"/>
                      </a:moveTo>
                      <a:cubicBezTo>
                        <a:pt x="9839" y="-33"/>
                        <a:pt x="12392" y="411"/>
                        <a:pt x="15381" y="1335"/>
                      </a:cubicBezTo>
                      <a:cubicBezTo>
                        <a:pt x="47751" y="22369"/>
                        <a:pt x="70845" y="41320"/>
                        <a:pt x="84661" y="58187"/>
                      </a:cubicBezTo>
                      <a:cubicBezTo>
                        <a:pt x="96592" y="71830"/>
                        <a:pt x="103401" y="84443"/>
                        <a:pt x="105087" y="96027"/>
                      </a:cubicBezTo>
                      <a:cubicBezTo>
                        <a:pt x="106650" y="101186"/>
                        <a:pt x="105546" y="109632"/>
                        <a:pt x="101776" y="121365"/>
                      </a:cubicBezTo>
                      <a:cubicBezTo>
                        <a:pt x="100883" y="122258"/>
                        <a:pt x="100437" y="122927"/>
                        <a:pt x="100437" y="123374"/>
                      </a:cubicBezTo>
                      <a:cubicBezTo>
                        <a:pt x="92673" y="140812"/>
                        <a:pt x="82974" y="150510"/>
                        <a:pt x="71341" y="152470"/>
                      </a:cubicBezTo>
                      <a:cubicBezTo>
                        <a:pt x="53208" y="157158"/>
                        <a:pt x="44142" y="149754"/>
                        <a:pt x="44142" y="130257"/>
                      </a:cubicBezTo>
                      <a:cubicBezTo>
                        <a:pt x="36527" y="84567"/>
                        <a:pt x="21955" y="45574"/>
                        <a:pt x="424" y="13278"/>
                      </a:cubicBezTo>
                      <a:cubicBezTo>
                        <a:pt x="-1064" y="4535"/>
                        <a:pt x="1368" y="109"/>
                        <a:pt x="772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任意多边形: 形状 14"/>
                <p:cNvSpPr/>
                <p:nvPr/>
              </p:nvSpPr>
              <p:spPr>
                <a:xfrm>
                  <a:off x="10271950" y="2057940"/>
                  <a:ext cx="560160" cy="9194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0461" h="394675">
                      <a:moveTo>
                        <a:pt x="131378" y="0"/>
                      </a:moveTo>
                      <a:lnTo>
                        <a:pt x="180305" y="32742"/>
                      </a:lnTo>
                      <a:cubicBezTo>
                        <a:pt x="186358" y="32742"/>
                        <a:pt x="187276" y="37467"/>
                        <a:pt x="183059" y="46918"/>
                      </a:cubicBezTo>
                      <a:lnTo>
                        <a:pt x="172827" y="63215"/>
                      </a:lnTo>
                      <a:lnTo>
                        <a:pt x="161367" y="266179"/>
                      </a:lnTo>
                      <a:lnTo>
                        <a:pt x="224470" y="206536"/>
                      </a:lnTo>
                      <a:cubicBezTo>
                        <a:pt x="236897" y="202716"/>
                        <a:pt x="242082" y="206610"/>
                        <a:pt x="240023" y="218219"/>
                      </a:cubicBezTo>
                      <a:lnTo>
                        <a:pt x="162744" y="330659"/>
                      </a:lnTo>
                      <a:cubicBezTo>
                        <a:pt x="158130" y="339886"/>
                        <a:pt x="149337" y="352636"/>
                        <a:pt x="136364" y="368908"/>
                      </a:cubicBezTo>
                      <a:cubicBezTo>
                        <a:pt x="128947" y="377837"/>
                        <a:pt x="124607" y="383542"/>
                        <a:pt x="123341" y="386023"/>
                      </a:cubicBezTo>
                      <a:cubicBezTo>
                        <a:pt x="120489" y="393464"/>
                        <a:pt x="113879" y="396106"/>
                        <a:pt x="103510" y="393948"/>
                      </a:cubicBezTo>
                      <a:lnTo>
                        <a:pt x="62657" y="350713"/>
                      </a:lnTo>
                      <a:cubicBezTo>
                        <a:pt x="58242" y="344859"/>
                        <a:pt x="57311" y="339911"/>
                        <a:pt x="59866" y="335868"/>
                      </a:cubicBezTo>
                      <a:cubicBezTo>
                        <a:pt x="75444" y="326492"/>
                        <a:pt x="92063" y="315193"/>
                        <a:pt x="109724" y="301972"/>
                      </a:cubicBezTo>
                      <a:lnTo>
                        <a:pt x="107491" y="58675"/>
                      </a:lnTo>
                      <a:lnTo>
                        <a:pt x="77800" y="60982"/>
                      </a:lnTo>
                      <a:cubicBezTo>
                        <a:pt x="62248" y="60982"/>
                        <a:pt x="44971" y="62545"/>
                        <a:pt x="25971" y="65670"/>
                      </a:cubicBezTo>
                      <a:lnTo>
                        <a:pt x="0" y="35495"/>
                      </a:lnTo>
                      <a:lnTo>
                        <a:pt x="105482" y="32891"/>
                      </a:lnTo>
                      <a:lnTo>
                        <a:pt x="13137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6" name="组合 15"/>
                <p:cNvGrpSpPr/>
                <p:nvPr/>
              </p:nvGrpSpPr>
              <p:grpSpPr>
                <a:xfrm>
                  <a:off x="11210961" y="297956"/>
                  <a:ext cx="779124" cy="2276380"/>
                  <a:chOff x="11210957" y="297956"/>
                  <a:chExt cx="779124" cy="2276380"/>
                </a:xfrm>
                <a:grpFill/>
              </p:grpSpPr>
              <p:sp>
                <p:nvSpPr>
                  <p:cNvPr id="17" name="任意多边形: 形状 16"/>
                  <p:cNvSpPr/>
                  <p:nvPr/>
                </p:nvSpPr>
                <p:spPr>
                  <a:xfrm>
                    <a:off x="11210957" y="1243379"/>
                    <a:ext cx="779124" cy="2747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456" h="117954">
                        <a:moveTo>
                          <a:pt x="125383" y="72"/>
                        </a:moveTo>
                        <a:cubicBezTo>
                          <a:pt x="127309" y="259"/>
                          <a:pt x="129555" y="807"/>
                          <a:pt x="132123" y="1719"/>
                        </a:cubicBezTo>
                        <a:lnTo>
                          <a:pt x="188156" y="20397"/>
                        </a:lnTo>
                        <a:cubicBezTo>
                          <a:pt x="193638" y="24341"/>
                          <a:pt x="194270" y="29575"/>
                          <a:pt x="190054" y="36098"/>
                        </a:cubicBezTo>
                        <a:cubicBezTo>
                          <a:pt x="188045" y="39075"/>
                          <a:pt x="187040" y="45735"/>
                          <a:pt x="187040" y="56078"/>
                        </a:cubicBezTo>
                        <a:lnTo>
                          <a:pt x="184696" y="82644"/>
                        </a:lnTo>
                        <a:lnTo>
                          <a:pt x="250701" y="82867"/>
                        </a:lnTo>
                        <a:lnTo>
                          <a:pt x="287015" y="47632"/>
                        </a:lnTo>
                        <a:lnTo>
                          <a:pt x="331887" y="88746"/>
                        </a:lnTo>
                        <a:cubicBezTo>
                          <a:pt x="336501" y="98866"/>
                          <a:pt x="334901" y="103927"/>
                          <a:pt x="327087" y="103927"/>
                        </a:cubicBezTo>
                        <a:lnTo>
                          <a:pt x="88888" y="110922"/>
                        </a:lnTo>
                        <a:cubicBezTo>
                          <a:pt x="83084" y="110922"/>
                          <a:pt x="72393" y="111703"/>
                          <a:pt x="56816" y="113266"/>
                        </a:cubicBezTo>
                        <a:cubicBezTo>
                          <a:pt x="41933" y="114754"/>
                          <a:pt x="29952" y="116317"/>
                          <a:pt x="20874" y="117954"/>
                        </a:cubicBezTo>
                        <a:lnTo>
                          <a:pt x="0" y="87704"/>
                        </a:lnTo>
                        <a:lnTo>
                          <a:pt x="119063" y="85249"/>
                        </a:lnTo>
                        <a:lnTo>
                          <a:pt x="116719" y="8193"/>
                        </a:lnTo>
                        <a:cubicBezTo>
                          <a:pt x="116719" y="2221"/>
                          <a:pt x="119607" y="-486"/>
                          <a:pt x="125383" y="7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8" name="任意多边形: 形状 17"/>
                  <p:cNvSpPr/>
                  <p:nvPr/>
                </p:nvSpPr>
                <p:spPr>
                  <a:xfrm>
                    <a:off x="11357578" y="297956"/>
                    <a:ext cx="524497" cy="3868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152" h="166055">
                        <a:moveTo>
                          <a:pt x="171673" y="0"/>
                        </a:moveTo>
                        <a:lnTo>
                          <a:pt x="220749" y="31031"/>
                        </a:lnTo>
                        <a:cubicBezTo>
                          <a:pt x="226305" y="36091"/>
                          <a:pt x="226603" y="40990"/>
                          <a:pt x="221642" y="45727"/>
                        </a:cubicBezTo>
                        <a:lnTo>
                          <a:pt x="210406" y="58787"/>
                        </a:lnTo>
                        <a:lnTo>
                          <a:pt x="210406" y="107379"/>
                        </a:lnTo>
                        <a:lnTo>
                          <a:pt x="212266" y="112923"/>
                        </a:lnTo>
                        <a:cubicBezTo>
                          <a:pt x="214151" y="120315"/>
                          <a:pt x="211931" y="124011"/>
                          <a:pt x="205606" y="124011"/>
                        </a:cubicBezTo>
                        <a:cubicBezTo>
                          <a:pt x="154310" y="124011"/>
                          <a:pt x="103188" y="124743"/>
                          <a:pt x="52239" y="126206"/>
                        </a:cubicBezTo>
                        <a:cubicBezTo>
                          <a:pt x="49709" y="135086"/>
                          <a:pt x="40717" y="146397"/>
                          <a:pt x="25264" y="160139"/>
                        </a:cubicBezTo>
                        <a:cubicBezTo>
                          <a:pt x="19360" y="164083"/>
                          <a:pt x="14883" y="166055"/>
                          <a:pt x="11832" y="166055"/>
                        </a:cubicBezTo>
                        <a:cubicBezTo>
                          <a:pt x="6797" y="166055"/>
                          <a:pt x="2853" y="161714"/>
                          <a:pt x="0" y="153033"/>
                        </a:cubicBezTo>
                        <a:lnTo>
                          <a:pt x="2344" y="100533"/>
                        </a:lnTo>
                        <a:lnTo>
                          <a:pt x="2344" y="74861"/>
                        </a:lnTo>
                        <a:cubicBezTo>
                          <a:pt x="2344" y="43061"/>
                          <a:pt x="1563" y="24048"/>
                          <a:pt x="0" y="17822"/>
                        </a:cubicBezTo>
                        <a:cubicBezTo>
                          <a:pt x="0" y="9066"/>
                          <a:pt x="5904" y="6499"/>
                          <a:pt x="17711" y="10120"/>
                        </a:cubicBezTo>
                        <a:lnTo>
                          <a:pt x="60350" y="28017"/>
                        </a:lnTo>
                        <a:lnTo>
                          <a:pt x="145628" y="25970"/>
                        </a:lnTo>
                        <a:lnTo>
                          <a:pt x="171673" y="0"/>
                        </a:lnTo>
                        <a:close/>
                        <a:moveTo>
                          <a:pt x="147116" y="49299"/>
                        </a:moveTo>
                        <a:lnTo>
                          <a:pt x="56332" y="51495"/>
                        </a:lnTo>
                        <a:lnTo>
                          <a:pt x="56332" y="100385"/>
                        </a:lnTo>
                        <a:lnTo>
                          <a:pt x="147116" y="100682"/>
                        </a:lnTo>
                        <a:lnTo>
                          <a:pt x="147116" y="4929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9" name="任意多边形: 形状 18"/>
                  <p:cNvSpPr/>
                  <p:nvPr/>
                </p:nvSpPr>
                <p:spPr>
                  <a:xfrm>
                    <a:off x="11357578" y="2090785"/>
                    <a:ext cx="444177" cy="4835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3068" h="166637">
                        <a:moveTo>
                          <a:pt x="104998" y="0"/>
                        </a:moveTo>
                        <a:lnTo>
                          <a:pt x="148270" y="26380"/>
                        </a:lnTo>
                        <a:cubicBezTo>
                          <a:pt x="153876" y="30398"/>
                          <a:pt x="154570" y="35669"/>
                          <a:pt x="150353" y="42193"/>
                        </a:cubicBezTo>
                        <a:lnTo>
                          <a:pt x="142689" y="53727"/>
                        </a:lnTo>
                        <a:lnTo>
                          <a:pt x="142689" y="107417"/>
                        </a:lnTo>
                        <a:lnTo>
                          <a:pt x="143507" y="109798"/>
                        </a:lnTo>
                        <a:cubicBezTo>
                          <a:pt x="146062" y="109798"/>
                          <a:pt x="145566" y="115317"/>
                          <a:pt x="142019" y="126355"/>
                        </a:cubicBezTo>
                        <a:cubicBezTo>
                          <a:pt x="114163" y="123255"/>
                          <a:pt x="82190" y="123106"/>
                          <a:pt x="46100" y="125909"/>
                        </a:cubicBezTo>
                        <a:cubicBezTo>
                          <a:pt x="44859" y="135955"/>
                          <a:pt x="37133" y="148977"/>
                          <a:pt x="22920" y="164976"/>
                        </a:cubicBezTo>
                        <a:cubicBezTo>
                          <a:pt x="7640" y="168821"/>
                          <a:pt x="0" y="165993"/>
                          <a:pt x="0" y="156493"/>
                        </a:cubicBezTo>
                        <a:lnTo>
                          <a:pt x="2307" y="67829"/>
                        </a:lnTo>
                        <a:cubicBezTo>
                          <a:pt x="2307" y="63637"/>
                          <a:pt x="1538" y="53033"/>
                          <a:pt x="0" y="36017"/>
                        </a:cubicBezTo>
                        <a:cubicBezTo>
                          <a:pt x="0" y="24557"/>
                          <a:pt x="0" y="17277"/>
                          <a:pt x="0" y="14176"/>
                        </a:cubicBezTo>
                        <a:cubicBezTo>
                          <a:pt x="0" y="6288"/>
                          <a:pt x="4973" y="4093"/>
                          <a:pt x="14920" y="7590"/>
                        </a:cubicBezTo>
                        <a:lnTo>
                          <a:pt x="46583" y="23403"/>
                        </a:lnTo>
                        <a:lnTo>
                          <a:pt x="88925" y="23403"/>
                        </a:lnTo>
                        <a:lnTo>
                          <a:pt x="104998" y="0"/>
                        </a:lnTo>
                        <a:close/>
                        <a:moveTo>
                          <a:pt x="86358" y="44649"/>
                        </a:moveTo>
                        <a:lnTo>
                          <a:pt x="46955" y="46695"/>
                        </a:lnTo>
                        <a:lnTo>
                          <a:pt x="46955" y="102729"/>
                        </a:lnTo>
                        <a:lnTo>
                          <a:pt x="86358" y="103175"/>
                        </a:lnTo>
                        <a:lnTo>
                          <a:pt x="86358" y="4464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42" name="组合 41"/>
          <p:cNvGrpSpPr/>
          <p:nvPr userDrawn="1"/>
        </p:nvGrpSpPr>
        <p:grpSpPr>
          <a:xfrm>
            <a:off x="9046774" y="71468"/>
            <a:ext cx="4204535" cy="5498274"/>
            <a:chOff x="9463777" y="80253"/>
            <a:chExt cx="4204535" cy="5498274"/>
          </a:xfrm>
          <a:gradFill>
            <a:gsLst>
              <a:gs pos="100000">
                <a:srgbClr val="157340">
                  <a:alpha val="0"/>
                </a:srgbClr>
              </a:gs>
              <a:gs pos="53000">
                <a:srgbClr val="157340">
                  <a:alpha val="0"/>
                </a:srgbClr>
              </a:gs>
              <a:gs pos="0">
                <a:srgbClr val="157340">
                  <a:alpha val="3000"/>
                </a:srgbClr>
              </a:gs>
            </a:gsLst>
            <a:lin ang="5400000" scaled="1"/>
          </a:gradFill>
        </p:grpSpPr>
        <p:grpSp>
          <p:nvGrpSpPr>
            <p:cNvPr id="43" name="组合 42"/>
            <p:cNvGrpSpPr/>
            <p:nvPr/>
          </p:nvGrpSpPr>
          <p:grpSpPr>
            <a:xfrm>
              <a:off x="9463777" y="80253"/>
              <a:ext cx="3679125" cy="2659182"/>
              <a:chOff x="9359527" y="93859"/>
              <a:chExt cx="3492429" cy="2524243"/>
            </a:xfrm>
            <a:grpFill/>
          </p:grpSpPr>
          <p:grpSp>
            <p:nvGrpSpPr>
              <p:cNvPr id="61" name="组合 60"/>
              <p:cNvGrpSpPr/>
              <p:nvPr/>
            </p:nvGrpSpPr>
            <p:grpSpPr>
              <a:xfrm>
                <a:off x="11494854" y="93859"/>
                <a:ext cx="1357102" cy="2524243"/>
                <a:chOff x="207028" y="285256"/>
                <a:chExt cx="1755726" cy="3265691"/>
              </a:xfrm>
              <a:grpFill/>
            </p:grpSpPr>
            <p:sp>
              <p:nvSpPr>
                <p:cNvPr id="72" name="任意多边形: 形状 71"/>
                <p:cNvSpPr/>
                <p:nvPr/>
              </p:nvSpPr>
              <p:spPr>
                <a:xfrm>
                  <a:off x="1271818" y="1803847"/>
                  <a:ext cx="229086" cy="2613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340" h="112191">
                      <a:moveTo>
                        <a:pt x="6848" y="22"/>
                      </a:moveTo>
                      <a:cubicBezTo>
                        <a:pt x="8793" y="-97"/>
                        <a:pt x="11151" y="268"/>
                        <a:pt x="13922" y="1118"/>
                      </a:cubicBezTo>
                      <a:cubicBezTo>
                        <a:pt x="61299" y="19101"/>
                        <a:pt x="89229" y="36564"/>
                        <a:pt x="97713" y="53505"/>
                      </a:cubicBezTo>
                      <a:cubicBezTo>
                        <a:pt x="101012" y="73374"/>
                        <a:pt x="91313" y="92151"/>
                        <a:pt x="68617" y="109837"/>
                      </a:cubicBezTo>
                      <a:cubicBezTo>
                        <a:pt x="53114" y="115095"/>
                        <a:pt x="41902" y="111548"/>
                        <a:pt x="34982" y="99196"/>
                      </a:cubicBezTo>
                      <a:cubicBezTo>
                        <a:pt x="27367" y="57871"/>
                        <a:pt x="15882" y="29532"/>
                        <a:pt x="528" y="14177"/>
                      </a:cubicBezTo>
                      <a:cubicBezTo>
                        <a:pt x="-1091" y="5099"/>
                        <a:pt x="1016" y="381"/>
                        <a:pt x="6848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任意多边形: 形状 72"/>
                <p:cNvSpPr/>
                <p:nvPr/>
              </p:nvSpPr>
              <p:spPr>
                <a:xfrm>
                  <a:off x="207028" y="2441911"/>
                  <a:ext cx="745958" cy="11090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190" h="569700">
                      <a:moveTo>
                        <a:pt x="289024" y="0"/>
                      </a:moveTo>
                      <a:lnTo>
                        <a:pt x="336575" y="43495"/>
                      </a:lnTo>
                      <a:cubicBezTo>
                        <a:pt x="341213" y="48779"/>
                        <a:pt x="339254" y="53827"/>
                        <a:pt x="330696" y="58639"/>
                      </a:cubicBezTo>
                      <a:lnTo>
                        <a:pt x="170743" y="60648"/>
                      </a:lnTo>
                      <a:lnTo>
                        <a:pt x="210108" y="72442"/>
                      </a:lnTo>
                      <a:cubicBezTo>
                        <a:pt x="218120" y="72442"/>
                        <a:pt x="220228" y="77589"/>
                        <a:pt x="216433" y="87883"/>
                      </a:cubicBezTo>
                      <a:lnTo>
                        <a:pt x="205792" y="109166"/>
                      </a:lnTo>
                      <a:lnTo>
                        <a:pt x="205792" y="282419"/>
                      </a:lnTo>
                      <a:lnTo>
                        <a:pt x="222898" y="243362"/>
                      </a:lnTo>
                      <a:cubicBezTo>
                        <a:pt x="240739" y="199774"/>
                        <a:pt x="258998" y="146671"/>
                        <a:pt x="277676" y="84051"/>
                      </a:cubicBezTo>
                      <a:lnTo>
                        <a:pt x="339365" y="117389"/>
                      </a:lnTo>
                      <a:cubicBezTo>
                        <a:pt x="345046" y="120241"/>
                        <a:pt x="347886" y="121667"/>
                        <a:pt x="347886" y="121667"/>
                      </a:cubicBezTo>
                      <a:cubicBezTo>
                        <a:pt x="347886" y="127670"/>
                        <a:pt x="345442" y="131899"/>
                        <a:pt x="340556" y="134355"/>
                      </a:cubicBezTo>
                      <a:lnTo>
                        <a:pt x="329877" y="147154"/>
                      </a:lnTo>
                      <a:cubicBezTo>
                        <a:pt x="323726" y="154844"/>
                        <a:pt x="313519" y="168995"/>
                        <a:pt x="299256" y="189607"/>
                      </a:cubicBezTo>
                      <a:cubicBezTo>
                        <a:pt x="275127" y="221773"/>
                        <a:pt x="253998" y="248602"/>
                        <a:pt x="235869" y="270093"/>
                      </a:cubicBezTo>
                      <a:lnTo>
                        <a:pt x="223010" y="284892"/>
                      </a:lnTo>
                      <a:lnTo>
                        <a:pt x="297507" y="285043"/>
                      </a:lnTo>
                      <a:lnTo>
                        <a:pt x="333784" y="249808"/>
                      </a:lnTo>
                      <a:lnTo>
                        <a:pt x="382600" y="294866"/>
                      </a:lnTo>
                      <a:cubicBezTo>
                        <a:pt x="384559" y="303945"/>
                        <a:pt x="381645" y="308484"/>
                        <a:pt x="373856" y="308484"/>
                      </a:cubicBezTo>
                      <a:lnTo>
                        <a:pt x="205792" y="312949"/>
                      </a:lnTo>
                      <a:lnTo>
                        <a:pt x="205792" y="430523"/>
                      </a:lnTo>
                      <a:lnTo>
                        <a:pt x="208024" y="495933"/>
                      </a:lnTo>
                      <a:cubicBezTo>
                        <a:pt x="201352" y="526170"/>
                        <a:pt x="185316" y="550615"/>
                        <a:pt x="159916" y="569268"/>
                      </a:cubicBezTo>
                      <a:cubicBezTo>
                        <a:pt x="149374" y="571277"/>
                        <a:pt x="142763" y="566279"/>
                        <a:pt x="140084" y="554274"/>
                      </a:cubicBezTo>
                      <a:lnTo>
                        <a:pt x="144772" y="439081"/>
                      </a:lnTo>
                      <a:lnTo>
                        <a:pt x="144772" y="313135"/>
                      </a:lnTo>
                      <a:lnTo>
                        <a:pt x="86990" y="315479"/>
                      </a:lnTo>
                      <a:cubicBezTo>
                        <a:pt x="65856" y="316992"/>
                        <a:pt x="43718" y="319324"/>
                        <a:pt x="20575" y="322474"/>
                      </a:cubicBezTo>
                      <a:lnTo>
                        <a:pt x="0" y="292187"/>
                      </a:lnTo>
                      <a:lnTo>
                        <a:pt x="144772" y="289732"/>
                      </a:lnTo>
                      <a:lnTo>
                        <a:pt x="144772" y="147675"/>
                      </a:lnTo>
                      <a:lnTo>
                        <a:pt x="140419" y="60983"/>
                      </a:lnTo>
                      <a:lnTo>
                        <a:pt x="105668" y="60983"/>
                      </a:lnTo>
                      <a:cubicBezTo>
                        <a:pt x="86122" y="62496"/>
                        <a:pt x="65075" y="64827"/>
                        <a:pt x="42528" y="67978"/>
                      </a:cubicBezTo>
                      <a:lnTo>
                        <a:pt x="16334" y="39998"/>
                      </a:lnTo>
                      <a:lnTo>
                        <a:pt x="255277" y="37505"/>
                      </a:lnTo>
                      <a:lnTo>
                        <a:pt x="289024" y="0"/>
                      </a:lnTo>
                      <a:close/>
                      <a:moveTo>
                        <a:pt x="205792" y="284043"/>
                      </a:moveTo>
                      <a:lnTo>
                        <a:pt x="205792" y="284857"/>
                      </a:lnTo>
                      <a:lnTo>
                        <a:pt x="207630" y="284861"/>
                      </a:lnTo>
                      <a:lnTo>
                        <a:pt x="205792" y="2840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任意多边形: 形状 73"/>
                <p:cNvSpPr/>
                <p:nvPr/>
              </p:nvSpPr>
              <p:spPr>
                <a:xfrm>
                  <a:off x="287651" y="285256"/>
                  <a:ext cx="563112" cy="10250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728" h="440045">
                      <a:moveTo>
                        <a:pt x="164111" y="137"/>
                      </a:moveTo>
                      <a:cubicBezTo>
                        <a:pt x="166129" y="391"/>
                        <a:pt x="168484" y="1002"/>
                        <a:pt x="171176" y="1969"/>
                      </a:cubicBezTo>
                      <a:lnTo>
                        <a:pt x="206299" y="25410"/>
                      </a:lnTo>
                      <a:cubicBezTo>
                        <a:pt x="211210" y="29056"/>
                        <a:pt x="211657" y="34029"/>
                        <a:pt x="207638" y="40330"/>
                      </a:cubicBezTo>
                      <a:lnTo>
                        <a:pt x="173966" y="98894"/>
                      </a:lnTo>
                      <a:lnTo>
                        <a:pt x="181296" y="99415"/>
                      </a:lnTo>
                      <a:lnTo>
                        <a:pt x="206225" y="75528"/>
                      </a:lnTo>
                      <a:lnTo>
                        <a:pt x="239450" y="104921"/>
                      </a:lnTo>
                      <a:cubicBezTo>
                        <a:pt x="244039" y="115091"/>
                        <a:pt x="241695" y="120176"/>
                        <a:pt x="232418" y="120176"/>
                      </a:cubicBezTo>
                      <a:lnTo>
                        <a:pt x="121680" y="124171"/>
                      </a:lnTo>
                      <a:lnTo>
                        <a:pt x="163325" y="136287"/>
                      </a:lnTo>
                      <a:cubicBezTo>
                        <a:pt x="170419" y="136287"/>
                        <a:pt x="171870" y="140975"/>
                        <a:pt x="167678" y="150351"/>
                      </a:cubicBezTo>
                      <a:lnTo>
                        <a:pt x="162060" y="159690"/>
                      </a:lnTo>
                      <a:lnTo>
                        <a:pt x="159790" y="193995"/>
                      </a:lnTo>
                      <a:lnTo>
                        <a:pt x="157632" y="204004"/>
                      </a:lnTo>
                      <a:lnTo>
                        <a:pt x="165446" y="204004"/>
                      </a:lnTo>
                      <a:lnTo>
                        <a:pt x="189630" y="180600"/>
                      </a:lnTo>
                      <a:lnTo>
                        <a:pt x="226912" y="211408"/>
                      </a:lnTo>
                      <a:cubicBezTo>
                        <a:pt x="228970" y="220635"/>
                        <a:pt x="226143" y="225249"/>
                        <a:pt x="218429" y="225249"/>
                      </a:cubicBezTo>
                      <a:lnTo>
                        <a:pt x="156888" y="227370"/>
                      </a:lnTo>
                      <a:cubicBezTo>
                        <a:pt x="149323" y="301560"/>
                        <a:pt x="102107" y="372452"/>
                        <a:pt x="15241" y="440045"/>
                      </a:cubicBezTo>
                      <a:cubicBezTo>
                        <a:pt x="2591" y="440045"/>
                        <a:pt x="-2184" y="436138"/>
                        <a:pt x="916" y="428325"/>
                      </a:cubicBezTo>
                      <a:cubicBezTo>
                        <a:pt x="66326" y="363560"/>
                        <a:pt x="99788" y="297418"/>
                        <a:pt x="101301" y="229900"/>
                      </a:cubicBezTo>
                      <a:lnTo>
                        <a:pt x="45527" y="232244"/>
                      </a:lnTo>
                      <a:cubicBezTo>
                        <a:pt x="36027" y="232244"/>
                        <a:pt x="31277" y="228300"/>
                        <a:pt x="31277" y="220412"/>
                      </a:cubicBezTo>
                      <a:cubicBezTo>
                        <a:pt x="31277" y="212574"/>
                        <a:pt x="35792" y="208654"/>
                        <a:pt x="44821" y="208654"/>
                      </a:cubicBezTo>
                      <a:lnTo>
                        <a:pt x="101301" y="206645"/>
                      </a:lnTo>
                      <a:cubicBezTo>
                        <a:pt x="101301" y="201833"/>
                        <a:pt x="101301" y="197083"/>
                        <a:pt x="101301" y="192395"/>
                      </a:cubicBezTo>
                      <a:lnTo>
                        <a:pt x="101301" y="169513"/>
                      </a:lnTo>
                      <a:lnTo>
                        <a:pt x="99323" y="124978"/>
                      </a:lnTo>
                      <a:lnTo>
                        <a:pt x="38533" y="127171"/>
                      </a:lnTo>
                      <a:cubicBezTo>
                        <a:pt x="30793" y="127171"/>
                        <a:pt x="25448" y="124244"/>
                        <a:pt x="22496" y="118390"/>
                      </a:cubicBezTo>
                      <a:cubicBezTo>
                        <a:pt x="20562" y="108518"/>
                        <a:pt x="24307" y="103582"/>
                        <a:pt x="33733" y="103582"/>
                      </a:cubicBezTo>
                      <a:lnTo>
                        <a:pt x="63945" y="103582"/>
                      </a:lnTo>
                      <a:cubicBezTo>
                        <a:pt x="63945" y="68458"/>
                        <a:pt x="63176" y="47015"/>
                        <a:pt x="61638" y="39251"/>
                      </a:cubicBezTo>
                      <a:cubicBezTo>
                        <a:pt x="61638" y="30743"/>
                        <a:pt x="66996" y="28424"/>
                        <a:pt x="77712" y="32293"/>
                      </a:cubicBezTo>
                      <a:lnTo>
                        <a:pt x="111161" y="46655"/>
                      </a:lnTo>
                      <a:cubicBezTo>
                        <a:pt x="114112" y="49607"/>
                        <a:pt x="115588" y="53055"/>
                        <a:pt x="115588" y="56999"/>
                      </a:cubicBezTo>
                      <a:lnTo>
                        <a:pt x="115588" y="101275"/>
                      </a:lnTo>
                      <a:lnTo>
                        <a:pt x="128313" y="101275"/>
                      </a:lnTo>
                      <a:cubicBezTo>
                        <a:pt x="141435" y="58933"/>
                        <a:pt x="150340" y="27667"/>
                        <a:pt x="155028" y="7476"/>
                      </a:cubicBezTo>
                      <a:cubicBezTo>
                        <a:pt x="155028" y="1821"/>
                        <a:pt x="158055" y="-626"/>
                        <a:pt x="164111" y="1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5" name="任意多边形: 形状 74"/>
                <p:cNvSpPr/>
                <p:nvPr/>
              </p:nvSpPr>
              <p:spPr>
                <a:xfrm>
                  <a:off x="1276534" y="320528"/>
                  <a:ext cx="421427" cy="877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907" h="376475">
                      <a:moveTo>
                        <a:pt x="84535" y="0"/>
                      </a:moveTo>
                      <a:lnTo>
                        <a:pt x="131230" y="30398"/>
                      </a:lnTo>
                      <a:cubicBezTo>
                        <a:pt x="137332" y="30398"/>
                        <a:pt x="138225" y="35136"/>
                        <a:pt x="133909" y="44611"/>
                      </a:cubicBezTo>
                      <a:lnTo>
                        <a:pt x="121556" y="61131"/>
                      </a:lnTo>
                      <a:lnTo>
                        <a:pt x="117017" y="254459"/>
                      </a:lnTo>
                      <a:lnTo>
                        <a:pt x="163935" y="206276"/>
                      </a:lnTo>
                      <a:cubicBezTo>
                        <a:pt x="177800" y="202605"/>
                        <a:pt x="183171" y="205891"/>
                        <a:pt x="180045" y="216136"/>
                      </a:cubicBezTo>
                      <a:lnTo>
                        <a:pt x="113147" y="315032"/>
                      </a:lnTo>
                      <a:cubicBezTo>
                        <a:pt x="111659" y="316595"/>
                        <a:pt x="108843" y="320452"/>
                        <a:pt x="104701" y="326603"/>
                      </a:cubicBezTo>
                      <a:cubicBezTo>
                        <a:pt x="92224" y="346025"/>
                        <a:pt x="84398" y="360499"/>
                        <a:pt x="81223" y="370024"/>
                      </a:cubicBezTo>
                      <a:cubicBezTo>
                        <a:pt x="74551" y="377217"/>
                        <a:pt x="67407" y="378396"/>
                        <a:pt x="59792" y="373559"/>
                      </a:cubicBezTo>
                      <a:lnTo>
                        <a:pt x="20836" y="339254"/>
                      </a:lnTo>
                      <a:cubicBezTo>
                        <a:pt x="16297" y="333251"/>
                        <a:pt x="15466" y="328054"/>
                        <a:pt x="18343" y="323664"/>
                      </a:cubicBezTo>
                      <a:cubicBezTo>
                        <a:pt x="21171" y="320836"/>
                        <a:pt x="27931" y="315590"/>
                        <a:pt x="38621" y="307925"/>
                      </a:cubicBezTo>
                      <a:cubicBezTo>
                        <a:pt x="51247" y="300037"/>
                        <a:pt x="59383" y="294270"/>
                        <a:pt x="63029" y="290624"/>
                      </a:cubicBezTo>
                      <a:lnTo>
                        <a:pt x="63029" y="56294"/>
                      </a:lnTo>
                      <a:lnTo>
                        <a:pt x="60834" y="56294"/>
                      </a:lnTo>
                      <a:cubicBezTo>
                        <a:pt x="50763" y="56294"/>
                        <a:pt x="38435" y="57857"/>
                        <a:pt x="23850" y="60982"/>
                      </a:cubicBezTo>
                      <a:lnTo>
                        <a:pt x="0" y="33375"/>
                      </a:lnTo>
                      <a:lnTo>
                        <a:pt x="60983" y="30659"/>
                      </a:lnTo>
                      <a:lnTo>
                        <a:pt x="8453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任意多边形: 形状 75"/>
                <p:cNvSpPr/>
                <p:nvPr/>
              </p:nvSpPr>
              <p:spPr>
                <a:xfrm>
                  <a:off x="277608" y="1698808"/>
                  <a:ext cx="560200" cy="430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200" h="288810">
                      <a:moveTo>
                        <a:pt x="313283" y="0"/>
                      </a:moveTo>
                      <a:lnTo>
                        <a:pt x="366638" y="30398"/>
                      </a:lnTo>
                      <a:cubicBezTo>
                        <a:pt x="373013" y="30398"/>
                        <a:pt x="376200" y="33771"/>
                        <a:pt x="376200" y="40518"/>
                      </a:cubicBezTo>
                      <a:cubicBezTo>
                        <a:pt x="376200" y="40518"/>
                        <a:pt x="374079" y="42627"/>
                        <a:pt x="369838" y="46844"/>
                      </a:cubicBezTo>
                      <a:lnTo>
                        <a:pt x="359829" y="62843"/>
                      </a:lnTo>
                      <a:lnTo>
                        <a:pt x="359829" y="140531"/>
                      </a:lnTo>
                      <a:lnTo>
                        <a:pt x="362098" y="196490"/>
                      </a:lnTo>
                      <a:cubicBezTo>
                        <a:pt x="360362" y="222089"/>
                        <a:pt x="346223" y="246496"/>
                        <a:pt x="319682" y="269714"/>
                      </a:cubicBezTo>
                      <a:cubicBezTo>
                        <a:pt x="302394" y="278420"/>
                        <a:pt x="292335" y="276175"/>
                        <a:pt x="289508" y="262979"/>
                      </a:cubicBezTo>
                      <a:lnTo>
                        <a:pt x="289508" y="53987"/>
                      </a:lnTo>
                      <a:lnTo>
                        <a:pt x="65670" y="58489"/>
                      </a:lnTo>
                      <a:lnTo>
                        <a:pt x="65670" y="215503"/>
                      </a:lnTo>
                      <a:cubicBezTo>
                        <a:pt x="60635" y="245790"/>
                        <a:pt x="47228" y="269317"/>
                        <a:pt x="25449" y="286085"/>
                      </a:cubicBezTo>
                      <a:cubicBezTo>
                        <a:pt x="14238" y="291666"/>
                        <a:pt x="5754" y="288677"/>
                        <a:pt x="0" y="277118"/>
                      </a:cubicBezTo>
                      <a:lnTo>
                        <a:pt x="2344" y="172901"/>
                      </a:lnTo>
                      <a:lnTo>
                        <a:pt x="2344" y="72516"/>
                      </a:lnTo>
                      <a:lnTo>
                        <a:pt x="2344" y="18827"/>
                      </a:lnTo>
                      <a:cubicBezTo>
                        <a:pt x="2344" y="9376"/>
                        <a:pt x="7999" y="7516"/>
                        <a:pt x="19310" y="13246"/>
                      </a:cubicBezTo>
                      <a:lnTo>
                        <a:pt x="58415" y="32779"/>
                      </a:lnTo>
                      <a:lnTo>
                        <a:pt x="287833" y="30510"/>
                      </a:lnTo>
                      <a:lnTo>
                        <a:pt x="31328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任意多边形: 形状 76"/>
                <p:cNvSpPr/>
                <p:nvPr/>
              </p:nvSpPr>
              <p:spPr>
                <a:xfrm flipH="1">
                  <a:off x="1298929" y="2506884"/>
                  <a:ext cx="663825" cy="694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9553" h="355141">
                      <a:moveTo>
                        <a:pt x="259147" y="0"/>
                      </a:moveTo>
                      <a:lnTo>
                        <a:pt x="333412" y="30398"/>
                      </a:lnTo>
                      <a:cubicBezTo>
                        <a:pt x="340135" y="30398"/>
                        <a:pt x="341338" y="35135"/>
                        <a:pt x="337022" y="44611"/>
                      </a:cubicBezTo>
                      <a:lnTo>
                        <a:pt x="331664" y="53578"/>
                      </a:lnTo>
                      <a:cubicBezTo>
                        <a:pt x="330101" y="144685"/>
                        <a:pt x="307008" y="210145"/>
                        <a:pt x="262384" y="249956"/>
                      </a:cubicBezTo>
                      <a:cubicBezTo>
                        <a:pt x="225500" y="290090"/>
                        <a:pt x="143123" y="325152"/>
                        <a:pt x="15255" y="355141"/>
                      </a:cubicBezTo>
                      <a:cubicBezTo>
                        <a:pt x="8409" y="355141"/>
                        <a:pt x="3324" y="351842"/>
                        <a:pt x="0" y="345244"/>
                      </a:cubicBezTo>
                      <a:cubicBezTo>
                        <a:pt x="0" y="340903"/>
                        <a:pt x="2778" y="337331"/>
                        <a:pt x="8335" y="334528"/>
                      </a:cubicBezTo>
                      <a:cubicBezTo>
                        <a:pt x="113060" y="302208"/>
                        <a:pt x="179983" y="267667"/>
                        <a:pt x="209104" y="230906"/>
                      </a:cubicBezTo>
                      <a:cubicBezTo>
                        <a:pt x="242491" y="192980"/>
                        <a:pt x="259953" y="128699"/>
                        <a:pt x="261491" y="38062"/>
                      </a:cubicBezTo>
                      <a:lnTo>
                        <a:pt x="25914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2" name="组合 61"/>
              <p:cNvGrpSpPr/>
              <p:nvPr/>
            </p:nvGrpSpPr>
            <p:grpSpPr>
              <a:xfrm>
                <a:off x="9359527" y="122858"/>
                <a:ext cx="1961694" cy="2390709"/>
                <a:chOff x="9376684" y="272556"/>
                <a:chExt cx="2613401" cy="3184941"/>
              </a:xfrm>
              <a:grpFill/>
            </p:grpSpPr>
            <p:sp>
              <p:nvSpPr>
                <p:cNvPr id="63" name="任意多边形: 形状 62"/>
                <p:cNvSpPr/>
                <p:nvPr/>
              </p:nvSpPr>
              <p:spPr>
                <a:xfrm>
                  <a:off x="10294083" y="272556"/>
                  <a:ext cx="593461" cy="13663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4756" h="586554">
                      <a:moveTo>
                        <a:pt x="86544" y="0"/>
                      </a:moveTo>
                      <a:lnTo>
                        <a:pt x="156456" y="16669"/>
                      </a:lnTo>
                      <a:cubicBezTo>
                        <a:pt x="164418" y="20018"/>
                        <a:pt x="165695" y="26678"/>
                        <a:pt x="160288" y="36649"/>
                      </a:cubicBezTo>
                      <a:lnTo>
                        <a:pt x="154186" y="50900"/>
                      </a:lnTo>
                      <a:lnTo>
                        <a:pt x="152028" y="86395"/>
                      </a:lnTo>
                      <a:lnTo>
                        <a:pt x="175915" y="86730"/>
                      </a:lnTo>
                      <a:lnTo>
                        <a:pt x="202927" y="60685"/>
                      </a:lnTo>
                      <a:lnTo>
                        <a:pt x="240878" y="94841"/>
                      </a:lnTo>
                      <a:cubicBezTo>
                        <a:pt x="243904" y="99281"/>
                        <a:pt x="242515" y="105086"/>
                        <a:pt x="236711" y="112254"/>
                      </a:cubicBezTo>
                      <a:lnTo>
                        <a:pt x="152117" y="114084"/>
                      </a:lnTo>
                      <a:lnTo>
                        <a:pt x="201960" y="140717"/>
                      </a:lnTo>
                      <a:cubicBezTo>
                        <a:pt x="207590" y="144314"/>
                        <a:pt x="208310" y="150366"/>
                        <a:pt x="204118" y="158875"/>
                      </a:cubicBezTo>
                      <a:lnTo>
                        <a:pt x="163711" y="217178"/>
                      </a:lnTo>
                      <a:lnTo>
                        <a:pt x="185328" y="217178"/>
                      </a:lnTo>
                      <a:lnTo>
                        <a:pt x="212006" y="189124"/>
                      </a:lnTo>
                      <a:lnTo>
                        <a:pt x="248022" y="221010"/>
                      </a:lnTo>
                      <a:cubicBezTo>
                        <a:pt x="252512" y="223243"/>
                        <a:pt x="254756" y="225884"/>
                        <a:pt x="254756" y="228935"/>
                      </a:cubicBezTo>
                      <a:cubicBezTo>
                        <a:pt x="254756" y="235261"/>
                        <a:pt x="250899" y="238423"/>
                        <a:pt x="243185" y="238423"/>
                      </a:cubicBezTo>
                      <a:lnTo>
                        <a:pt x="149721" y="242739"/>
                      </a:lnTo>
                      <a:lnTo>
                        <a:pt x="149721" y="317525"/>
                      </a:lnTo>
                      <a:lnTo>
                        <a:pt x="168808" y="317935"/>
                      </a:lnTo>
                      <a:lnTo>
                        <a:pt x="196193" y="291852"/>
                      </a:lnTo>
                      <a:lnTo>
                        <a:pt x="233065" y="327385"/>
                      </a:lnTo>
                      <a:cubicBezTo>
                        <a:pt x="235074" y="336563"/>
                        <a:pt x="232184" y="341152"/>
                        <a:pt x="224396" y="341152"/>
                      </a:cubicBezTo>
                      <a:lnTo>
                        <a:pt x="149721" y="343310"/>
                      </a:lnTo>
                      <a:lnTo>
                        <a:pt x="149721" y="413296"/>
                      </a:lnTo>
                      <a:lnTo>
                        <a:pt x="151953" y="505235"/>
                      </a:lnTo>
                      <a:cubicBezTo>
                        <a:pt x="148630" y="530213"/>
                        <a:pt x="135421" y="555886"/>
                        <a:pt x="112328" y="582253"/>
                      </a:cubicBezTo>
                      <a:cubicBezTo>
                        <a:pt x="97544" y="589620"/>
                        <a:pt x="87337" y="587524"/>
                        <a:pt x="81707" y="575965"/>
                      </a:cubicBezTo>
                      <a:lnTo>
                        <a:pt x="86395" y="408608"/>
                      </a:lnTo>
                      <a:lnTo>
                        <a:pt x="88739" y="343496"/>
                      </a:lnTo>
                      <a:lnTo>
                        <a:pt x="42267" y="345803"/>
                      </a:lnTo>
                      <a:cubicBezTo>
                        <a:pt x="36091" y="345803"/>
                        <a:pt x="31341" y="342504"/>
                        <a:pt x="28017" y="335906"/>
                      </a:cubicBezTo>
                      <a:cubicBezTo>
                        <a:pt x="28017" y="326802"/>
                        <a:pt x="32445" y="322251"/>
                        <a:pt x="41300" y="322251"/>
                      </a:cubicBezTo>
                      <a:lnTo>
                        <a:pt x="88739" y="320279"/>
                      </a:lnTo>
                      <a:lnTo>
                        <a:pt x="88739" y="243074"/>
                      </a:lnTo>
                      <a:lnTo>
                        <a:pt x="20687" y="245381"/>
                      </a:lnTo>
                      <a:cubicBezTo>
                        <a:pt x="13494" y="246968"/>
                        <a:pt x="8161" y="243508"/>
                        <a:pt x="4688" y="235000"/>
                      </a:cubicBezTo>
                      <a:cubicBezTo>
                        <a:pt x="4688" y="226219"/>
                        <a:pt x="8620" y="221829"/>
                        <a:pt x="16483" y="221829"/>
                      </a:cubicBezTo>
                      <a:lnTo>
                        <a:pt x="46695" y="221829"/>
                      </a:lnTo>
                      <a:cubicBezTo>
                        <a:pt x="46695" y="185143"/>
                        <a:pt x="45913" y="162918"/>
                        <a:pt x="44351" y="155154"/>
                      </a:cubicBezTo>
                      <a:cubicBezTo>
                        <a:pt x="44351" y="145108"/>
                        <a:pt x="48940" y="140866"/>
                        <a:pt x="58117" y="142429"/>
                      </a:cubicBezTo>
                      <a:lnTo>
                        <a:pt x="96143" y="162484"/>
                      </a:lnTo>
                      <a:cubicBezTo>
                        <a:pt x="96143" y="162484"/>
                        <a:pt x="97656" y="163997"/>
                        <a:pt x="100682" y="167023"/>
                      </a:cubicBezTo>
                      <a:cubicBezTo>
                        <a:pt x="100682" y="169379"/>
                        <a:pt x="100682" y="170632"/>
                        <a:pt x="100682" y="170781"/>
                      </a:cubicBezTo>
                      <a:lnTo>
                        <a:pt x="98338" y="219522"/>
                      </a:lnTo>
                      <a:lnTo>
                        <a:pt x="113779" y="219522"/>
                      </a:lnTo>
                      <a:cubicBezTo>
                        <a:pt x="128122" y="185292"/>
                        <a:pt x="138189" y="156586"/>
                        <a:pt x="143980" y="133406"/>
                      </a:cubicBezTo>
                      <a:lnTo>
                        <a:pt x="147913" y="114175"/>
                      </a:lnTo>
                      <a:lnTo>
                        <a:pt x="16520" y="117017"/>
                      </a:lnTo>
                      <a:cubicBezTo>
                        <a:pt x="8359" y="117017"/>
                        <a:pt x="2853" y="112750"/>
                        <a:pt x="0" y="104217"/>
                      </a:cubicBezTo>
                      <a:cubicBezTo>
                        <a:pt x="0" y="95461"/>
                        <a:pt x="5469" y="91083"/>
                        <a:pt x="16408" y="91083"/>
                      </a:cubicBezTo>
                      <a:lnTo>
                        <a:pt x="84162" y="89074"/>
                      </a:lnTo>
                      <a:lnTo>
                        <a:pt x="8654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4" name="任意多边形: 形状 63"/>
                <p:cNvSpPr/>
                <p:nvPr/>
              </p:nvSpPr>
              <p:spPr>
                <a:xfrm>
                  <a:off x="9376684" y="285256"/>
                  <a:ext cx="523621" cy="2780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776" h="119361">
                      <a:moveTo>
                        <a:pt x="77205" y="0"/>
                      </a:moveTo>
                      <a:lnTo>
                        <a:pt x="146187" y="17004"/>
                      </a:lnTo>
                      <a:cubicBezTo>
                        <a:pt x="153206" y="22982"/>
                        <a:pt x="153988" y="29642"/>
                        <a:pt x="148531" y="36984"/>
                      </a:cubicBezTo>
                      <a:lnTo>
                        <a:pt x="142540" y="52983"/>
                      </a:lnTo>
                      <a:lnTo>
                        <a:pt x="140345" y="91083"/>
                      </a:lnTo>
                      <a:lnTo>
                        <a:pt x="162520" y="91083"/>
                      </a:lnTo>
                      <a:lnTo>
                        <a:pt x="189533" y="67717"/>
                      </a:lnTo>
                      <a:lnTo>
                        <a:pt x="222275" y="99529"/>
                      </a:lnTo>
                      <a:cubicBezTo>
                        <a:pt x="226814" y="109625"/>
                        <a:pt x="225177" y="114673"/>
                        <a:pt x="217364" y="114673"/>
                      </a:cubicBezTo>
                      <a:lnTo>
                        <a:pt x="16520" y="119361"/>
                      </a:lnTo>
                      <a:cubicBezTo>
                        <a:pt x="5507" y="119361"/>
                        <a:pt x="0" y="115417"/>
                        <a:pt x="0" y="107529"/>
                      </a:cubicBezTo>
                      <a:cubicBezTo>
                        <a:pt x="0" y="99690"/>
                        <a:pt x="5321" y="95771"/>
                        <a:pt x="15962" y="95771"/>
                      </a:cubicBezTo>
                      <a:lnTo>
                        <a:pt x="74824" y="93725"/>
                      </a:lnTo>
                      <a:lnTo>
                        <a:pt x="772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任意多边形: 形状 64"/>
                <p:cNvSpPr/>
                <p:nvPr/>
              </p:nvSpPr>
              <p:spPr>
                <a:xfrm>
                  <a:off x="9543813" y="980563"/>
                  <a:ext cx="246403" cy="3583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774" h="153833">
                      <a:moveTo>
                        <a:pt x="7721" y="2"/>
                      </a:moveTo>
                      <a:cubicBezTo>
                        <a:pt x="9839" y="-33"/>
                        <a:pt x="12392" y="411"/>
                        <a:pt x="15381" y="1335"/>
                      </a:cubicBezTo>
                      <a:cubicBezTo>
                        <a:pt x="47751" y="22369"/>
                        <a:pt x="70845" y="41320"/>
                        <a:pt x="84661" y="58187"/>
                      </a:cubicBezTo>
                      <a:cubicBezTo>
                        <a:pt x="96592" y="71830"/>
                        <a:pt x="103401" y="84443"/>
                        <a:pt x="105087" y="96027"/>
                      </a:cubicBezTo>
                      <a:cubicBezTo>
                        <a:pt x="106650" y="101186"/>
                        <a:pt x="105546" y="109632"/>
                        <a:pt x="101776" y="121365"/>
                      </a:cubicBezTo>
                      <a:cubicBezTo>
                        <a:pt x="100883" y="122258"/>
                        <a:pt x="100437" y="122927"/>
                        <a:pt x="100437" y="123374"/>
                      </a:cubicBezTo>
                      <a:cubicBezTo>
                        <a:pt x="92673" y="140812"/>
                        <a:pt x="82974" y="150510"/>
                        <a:pt x="71341" y="152470"/>
                      </a:cubicBezTo>
                      <a:cubicBezTo>
                        <a:pt x="53208" y="157158"/>
                        <a:pt x="44142" y="149754"/>
                        <a:pt x="44142" y="130257"/>
                      </a:cubicBezTo>
                      <a:cubicBezTo>
                        <a:pt x="36527" y="84567"/>
                        <a:pt x="21955" y="45574"/>
                        <a:pt x="424" y="13278"/>
                      </a:cubicBezTo>
                      <a:cubicBezTo>
                        <a:pt x="-1064" y="4535"/>
                        <a:pt x="1368" y="109"/>
                        <a:pt x="772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任意多边形: 形状 65"/>
                <p:cNvSpPr/>
                <p:nvPr/>
              </p:nvSpPr>
              <p:spPr>
                <a:xfrm>
                  <a:off x="10271950" y="2057940"/>
                  <a:ext cx="560160" cy="9194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0461" h="394675">
                      <a:moveTo>
                        <a:pt x="131378" y="0"/>
                      </a:moveTo>
                      <a:lnTo>
                        <a:pt x="180305" y="32742"/>
                      </a:lnTo>
                      <a:cubicBezTo>
                        <a:pt x="186358" y="32742"/>
                        <a:pt x="187276" y="37467"/>
                        <a:pt x="183059" y="46918"/>
                      </a:cubicBezTo>
                      <a:lnTo>
                        <a:pt x="172827" y="63215"/>
                      </a:lnTo>
                      <a:lnTo>
                        <a:pt x="161367" y="266179"/>
                      </a:lnTo>
                      <a:lnTo>
                        <a:pt x="224470" y="206536"/>
                      </a:lnTo>
                      <a:cubicBezTo>
                        <a:pt x="236897" y="202716"/>
                        <a:pt x="242082" y="206610"/>
                        <a:pt x="240023" y="218219"/>
                      </a:cubicBezTo>
                      <a:lnTo>
                        <a:pt x="162744" y="330659"/>
                      </a:lnTo>
                      <a:cubicBezTo>
                        <a:pt x="158130" y="339886"/>
                        <a:pt x="149337" y="352636"/>
                        <a:pt x="136364" y="368908"/>
                      </a:cubicBezTo>
                      <a:cubicBezTo>
                        <a:pt x="128947" y="377837"/>
                        <a:pt x="124607" y="383542"/>
                        <a:pt x="123341" y="386023"/>
                      </a:cubicBezTo>
                      <a:cubicBezTo>
                        <a:pt x="120489" y="393464"/>
                        <a:pt x="113879" y="396106"/>
                        <a:pt x="103510" y="393948"/>
                      </a:cubicBezTo>
                      <a:lnTo>
                        <a:pt x="62657" y="350713"/>
                      </a:lnTo>
                      <a:cubicBezTo>
                        <a:pt x="58242" y="344859"/>
                        <a:pt x="57311" y="339911"/>
                        <a:pt x="59866" y="335868"/>
                      </a:cubicBezTo>
                      <a:cubicBezTo>
                        <a:pt x="75444" y="326492"/>
                        <a:pt x="92063" y="315193"/>
                        <a:pt x="109724" y="301972"/>
                      </a:cubicBezTo>
                      <a:lnTo>
                        <a:pt x="107491" y="58675"/>
                      </a:lnTo>
                      <a:lnTo>
                        <a:pt x="77800" y="60982"/>
                      </a:lnTo>
                      <a:cubicBezTo>
                        <a:pt x="62248" y="60982"/>
                        <a:pt x="44971" y="62545"/>
                        <a:pt x="25971" y="65670"/>
                      </a:cubicBezTo>
                      <a:lnTo>
                        <a:pt x="0" y="35495"/>
                      </a:lnTo>
                      <a:lnTo>
                        <a:pt x="105482" y="32891"/>
                      </a:lnTo>
                      <a:lnTo>
                        <a:pt x="13137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67" name="组合 66"/>
                <p:cNvGrpSpPr/>
                <p:nvPr/>
              </p:nvGrpSpPr>
              <p:grpSpPr>
                <a:xfrm>
                  <a:off x="11210961" y="297956"/>
                  <a:ext cx="779124" cy="2276380"/>
                  <a:chOff x="11210957" y="297956"/>
                  <a:chExt cx="779124" cy="2276380"/>
                </a:xfrm>
                <a:grpFill/>
              </p:grpSpPr>
              <p:sp>
                <p:nvSpPr>
                  <p:cNvPr id="69" name="任意多边形: 形状 68"/>
                  <p:cNvSpPr/>
                  <p:nvPr/>
                </p:nvSpPr>
                <p:spPr>
                  <a:xfrm>
                    <a:off x="11210957" y="1243379"/>
                    <a:ext cx="779124" cy="2747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456" h="117954">
                        <a:moveTo>
                          <a:pt x="125383" y="72"/>
                        </a:moveTo>
                        <a:cubicBezTo>
                          <a:pt x="127309" y="259"/>
                          <a:pt x="129555" y="807"/>
                          <a:pt x="132123" y="1719"/>
                        </a:cubicBezTo>
                        <a:lnTo>
                          <a:pt x="188156" y="20397"/>
                        </a:lnTo>
                        <a:cubicBezTo>
                          <a:pt x="193638" y="24341"/>
                          <a:pt x="194270" y="29575"/>
                          <a:pt x="190054" y="36098"/>
                        </a:cubicBezTo>
                        <a:cubicBezTo>
                          <a:pt x="188045" y="39075"/>
                          <a:pt x="187040" y="45735"/>
                          <a:pt x="187040" y="56078"/>
                        </a:cubicBezTo>
                        <a:lnTo>
                          <a:pt x="184696" y="82644"/>
                        </a:lnTo>
                        <a:lnTo>
                          <a:pt x="250701" y="82867"/>
                        </a:lnTo>
                        <a:lnTo>
                          <a:pt x="287015" y="47632"/>
                        </a:lnTo>
                        <a:lnTo>
                          <a:pt x="331887" y="88746"/>
                        </a:lnTo>
                        <a:cubicBezTo>
                          <a:pt x="336501" y="98866"/>
                          <a:pt x="334901" y="103927"/>
                          <a:pt x="327087" y="103927"/>
                        </a:cubicBezTo>
                        <a:lnTo>
                          <a:pt x="88888" y="110922"/>
                        </a:lnTo>
                        <a:cubicBezTo>
                          <a:pt x="83084" y="110922"/>
                          <a:pt x="72393" y="111703"/>
                          <a:pt x="56816" y="113266"/>
                        </a:cubicBezTo>
                        <a:cubicBezTo>
                          <a:pt x="41933" y="114754"/>
                          <a:pt x="29952" y="116317"/>
                          <a:pt x="20874" y="117954"/>
                        </a:cubicBezTo>
                        <a:lnTo>
                          <a:pt x="0" y="87704"/>
                        </a:lnTo>
                        <a:lnTo>
                          <a:pt x="119063" y="85249"/>
                        </a:lnTo>
                        <a:lnTo>
                          <a:pt x="116719" y="8193"/>
                        </a:lnTo>
                        <a:cubicBezTo>
                          <a:pt x="116719" y="2221"/>
                          <a:pt x="119607" y="-486"/>
                          <a:pt x="125383" y="7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0" name="任意多边形: 形状 69"/>
                  <p:cNvSpPr/>
                  <p:nvPr/>
                </p:nvSpPr>
                <p:spPr>
                  <a:xfrm>
                    <a:off x="11357578" y="297956"/>
                    <a:ext cx="524497" cy="3868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152" h="166055">
                        <a:moveTo>
                          <a:pt x="171673" y="0"/>
                        </a:moveTo>
                        <a:lnTo>
                          <a:pt x="220749" y="31031"/>
                        </a:lnTo>
                        <a:cubicBezTo>
                          <a:pt x="226305" y="36091"/>
                          <a:pt x="226603" y="40990"/>
                          <a:pt x="221642" y="45727"/>
                        </a:cubicBezTo>
                        <a:lnTo>
                          <a:pt x="210406" y="58787"/>
                        </a:lnTo>
                        <a:lnTo>
                          <a:pt x="210406" y="107379"/>
                        </a:lnTo>
                        <a:lnTo>
                          <a:pt x="212266" y="112923"/>
                        </a:lnTo>
                        <a:cubicBezTo>
                          <a:pt x="214151" y="120315"/>
                          <a:pt x="211931" y="124011"/>
                          <a:pt x="205606" y="124011"/>
                        </a:cubicBezTo>
                        <a:cubicBezTo>
                          <a:pt x="154310" y="124011"/>
                          <a:pt x="103188" y="124743"/>
                          <a:pt x="52239" y="126206"/>
                        </a:cubicBezTo>
                        <a:cubicBezTo>
                          <a:pt x="49709" y="135086"/>
                          <a:pt x="40717" y="146397"/>
                          <a:pt x="25264" y="160139"/>
                        </a:cubicBezTo>
                        <a:cubicBezTo>
                          <a:pt x="19360" y="164083"/>
                          <a:pt x="14883" y="166055"/>
                          <a:pt x="11832" y="166055"/>
                        </a:cubicBezTo>
                        <a:cubicBezTo>
                          <a:pt x="6797" y="166055"/>
                          <a:pt x="2853" y="161714"/>
                          <a:pt x="0" y="153033"/>
                        </a:cubicBezTo>
                        <a:lnTo>
                          <a:pt x="2344" y="100533"/>
                        </a:lnTo>
                        <a:lnTo>
                          <a:pt x="2344" y="74861"/>
                        </a:lnTo>
                        <a:cubicBezTo>
                          <a:pt x="2344" y="43061"/>
                          <a:pt x="1563" y="24048"/>
                          <a:pt x="0" y="17822"/>
                        </a:cubicBezTo>
                        <a:cubicBezTo>
                          <a:pt x="0" y="9066"/>
                          <a:pt x="5904" y="6499"/>
                          <a:pt x="17711" y="10120"/>
                        </a:cubicBezTo>
                        <a:lnTo>
                          <a:pt x="60350" y="28017"/>
                        </a:lnTo>
                        <a:lnTo>
                          <a:pt x="145628" y="25970"/>
                        </a:lnTo>
                        <a:lnTo>
                          <a:pt x="171673" y="0"/>
                        </a:lnTo>
                        <a:close/>
                        <a:moveTo>
                          <a:pt x="147116" y="49299"/>
                        </a:moveTo>
                        <a:lnTo>
                          <a:pt x="56332" y="51495"/>
                        </a:lnTo>
                        <a:lnTo>
                          <a:pt x="56332" y="100385"/>
                        </a:lnTo>
                        <a:lnTo>
                          <a:pt x="147116" y="100682"/>
                        </a:lnTo>
                        <a:lnTo>
                          <a:pt x="147116" y="4929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1" name="任意多边形: 形状 70"/>
                  <p:cNvSpPr/>
                  <p:nvPr/>
                </p:nvSpPr>
                <p:spPr>
                  <a:xfrm>
                    <a:off x="11357578" y="2090785"/>
                    <a:ext cx="444177" cy="4835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3068" h="166637">
                        <a:moveTo>
                          <a:pt x="104998" y="0"/>
                        </a:moveTo>
                        <a:lnTo>
                          <a:pt x="148270" y="26380"/>
                        </a:lnTo>
                        <a:cubicBezTo>
                          <a:pt x="153876" y="30398"/>
                          <a:pt x="154570" y="35669"/>
                          <a:pt x="150353" y="42193"/>
                        </a:cubicBezTo>
                        <a:lnTo>
                          <a:pt x="142689" y="53727"/>
                        </a:lnTo>
                        <a:lnTo>
                          <a:pt x="142689" y="107417"/>
                        </a:lnTo>
                        <a:lnTo>
                          <a:pt x="143507" y="109798"/>
                        </a:lnTo>
                        <a:cubicBezTo>
                          <a:pt x="146062" y="109798"/>
                          <a:pt x="145566" y="115317"/>
                          <a:pt x="142019" y="126355"/>
                        </a:cubicBezTo>
                        <a:cubicBezTo>
                          <a:pt x="114163" y="123255"/>
                          <a:pt x="82190" y="123106"/>
                          <a:pt x="46100" y="125909"/>
                        </a:cubicBezTo>
                        <a:cubicBezTo>
                          <a:pt x="44859" y="135955"/>
                          <a:pt x="37133" y="148977"/>
                          <a:pt x="22920" y="164976"/>
                        </a:cubicBezTo>
                        <a:cubicBezTo>
                          <a:pt x="7640" y="168821"/>
                          <a:pt x="0" y="165993"/>
                          <a:pt x="0" y="156493"/>
                        </a:cubicBezTo>
                        <a:lnTo>
                          <a:pt x="2307" y="67829"/>
                        </a:lnTo>
                        <a:cubicBezTo>
                          <a:pt x="2307" y="63637"/>
                          <a:pt x="1538" y="53033"/>
                          <a:pt x="0" y="36017"/>
                        </a:cubicBezTo>
                        <a:cubicBezTo>
                          <a:pt x="0" y="24557"/>
                          <a:pt x="0" y="17277"/>
                          <a:pt x="0" y="14176"/>
                        </a:cubicBezTo>
                        <a:cubicBezTo>
                          <a:pt x="0" y="6288"/>
                          <a:pt x="4973" y="4093"/>
                          <a:pt x="14920" y="7590"/>
                        </a:cubicBezTo>
                        <a:lnTo>
                          <a:pt x="46583" y="23403"/>
                        </a:lnTo>
                        <a:lnTo>
                          <a:pt x="88925" y="23403"/>
                        </a:lnTo>
                        <a:lnTo>
                          <a:pt x="104998" y="0"/>
                        </a:lnTo>
                        <a:close/>
                        <a:moveTo>
                          <a:pt x="86358" y="44649"/>
                        </a:moveTo>
                        <a:lnTo>
                          <a:pt x="46955" y="46695"/>
                        </a:lnTo>
                        <a:lnTo>
                          <a:pt x="46955" y="102729"/>
                        </a:lnTo>
                        <a:lnTo>
                          <a:pt x="86358" y="103175"/>
                        </a:lnTo>
                        <a:lnTo>
                          <a:pt x="86358" y="4464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68" name="任意多边形: 形状 67"/>
                <p:cNvSpPr/>
                <p:nvPr/>
              </p:nvSpPr>
              <p:spPr>
                <a:xfrm>
                  <a:off x="10407062" y="3271926"/>
                  <a:ext cx="1280070" cy="1855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9498" h="79660">
                      <a:moveTo>
                        <a:pt x="492249" y="0"/>
                      </a:moveTo>
                      <a:lnTo>
                        <a:pt x="521425" y="25821"/>
                      </a:lnTo>
                      <a:lnTo>
                        <a:pt x="522552" y="30594"/>
                      </a:lnTo>
                      <a:lnTo>
                        <a:pt x="527431" y="31135"/>
                      </a:lnTo>
                      <a:lnTo>
                        <a:pt x="546609" y="48108"/>
                      </a:lnTo>
                      <a:cubicBezTo>
                        <a:pt x="551272" y="55178"/>
                        <a:pt x="550292" y="61019"/>
                        <a:pt x="543669" y="65633"/>
                      </a:cubicBezTo>
                      <a:lnTo>
                        <a:pt x="100868" y="72665"/>
                      </a:lnTo>
                      <a:cubicBezTo>
                        <a:pt x="70061" y="74228"/>
                        <a:pt x="45976" y="76559"/>
                        <a:pt x="28612" y="79660"/>
                      </a:cubicBezTo>
                      <a:lnTo>
                        <a:pt x="0" y="49411"/>
                      </a:lnTo>
                      <a:lnTo>
                        <a:pt x="451508" y="42193"/>
                      </a:lnTo>
                      <a:lnTo>
                        <a:pt x="49224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44" name="组合 43"/>
            <p:cNvGrpSpPr/>
            <p:nvPr/>
          </p:nvGrpSpPr>
          <p:grpSpPr>
            <a:xfrm rot="10800000" flipV="1">
              <a:off x="9989187" y="2919345"/>
              <a:ext cx="3679125" cy="2659182"/>
              <a:chOff x="9359527" y="93859"/>
              <a:chExt cx="3492429" cy="2524243"/>
            </a:xfrm>
            <a:grpFill/>
          </p:grpSpPr>
          <p:grpSp>
            <p:nvGrpSpPr>
              <p:cNvPr id="45" name="组合 44"/>
              <p:cNvGrpSpPr/>
              <p:nvPr/>
            </p:nvGrpSpPr>
            <p:grpSpPr>
              <a:xfrm>
                <a:off x="11494854" y="93859"/>
                <a:ext cx="1357102" cy="2524243"/>
                <a:chOff x="207028" y="285256"/>
                <a:chExt cx="1755726" cy="3265691"/>
              </a:xfrm>
              <a:grpFill/>
            </p:grpSpPr>
            <p:sp>
              <p:nvSpPr>
                <p:cNvPr id="55" name="任意多边形: 形状 54"/>
                <p:cNvSpPr/>
                <p:nvPr/>
              </p:nvSpPr>
              <p:spPr>
                <a:xfrm>
                  <a:off x="1271818" y="1803847"/>
                  <a:ext cx="229086" cy="2613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340" h="112191">
                      <a:moveTo>
                        <a:pt x="6848" y="22"/>
                      </a:moveTo>
                      <a:cubicBezTo>
                        <a:pt x="8793" y="-97"/>
                        <a:pt x="11151" y="268"/>
                        <a:pt x="13922" y="1118"/>
                      </a:cubicBezTo>
                      <a:cubicBezTo>
                        <a:pt x="61299" y="19101"/>
                        <a:pt x="89229" y="36564"/>
                        <a:pt x="97713" y="53505"/>
                      </a:cubicBezTo>
                      <a:cubicBezTo>
                        <a:pt x="101012" y="73374"/>
                        <a:pt x="91313" y="92151"/>
                        <a:pt x="68617" y="109837"/>
                      </a:cubicBezTo>
                      <a:cubicBezTo>
                        <a:pt x="53114" y="115095"/>
                        <a:pt x="41902" y="111548"/>
                        <a:pt x="34982" y="99196"/>
                      </a:cubicBezTo>
                      <a:cubicBezTo>
                        <a:pt x="27367" y="57871"/>
                        <a:pt x="15882" y="29532"/>
                        <a:pt x="528" y="14177"/>
                      </a:cubicBezTo>
                      <a:cubicBezTo>
                        <a:pt x="-1091" y="5099"/>
                        <a:pt x="1016" y="381"/>
                        <a:pt x="6848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任意多边形: 形状 55"/>
                <p:cNvSpPr/>
                <p:nvPr/>
              </p:nvSpPr>
              <p:spPr>
                <a:xfrm>
                  <a:off x="207028" y="2441911"/>
                  <a:ext cx="745958" cy="11090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190" h="569700">
                      <a:moveTo>
                        <a:pt x="289024" y="0"/>
                      </a:moveTo>
                      <a:lnTo>
                        <a:pt x="336575" y="43495"/>
                      </a:lnTo>
                      <a:cubicBezTo>
                        <a:pt x="341213" y="48779"/>
                        <a:pt x="339254" y="53827"/>
                        <a:pt x="330696" y="58639"/>
                      </a:cubicBezTo>
                      <a:lnTo>
                        <a:pt x="170743" y="60648"/>
                      </a:lnTo>
                      <a:lnTo>
                        <a:pt x="210108" y="72442"/>
                      </a:lnTo>
                      <a:cubicBezTo>
                        <a:pt x="218120" y="72442"/>
                        <a:pt x="220228" y="77589"/>
                        <a:pt x="216433" y="87883"/>
                      </a:cubicBezTo>
                      <a:lnTo>
                        <a:pt x="205792" y="109166"/>
                      </a:lnTo>
                      <a:lnTo>
                        <a:pt x="205792" y="282419"/>
                      </a:lnTo>
                      <a:lnTo>
                        <a:pt x="222898" y="243362"/>
                      </a:lnTo>
                      <a:cubicBezTo>
                        <a:pt x="240739" y="199774"/>
                        <a:pt x="258998" y="146671"/>
                        <a:pt x="277676" y="84051"/>
                      </a:cubicBezTo>
                      <a:lnTo>
                        <a:pt x="339365" y="117389"/>
                      </a:lnTo>
                      <a:cubicBezTo>
                        <a:pt x="345046" y="120241"/>
                        <a:pt x="347886" y="121667"/>
                        <a:pt x="347886" y="121667"/>
                      </a:cubicBezTo>
                      <a:cubicBezTo>
                        <a:pt x="347886" y="127670"/>
                        <a:pt x="345442" y="131899"/>
                        <a:pt x="340556" y="134355"/>
                      </a:cubicBezTo>
                      <a:lnTo>
                        <a:pt x="329877" y="147154"/>
                      </a:lnTo>
                      <a:cubicBezTo>
                        <a:pt x="323726" y="154844"/>
                        <a:pt x="313519" y="168995"/>
                        <a:pt x="299256" y="189607"/>
                      </a:cubicBezTo>
                      <a:cubicBezTo>
                        <a:pt x="275127" y="221773"/>
                        <a:pt x="253998" y="248602"/>
                        <a:pt x="235869" y="270093"/>
                      </a:cubicBezTo>
                      <a:lnTo>
                        <a:pt x="223010" y="284892"/>
                      </a:lnTo>
                      <a:lnTo>
                        <a:pt x="297507" y="285043"/>
                      </a:lnTo>
                      <a:lnTo>
                        <a:pt x="333784" y="249808"/>
                      </a:lnTo>
                      <a:lnTo>
                        <a:pt x="382600" y="294866"/>
                      </a:lnTo>
                      <a:cubicBezTo>
                        <a:pt x="384559" y="303945"/>
                        <a:pt x="381645" y="308484"/>
                        <a:pt x="373856" y="308484"/>
                      </a:cubicBezTo>
                      <a:lnTo>
                        <a:pt x="205792" y="312949"/>
                      </a:lnTo>
                      <a:lnTo>
                        <a:pt x="205792" y="430523"/>
                      </a:lnTo>
                      <a:lnTo>
                        <a:pt x="208024" y="495933"/>
                      </a:lnTo>
                      <a:cubicBezTo>
                        <a:pt x="201352" y="526170"/>
                        <a:pt x="185316" y="550615"/>
                        <a:pt x="159916" y="569268"/>
                      </a:cubicBezTo>
                      <a:cubicBezTo>
                        <a:pt x="149374" y="571277"/>
                        <a:pt x="142763" y="566279"/>
                        <a:pt x="140084" y="554274"/>
                      </a:cubicBezTo>
                      <a:lnTo>
                        <a:pt x="144772" y="439081"/>
                      </a:lnTo>
                      <a:lnTo>
                        <a:pt x="144772" y="313135"/>
                      </a:lnTo>
                      <a:lnTo>
                        <a:pt x="86990" y="315479"/>
                      </a:lnTo>
                      <a:cubicBezTo>
                        <a:pt x="65856" y="316992"/>
                        <a:pt x="43718" y="319324"/>
                        <a:pt x="20575" y="322474"/>
                      </a:cubicBezTo>
                      <a:lnTo>
                        <a:pt x="0" y="292187"/>
                      </a:lnTo>
                      <a:lnTo>
                        <a:pt x="144772" y="289732"/>
                      </a:lnTo>
                      <a:lnTo>
                        <a:pt x="144772" y="147675"/>
                      </a:lnTo>
                      <a:lnTo>
                        <a:pt x="140419" y="60983"/>
                      </a:lnTo>
                      <a:lnTo>
                        <a:pt x="105668" y="60983"/>
                      </a:lnTo>
                      <a:cubicBezTo>
                        <a:pt x="86122" y="62496"/>
                        <a:pt x="65075" y="64827"/>
                        <a:pt x="42528" y="67978"/>
                      </a:cubicBezTo>
                      <a:lnTo>
                        <a:pt x="16334" y="39998"/>
                      </a:lnTo>
                      <a:lnTo>
                        <a:pt x="255277" y="37505"/>
                      </a:lnTo>
                      <a:lnTo>
                        <a:pt x="289024" y="0"/>
                      </a:lnTo>
                      <a:close/>
                      <a:moveTo>
                        <a:pt x="205792" y="284043"/>
                      </a:moveTo>
                      <a:lnTo>
                        <a:pt x="205792" y="284857"/>
                      </a:lnTo>
                      <a:lnTo>
                        <a:pt x="207630" y="284861"/>
                      </a:lnTo>
                      <a:lnTo>
                        <a:pt x="205792" y="2840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任意多边形: 形状 56"/>
                <p:cNvSpPr/>
                <p:nvPr/>
              </p:nvSpPr>
              <p:spPr>
                <a:xfrm>
                  <a:off x="287651" y="285256"/>
                  <a:ext cx="563112" cy="10250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728" h="440045">
                      <a:moveTo>
                        <a:pt x="164111" y="137"/>
                      </a:moveTo>
                      <a:cubicBezTo>
                        <a:pt x="166129" y="391"/>
                        <a:pt x="168484" y="1002"/>
                        <a:pt x="171176" y="1969"/>
                      </a:cubicBezTo>
                      <a:lnTo>
                        <a:pt x="206299" y="25410"/>
                      </a:lnTo>
                      <a:cubicBezTo>
                        <a:pt x="211210" y="29056"/>
                        <a:pt x="211657" y="34029"/>
                        <a:pt x="207638" y="40330"/>
                      </a:cubicBezTo>
                      <a:lnTo>
                        <a:pt x="173966" y="98894"/>
                      </a:lnTo>
                      <a:lnTo>
                        <a:pt x="181296" y="99415"/>
                      </a:lnTo>
                      <a:lnTo>
                        <a:pt x="206225" y="75528"/>
                      </a:lnTo>
                      <a:lnTo>
                        <a:pt x="239450" y="104921"/>
                      </a:lnTo>
                      <a:cubicBezTo>
                        <a:pt x="244039" y="115091"/>
                        <a:pt x="241695" y="120176"/>
                        <a:pt x="232418" y="120176"/>
                      </a:cubicBezTo>
                      <a:lnTo>
                        <a:pt x="121680" y="124171"/>
                      </a:lnTo>
                      <a:lnTo>
                        <a:pt x="163325" y="136287"/>
                      </a:lnTo>
                      <a:cubicBezTo>
                        <a:pt x="170419" y="136287"/>
                        <a:pt x="171870" y="140975"/>
                        <a:pt x="167678" y="150351"/>
                      </a:cubicBezTo>
                      <a:lnTo>
                        <a:pt x="162060" y="159690"/>
                      </a:lnTo>
                      <a:lnTo>
                        <a:pt x="159790" y="193995"/>
                      </a:lnTo>
                      <a:lnTo>
                        <a:pt x="157632" y="204004"/>
                      </a:lnTo>
                      <a:lnTo>
                        <a:pt x="165446" y="204004"/>
                      </a:lnTo>
                      <a:lnTo>
                        <a:pt x="189630" y="180600"/>
                      </a:lnTo>
                      <a:lnTo>
                        <a:pt x="226912" y="211408"/>
                      </a:lnTo>
                      <a:cubicBezTo>
                        <a:pt x="228970" y="220635"/>
                        <a:pt x="226143" y="225249"/>
                        <a:pt x="218429" y="225249"/>
                      </a:cubicBezTo>
                      <a:lnTo>
                        <a:pt x="156888" y="227370"/>
                      </a:lnTo>
                      <a:cubicBezTo>
                        <a:pt x="149323" y="301560"/>
                        <a:pt x="102107" y="372452"/>
                        <a:pt x="15241" y="440045"/>
                      </a:cubicBezTo>
                      <a:cubicBezTo>
                        <a:pt x="2591" y="440045"/>
                        <a:pt x="-2184" y="436138"/>
                        <a:pt x="916" y="428325"/>
                      </a:cubicBezTo>
                      <a:cubicBezTo>
                        <a:pt x="66326" y="363560"/>
                        <a:pt x="99788" y="297418"/>
                        <a:pt x="101301" y="229900"/>
                      </a:cubicBezTo>
                      <a:lnTo>
                        <a:pt x="45527" y="232244"/>
                      </a:lnTo>
                      <a:cubicBezTo>
                        <a:pt x="36027" y="232244"/>
                        <a:pt x="31277" y="228300"/>
                        <a:pt x="31277" y="220412"/>
                      </a:cubicBezTo>
                      <a:cubicBezTo>
                        <a:pt x="31277" y="212574"/>
                        <a:pt x="35792" y="208654"/>
                        <a:pt x="44821" y="208654"/>
                      </a:cubicBezTo>
                      <a:lnTo>
                        <a:pt x="101301" y="206645"/>
                      </a:lnTo>
                      <a:cubicBezTo>
                        <a:pt x="101301" y="201833"/>
                        <a:pt x="101301" y="197083"/>
                        <a:pt x="101301" y="192395"/>
                      </a:cubicBezTo>
                      <a:lnTo>
                        <a:pt x="101301" y="169513"/>
                      </a:lnTo>
                      <a:lnTo>
                        <a:pt x="99323" y="124978"/>
                      </a:lnTo>
                      <a:lnTo>
                        <a:pt x="38533" y="127171"/>
                      </a:lnTo>
                      <a:cubicBezTo>
                        <a:pt x="30793" y="127171"/>
                        <a:pt x="25448" y="124244"/>
                        <a:pt x="22496" y="118390"/>
                      </a:cubicBezTo>
                      <a:cubicBezTo>
                        <a:pt x="20562" y="108518"/>
                        <a:pt x="24307" y="103582"/>
                        <a:pt x="33733" y="103582"/>
                      </a:cubicBezTo>
                      <a:lnTo>
                        <a:pt x="63945" y="103582"/>
                      </a:lnTo>
                      <a:cubicBezTo>
                        <a:pt x="63945" y="68458"/>
                        <a:pt x="63176" y="47015"/>
                        <a:pt x="61638" y="39251"/>
                      </a:cubicBezTo>
                      <a:cubicBezTo>
                        <a:pt x="61638" y="30743"/>
                        <a:pt x="66996" y="28424"/>
                        <a:pt x="77712" y="32293"/>
                      </a:cubicBezTo>
                      <a:lnTo>
                        <a:pt x="111161" y="46655"/>
                      </a:lnTo>
                      <a:cubicBezTo>
                        <a:pt x="114112" y="49607"/>
                        <a:pt x="115588" y="53055"/>
                        <a:pt x="115588" y="56999"/>
                      </a:cubicBezTo>
                      <a:lnTo>
                        <a:pt x="115588" y="101275"/>
                      </a:lnTo>
                      <a:lnTo>
                        <a:pt x="128313" y="101275"/>
                      </a:lnTo>
                      <a:cubicBezTo>
                        <a:pt x="141435" y="58933"/>
                        <a:pt x="150340" y="27667"/>
                        <a:pt x="155028" y="7476"/>
                      </a:cubicBezTo>
                      <a:cubicBezTo>
                        <a:pt x="155028" y="1821"/>
                        <a:pt x="158055" y="-626"/>
                        <a:pt x="164111" y="1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任意多边形: 形状 57"/>
                <p:cNvSpPr/>
                <p:nvPr/>
              </p:nvSpPr>
              <p:spPr>
                <a:xfrm>
                  <a:off x="1276534" y="320528"/>
                  <a:ext cx="421427" cy="877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907" h="376475">
                      <a:moveTo>
                        <a:pt x="84535" y="0"/>
                      </a:moveTo>
                      <a:lnTo>
                        <a:pt x="131230" y="30398"/>
                      </a:lnTo>
                      <a:cubicBezTo>
                        <a:pt x="137332" y="30398"/>
                        <a:pt x="138225" y="35136"/>
                        <a:pt x="133909" y="44611"/>
                      </a:cubicBezTo>
                      <a:lnTo>
                        <a:pt x="121556" y="61131"/>
                      </a:lnTo>
                      <a:lnTo>
                        <a:pt x="117017" y="254459"/>
                      </a:lnTo>
                      <a:lnTo>
                        <a:pt x="163935" y="206276"/>
                      </a:lnTo>
                      <a:cubicBezTo>
                        <a:pt x="177800" y="202605"/>
                        <a:pt x="183171" y="205891"/>
                        <a:pt x="180045" y="216136"/>
                      </a:cubicBezTo>
                      <a:lnTo>
                        <a:pt x="113147" y="315032"/>
                      </a:lnTo>
                      <a:cubicBezTo>
                        <a:pt x="111659" y="316595"/>
                        <a:pt x="108843" y="320452"/>
                        <a:pt x="104701" y="326603"/>
                      </a:cubicBezTo>
                      <a:cubicBezTo>
                        <a:pt x="92224" y="346025"/>
                        <a:pt x="84398" y="360499"/>
                        <a:pt x="81223" y="370024"/>
                      </a:cubicBezTo>
                      <a:cubicBezTo>
                        <a:pt x="74551" y="377217"/>
                        <a:pt x="67407" y="378396"/>
                        <a:pt x="59792" y="373559"/>
                      </a:cubicBezTo>
                      <a:lnTo>
                        <a:pt x="20836" y="339254"/>
                      </a:lnTo>
                      <a:cubicBezTo>
                        <a:pt x="16297" y="333251"/>
                        <a:pt x="15466" y="328054"/>
                        <a:pt x="18343" y="323664"/>
                      </a:cubicBezTo>
                      <a:cubicBezTo>
                        <a:pt x="21171" y="320836"/>
                        <a:pt x="27931" y="315590"/>
                        <a:pt x="38621" y="307925"/>
                      </a:cubicBezTo>
                      <a:cubicBezTo>
                        <a:pt x="51247" y="300037"/>
                        <a:pt x="59383" y="294270"/>
                        <a:pt x="63029" y="290624"/>
                      </a:cubicBezTo>
                      <a:lnTo>
                        <a:pt x="63029" y="56294"/>
                      </a:lnTo>
                      <a:lnTo>
                        <a:pt x="60834" y="56294"/>
                      </a:lnTo>
                      <a:cubicBezTo>
                        <a:pt x="50763" y="56294"/>
                        <a:pt x="38435" y="57857"/>
                        <a:pt x="23850" y="60982"/>
                      </a:cubicBezTo>
                      <a:lnTo>
                        <a:pt x="0" y="33375"/>
                      </a:lnTo>
                      <a:lnTo>
                        <a:pt x="60983" y="30659"/>
                      </a:lnTo>
                      <a:lnTo>
                        <a:pt x="8453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任意多边形: 形状 58"/>
                <p:cNvSpPr/>
                <p:nvPr/>
              </p:nvSpPr>
              <p:spPr>
                <a:xfrm>
                  <a:off x="277608" y="1698808"/>
                  <a:ext cx="560200" cy="430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200" h="288810">
                      <a:moveTo>
                        <a:pt x="313283" y="0"/>
                      </a:moveTo>
                      <a:lnTo>
                        <a:pt x="366638" y="30398"/>
                      </a:lnTo>
                      <a:cubicBezTo>
                        <a:pt x="373013" y="30398"/>
                        <a:pt x="376200" y="33771"/>
                        <a:pt x="376200" y="40518"/>
                      </a:cubicBezTo>
                      <a:cubicBezTo>
                        <a:pt x="376200" y="40518"/>
                        <a:pt x="374079" y="42627"/>
                        <a:pt x="369838" y="46844"/>
                      </a:cubicBezTo>
                      <a:lnTo>
                        <a:pt x="359829" y="62843"/>
                      </a:lnTo>
                      <a:lnTo>
                        <a:pt x="359829" y="140531"/>
                      </a:lnTo>
                      <a:lnTo>
                        <a:pt x="362098" y="196490"/>
                      </a:lnTo>
                      <a:cubicBezTo>
                        <a:pt x="360362" y="222089"/>
                        <a:pt x="346223" y="246496"/>
                        <a:pt x="319682" y="269714"/>
                      </a:cubicBezTo>
                      <a:cubicBezTo>
                        <a:pt x="302394" y="278420"/>
                        <a:pt x="292335" y="276175"/>
                        <a:pt x="289508" y="262979"/>
                      </a:cubicBezTo>
                      <a:lnTo>
                        <a:pt x="289508" y="53987"/>
                      </a:lnTo>
                      <a:lnTo>
                        <a:pt x="65670" y="58489"/>
                      </a:lnTo>
                      <a:lnTo>
                        <a:pt x="65670" y="215503"/>
                      </a:lnTo>
                      <a:cubicBezTo>
                        <a:pt x="60635" y="245790"/>
                        <a:pt x="47228" y="269317"/>
                        <a:pt x="25449" y="286085"/>
                      </a:cubicBezTo>
                      <a:cubicBezTo>
                        <a:pt x="14238" y="291666"/>
                        <a:pt x="5754" y="288677"/>
                        <a:pt x="0" y="277118"/>
                      </a:cubicBezTo>
                      <a:lnTo>
                        <a:pt x="2344" y="172901"/>
                      </a:lnTo>
                      <a:lnTo>
                        <a:pt x="2344" y="72516"/>
                      </a:lnTo>
                      <a:lnTo>
                        <a:pt x="2344" y="18827"/>
                      </a:lnTo>
                      <a:cubicBezTo>
                        <a:pt x="2344" y="9376"/>
                        <a:pt x="7999" y="7516"/>
                        <a:pt x="19310" y="13246"/>
                      </a:cubicBezTo>
                      <a:lnTo>
                        <a:pt x="58415" y="32779"/>
                      </a:lnTo>
                      <a:lnTo>
                        <a:pt x="287833" y="30510"/>
                      </a:lnTo>
                      <a:lnTo>
                        <a:pt x="31328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0" name="任意多边形: 形状 59"/>
                <p:cNvSpPr/>
                <p:nvPr/>
              </p:nvSpPr>
              <p:spPr>
                <a:xfrm flipH="1">
                  <a:off x="1298929" y="2506884"/>
                  <a:ext cx="663825" cy="694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9553" h="355141">
                      <a:moveTo>
                        <a:pt x="259147" y="0"/>
                      </a:moveTo>
                      <a:lnTo>
                        <a:pt x="333412" y="30398"/>
                      </a:lnTo>
                      <a:cubicBezTo>
                        <a:pt x="340135" y="30398"/>
                        <a:pt x="341338" y="35135"/>
                        <a:pt x="337022" y="44611"/>
                      </a:cubicBezTo>
                      <a:lnTo>
                        <a:pt x="331664" y="53578"/>
                      </a:lnTo>
                      <a:cubicBezTo>
                        <a:pt x="330101" y="144685"/>
                        <a:pt x="307008" y="210145"/>
                        <a:pt x="262384" y="249956"/>
                      </a:cubicBezTo>
                      <a:cubicBezTo>
                        <a:pt x="225500" y="290090"/>
                        <a:pt x="143123" y="325152"/>
                        <a:pt x="15255" y="355141"/>
                      </a:cubicBezTo>
                      <a:cubicBezTo>
                        <a:pt x="8409" y="355141"/>
                        <a:pt x="3324" y="351842"/>
                        <a:pt x="0" y="345244"/>
                      </a:cubicBezTo>
                      <a:cubicBezTo>
                        <a:pt x="0" y="340903"/>
                        <a:pt x="2778" y="337331"/>
                        <a:pt x="8335" y="334528"/>
                      </a:cubicBezTo>
                      <a:cubicBezTo>
                        <a:pt x="113060" y="302208"/>
                        <a:pt x="179983" y="267667"/>
                        <a:pt x="209104" y="230906"/>
                      </a:cubicBezTo>
                      <a:cubicBezTo>
                        <a:pt x="242491" y="192980"/>
                        <a:pt x="259953" y="128699"/>
                        <a:pt x="261491" y="38062"/>
                      </a:cubicBezTo>
                      <a:lnTo>
                        <a:pt x="25914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6" name="组合 45"/>
              <p:cNvGrpSpPr/>
              <p:nvPr/>
            </p:nvGrpSpPr>
            <p:grpSpPr>
              <a:xfrm>
                <a:off x="9359527" y="122858"/>
                <a:ext cx="1961694" cy="2030293"/>
                <a:chOff x="9376684" y="272556"/>
                <a:chExt cx="2613401" cy="2704789"/>
              </a:xfrm>
              <a:grpFill/>
            </p:grpSpPr>
            <p:sp>
              <p:nvSpPr>
                <p:cNvPr id="47" name="任意多边形: 形状 46"/>
                <p:cNvSpPr/>
                <p:nvPr/>
              </p:nvSpPr>
              <p:spPr>
                <a:xfrm>
                  <a:off x="10294083" y="272556"/>
                  <a:ext cx="593461" cy="13663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4756" h="586554">
                      <a:moveTo>
                        <a:pt x="86544" y="0"/>
                      </a:moveTo>
                      <a:lnTo>
                        <a:pt x="156456" y="16669"/>
                      </a:lnTo>
                      <a:cubicBezTo>
                        <a:pt x="164418" y="20018"/>
                        <a:pt x="165695" y="26678"/>
                        <a:pt x="160288" y="36649"/>
                      </a:cubicBezTo>
                      <a:lnTo>
                        <a:pt x="154186" y="50900"/>
                      </a:lnTo>
                      <a:lnTo>
                        <a:pt x="152028" y="86395"/>
                      </a:lnTo>
                      <a:lnTo>
                        <a:pt x="175915" y="86730"/>
                      </a:lnTo>
                      <a:lnTo>
                        <a:pt x="202927" y="60685"/>
                      </a:lnTo>
                      <a:lnTo>
                        <a:pt x="240878" y="94841"/>
                      </a:lnTo>
                      <a:cubicBezTo>
                        <a:pt x="243904" y="99281"/>
                        <a:pt x="242515" y="105086"/>
                        <a:pt x="236711" y="112254"/>
                      </a:cubicBezTo>
                      <a:lnTo>
                        <a:pt x="152117" y="114084"/>
                      </a:lnTo>
                      <a:lnTo>
                        <a:pt x="201960" y="140717"/>
                      </a:lnTo>
                      <a:cubicBezTo>
                        <a:pt x="207590" y="144314"/>
                        <a:pt x="208310" y="150366"/>
                        <a:pt x="204118" y="158875"/>
                      </a:cubicBezTo>
                      <a:lnTo>
                        <a:pt x="163711" y="217178"/>
                      </a:lnTo>
                      <a:lnTo>
                        <a:pt x="185328" y="217178"/>
                      </a:lnTo>
                      <a:lnTo>
                        <a:pt x="212006" y="189124"/>
                      </a:lnTo>
                      <a:lnTo>
                        <a:pt x="248022" y="221010"/>
                      </a:lnTo>
                      <a:cubicBezTo>
                        <a:pt x="252512" y="223243"/>
                        <a:pt x="254756" y="225884"/>
                        <a:pt x="254756" y="228935"/>
                      </a:cubicBezTo>
                      <a:cubicBezTo>
                        <a:pt x="254756" y="235261"/>
                        <a:pt x="250899" y="238423"/>
                        <a:pt x="243185" y="238423"/>
                      </a:cubicBezTo>
                      <a:lnTo>
                        <a:pt x="149721" y="242739"/>
                      </a:lnTo>
                      <a:lnTo>
                        <a:pt x="149721" y="317525"/>
                      </a:lnTo>
                      <a:lnTo>
                        <a:pt x="168808" y="317935"/>
                      </a:lnTo>
                      <a:lnTo>
                        <a:pt x="196193" y="291852"/>
                      </a:lnTo>
                      <a:lnTo>
                        <a:pt x="233065" y="327385"/>
                      </a:lnTo>
                      <a:cubicBezTo>
                        <a:pt x="235074" y="336563"/>
                        <a:pt x="232184" y="341152"/>
                        <a:pt x="224396" y="341152"/>
                      </a:cubicBezTo>
                      <a:lnTo>
                        <a:pt x="149721" y="343310"/>
                      </a:lnTo>
                      <a:lnTo>
                        <a:pt x="149721" y="413296"/>
                      </a:lnTo>
                      <a:lnTo>
                        <a:pt x="151953" y="505235"/>
                      </a:lnTo>
                      <a:cubicBezTo>
                        <a:pt x="148630" y="530213"/>
                        <a:pt x="135421" y="555886"/>
                        <a:pt x="112328" y="582253"/>
                      </a:cubicBezTo>
                      <a:cubicBezTo>
                        <a:pt x="97544" y="589620"/>
                        <a:pt x="87337" y="587524"/>
                        <a:pt x="81707" y="575965"/>
                      </a:cubicBezTo>
                      <a:lnTo>
                        <a:pt x="86395" y="408608"/>
                      </a:lnTo>
                      <a:lnTo>
                        <a:pt x="88739" y="343496"/>
                      </a:lnTo>
                      <a:lnTo>
                        <a:pt x="42267" y="345803"/>
                      </a:lnTo>
                      <a:cubicBezTo>
                        <a:pt x="36091" y="345803"/>
                        <a:pt x="31341" y="342504"/>
                        <a:pt x="28017" y="335906"/>
                      </a:cubicBezTo>
                      <a:cubicBezTo>
                        <a:pt x="28017" y="326802"/>
                        <a:pt x="32445" y="322251"/>
                        <a:pt x="41300" y="322251"/>
                      </a:cubicBezTo>
                      <a:lnTo>
                        <a:pt x="88739" y="320279"/>
                      </a:lnTo>
                      <a:lnTo>
                        <a:pt x="88739" y="243074"/>
                      </a:lnTo>
                      <a:lnTo>
                        <a:pt x="20687" y="245381"/>
                      </a:lnTo>
                      <a:cubicBezTo>
                        <a:pt x="13494" y="246968"/>
                        <a:pt x="8161" y="243508"/>
                        <a:pt x="4688" y="235000"/>
                      </a:cubicBezTo>
                      <a:cubicBezTo>
                        <a:pt x="4688" y="226219"/>
                        <a:pt x="8620" y="221829"/>
                        <a:pt x="16483" y="221829"/>
                      </a:cubicBezTo>
                      <a:lnTo>
                        <a:pt x="46695" y="221829"/>
                      </a:lnTo>
                      <a:cubicBezTo>
                        <a:pt x="46695" y="185143"/>
                        <a:pt x="45913" y="162918"/>
                        <a:pt x="44351" y="155154"/>
                      </a:cubicBezTo>
                      <a:cubicBezTo>
                        <a:pt x="44351" y="145108"/>
                        <a:pt x="48940" y="140866"/>
                        <a:pt x="58117" y="142429"/>
                      </a:cubicBezTo>
                      <a:lnTo>
                        <a:pt x="96143" y="162484"/>
                      </a:lnTo>
                      <a:cubicBezTo>
                        <a:pt x="96143" y="162484"/>
                        <a:pt x="97656" y="163997"/>
                        <a:pt x="100682" y="167023"/>
                      </a:cubicBezTo>
                      <a:cubicBezTo>
                        <a:pt x="100682" y="169379"/>
                        <a:pt x="100682" y="170632"/>
                        <a:pt x="100682" y="170781"/>
                      </a:cubicBezTo>
                      <a:lnTo>
                        <a:pt x="98338" y="219522"/>
                      </a:lnTo>
                      <a:lnTo>
                        <a:pt x="113779" y="219522"/>
                      </a:lnTo>
                      <a:cubicBezTo>
                        <a:pt x="128122" y="185292"/>
                        <a:pt x="138189" y="156586"/>
                        <a:pt x="143980" y="133406"/>
                      </a:cubicBezTo>
                      <a:lnTo>
                        <a:pt x="147913" y="114175"/>
                      </a:lnTo>
                      <a:lnTo>
                        <a:pt x="16520" y="117017"/>
                      </a:lnTo>
                      <a:cubicBezTo>
                        <a:pt x="8359" y="117017"/>
                        <a:pt x="2853" y="112750"/>
                        <a:pt x="0" y="104217"/>
                      </a:cubicBezTo>
                      <a:cubicBezTo>
                        <a:pt x="0" y="95461"/>
                        <a:pt x="5469" y="91083"/>
                        <a:pt x="16408" y="91083"/>
                      </a:cubicBezTo>
                      <a:lnTo>
                        <a:pt x="84162" y="89074"/>
                      </a:lnTo>
                      <a:lnTo>
                        <a:pt x="8654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" name="任意多边形: 形状 47"/>
                <p:cNvSpPr/>
                <p:nvPr/>
              </p:nvSpPr>
              <p:spPr>
                <a:xfrm>
                  <a:off x="9376684" y="285256"/>
                  <a:ext cx="523621" cy="2780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776" h="119361">
                      <a:moveTo>
                        <a:pt x="77205" y="0"/>
                      </a:moveTo>
                      <a:lnTo>
                        <a:pt x="146187" y="17004"/>
                      </a:lnTo>
                      <a:cubicBezTo>
                        <a:pt x="153206" y="22982"/>
                        <a:pt x="153988" y="29642"/>
                        <a:pt x="148531" y="36984"/>
                      </a:cubicBezTo>
                      <a:lnTo>
                        <a:pt x="142540" y="52983"/>
                      </a:lnTo>
                      <a:lnTo>
                        <a:pt x="140345" y="91083"/>
                      </a:lnTo>
                      <a:lnTo>
                        <a:pt x="162520" y="91083"/>
                      </a:lnTo>
                      <a:lnTo>
                        <a:pt x="189533" y="67717"/>
                      </a:lnTo>
                      <a:lnTo>
                        <a:pt x="222275" y="99529"/>
                      </a:lnTo>
                      <a:cubicBezTo>
                        <a:pt x="226814" y="109625"/>
                        <a:pt x="225177" y="114673"/>
                        <a:pt x="217364" y="114673"/>
                      </a:cubicBezTo>
                      <a:lnTo>
                        <a:pt x="16520" y="119361"/>
                      </a:lnTo>
                      <a:cubicBezTo>
                        <a:pt x="5507" y="119361"/>
                        <a:pt x="0" y="115417"/>
                        <a:pt x="0" y="107529"/>
                      </a:cubicBezTo>
                      <a:cubicBezTo>
                        <a:pt x="0" y="99690"/>
                        <a:pt x="5321" y="95771"/>
                        <a:pt x="15962" y="95771"/>
                      </a:cubicBezTo>
                      <a:lnTo>
                        <a:pt x="74824" y="93725"/>
                      </a:lnTo>
                      <a:lnTo>
                        <a:pt x="772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" name="任意多边形: 形状 48"/>
                <p:cNvSpPr/>
                <p:nvPr/>
              </p:nvSpPr>
              <p:spPr>
                <a:xfrm>
                  <a:off x="9543813" y="980563"/>
                  <a:ext cx="246403" cy="3583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774" h="153833">
                      <a:moveTo>
                        <a:pt x="7721" y="2"/>
                      </a:moveTo>
                      <a:cubicBezTo>
                        <a:pt x="9839" y="-33"/>
                        <a:pt x="12392" y="411"/>
                        <a:pt x="15381" y="1335"/>
                      </a:cubicBezTo>
                      <a:cubicBezTo>
                        <a:pt x="47751" y="22369"/>
                        <a:pt x="70845" y="41320"/>
                        <a:pt x="84661" y="58187"/>
                      </a:cubicBezTo>
                      <a:cubicBezTo>
                        <a:pt x="96592" y="71830"/>
                        <a:pt x="103401" y="84443"/>
                        <a:pt x="105087" y="96027"/>
                      </a:cubicBezTo>
                      <a:cubicBezTo>
                        <a:pt x="106650" y="101186"/>
                        <a:pt x="105546" y="109632"/>
                        <a:pt x="101776" y="121365"/>
                      </a:cubicBezTo>
                      <a:cubicBezTo>
                        <a:pt x="100883" y="122258"/>
                        <a:pt x="100437" y="122927"/>
                        <a:pt x="100437" y="123374"/>
                      </a:cubicBezTo>
                      <a:cubicBezTo>
                        <a:pt x="92673" y="140812"/>
                        <a:pt x="82974" y="150510"/>
                        <a:pt x="71341" y="152470"/>
                      </a:cubicBezTo>
                      <a:cubicBezTo>
                        <a:pt x="53208" y="157158"/>
                        <a:pt x="44142" y="149754"/>
                        <a:pt x="44142" y="130257"/>
                      </a:cubicBezTo>
                      <a:cubicBezTo>
                        <a:pt x="36527" y="84567"/>
                        <a:pt x="21955" y="45574"/>
                        <a:pt x="424" y="13278"/>
                      </a:cubicBezTo>
                      <a:cubicBezTo>
                        <a:pt x="-1064" y="4535"/>
                        <a:pt x="1368" y="109"/>
                        <a:pt x="772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" name="任意多边形: 形状 49"/>
                <p:cNvSpPr/>
                <p:nvPr/>
              </p:nvSpPr>
              <p:spPr>
                <a:xfrm>
                  <a:off x="10271950" y="2057940"/>
                  <a:ext cx="560160" cy="9194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0461" h="394675">
                      <a:moveTo>
                        <a:pt x="131378" y="0"/>
                      </a:moveTo>
                      <a:lnTo>
                        <a:pt x="180305" y="32742"/>
                      </a:lnTo>
                      <a:cubicBezTo>
                        <a:pt x="186358" y="32742"/>
                        <a:pt x="187276" y="37467"/>
                        <a:pt x="183059" y="46918"/>
                      </a:cubicBezTo>
                      <a:lnTo>
                        <a:pt x="172827" y="63215"/>
                      </a:lnTo>
                      <a:lnTo>
                        <a:pt x="161367" y="266179"/>
                      </a:lnTo>
                      <a:lnTo>
                        <a:pt x="224470" y="206536"/>
                      </a:lnTo>
                      <a:cubicBezTo>
                        <a:pt x="236897" y="202716"/>
                        <a:pt x="242082" y="206610"/>
                        <a:pt x="240023" y="218219"/>
                      </a:cubicBezTo>
                      <a:lnTo>
                        <a:pt x="162744" y="330659"/>
                      </a:lnTo>
                      <a:cubicBezTo>
                        <a:pt x="158130" y="339886"/>
                        <a:pt x="149337" y="352636"/>
                        <a:pt x="136364" y="368908"/>
                      </a:cubicBezTo>
                      <a:cubicBezTo>
                        <a:pt x="128947" y="377837"/>
                        <a:pt x="124607" y="383542"/>
                        <a:pt x="123341" y="386023"/>
                      </a:cubicBezTo>
                      <a:cubicBezTo>
                        <a:pt x="120489" y="393464"/>
                        <a:pt x="113879" y="396106"/>
                        <a:pt x="103510" y="393948"/>
                      </a:cubicBezTo>
                      <a:lnTo>
                        <a:pt x="62657" y="350713"/>
                      </a:lnTo>
                      <a:cubicBezTo>
                        <a:pt x="58242" y="344859"/>
                        <a:pt x="57311" y="339911"/>
                        <a:pt x="59866" y="335868"/>
                      </a:cubicBezTo>
                      <a:cubicBezTo>
                        <a:pt x="75444" y="326492"/>
                        <a:pt x="92063" y="315193"/>
                        <a:pt x="109724" y="301972"/>
                      </a:cubicBezTo>
                      <a:lnTo>
                        <a:pt x="107491" y="58675"/>
                      </a:lnTo>
                      <a:lnTo>
                        <a:pt x="77800" y="60982"/>
                      </a:lnTo>
                      <a:cubicBezTo>
                        <a:pt x="62248" y="60982"/>
                        <a:pt x="44971" y="62545"/>
                        <a:pt x="25971" y="65670"/>
                      </a:cubicBezTo>
                      <a:lnTo>
                        <a:pt x="0" y="35495"/>
                      </a:lnTo>
                      <a:lnTo>
                        <a:pt x="105482" y="32891"/>
                      </a:lnTo>
                      <a:lnTo>
                        <a:pt x="13137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51" name="组合 50"/>
                <p:cNvGrpSpPr/>
                <p:nvPr/>
              </p:nvGrpSpPr>
              <p:grpSpPr>
                <a:xfrm>
                  <a:off x="11210961" y="297956"/>
                  <a:ext cx="779124" cy="2276380"/>
                  <a:chOff x="11210957" y="297956"/>
                  <a:chExt cx="779124" cy="2276380"/>
                </a:xfrm>
                <a:grpFill/>
              </p:grpSpPr>
              <p:sp>
                <p:nvSpPr>
                  <p:cNvPr id="52" name="任意多边形: 形状 51"/>
                  <p:cNvSpPr/>
                  <p:nvPr/>
                </p:nvSpPr>
                <p:spPr>
                  <a:xfrm>
                    <a:off x="11210957" y="1243379"/>
                    <a:ext cx="779124" cy="2747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456" h="117954">
                        <a:moveTo>
                          <a:pt x="125383" y="72"/>
                        </a:moveTo>
                        <a:cubicBezTo>
                          <a:pt x="127309" y="259"/>
                          <a:pt x="129555" y="807"/>
                          <a:pt x="132123" y="1719"/>
                        </a:cubicBezTo>
                        <a:lnTo>
                          <a:pt x="188156" y="20397"/>
                        </a:lnTo>
                        <a:cubicBezTo>
                          <a:pt x="193638" y="24341"/>
                          <a:pt x="194270" y="29575"/>
                          <a:pt x="190054" y="36098"/>
                        </a:cubicBezTo>
                        <a:cubicBezTo>
                          <a:pt x="188045" y="39075"/>
                          <a:pt x="187040" y="45735"/>
                          <a:pt x="187040" y="56078"/>
                        </a:cubicBezTo>
                        <a:lnTo>
                          <a:pt x="184696" y="82644"/>
                        </a:lnTo>
                        <a:lnTo>
                          <a:pt x="250701" y="82867"/>
                        </a:lnTo>
                        <a:lnTo>
                          <a:pt x="287015" y="47632"/>
                        </a:lnTo>
                        <a:lnTo>
                          <a:pt x="331887" y="88746"/>
                        </a:lnTo>
                        <a:cubicBezTo>
                          <a:pt x="336501" y="98866"/>
                          <a:pt x="334901" y="103927"/>
                          <a:pt x="327087" y="103927"/>
                        </a:cubicBezTo>
                        <a:lnTo>
                          <a:pt x="88888" y="110922"/>
                        </a:lnTo>
                        <a:cubicBezTo>
                          <a:pt x="83084" y="110922"/>
                          <a:pt x="72393" y="111703"/>
                          <a:pt x="56816" y="113266"/>
                        </a:cubicBezTo>
                        <a:cubicBezTo>
                          <a:pt x="41933" y="114754"/>
                          <a:pt x="29952" y="116317"/>
                          <a:pt x="20874" y="117954"/>
                        </a:cubicBezTo>
                        <a:lnTo>
                          <a:pt x="0" y="87704"/>
                        </a:lnTo>
                        <a:lnTo>
                          <a:pt x="119063" y="85249"/>
                        </a:lnTo>
                        <a:lnTo>
                          <a:pt x="116719" y="8193"/>
                        </a:lnTo>
                        <a:cubicBezTo>
                          <a:pt x="116719" y="2221"/>
                          <a:pt x="119607" y="-486"/>
                          <a:pt x="125383" y="7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3" name="任意多边形: 形状 52"/>
                  <p:cNvSpPr/>
                  <p:nvPr/>
                </p:nvSpPr>
                <p:spPr>
                  <a:xfrm>
                    <a:off x="11357578" y="297956"/>
                    <a:ext cx="524497" cy="3868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152" h="166055">
                        <a:moveTo>
                          <a:pt x="171673" y="0"/>
                        </a:moveTo>
                        <a:lnTo>
                          <a:pt x="220749" y="31031"/>
                        </a:lnTo>
                        <a:cubicBezTo>
                          <a:pt x="226305" y="36091"/>
                          <a:pt x="226603" y="40990"/>
                          <a:pt x="221642" y="45727"/>
                        </a:cubicBezTo>
                        <a:lnTo>
                          <a:pt x="210406" y="58787"/>
                        </a:lnTo>
                        <a:lnTo>
                          <a:pt x="210406" y="107379"/>
                        </a:lnTo>
                        <a:lnTo>
                          <a:pt x="212266" y="112923"/>
                        </a:lnTo>
                        <a:cubicBezTo>
                          <a:pt x="214151" y="120315"/>
                          <a:pt x="211931" y="124011"/>
                          <a:pt x="205606" y="124011"/>
                        </a:cubicBezTo>
                        <a:cubicBezTo>
                          <a:pt x="154310" y="124011"/>
                          <a:pt x="103188" y="124743"/>
                          <a:pt x="52239" y="126206"/>
                        </a:cubicBezTo>
                        <a:cubicBezTo>
                          <a:pt x="49709" y="135086"/>
                          <a:pt x="40717" y="146397"/>
                          <a:pt x="25264" y="160139"/>
                        </a:cubicBezTo>
                        <a:cubicBezTo>
                          <a:pt x="19360" y="164083"/>
                          <a:pt x="14883" y="166055"/>
                          <a:pt x="11832" y="166055"/>
                        </a:cubicBezTo>
                        <a:cubicBezTo>
                          <a:pt x="6797" y="166055"/>
                          <a:pt x="2853" y="161714"/>
                          <a:pt x="0" y="153033"/>
                        </a:cubicBezTo>
                        <a:lnTo>
                          <a:pt x="2344" y="100533"/>
                        </a:lnTo>
                        <a:lnTo>
                          <a:pt x="2344" y="74861"/>
                        </a:lnTo>
                        <a:cubicBezTo>
                          <a:pt x="2344" y="43061"/>
                          <a:pt x="1563" y="24048"/>
                          <a:pt x="0" y="17822"/>
                        </a:cubicBezTo>
                        <a:cubicBezTo>
                          <a:pt x="0" y="9066"/>
                          <a:pt x="5904" y="6499"/>
                          <a:pt x="17711" y="10120"/>
                        </a:cubicBezTo>
                        <a:lnTo>
                          <a:pt x="60350" y="28017"/>
                        </a:lnTo>
                        <a:lnTo>
                          <a:pt x="145628" y="25970"/>
                        </a:lnTo>
                        <a:lnTo>
                          <a:pt x="171673" y="0"/>
                        </a:lnTo>
                        <a:close/>
                        <a:moveTo>
                          <a:pt x="147116" y="49299"/>
                        </a:moveTo>
                        <a:lnTo>
                          <a:pt x="56332" y="51495"/>
                        </a:lnTo>
                        <a:lnTo>
                          <a:pt x="56332" y="100385"/>
                        </a:lnTo>
                        <a:lnTo>
                          <a:pt x="147116" y="100682"/>
                        </a:lnTo>
                        <a:lnTo>
                          <a:pt x="147116" y="4929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4" name="任意多边形: 形状 53"/>
                  <p:cNvSpPr/>
                  <p:nvPr/>
                </p:nvSpPr>
                <p:spPr>
                  <a:xfrm>
                    <a:off x="11357578" y="2090785"/>
                    <a:ext cx="444177" cy="4835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3068" h="166637">
                        <a:moveTo>
                          <a:pt x="104998" y="0"/>
                        </a:moveTo>
                        <a:lnTo>
                          <a:pt x="148270" y="26380"/>
                        </a:lnTo>
                        <a:cubicBezTo>
                          <a:pt x="153876" y="30398"/>
                          <a:pt x="154570" y="35669"/>
                          <a:pt x="150353" y="42193"/>
                        </a:cubicBezTo>
                        <a:lnTo>
                          <a:pt x="142689" y="53727"/>
                        </a:lnTo>
                        <a:lnTo>
                          <a:pt x="142689" y="107417"/>
                        </a:lnTo>
                        <a:lnTo>
                          <a:pt x="143507" y="109798"/>
                        </a:lnTo>
                        <a:cubicBezTo>
                          <a:pt x="146062" y="109798"/>
                          <a:pt x="145566" y="115317"/>
                          <a:pt x="142019" y="126355"/>
                        </a:cubicBezTo>
                        <a:cubicBezTo>
                          <a:pt x="114163" y="123255"/>
                          <a:pt x="82190" y="123106"/>
                          <a:pt x="46100" y="125909"/>
                        </a:cubicBezTo>
                        <a:cubicBezTo>
                          <a:pt x="44859" y="135955"/>
                          <a:pt x="37133" y="148977"/>
                          <a:pt x="22920" y="164976"/>
                        </a:cubicBezTo>
                        <a:cubicBezTo>
                          <a:pt x="7640" y="168821"/>
                          <a:pt x="0" y="165993"/>
                          <a:pt x="0" y="156493"/>
                        </a:cubicBezTo>
                        <a:lnTo>
                          <a:pt x="2307" y="67829"/>
                        </a:lnTo>
                        <a:cubicBezTo>
                          <a:pt x="2307" y="63637"/>
                          <a:pt x="1538" y="53033"/>
                          <a:pt x="0" y="36017"/>
                        </a:cubicBezTo>
                        <a:cubicBezTo>
                          <a:pt x="0" y="24557"/>
                          <a:pt x="0" y="17277"/>
                          <a:pt x="0" y="14176"/>
                        </a:cubicBezTo>
                        <a:cubicBezTo>
                          <a:pt x="0" y="6288"/>
                          <a:pt x="4973" y="4093"/>
                          <a:pt x="14920" y="7590"/>
                        </a:cubicBezTo>
                        <a:lnTo>
                          <a:pt x="46583" y="23403"/>
                        </a:lnTo>
                        <a:lnTo>
                          <a:pt x="88925" y="23403"/>
                        </a:lnTo>
                        <a:lnTo>
                          <a:pt x="104998" y="0"/>
                        </a:lnTo>
                        <a:close/>
                        <a:moveTo>
                          <a:pt x="86358" y="44649"/>
                        </a:moveTo>
                        <a:lnTo>
                          <a:pt x="46955" y="46695"/>
                        </a:lnTo>
                        <a:lnTo>
                          <a:pt x="46955" y="102729"/>
                        </a:lnTo>
                        <a:lnTo>
                          <a:pt x="86358" y="103175"/>
                        </a:lnTo>
                        <a:lnTo>
                          <a:pt x="86358" y="4464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86" name="任意多边形: 形状 85"/>
          <p:cNvSpPr/>
          <p:nvPr userDrawn="1"/>
        </p:nvSpPr>
        <p:spPr>
          <a:xfrm rot="10800000" flipH="1">
            <a:off x="5238181" y="394307"/>
            <a:ext cx="422266" cy="768698"/>
          </a:xfrm>
          <a:custGeom>
            <a:avLst/>
            <a:gdLst/>
            <a:ahLst/>
            <a:cxnLst/>
            <a:rect l="l" t="t" r="r" b="b"/>
            <a:pathLst>
              <a:path w="241728" h="440045">
                <a:moveTo>
                  <a:pt x="164111" y="137"/>
                </a:moveTo>
                <a:cubicBezTo>
                  <a:pt x="166129" y="391"/>
                  <a:pt x="168484" y="1002"/>
                  <a:pt x="171176" y="1969"/>
                </a:cubicBezTo>
                <a:lnTo>
                  <a:pt x="206299" y="25410"/>
                </a:lnTo>
                <a:cubicBezTo>
                  <a:pt x="211210" y="29056"/>
                  <a:pt x="211657" y="34029"/>
                  <a:pt x="207638" y="40330"/>
                </a:cubicBezTo>
                <a:lnTo>
                  <a:pt x="173966" y="98894"/>
                </a:lnTo>
                <a:lnTo>
                  <a:pt x="181296" y="99415"/>
                </a:lnTo>
                <a:lnTo>
                  <a:pt x="206225" y="75528"/>
                </a:lnTo>
                <a:lnTo>
                  <a:pt x="239450" y="104921"/>
                </a:lnTo>
                <a:cubicBezTo>
                  <a:pt x="244039" y="115091"/>
                  <a:pt x="241695" y="120176"/>
                  <a:pt x="232418" y="120176"/>
                </a:cubicBezTo>
                <a:lnTo>
                  <a:pt x="121680" y="124171"/>
                </a:lnTo>
                <a:lnTo>
                  <a:pt x="163325" y="136287"/>
                </a:lnTo>
                <a:cubicBezTo>
                  <a:pt x="170419" y="136287"/>
                  <a:pt x="171870" y="140975"/>
                  <a:pt x="167678" y="150351"/>
                </a:cubicBezTo>
                <a:lnTo>
                  <a:pt x="162060" y="159690"/>
                </a:lnTo>
                <a:lnTo>
                  <a:pt x="159790" y="193995"/>
                </a:lnTo>
                <a:lnTo>
                  <a:pt x="157632" y="204004"/>
                </a:lnTo>
                <a:lnTo>
                  <a:pt x="165446" y="204004"/>
                </a:lnTo>
                <a:lnTo>
                  <a:pt x="189630" y="180600"/>
                </a:lnTo>
                <a:lnTo>
                  <a:pt x="226912" y="211408"/>
                </a:lnTo>
                <a:cubicBezTo>
                  <a:pt x="228970" y="220635"/>
                  <a:pt x="226143" y="225249"/>
                  <a:pt x="218429" y="225249"/>
                </a:cubicBezTo>
                <a:lnTo>
                  <a:pt x="156888" y="227370"/>
                </a:lnTo>
                <a:cubicBezTo>
                  <a:pt x="149323" y="301560"/>
                  <a:pt x="102107" y="372452"/>
                  <a:pt x="15241" y="440045"/>
                </a:cubicBezTo>
                <a:cubicBezTo>
                  <a:pt x="2591" y="440045"/>
                  <a:pt x="-2184" y="436138"/>
                  <a:pt x="916" y="428325"/>
                </a:cubicBezTo>
                <a:cubicBezTo>
                  <a:pt x="66326" y="363560"/>
                  <a:pt x="99788" y="297418"/>
                  <a:pt x="101301" y="229900"/>
                </a:cubicBezTo>
                <a:lnTo>
                  <a:pt x="45527" y="232244"/>
                </a:lnTo>
                <a:cubicBezTo>
                  <a:pt x="36027" y="232244"/>
                  <a:pt x="31277" y="228300"/>
                  <a:pt x="31277" y="220412"/>
                </a:cubicBezTo>
                <a:cubicBezTo>
                  <a:pt x="31277" y="212574"/>
                  <a:pt x="35792" y="208654"/>
                  <a:pt x="44821" y="208654"/>
                </a:cubicBezTo>
                <a:lnTo>
                  <a:pt x="101301" y="206645"/>
                </a:lnTo>
                <a:cubicBezTo>
                  <a:pt x="101301" y="201833"/>
                  <a:pt x="101301" y="197083"/>
                  <a:pt x="101301" y="192395"/>
                </a:cubicBezTo>
                <a:lnTo>
                  <a:pt x="101301" y="169513"/>
                </a:lnTo>
                <a:lnTo>
                  <a:pt x="99323" y="124978"/>
                </a:lnTo>
                <a:lnTo>
                  <a:pt x="38533" y="127171"/>
                </a:lnTo>
                <a:cubicBezTo>
                  <a:pt x="30793" y="127171"/>
                  <a:pt x="25448" y="124244"/>
                  <a:pt x="22496" y="118390"/>
                </a:cubicBezTo>
                <a:cubicBezTo>
                  <a:pt x="20562" y="108518"/>
                  <a:pt x="24307" y="103582"/>
                  <a:pt x="33733" y="103582"/>
                </a:cubicBezTo>
                <a:lnTo>
                  <a:pt x="63945" y="103582"/>
                </a:lnTo>
                <a:cubicBezTo>
                  <a:pt x="63945" y="68458"/>
                  <a:pt x="63176" y="47015"/>
                  <a:pt x="61638" y="39251"/>
                </a:cubicBezTo>
                <a:cubicBezTo>
                  <a:pt x="61638" y="30743"/>
                  <a:pt x="66996" y="28424"/>
                  <a:pt x="77712" y="32293"/>
                </a:cubicBezTo>
                <a:lnTo>
                  <a:pt x="111161" y="46655"/>
                </a:lnTo>
                <a:cubicBezTo>
                  <a:pt x="114112" y="49607"/>
                  <a:pt x="115588" y="53055"/>
                  <a:pt x="115588" y="56999"/>
                </a:cubicBezTo>
                <a:lnTo>
                  <a:pt x="115588" y="101275"/>
                </a:lnTo>
                <a:lnTo>
                  <a:pt x="128313" y="101275"/>
                </a:lnTo>
                <a:cubicBezTo>
                  <a:pt x="141435" y="58933"/>
                  <a:pt x="150340" y="27667"/>
                  <a:pt x="155028" y="7476"/>
                </a:cubicBezTo>
                <a:cubicBezTo>
                  <a:pt x="155028" y="1821"/>
                  <a:pt x="158055" y="-626"/>
                  <a:pt x="164111" y="137"/>
                </a:cubicBezTo>
                <a:close/>
              </a:path>
            </a:pathLst>
          </a:custGeom>
          <a:solidFill>
            <a:srgbClr val="157340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7" name="任意多边形: 形状 86"/>
          <p:cNvSpPr/>
          <p:nvPr userDrawn="1"/>
        </p:nvSpPr>
        <p:spPr>
          <a:xfrm rot="10800000" flipH="1">
            <a:off x="5230650" y="-219486"/>
            <a:ext cx="420082" cy="322498"/>
          </a:xfrm>
          <a:custGeom>
            <a:avLst/>
            <a:gdLst/>
            <a:ahLst/>
            <a:cxnLst/>
            <a:rect l="l" t="t" r="r" b="b"/>
            <a:pathLst>
              <a:path w="376200" h="288810">
                <a:moveTo>
                  <a:pt x="313283" y="0"/>
                </a:moveTo>
                <a:lnTo>
                  <a:pt x="366638" y="30398"/>
                </a:lnTo>
                <a:cubicBezTo>
                  <a:pt x="373013" y="30398"/>
                  <a:pt x="376200" y="33771"/>
                  <a:pt x="376200" y="40518"/>
                </a:cubicBezTo>
                <a:cubicBezTo>
                  <a:pt x="376200" y="40518"/>
                  <a:pt x="374079" y="42627"/>
                  <a:pt x="369838" y="46844"/>
                </a:cubicBezTo>
                <a:lnTo>
                  <a:pt x="359829" y="62843"/>
                </a:lnTo>
                <a:lnTo>
                  <a:pt x="359829" y="140531"/>
                </a:lnTo>
                <a:lnTo>
                  <a:pt x="362098" y="196490"/>
                </a:lnTo>
                <a:cubicBezTo>
                  <a:pt x="360362" y="222089"/>
                  <a:pt x="346223" y="246496"/>
                  <a:pt x="319682" y="269714"/>
                </a:cubicBezTo>
                <a:cubicBezTo>
                  <a:pt x="302394" y="278420"/>
                  <a:pt x="292335" y="276175"/>
                  <a:pt x="289508" y="262979"/>
                </a:cubicBezTo>
                <a:lnTo>
                  <a:pt x="289508" y="53987"/>
                </a:lnTo>
                <a:lnTo>
                  <a:pt x="65670" y="58489"/>
                </a:lnTo>
                <a:lnTo>
                  <a:pt x="65670" y="215503"/>
                </a:lnTo>
                <a:cubicBezTo>
                  <a:pt x="60635" y="245790"/>
                  <a:pt x="47228" y="269317"/>
                  <a:pt x="25449" y="286085"/>
                </a:cubicBezTo>
                <a:cubicBezTo>
                  <a:pt x="14238" y="291666"/>
                  <a:pt x="5754" y="288677"/>
                  <a:pt x="0" y="277118"/>
                </a:cubicBezTo>
                <a:lnTo>
                  <a:pt x="2344" y="172901"/>
                </a:lnTo>
                <a:lnTo>
                  <a:pt x="2344" y="72516"/>
                </a:lnTo>
                <a:lnTo>
                  <a:pt x="2344" y="18827"/>
                </a:lnTo>
                <a:cubicBezTo>
                  <a:pt x="2344" y="9376"/>
                  <a:pt x="7999" y="7516"/>
                  <a:pt x="19310" y="13246"/>
                </a:cubicBezTo>
                <a:lnTo>
                  <a:pt x="58415" y="32779"/>
                </a:lnTo>
                <a:lnTo>
                  <a:pt x="287833" y="30510"/>
                </a:lnTo>
                <a:lnTo>
                  <a:pt x="313283" y="0"/>
                </a:lnTo>
                <a:close/>
              </a:path>
            </a:pathLst>
          </a:custGeom>
          <a:solidFill>
            <a:srgbClr val="157340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8" name="任意多边形: 形状 87"/>
          <p:cNvSpPr/>
          <p:nvPr userDrawn="1"/>
        </p:nvSpPr>
        <p:spPr>
          <a:xfrm rot="10800000" flipH="1">
            <a:off x="3774219" y="139843"/>
            <a:ext cx="432168" cy="995029"/>
          </a:xfrm>
          <a:custGeom>
            <a:avLst/>
            <a:gdLst/>
            <a:ahLst/>
            <a:cxnLst/>
            <a:rect l="l" t="t" r="r" b="b"/>
            <a:pathLst>
              <a:path w="254756" h="586554">
                <a:moveTo>
                  <a:pt x="86544" y="0"/>
                </a:moveTo>
                <a:lnTo>
                  <a:pt x="156456" y="16669"/>
                </a:lnTo>
                <a:cubicBezTo>
                  <a:pt x="164418" y="20018"/>
                  <a:pt x="165695" y="26678"/>
                  <a:pt x="160288" y="36649"/>
                </a:cubicBezTo>
                <a:lnTo>
                  <a:pt x="154186" y="50900"/>
                </a:lnTo>
                <a:lnTo>
                  <a:pt x="152028" y="86395"/>
                </a:lnTo>
                <a:lnTo>
                  <a:pt x="175915" y="86730"/>
                </a:lnTo>
                <a:lnTo>
                  <a:pt x="202927" y="60685"/>
                </a:lnTo>
                <a:lnTo>
                  <a:pt x="240878" y="94841"/>
                </a:lnTo>
                <a:cubicBezTo>
                  <a:pt x="243904" y="99281"/>
                  <a:pt x="242515" y="105086"/>
                  <a:pt x="236711" y="112254"/>
                </a:cubicBezTo>
                <a:lnTo>
                  <a:pt x="152117" y="114084"/>
                </a:lnTo>
                <a:lnTo>
                  <a:pt x="201960" y="140717"/>
                </a:lnTo>
                <a:cubicBezTo>
                  <a:pt x="207590" y="144314"/>
                  <a:pt x="208310" y="150366"/>
                  <a:pt x="204118" y="158875"/>
                </a:cubicBezTo>
                <a:lnTo>
                  <a:pt x="163711" y="217178"/>
                </a:lnTo>
                <a:lnTo>
                  <a:pt x="185328" y="217178"/>
                </a:lnTo>
                <a:lnTo>
                  <a:pt x="212006" y="189124"/>
                </a:lnTo>
                <a:lnTo>
                  <a:pt x="248022" y="221010"/>
                </a:lnTo>
                <a:cubicBezTo>
                  <a:pt x="252512" y="223243"/>
                  <a:pt x="254756" y="225884"/>
                  <a:pt x="254756" y="228935"/>
                </a:cubicBezTo>
                <a:cubicBezTo>
                  <a:pt x="254756" y="235261"/>
                  <a:pt x="250899" y="238423"/>
                  <a:pt x="243185" y="238423"/>
                </a:cubicBezTo>
                <a:lnTo>
                  <a:pt x="149721" y="242739"/>
                </a:lnTo>
                <a:lnTo>
                  <a:pt x="149721" y="317525"/>
                </a:lnTo>
                <a:lnTo>
                  <a:pt x="168808" y="317935"/>
                </a:lnTo>
                <a:lnTo>
                  <a:pt x="196193" y="291852"/>
                </a:lnTo>
                <a:lnTo>
                  <a:pt x="233065" y="327385"/>
                </a:lnTo>
                <a:cubicBezTo>
                  <a:pt x="235074" y="336563"/>
                  <a:pt x="232184" y="341152"/>
                  <a:pt x="224396" y="341152"/>
                </a:cubicBezTo>
                <a:lnTo>
                  <a:pt x="149721" y="343310"/>
                </a:lnTo>
                <a:lnTo>
                  <a:pt x="149721" y="413296"/>
                </a:lnTo>
                <a:lnTo>
                  <a:pt x="151953" y="505235"/>
                </a:lnTo>
                <a:cubicBezTo>
                  <a:pt x="148630" y="530213"/>
                  <a:pt x="135421" y="555886"/>
                  <a:pt x="112328" y="582253"/>
                </a:cubicBezTo>
                <a:cubicBezTo>
                  <a:pt x="97544" y="589620"/>
                  <a:pt x="87337" y="587524"/>
                  <a:pt x="81707" y="575965"/>
                </a:cubicBezTo>
                <a:lnTo>
                  <a:pt x="86395" y="408608"/>
                </a:lnTo>
                <a:lnTo>
                  <a:pt x="88739" y="343496"/>
                </a:lnTo>
                <a:lnTo>
                  <a:pt x="42267" y="345803"/>
                </a:lnTo>
                <a:cubicBezTo>
                  <a:pt x="36091" y="345803"/>
                  <a:pt x="31341" y="342504"/>
                  <a:pt x="28017" y="335906"/>
                </a:cubicBezTo>
                <a:cubicBezTo>
                  <a:pt x="28017" y="326802"/>
                  <a:pt x="32445" y="322251"/>
                  <a:pt x="41300" y="322251"/>
                </a:cubicBezTo>
                <a:lnTo>
                  <a:pt x="88739" y="320279"/>
                </a:lnTo>
                <a:lnTo>
                  <a:pt x="88739" y="243074"/>
                </a:lnTo>
                <a:lnTo>
                  <a:pt x="20687" y="245381"/>
                </a:lnTo>
                <a:cubicBezTo>
                  <a:pt x="13494" y="246968"/>
                  <a:pt x="8161" y="243508"/>
                  <a:pt x="4688" y="235000"/>
                </a:cubicBezTo>
                <a:cubicBezTo>
                  <a:pt x="4688" y="226219"/>
                  <a:pt x="8620" y="221829"/>
                  <a:pt x="16483" y="221829"/>
                </a:cubicBezTo>
                <a:lnTo>
                  <a:pt x="46695" y="221829"/>
                </a:lnTo>
                <a:cubicBezTo>
                  <a:pt x="46695" y="185143"/>
                  <a:pt x="45913" y="162918"/>
                  <a:pt x="44351" y="155154"/>
                </a:cubicBezTo>
                <a:cubicBezTo>
                  <a:pt x="44351" y="145108"/>
                  <a:pt x="48940" y="140866"/>
                  <a:pt x="58117" y="142429"/>
                </a:cubicBezTo>
                <a:lnTo>
                  <a:pt x="96143" y="162484"/>
                </a:lnTo>
                <a:cubicBezTo>
                  <a:pt x="96143" y="162484"/>
                  <a:pt x="97656" y="163997"/>
                  <a:pt x="100682" y="167023"/>
                </a:cubicBezTo>
                <a:cubicBezTo>
                  <a:pt x="100682" y="169379"/>
                  <a:pt x="100682" y="170632"/>
                  <a:pt x="100682" y="170781"/>
                </a:cubicBezTo>
                <a:lnTo>
                  <a:pt x="98338" y="219522"/>
                </a:lnTo>
                <a:lnTo>
                  <a:pt x="113779" y="219522"/>
                </a:lnTo>
                <a:cubicBezTo>
                  <a:pt x="128122" y="185292"/>
                  <a:pt x="138189" y="156586"/>
                  <a:pt x="143980" y="133406"/>
                </a:cubicBezTo>
                <a:lnTo>
                  <a:pt x="147913" y="114175"/>
                </a:lnTo>
                <a:lnTo>
                  <a:pt x="16520" y="117017"/>
                </a:lnTo>
                <a:cubicBezTo>
                  <a:pt x="8359" y="117017"/>
                  <a:pt x="2853" y="112750"/>
                  <a:pt x="0" y="104217"/>
                </a:cubicBezTo>
                <a:cubicBezTo>
                  <a:pt x="0" y="95461"/>
                  <a:pt x="5469" y="91083"/>
                  <a:pt x="16408" y="91083"/>
                </a:cubicBezTo>
                <a:lnTo>
                  <a:pt x="84162" y="89074"/>
                </a:lnTo>
                <a:lnTo>
                  <a:pt x="86544" y="0"/>
                </a:lnTo>
                <a:close/>
              </a:path>
            </a:pathLst>
          </a:custGeom>
          <a:solidFill>
            <a:srgbClr val="157340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9" name="任意多边形: 形状 88"/>
          <p:cNvSpPr/>
          <p:nvPr userDrawn="1"/>
        </p:nvSpPr>
        <p:spPr>
          <a:xfrm rot="10800000" flipH="1">
            <a:off x="3106154" y="923140"/>
            <a:ext cx="381310" cy="202484"/>
          </a:xfrm>
          <a:custGeom>
            <a:avLst/>
            <a:gdLst/>
            <a:ahLst/>
            <a:cxnLst/>
            <a:rect l="l" t="t" r="r" b="b"/>
            <a:pathLst>
              <a:path w="224776" h="119361">
                <a:moveTo>
                  <a:pt x="77205" y="0"/>
                </a:moveTo>
                <a:lnTo>
                  <a:pt x="146187" y="17004"/>
                </a:lnTo>
                <a:cubicBezTo>
                  <a:pt x="153206" y="22982"/>
                  <a:pt x="153988" y="29642"/>
                  <a:pt x="148531" y="36984"/>
                </a:cubicBezTo>
                <a:lnTo>
                  <a:pt x="142540" y="52983"/>
                </a:lnTo>
                <a:lnTo>
                  <a:pt x="140345" y="91083"/>
                </a:lnTo>
                <a:lnTo>
                  <a:pt x="162520" y="91083"/>
                </a:lnTo>
                <a:lnTo>
                  <a:pt x="189533" y="67717"/>
                </a:lnTo>
                <a:lnTo>
                  <a:pt x="222275" y="99529"/>
                </a:lnTo>
                <a:cubicBezTo>
                  <a:pt x="226814" y="109625"/>
                  <a:pt x="225177" y="114673"/>
                  <a:pt x="217364" y="114673"/>
                </a:cubicBezTo>
                <a:lnTo>
                  <a:pt x="16520" y="119361"/>
                </a:lnTo>
                <a:cubicBezTo>
                  <a:pt x="5507" y="119361"/>
                  <a:pt x="0" y="115417"/>
                  <a:pt x="0" y="107529"/>
                </a:cubicBezTo>
                <a:cubicBezTo>
                  <a:pt x="0" y="99690"/>
                  <a:pt x="5321" y="95771"/>
                  <a:pt x="15962" y="95771"/>
                </a:cubicBezTo>
                <a:lnTo>
                  <a:pt x="74824" y="93725"/>
                </a:lnTo>
                <a:lnTo>
                  <a:pt x="77205" y="0"/>
                </a:lnTo>
                <a:close/>
              </a:path>
            </a:pathLst>
          </a:custGeom>
          <a:solidFill>
            <a:srgbClr val="157340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0" name="任意多边形: 形状 89"/>
          <p:cNvSpPr/>
          <p:nvPr userDrawn="1"/>
        </p:nvSpPr>
        <p:spPr>
          <a:xfrm rot="10800000" flipH="1">
            <a:off x="3227860" y="358327"/>
            <a:ext cx="179435" cy="260962"/>
          </a:xfrm>
          <a:custGeom>
            <a:avLst/>
            <a:gdLst/>
            <a:ahLst/>
            <a:cxnLst/>
            <a:rect l="l" t="t" r="r" b="b"/>
            <a:pathLst>
              <a:path w="105774" h="153833">
                <a:moveTo>
                  <a:pt x="7721" y="2"/>
                </a:moveTo>
                <a:cubicBezTo>
                  <a:pt x="9839" y="-33"/>
                  <a:pt x="12392" y="411"/>
                  <a:pt x="15381" y="1335"/>
                </a:cubicBezTo>
                <a:cubicBezTo>
                  <a:pt x="47751" y="22369"/>
                  <a:pt x="70845" y="41320"/>
                  <a:pt x="84661" y="58187"/>
                </a:cubicBezTo>
                <a:cubicBezTo>
                  <a:pt x="96592" y="71830"/>
                  <a:pt x="103401" y="84443"/>
                  <a:pt x="105087" y="96027"/>
                </a:cubicBezTo>
                <a:cubicBezTo>
                  <a:pt x="106650" y="101186"/>
                  <a:pt x="105546" y="109632"/>
                  <a:pt x="101776" y="121365"/>
                </a:cubicBezTo>
                <a:cubicBezTo>
                  <a:pt x="100883" y="122258"/>
                  <a:pt x="100437" y="122927"/>
                  <a:pt x="100437" y="123374"/>
                </a:cubicBezTo>
                <a:cubicBezTo>
                  <a:pt x="92673" y="140812"/>
                  <a:pt x="82974" y="150510"/>
                  <a:pt x="71341" y="152470"/>
                </a:cubicBezTo>
                <a:cubicBezTo>
                  <a:pt x="53208" y="157158"/>
                  <a:pt x="44142" y="149754"/>
                  <a:pt x="44142" y="130257"/>
                </a:cubicBezTo>
                <a:cubicBezTo>
                  <a:pt x="36527" y="84567"/>
                  <a:pt x="21955" y="45574"/>
                  <a:pt x="424" y="13278"/>
                </a:cubicBezTo>
                <a:cubicBezTo>
                  <a:pt x="-1064" y="4535"/>
                  <a:pt x="1368" y="109"/>
                  <a:pt x="7721" y="2"/>
                </a:cubicBezTo>
                <a:close/>
              </a:path>
            </a:pathLst>
          </a:custGeom>
          <a:solidFill>
            <a:srgbClr val="157340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1" name="组合 90"/>
          <p:cNvGrpSpPr/>
          <p:nvPr userDrawn="1"/>
        </p:nvGrpSpPr>
        <p:grpSpPr>
          <a:xfrm rot="10800000" flipH="1">
            <a:off x="4441905" y="227806"/>
            <a:ext cx="567371" cy="888570"/>
            <a:chOff x="11210957" y="297956"/>
            <a:chExt cx="779124" cy="1220200"/>
          </a:xfrm>
          <a:solidFill>
            <a:srgbClr val="157340">
              <a:alpha val="3000"/>
            </a:srgbClr>
          </a:solidFill>
        </p:grpSpPr>
        <p:sp>
          <p:nvSpPr>
            <p:cNvPr id="92" name="任意多边形: 形状 91"/>
            <p:cNvSpPr/>
            <p:nvPr/>
          </p:nvSpPr>
          <p:spPr>
            <a:xfrm>
              <a:off x="11210957" y="1243379"/>
              <a:ext cx="779124" cy="274777"/>
            </a:xfrm>
            <a:custGeom>
              <a:avLst/>
              <a:gdLst/>
              <a:ahLst/>
              <a:cxnLst/>
              <a:rect l="l" t="t" r="r" b="b"/>
              <a:pathLst>
                <a:path w="334456" h="117954">
                  <a:moveTo>
                    <a:pt x="125383" y="72"/>
                  </a:moveTo>
                  <a:cubicBezTo>
                    <a:pt x="127309" y="259"/>
                    <a:pt x="129555" y="807"/>
                    <a:pt x="132123" y="1719"/>
                  </a:cubicBezTo>
                  <a:lnTo>
                    <a:pt x="188156" y="20397"/>
                  </a:lnTo>
                  <a:cubicBezTo>
                    <a:pt x="193638" y="24341"/>
                    <a:pt x="194270" y="29575"/>
                    <a:pt x="190054" y="36098"/>
                  </a:cubicBezTo>
                  <a:cubicBezTo>
                    <a:pt x="188045" y="39075"/>
                    <a:pt x="187040" y="45735"/>
                    <a:pt x="187040" y="56078"/>
                  </a:cubicBezTo>
                  <a:lnTo>
                    <a:pt x="184696" y="82644"/>
                  </a:lnTo>
                  <a:lnTo>
                    <a:pt x="250701" y="82867"/>
                  </a:lnTo>
                  <a:lnTo>
                    <a:pt x="287015" y="47632"/>
                  </a:lnTo>
                  <a:lnTo>
                    <a:pt x="331887" y="88746"/>
                  </a:lnTo>
                  <a:cubicBezTo>
                    <a:pt x="336501" y="98866"/>
                    <a:pt x="334901" y="103927"/>
                    <a:pt x="327087" y="103927"/>
                  </a:cubicBezTo>
                  <a:lnTo>
                    <a:pt x="88888" y="110922"/>
                  </a:lnTo>
                  <a:cubicBezTo>
                    <a:pt x="83084" y="110922"/>
                    <a:pt x="72393" y="111703"/>
                    <a:pt x="56816" y="113266"/>
                  </a:cubicBezTo>
                  <a:cubicBezTo>
                    <a:pt x="41933" y="114754"/>
                    <a:pt x="29952" y="116317"/>
                    <a:pt x="20874" y="117954"/>
                  </a:cubicBezTo>
                  <a:lnTo>
                    <a:pt x="0" y="87704"/>
                  </a:lnTo>
                  <a:lnTo>
                    <a:pt x="119063" y="85249"/>
                  </a:lnTo>
                  <a:lnTo>
                    <a:pt x="116719" y="8193"/>
                  </a:lnTo>
                  <a:cubicBezTo>
                    <a:pt x="116719" y="2221"/>
                    <a:pt x="119607" y="-486"/>
                    <a:pt x="125383" y="7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: 形状 92"/>
            <p:cNvSpPr/>
            <p:nvPr/>
          </p:nvSpPr>
          <p:spPr>
            <a:xfrm>
              <a:off x="11357578" y="297956"/>
              <a:ext cx="524497" cy="386829"/>
            </a:xfrm>
            <a:custGeom>
              <a:avLst/>
              <a:gdLst/>
              <a:ahLst/>
              <a:cxnLst/>
              <a:rect l="l" t="t" r="r" b="b"/>
              <a:pathLst>
                <a:path w="225152" h="166055">
                  <a:moveTo>
                    <a:pt x="171673" y="0"/>
                  </a:moveTo>
                  <a:lnTo>
                    <a:pt x="220749" y="31031"/>
                  </a:lnTo>
                  <a:cubicBezTo>
                    <a:pt x="226305" y="36091"/>
                    <a:pt x="226603" y="40990"/>
                    <a:pt x="221642" y="45727"/>
                  </a:cubicBezTo>
                  <a:lnTo>
                    <a:pt x="210406" y="58787"/>
                  </a:lnTo>
                  <a:lnTo>
                    <a:pt x="210406" y="107379"/>
                  </a:lnTo>
                  <a:lnTo>
                    <a:pt x="212266" y="112923"/>
                  </a:lnTo>
                  <a:cubicBezTo>
                    <a:pt x="214151" y="120315"/>
                    <a:pt x="211931" y="124011"/>
                    <a:pt x="205606" y="124011"/>
                  </a:cubicBezTo>
                  <a:cubicBezTo>
                    <a:pt x="154310" y="124011"/>
                    <a:pt x="103188" y="124743"/>
                    <a:pt x="52239" y="126206"/>
                  </a:cubicBezTo>
                  <a:cubicBezTo>
                    <a:pt x="49709" y="135086"/>
                    <a:pt x="40717" y="146397"/>
                    <a:pt x="25264" y="160139"/>
                  </a:cubicBezTo>
                  <a:cubicBezTo>
                    <a:pt x="19360" y="164083"/>
                    <a:pt x="14883" y="166055"/>
                    <a:pt x="11832" y="166055"/>
                  </a:cubicBezTo>
                  <a:cubicBezTo>
                    <a:pt x="6797" y="166055"/>
                    <a:pt x="2853" y="161714"/>
                    <a:pt x="0" y="153033"/>
                  </a:cubicBezTo>
                  <a:lnTo>
                    <a:pt x="2344" y="100533"/>
                  </a:lnTo>
                  <a:lnTo>
                    <a:pt x="2344" y="74861"/>
                  </a:lnTo>
                  <a:cubicBezTo>
                    <a:pt x="2344" y="43061"/>
                    <a:pt x="1563" y="24048"/>
                    <a:pt x="0" y="17822"/>
                  </a:cubicBezTo>
                  <a:cubicBezTo>
                    <a:pt x="0" y="9066"/>
                    <a:pt x="5904" y="6499"/>
                    <a:pt x="17711" y="10120"/>
                  </a:cubicBezTo>
                  <a:lnTo>
                    <a:pt x="60350" y="28017"/>
                  </a:lnTo>
                  <a:lnTo>
                    <a:pt x="145628" y="25970"/>
                  </a:lnTo>
                  <a:lnTo>
                    <a:pt x="171673" y="0"/>
                  </a:lnTo>
                  <a:close/>
                  <a:moveTo>
                    <a:pt x="147116" y="49299"/>
                  </a:moveTo>
                  <a:lnTo>
                    <a:pt x="56332" y="51495"/>
                  </a:lnTo>
                  <a:lnTo>
                    <a:pt x="56332" y="100385"/>
                  </a:lnTo>
                  <a:lnTo>
                    <a:pt x="147116" y="100682"/>
                  </a:lnTo>
                  <a:lnTo>
                    <a:pt x="147116" y="4929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94" name="任意多边形: 形状 93"/>
          <p:cNvSpPr/>
          <p:nvPr userDrawn="1"/>
        </p:nvSpPr>
        <p:spPr>
          <a:xfrm flipH="1" flipV="1">
            <a:off x="6306165" y="-146846"/>
            <a:ext cx="171787" cy="195982"/>
          </a:xfrm>
          <a:custGeom>
            <a:avLst/>
            <a:gdLst/>
            <a:ahLst/>
            <a:cxnLst/>
            <a:rect l="l" t="t" r="r" b="b"/>
            <a:pathLst>
              <a:path w="98340" h="112191">
                <a:moveTo>
                  <a:pt x="6848" y="22"/>
                </a:moveTo>
                <a:cubicBezTo>
                  <a:pt x="8793" y="-97"/>
                  <a:pt x="11151" y="268"/>
                  <a:pt x="13922" y="1118"/>
                </a:cubicBezTo>
                <a:cubicBezTo>
                  <a:pt x="61299" y="19101"/>
                  <a:pt x="89229" y="36564"/>
                  <a:pt x="97713" y="53505"/>
                </a:cubicBezTo>
                <a:cubicBezTo>
                  <a:pt x="101012" y="73374"/>
                  <a:pt x="91313" y="92151"/>
                  <a:pt x="68617" y="109837"/>
                </a:cubicBezTo>
                <a:cubicBezTo>
                  <a:pt x="53114" y="115095"/>
                  <a:pt x="41902" y="111548"/>
                  <a:pt x="34982" y="99196"/>
                </a:cubicBezTo>
                <a:cubicBezTo>
                  <a:pt x="27367" y="57871"/>
                  <a:pt x="15882" y="29532"/>
                  <a:pt x="528" y="14177"/>
                </a:cubicBezTo>
                <a:cubicBezTo>
                  <a:pt x="-1091" y="5099"/>
                  <a:pt x="1016" y="381"/>
                  <a:pt x="6848" y="22"/>
                </a:cubicBezTo>
                <a:close/>
              </a:path>
            </a:pathLst>
          </a:custGeom>
          <a:solidFill>
            <a:srgbClr val="157340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5" name="任意多边形: 形状 94"/>
          <p:cNvSpPr/>
          <p:nvPr userDrawn="1"/>
        </p:nvSpPr>
        <p:spPr>
          <a:xfrm flipH="1" flipV="1">
            <a:off x="6793692" y="419198"/>
            <a:ext cx="422266" cy="768698"/>
          </a:xfrm>
          <a:custGeom>
            <a:avLst/>
            <a:gdLst/>
            <a:ahLst/>
            <a:cxnLst/>
            <a:rect l="l" t="t" r="r" b="b"/>
            <a:pathLst>
              <a:path w="241728" h="440045">
                <a:moveTo>
                  <a:pt x="164111" y="137"/>
                </a:moveTo>
                <a:cubicBezTo>
                  <a:pt x="166129" y="391"/>
                  <a:pt x="168484" y="1002"/>
                  <a:pt x="171176" y="1969"/>
                </a:cubicBezTo>
                <a:lnTo>
                  <a:pt x="206299" y="25410"/>
                </a:lnTo>
                <a:cubicBezTo>
                  <a:pt x="211210" y="29056"/>
                  <a:pt x="211657" y="34029"/>
                  <a:pt x="207638" y="40330"/>
                </a:cubicBezTo>
                <a:lnTo>
                  <a:pt x="173966" y="98894"/>
                </a:lnTo>
                <a:lnTo>
                  <a:pt x="181296" y="99415"/>
                </a:lnTo>
                <a:lnTo>
                  <a:pt x="206225" y="75528"/>
                </a:lnTo>
                <a:lnTo>
                  <a:pt x="239450" y="104921"/>
                </a:lnTo>
                <a:cubicBezTo>
                  <a:pt x="244039" y="115091"/>
                  <a:pt x="241695" y="120176"/>
                  <a:pt x="232418" y="120176"/>
                </a:cubicBezTo>
                <a:lnTo>
                  <a:pt x="121680" y="124171"/>
                </a:lnTo>
                <a:lnTo>
                  <a:pt x="163325" y="136287"/>
                </a:lnTo>
                <a:cubicBezTo>
                  <a:pt x="170419" y="136287"/>
                  <a:pt x="171870" y="140975"/>
                  <a:pt x="167678" y="150351"/>
                </a:cubicBezTo>
                <a:lnTo>
                  <a:pt x="162060" y="159690"/>
                </a:lnTo>
                <a:lnTo>
                  <a:pt x="159790" y="193995"/>
                </a:lnTo>
                <a:lnTo>
                  <a:pt x="157632" y="204004"/>
                </a:lnTo>
                <a:lnTo>
                  <a:pt x="165446" y="204004"/>
                </a:lnTo>
                <a:lnTo>
                  <a:pt x="189630" y="180600"/>
                </a:lnTo>
                <a:lnTo>
                  <a:pt x="226912" y="211408"/>
                </a:lnTo>
                <a:cubicBezTo>
                  <a:pt x="228970" y="220635"/>
                  <a:pt x="226143" y="225249"/>
                  <a:pt x="218429" y="225249"/>
                </a:cubicBezTo>
                <a:lnTo>
                  <a:pt x="156888" y="227370"/>
                </a:lnTo>
                <a:cubicBezTo>
                  <a:pt x="149323" y="301560"/>
                  <a:pt x="102107" y="372452"/>
                  <a:pt x="15241" y="440045"/>
                </a:cubicBezTo>
                <a:cubicBezTo>
                  <a:pt x="2591" y="440045"/>
                  <a:pt x="-2184" y="436138"/>
                  <a:pt x="916" y="428325"/>
                </a:cubicBezTo>
                <a:cubicBezTo>
                  <a:pt x="66326" y="363560"/>
                  <a:pt x="99788" y="297418"/>
                  <a:pt x="101301" y="229900"/>
                </a:cubicBezTo>
                <a:lnTo>
                  <a:pt x="45527" y="232244"/>
                </a:lnTo>
                <a:cubicBezTo>
                  <a:pt x="36027" y="232244"/>
                  <a:pt x="31277" y="228300"/>
                  <a:pt x="31277" y="220412"/>
                </a:cubicBezTo>
                <a:cubicBezTo>
                  <a:pt x="31277" y="212574"/>
                  <a:pt x="35792" y="208654"/>
                  <a:pt x="44821" y="208654"/>
                </a:cubicBezTo>
                <a:lnTo>
                  <a:pt x="101301" y="206645"/>
                </a:lnTo>
                <a:cubicBezTo>
                  <a:pt x="101301" y="201833"/>
                  <a:pt x="101301" y="197083"/>
                  <a:pt x="101301" y="192395"/>
                </a:cubicBezTo>
                <a:lnTo>
                  <a:pt x="101301" y="169513"/>
                </a:lnTo>
                <a:lnTo>
                  <a:pt x="99323" y="124978"/>
                </a:lnTo>
                <a:lnTo>
                  <a:pt x="38533" y="127171"/>
                </a:lnTo>
                <a:cubicBezTo>
                  <a:pt x="30793" y="127171"/>
                  <a:pt x="25448" y="124244"/>
                  <a:pt x="22496" y="118390"/>
                </a:cubicBezTo>
                <a:cubicBezTo>
                  <a:pt x="20562" y="108518"/>
                  <a:pt x="24307" y="103582"/>
                  <a:pt x="33733" y="103582"/>
                </a:cubicBezTo>
                <a:lnTo>
                  <a:pt x="63945" y="103582"/>
                </a:lnTo>
                <a:cubicBezTo>
                  <a:pt x="63945" y="68458"/>
                  <a:pt x="63176" y="47015"/>
                  <a:pt x="61638" y="39251"/>
                </a:cubicBezTo>
                <a:cubicBezTo>
                  <a:pt x="61638" y="30743"/>
                  <a:pt x="66996" y="28424"/>
                  <a:pt x="77712" y="32293"/>
                </a:cubicBezTo>
                <a:lnTo>
                  <a:pt x="111161" y="46655"/>
                </a:lnTo>
                <a:cubicBezTo>
                  <a:pt x="114112" y="49607"/>
                  <a:pt x="115588" y="53055"/>
                  <a:pt x="115588" y="56999"/>
                </a:cubicBezTo>
                <a:lnTo>
                  <a:pt x="115588" y="101275"/>
                </a:lnTo>
                <a:lnTo>
                  <a:pt x="128313" y="101275"/>
                </a:lnTo>
                <a:cubicBezTo>
                  <a:pt x="141435" y="58933"/>
                  <a:pt x="150340" y="27667"/>
                  <a:pt x="155028" y="7476"/>
                </a:cubicBezTo>
                <a:cubicBezTo>
                  <a:pt x="155028" y="1821"/>
                  <a:pt x="158055" y="-626"/>
                  <a:pt x="164111" y="137"/>
                </a:cubicBezTo>
                <a:close/>
              </a:path>
            </a:pathLst>
          </a:custGeom>
          <a:solidFill>
            <a:srgbClr val="157340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6" name="任意多边形: 形状 95"/>
          <p:cNvSpPr/>
          <p:nvPr userDrawn="1"/>
        </p:nvSpPr>
        <p:spPr>
          <a:xfrm flipH="1" flipV="1">
            <a:off x="6158397" y="503796"/>
            <a:ext cx="316019" cy="657650"/>
          </a:xfrm>
          <a:custGeom>
            <a:avLst/>
            <a:gdLst/>
            <a:ahLst/>
            <a:cxnLst/>
            <a:rect l="l" t="t" r="r" b="b"/>
            <a:pathLst>
              <a:path w="180907" h="376475">
                <a:moveTo>
                  <a:pt x="84535" y="0"/>
                </a:moveTo>
                <a:lnTo>
                  <a:pt x="131230" y="30398"/>
                </a:lnTo>
                <a:cubicBezTo>
                  <a:pt x="137332" y="30398"/>
                  <a:pt x="138225" y="35136"/>
                  <a:pt x="133909" y="44611"/>
                </a:cubicBezTo>
                <a:lnTo>
                  <a:pt x="121556" y="61131"/>
                </a:lnTo>
                <a:lnTo>
                  <a:pt x="117017" y="254459"/>
                </a:lnTo>
                <a:lnTo>
                  <a:pt x="163935" y="206276"/>
                </a:lnTo>
                <a:cubicBezTo>
                  <a:pt x="177800" y="202605"/>
                  <a:pt x="183171" y="205891"/>
                  <a:pt x="180045" y="216136"/>
                </a:cubicBezTo>
                <a:lnTo>
                  <a:pt x="113147" y="315032"/>
                </a:lnTo>
                <a:cubicBezTo>
                  <a:pt x="111659" y="316595"/>
                  <a:pt x="108843" y="320452"/>
                  <a:pt x="104701" y="326603"/>
                </a:cubicBezTo>
                <a:cubicBezTo>
                  <a:pt x="92224" y="346025"/>
                  <a:pt x="84398" y="360499"/>
                  <a:pt x="81223" y="370024"/>
                </a:cubicBezTo>
                <a:cubicBezTo>
                  <a:pt x="74551" y="377217"/>
                  <a:pt x="67407" y="378396"/>
                  <a:pt x="59792" y="373559"/>
                </a:cubicBezTo>
                <a:lnTo>
                  <a:pt x="20836" y="339254"/>
                </a:lnTo>
                <a:cubicBezTo>
                  <a:pt x="16297" y="333251"/>
                  <a:pt x="15466" y="328054"/>
                  <a:pt x="18343" y="323664"/>
                </a:cubicBezTo>
                <a:cubicBezTo>
                  <a:pt x="21171" y="320836"/>
                  <a:pt x="27931" y="315590"/>
                  <a:pt x="38621" y="307925"/>
                </a:cubicBezTo>
                <a:cubicBezTo>
                  <a:pt x="51247" y="300037"/>
                  <a:pt x="59383" y="294270"/>
                  <a:pt x="63029" y="290624"/>
                </a:cubicBezTo>
                <a:lnTo>
                  <a:pt x="63029" y="56294"/>
                </a:lnTo>
                <a:lnTo>
                  <a:pt x="60834" y="56294"/>
                </a:lnTo>
                <a:cubicBezTo>
                  <a:pt x="50763" y="56294"/>
                  <a:pt x="38435" y="57857"/>
                  <a:pt x="23850" y="60982"/>
                </a:cubicBezTo>
                <a:lnTo>
                  <a:pt x="0" y="33375"/>
                </a:lnTo>
                <a:lnTo>
                  <a:pt x="60983" y="30659"/>
                </a:lnTo>
                <a:lnTo>
                  <a:pt x="84535" y="0"/>
                </a:lnTo>
                <a:close/>
              </a:path>
            </a:pathLst>
          </a:custGeom>
          <a:solidFill>
            <a:srgbClr val="157340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7" name="任意多边形: 形状 96"/>
          <p:cNvSpPr/>
          <p:nvPr userDrawn="1"/>
        </p:nvSpPr>
        <p:spPr>
          <a:xfrm flipH="1" flipV="1">
            <a:off x="6803407" y="-194595"/>
            <a:ext cx="420082" cy="322498"/>
          </a:xfrm>
          <a:custGeom>
            <a:avLst/>
            <a:gdLst/>
            <a:ahLst/>
            <a:cxnLst/>
            <a:rect l="l" t="t" r="r" b="b"/>
            <a:pathLst>
              <a:path w="376200" h="288810">
                <a:moveTo>
                  <a:pt x="313283" y="0"/>
                </a:moveTo>
                <a:lnTo>
                  <a:pt x="366638" y="30398"/>
                </a:lnTo>
                <a:cubicBezTo>
                  <a:pt x="373013" y="30398"/>
                  <a:pt x="376200" y="33771"/>
                  <a:pt x="376200" y="40518"/>
                </a:cubicBezTo>
                <a:cubicBezTo>
                  <a:pt x="376200" y="40518"/>
                  <a:pt x="374079" y="42627"/>
                  <a:pt x="369838" y="46844"/>
                </a:cubicBezTo>
                <a:lnTo>
                  <a:pt x="359829" y="62843"/>
                </a:lnTo>
                <a:lnTo>
                  <a:pt x="359829" y="140531"/>
                </a:lnTo>
                <a:lnTo>
                  <a:pt x="362098" y="196490"/>
                </a:lnTo>
                <a:cubicBezTo>
                  <a:pt x="360362" y="222089"/>
                  <a:pt x="346223" y="246496"/>
                  <a:pt x="319682" y="269714"/>
                </a:cubicBezTo>
                <a:cubicBezTo>
                  <a:pt x="302394" y="278420"/>
                  <a:pt x="292335" y="276175"/>
                  <a:pt x="289508" y="262979"/>
                </a:cubicBezTo>
                <a:lnTo>
                  <a:pt x="289508" y="53987"/>
                </a:lnTo>
                <a:lnTo>
                  <a:pt x="65670" y="58489"/>
                </a:lnTo>
                <a:lnTo>
                  <a:pt x="65670" y="215503"/>
                </a:lnTo>
                <a:cubicBezTo>
                  <a:pt x="60635" y="245790"/>
                  <a:pt x="47228" y="269317"/>
                  <a:pt x="25449" y="286085"/>
                </a:cubicBezTo>
                <a:cubicBezTo>
                  <a:pt x="14238" y="291666"/>
                  <a:pt x="5754" y="288677"/>
                  <a:pt x="0" y="277118"/>
                </a:cubicBezTo>
                <a:lnTo>
                  <a:pt x="2344" y="172901"/>
                </a:lnTo>
                <a:lnTo>
                  <a:pt x="2344" y="72516"/>
                </a:lnTo>
                <a:lnTo>
                  <a:pt x="2344" y="18827"/>
                </a:lnTo>
                <a:cubicBezTo>
                  <a:pt x="2344" y="9376"/>
                  <a:pt x="7999" y="7516"/>
                  <a:pt x="19310" y="13246"/>
                </a:cubicBezTo>
                <a:lnTo>
                  <a:pt x="58415" y="32779"/>
                </a:lnTo>
                <a:lnTo>
                  <a:pt x="287833" y="30510"/>
                </a:lnTo>
                <a:lnTo>
                  <a:pt x="313283" y="0"/>
                </a:lnTo>
                <a:close/>
              </a:path>
            </a:pathLst>
          </a:custGeom>
          <a:solidFill>
            <a:srgbClr val="157340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8" name="任意多边形: 形状 97"/>
          <p:cNvSpPr/>
          <p:nvPr userDrawn="1"/>
        </p:nvSpPr>
        <p:spPr>
          <a:xfrm flipH="1" flipV="1">
            <a:off x="7444863" y="252695"/>
            <a:ext cx="567371" cy="200097"/>
          </a:xfrm>
          <a:custGeom>
            <a:avLst/>
            <a:gdLst/>
            <a:ahLst/>
            <a:cxnLst/>
            <a:rect l="l" t="t" r="r" b="b"/>
            <a:pathLst>
              <a:path w="334456" h="117954">
                <a:moveTo>
                  <a:pt x="125383" y="72"/>
                </a:moveTo>
                <a:cubicBezTo>
                  <a:pt x="127309" y="259"/>
                  <a:pt x="129555" y="807"/>
                  <a:pt x="132123" y="1719"/>
                </a:cubicBezTo>
                <a:lnTo>
                  <a:pt x="188156" y="20397"/>
                </a:lnTo>
                <a:cubicBezTo>
                  <a:pt x="193638" y="24341"/>
                  <a:pt x="194270" y="29575"/>
                  <a:pt x="190054" y="36098"/>
                </a:cubicBezTo>
                <a:cubicBezTo>
                  <a:pt x="188045" y="39075"/>
                  <a:pt x="187040" y="45735"/>
                  <a:pt x="187040" y="56078"/>
                </a:cubicBezTo>
                <a:lnTo>
                  <a:pt x="184696" y="82644"/>
                </a:lnTo>
                <a:lnTo>
                  <a:pt x="250701" y="82867"/>
                </a:lnTo>
                <a:lnTo>
                  <a:pt x="287015" y="47632"/>
                </a:lnTo>
                <a:lnTo>
                  <a:pt x="331887" y="88746"/>
                </a:lnTo>
                <a:cubicBezTo>
                  <a:pt x="336501" y="98866"/>
                  <a:pt x="334901" y="103927"/>
                  <a:pt x="327087" y="103927"/>
                </a:cubicBezTo>
                <a:lnTo>
                  <a:pt x="88888" y="110922"/>
                </a:lnTo>
                <a:cubicBezTo>
                  <a:pt x="83084" y="110922"/>
                  <a:pt x="72393" y="111703"/>
                  <a:pt x="56816" y="113266"/>
                </a:cubicBezTo>
                <a:cubicBezTo>
                  <a:pt x="41933" y="114754"/>
                  <a:pt x="29952" y="116317"/>
                  <a:pt x="20874" y="117954"/>
                </a:cubicBezTo>
                <a:lnTo>
                  <a:pt x="0" y="87704"/>
                </a:lnTo>
                <a:lnTo>
                  <a:pt x="119063" y="85249"/>
                </a:lnTo>
                <a:lnTo>
                  <a:pt x="116719" y="8193"/>
                </a:lnTo>
                <a:cubicBezTo>
                  <a:pt x="116719" y="2221"/>
                  <a:pt x="119607" y="-486"/>
                  <a:pt x="125383" y="72"/>
                </a:cubicBezTo>
                <a:close/>
              </a:path>
            </a:pathLst>
          </a:custGeom>
          <a:solidFill>
            <a:srgbClr val="157340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9" name="任意多边形: 形状 98"/>
          <p:cNvSpPr/>
          <p:nvPr userDrawn="1"/>
        </p:nvSpPr>
        <p:spPr>
          <a:xfrm flipH="1" flipV="1">
            <a:off x="7523515" y="859570"/>
            <a:ext cx="381947" cy="281695"/>
          </a:xfrm>
          <a:custGeom>
            <a:avLst/>
            <a:gdLst/>
            <a:ahLst/>
            <a:cxnLst/>
            <a:rect l="l" t="t" r="r" b="b"/>
            <a:pathLst>
              <a:path w="225152" h="166055">
                <a:moveTo>
                  <a:pt x="171673" y="0"/>
                </a:moveTo>
                <a:lnTo>
                  <a:pt x="220749" y="31031"/>
                </a:lnTo>
                <a:cubicBezTo>
                  <a:pt x="226305" y="36091"/>
                  <a:pt x="226603" y="40990"/>
                  <a:pt x="221642" y="45727"/>
                </a:cubicBezTo>
                <a:lnTo>
                  <a:pt x="210406" y="58787"/>
                </a:lnTo>
                <a:lnTo>
                  <a:pt x="210406" y="107379"/>
                </a:lnTo>
                <a:lnTo>
                  <a:pt x="212266" y="112923"/>
                </a:lnTo>
                <a:cubicBezTo>
                  <a:pt x="214151" y="120315"/>
                  <a:pt x="211931" y="124011"/>
                  <a:pt x="205606" y="124011"/>
                </a:cubicBezTo>
                <a:cubicBezTo>
                  <a:pt x="154310" y="124011"/>
                  <a:pt x="103188" y="124743"/>
                  <a:pt x="52239" y="126206"/>
                </a:cubicBezTo>
                <a:cubicBezTo>
                  <a:pt x="49709" y="135086"/>
                  <a:pt x="40717" y="146397"/>
                  <a:pt x="25264" y="160139"/>
                </a:cubicBezTo>
                <a:cubicBezTo>
                  <a:pt x="19360" y="164083"/>
                  <a:pt x="14883" y="166055"/>
                  <a:pt x="11832" y="166055"/>
                </a:cubicBezTo>
                <a:cubicBezTo>
                  <a:pt x="6797" y="166055"/>
                  <a:pt x="2853" y="161714"/>
                  <a:pt x="0" y="153033"/>
                </a:cubicBezTo>
                <a:lnTo>
                  <a:pt x="2344" y="100533"/>
                </a:lnTo>
                <a:lnTo>
                  <a:pt x="2344" y="74861"/>
                </a:lnTo>
                <a:cubicBezTo>
                  <a:pt x="2344" y="43061"/>
                  <a:pt x="1563" y="24048"/>
                  <a:pt x="0" y="17822"/>
                </a:cubicBezTo>
                <a:cubicBezTo>
                  <a:pt x="0" y="9066"/>
                  <a:pt x="5904" y="6499"/>
                  <a:pt x="17711" y="10120"/>
                </a:cubicBezTo>
                <a:lnTo>
                  <a:pt x="60350" y="28017"/>
                </a:lnTo>
                <a:lnTo>
                  <a:pt x="145628" y="25970"/>
                </a:lnTo>
                <a:lnTo>
                  <a:pt x="171673" y="0"/>
                </a:lnTo>
                <a:close/>
                <a:moveTo>
                  <a:pt x="147116" y="49299"/>
                </a:moveTo>
                <a:lnTo>
                  <a:pt x="56332" y="51495"/>
                </a:lnTo>
                <a:lnTo>
                  <a:pt x="56332" y="100385"/>
                </a:lnTo>
                <a:lnTo>
                  <a:pt x="147116" y="100682"/>
                </a:lnTo>
                <a:lnTo>
                  <a:pt x="147116" y="49299"/>
                </a:lnTo>
                <a:close/>
              </a:path>
            </a:pathLst>
          </a:custGeom>
          <a:solidFill>
            <a:srgbClr val="157340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0" name="任意多边形: 形状 99"/>
          <p:cNvSpPr/>
          <p:nvPr userDrawn="1"/>
        </p:nvSpPr>
        <p:spPr>
          <a:xfrm flipH="1" flipV="1">
            <a:off x="8521760" y="-106119"/>
            <a:ext cx="171787" cy="195982"/>
          </a:xfrm>
          <a:custGeom>
            <a:avLst/>
            <a:gdLst/>
            <a:ahLst/>
            <a:cxnLst/>
            <a:rect l="l" t="t" r="r" b="b"/>
            <a:pathLst>
              <a:path w="98340" h="112191">
                <a:moveTo>
                  <a:pt x="6848" y="22"/>
                </a:moveTo>
                <a:cubicBezTo>
                  <a:pt x="8793" y="-97"/>
                  <a:pt x="11151" y="268"/>
                  <a:pt x="13922" y="1118"/>
                </a:cubicBezTo>
                <a:cubicBezTo>
                  <a:pt x="61299" y="19101"/>
                  <a:pt x="89229" y="36564"/>
                  <a:pt x="97713" y="53505"/>
                </a:cubicBezTo>
                <a:cubicBezTo>
                  <a:pt x="101012" y="73374"/>
                  <a:pt x="91313" y="92151"/>
                  <a:pt x="68617" y="109837"/>
                </a:cubicBezTo>
                <a:cubicBezTo>
                  <a:pt x="53114" y="115095"/>
                  <a:pt x="41902" y="111548"/>
                  <a:pt x="34982" y="99196"/>
                </a:cubicBezTo>
                <a:cubicBezTo>
                  <a:pt x="27367" y="57871"/>
                  <a:pt x="15882" y="29532"/>
                  <a:pt x="528" y="14177"/>
                </a:cubicBezTo>
                <a:cubicBezTo>
                  <a:pt x="-1091" y="5099"/>
                  <a:pt x="1016" y="381"/>
                  <a:pt x="6848" y="22"/>
                </a:cubicBezTo>
                <a:close/>
              </a:path>
            </a:pathLst>
          </a:custGeom>
          <a:solidFill>
            <a:srgbClr val="157340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1" name="任意多边形: 形状 100"/>
          <p:cNvSpPr/>
          <p:nvPr userDrawn="1"/>
        </p:nvSpPr>
        <p:spPr>
          <a:xfrm flipH="1" flipV="1">
            <a:off x="8373992" y="544523"/>
            <a:ext cx="316019" cy="657650"/>
          </a:xfrm>
          <a:custGeom>
            <a:avLst/>
            <a:gdLst/>
            <a:ahLst/>
            <a:cxnLst/>
            <a:rect l="l" t="t" r="r" b="b"/>
            <a:pathLst>
              <a:path w="180907" h="376475">
                <a:moveTo>
                  <a:pt x="84535" y="0"/>
                </a:moveTo>
                <a:lnTo>
                  <a:pt x="131230" y="30398"/>
                </a:lnTo>
                <a:cubicBezTo>
                  <a:pt x="137332" y="30398"/>
                  <a:pt x="138225" y="35136"/>
                  <a:pt x="133909" y="44611"/>
                </a:cubicBezTo>
                <a:lnTo>
                  <a:pt x="121556" y="61131"/>
                </a:lnTo>
                <a:lnTo>
                  <a:pt x="117017" y="254459"/>
                </a:lnTo>
                <a:lnTo>
                  <a:pt x="163935" y="206276"/>
                </a:lnTo>
                <a:cubicBezTo>
                  <a:pt x="177800" y="202605"/>
                  <a:pt x="183171" y="205891"/>
                  <a:pt x="180045" y="216136"/>
                </a:cubicBezTo>
                <a:lnTo>
                  <a:pt x="113147" y="315032"/>
                </a:lnTo>
                <a:cubicBezTo>
                  <a:pt x="111659" y="316595"/>
                  <a:pt x="108843" y="320452"/>
                  <a:pt x="104701" y="326603"/>
                </a:cubicBezTo>
                <a:cubicBezTo>
                  <a:pt x="92224" y="346025"/>
                  <a:pt x="84398" y="360499"/>
                  <a:pt x="81223" y="370024"/>
                </a:cubicBezTo>
                <a:cubicBezTo>
                  <a:pt x="74551" y="377217"/>
                  <a:pt x="67407" y="378396"/>
                  <a:pt x="59792" y="373559"/>
                </a:cubicBezTo>
                <a:lnTo>
                  <a:pt x="20836" y="339254"/>
                </a:lnTo>
                <a:cubicBezTo>
                  <a:pt x="16297" y="333251"/>
                  <a:pt x="15466" y="328054"/>
                  <a:pt x="18343" y="323664"/>
                </a:cubicBezTo>
                <a:cubicBezTo>
                  <a:pt x="21171" y="320836"/>
                  <a:pt x="27931" y="315590"/>
                  <a:pt x="38621" y="307925"/>
                </a:cubicBezTo>
                <a:cubicBezTo>
                  <a:pt x="51247" y="300037"/>
                  <a:pt x="59383" y="294270"/>
                  <a:pt x="63029" y="290624"/>
                </a:cubicBezTo>
                <a:lnTo>
                  <a:pt x="63029" y="56294"/>
                </a:lnTo>
                <a:lnTo>
                  <a:pt x="60834" y="56294"/>
                </a:lnTo>
                <a:cubicBezTo>
                  <a:pt x="50763" y="56294"/>
                  <a:pt x="38435" y="57857"/>
                  <a:pt x="23850" y="60982"/>
                </a:cubicBezTo>
                <a:lnTo>
                  <a:pt x="0" y="33375"/>
                </a:lnTo>
                <a:lnTo>
                  <a:pt x="60983" y="30659"/>
                </a:lnTo>
                <a:lnTo>
                  <a:pt x="84535" y="0"/>
                </a:lnTo>
                <a:close/>
              </a:path>
            </a:pathLst>
          </a:custGeom>
          <a:solidFill>
            <a:srgbClr val="157340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16" name="图片 115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0" y="5378076"/>
            <a:ext cx="12192000" cy="1479924"/>
          </a:xfrm>
          <a:custGeom>
            <a:avLst/>
            <a:gdLst>
              <a:gd name="connsiteX0" fmla="*/ 0 w 12192000"/>
              <a:gd name="connsiteY0" fmla="*/ 0 h 1479924"/>
              <a:gd name="connsiteX1" fmla="*/ 12192000 w 12192000"/>
              <a:gd name="connsiteY1" fmla="*/ 0 h 1479924"/>
              <a:gd name="connsiteX2" fmla="*/ 12192000 w 12192000"/>
              <a:gd name="connsiteY2" fmla="*/ 1479924 h 1479924"/>
              <a:gd name="connsiteX3" fmla="*/ 0 w 12192000"/>
              <a:gd name="connsiteY3" fmla="*/ 1479924 h 147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479924">
                <a:moveTo>
                  <a:pt x="0" y="0"/>
                </a:moveTo>
                <a:lnTo>
                  <a:pt x="12192000" y="0"/>
                </a:lnTo>
                <a:lnTo>
                  <a:pt x="12192000" y="1479924"/>
                </a:lnTo>
                <a:lnTo>
                  <a:pt x="0" y="1479924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 descr="图片包含 游戏机, 烟花&#10;&#10;描述已自动生成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-659391" y="-198198"/>
            <a:ext cx="4686300" cy="1821583"/>
          </a:xfrm>
          <a:prstGeom prst="rect">
            <a:avLst/>
          </a:prstGeom>
        </p:spPr>
      </p:pic>
      <p:pic>
        <p:nvPicPr>
          <p:cNvPr id="4" name="图片 3" descr="图片包含 游戏机, 烟花&#10;&#10;描述已自动生成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 flipH="1">
            <a:off x="8059629" y="-135114"/>
            <a:ext cx="4686300" cy="1821583"/>
          </a:xfrm>
          <a:prstGeom prst="rect">
            <a:avLst/>
          </a:prstGeom>
        </p:spPr>
      </p:pic>
      <p:pic>
        <p:nvPicPr>
          <p:cNvPr id="5" name="图片 4" descr="图片包含 室内, 橙子, 桌子&#10;&#10;描述已自动生成"/>
          <p:cNvPicPr>
            <a:picLocks noChangeAspect="1"/>
          </p:cNvPicPr>
          <p:nvPr userDrawn="1"/>
        </p:nvPicPr>
        <p:blipFill>
          <a:blip r:embed="rId4" cstate="screen"/>
          <a:stretch>
            <a:fillRect/>
          </a:stretch>
        </p:blipFill>
        <p:spPr>
          <a:xfrm>
            <a:off x="0" y="5926238"/>
            <a:ext cx="12192000" cy="93176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hemeOverride" Target="../theme/themeOverride1.xml"/><Relationship Id="rId3" Type="http://schemas.openxmlformats.org/officeDocument/2006/relationships/tags" Target="../tags/tag1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2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图片 13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-33337"/>
            <a:ext cx="12192000" cy="689133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-36540"/>
            <a:ext cx="12192000" cy="4419599"/>
          </a:xfrm>
          <a:prstGeom prst="rect">
            <a:avLst/>
          </a:prstGeom>
          <a:gradFill>
            <a:gsLst>
              <a:gs pos="74000">
                <a:srgbClr val="FFFFFF">
                  <a:alpha val="73000"/>
                </a:srgbClr>
              </a:gs>
              <a:gs pos="2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0" name="任意多边形: 形状 69"/>
          <p:cNvSpPr/>
          <p:nvPr/>
        </p:nvSpPr>
        <p:spPr>
          <a:xfrm>
            <a:off x="1406429" y="-25400"/>
            <a:ext cx="9379142" cy="6858000"/>
          </a:xfrm>
          <a:custGeom>
            <a:avLst/>
            <a:gdLst>
              <a:gd name="connsiteX0" fmla="*/ 1053827 w 9379142"/>
              <a:gd name="connsiteY0" fmla="*/ 0 h 6858000"/>
              <a:gd name="connsiteX1" fmla="*/ 8325315 w 9379142"/>
              <a:gd name="connsiteY1" fmla="*/ 0 h 6858000"/>
              <a:gd name="connsiteX2" fmla="*/ 8578237 w 9379142"/>
              <a:gd name="connsiteY2" fmla="*/ 338228 h 6858000"/>
              <a:gd name="connsiteX3" fmla="*/ 9379142 w 9379142"/>
              <a:gd name="connsiteY3" fmla="*/ 2960212 h 6858000"/>
              <a:gd name="connsiteX4" fmla="*/ 7311555 w 9379142"/>
              <a:gd name="connsiteY4" fmla="*/ 6848878 h 6858000"/>
              <a:gd name="connsiteX5" fmla="*/ 7297326 w 9379142"/>
              <a:gd name="connsiteY5" fmla="*/ 6858000 h 6858000"/>
              <a:gd name="connsiteX6" fmla="*/ 2081816 w 9379142"/>
              <a:gd name="connsiteY6" fmla="*/ 6858000 h 6858000"/>
              <a:gd name="connsiteX7" fmla="*/ 2067587 w 9379142"/>
              <a:gd name="connsiteY7" fmla="*/ 6848878 h 6858000"/>
              <a:gd name="connsiteX8" fmla="*/ 0 w 9379142"/>
              <a:gd name="connsiteY8" fmla="*/ 2960212 h 6858000"/>
              <a:gd name="connsiteX9" fmla="*/ 800905 w 9379142"/>
              <a:gd name="connsiteY9" fmla="*/ 33822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9142" h="6858000">
                <a:moveTo>
                  <a:pt x="1053827" y="0"/>
                </a:moveTo>
                <a:lnTo>
                  <a:pt x="8325315" y="0"/>
                </a:lnTo>
                <a:lnTo>
                  <a:pt x="8578237" y="338228"/>
                </a:lnTo>
                <a:cubicBezTo>
                  <a:pt x="9083887" y="1086689"/>
                  <a:pt x="9379142" y="1988970"/>
                  <a:pt x="9379142" y="2960212"/>
                </a:cubicBezTo>
                <a:cubicBezTo>
                  <a:pt x="9379142" y="4578949"/>
                  <a:pt x="8558989" y="6006129"/>
                  <a:pt x="7311555" y="6848878"/>
                </a:cubicBezTo>
                <a:lnTo>
                  <a:pt x="7297326" y="6858000"/>
                </a:lnTo>
                <a:lnTo>
                  <a:pt x="2081816" y="6858000"/>
                </a:lnTo>
                <a:lnTo>
                  <a:pt x="2067587" y="6848878"/>
                </a:lnTo>
                <a:cubicBezTo>
                  <a:pt x="820153" y="6006129"/>
                  <a:pt x="0" y="4578949"/>
                  <a:pt x="0" y="2960212"/>
                </a:cubicBezTo>
                <a:cubicBezTo>
                  <a:pt x="0" y="1988970"/>
                  <a:pt x="295255" y="1086689"/>
                  <a:pt x="800905" y="338228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3000"/>
                </a:schemeClr>
              </a:gs>
              <a:gs pos="100000">
                <a:schemeClr val="accent1">
                  <a:alpha val="0"/>
                  <a:lumMod val="30000"/>
                  <a:lumOff val="70000"/>
                </a:schemeClr>
              </a:gs>
            </a:gsLst>
            <a:lin ang="5400000" scaled="1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2" name="任意多边形: 形状 71"/>
          <p:cNvSpPr/>
          <p:nvPr/>
        </p:nvSpPr>
        <p:spPr>
          <a:xfrm>
            <a:off x="2296151" y="-25399"/>
            <a:ext cx="7599698" cy="6760061"/>
          </a:xfrm>
          <a:custGeom>
            <a:avLst/>
            <a:gdLst>
              <a:gd name="connsiteX0" fmla="*/ 1420321 w 7599698"/>
              <a:gd name="connsiteY0" fmla="*/ 0 h 6760061"/>
              <a:gd name="connsiteX1" fmla="*/ 6179377 w 7599698"/>
              <a:gd name="connsiteY1" fmla="*/ 0 h 6760061"/>
              <a:gd name="connsiteX2" fmla="*/ 6216906 w 7599698"/>
              <a:gd name="connsiteY2" fmla="*/ 28064 h 6760061"/>
              <a:gd name="connsiteX3" fmla="*/ 7599698 w 7599698"/>
              <a:gd name="connsiteY3" fmla="*/ 2960212 h 6760061"/>
              <a:gd name="connsiteX4" fmla="*/ 3799849 w 7599698"/>
              <a:gd name="connsiteY4" fmla="*/ 6760061 h 6760061"/>
              <a:gd name="connsiteX5" fmla="*/ 0 w 7599698"/>
              <a:gd name="connsiteY5" fmla="*/ 2960212 h 6760061"/>
              <a:gd name="connsiteX6" fmla="*/ 1382792 w 7599698"/>
              <a:gd name="connsiteY6" fmla="*/ 28064 h 6760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99698" h="6760061">
                <a:moveTo>
                  <a:pt x="1420321" y="0"/>
                </a:moveTo>
                <a:lnTo>
                  <a:pt x="6179377" y="0"/>
                </a:lnTo>
                <a:lnTo>
                  <a:pt x="6216906" y="28064"/>
                </a:lnTo>
                <a:cubicBezTo>
                  <a:pt x="7061412" y="725012"/>
                  <a:pt x="7599698" y="1779750"/>
                  <a:pt x="7599698" y="2960212"/>
                </a:cubicBezTo>
                <a:cubicBezTo>
                  <a:pt x="7599698" y="5058811"/>
                  <a:pt x="5898448" y="6760061"/>
                  <a:pt x="3799849" y="6760061"/>
                </a:cubicBezTo>
                <a:cubicBezTo>
                  <a:pt x="1701250" y="6760061"/>
                  <a:pt x="0" y="5058811"/>
                  <a:pt x="0" y="2960212"/>
                </a:cubicBezTo>
                <a:cubicBezTo>
                  <a:pt x="0" y="1779750"/>
                  <a:pt x="538286" y="725012"/>
                  <a:pt x="1382792" y="28064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5000"/>
                </a:schemeClr>
              </a:gs>
              <a:gs pos="100000">
                <a:schemeClr val="accent1">
                  <a:alpha val="0"/>
                  <a:lumMod val="30000"/>
                  <a:lumOff val="70000"/>
                </a:schemeClr>
              </a:gs>
            </a:gsLst>
            <a:lin ang="5400000" scaled="1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4" name="任意多边形: 形状 73"/>
          <p:cNvSpPr/>
          <p:nvPr/>
        </p:nvSpPr>
        <p:spPr>
          <a:xfrm>
            <a:off x="2994500" y="-25400"/>
            <a:ext cx="6203000" cy="6061712"/>
          </a:xfrm>
          <a:custGeom>
            <a:avLst/>
            <a:gdLst>
              <a:gd name="connsiteX0" fmla="*/ 2174153 w 6203000"/>
              <a:gd name="connsiteY0" fmla="*/ 0 h 6061712"/>
              <a:gd name="connsiteX1" fmla="*/ 4028848 w 6203000"/>
              <a:gd name="connsiteY1" fmla="*/ 0 h 6061712"/>
              <a:gd name="connsiteX2" fmla="*/ 4308744 w 6203000"/>
              <a:gd name="connsiteY2" fmla="*/ 102443 h 6061712"/>
              <a:gd name="connsiteX3" fmla="*/ 6203000 w 6203000"/>
              <a:gd name="connsiteY3" fmla="*/ 2960212 h 6061712"/>
              <a:gd name="connsiteX4" fmla="*/ 3101500 w 6203000"/>
              <a:gd name="connsiteY4" fmla="*/ 6061712 h 6061712"/>
              <a:gd name="connsiteX5" fmla="*/ 0 w 6203000"/>
              <a:gd name="connsiteY5" fmla="*/ 2960212 h 6061712"/>
              <a:gd name="connsiteX6" fmla="*/ 1894257 w 6203000"/>
              <a:gd name="connsiteY6" fmla="*/ 102443 h 6061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3000" h="6061712">
                <a:moveTo>
                  <a:pt x="2174153" y="0"/>
                </a:moveTo>
                <a:lnTo>
                  <a:pt x="4028848" y="0"/>
                </a:lnTo>
                <a:lnTo>
                  <a:pt x="4308744" y="102443"/>
                </a:lnTo>
                <a:cubicBezTo>
                  <a:pt x="5421919" y="573277"/>
                  <a:pt x="6203000" y="1675529"/>
                  <a:pt x="6203000" y="2960212"/>
                </a:cubicBezTo>
                <a:cubicBezTo>
                  <a:pt x="6203000" y="4673123"/>
                  <a:pt x="4814411" y="6061712"/>
                  <a:pt x="3101500" y="6061712"/>
                </a:cubicBezTo>
                <a:cubicBezTo>
                  <a:pt x="1388589" y="6061712"/>
                  <a:pt x="0" y="4673123"/>
                  <a:pt x="0" y="2960212"/>
                </a:cubicBezTo>
                <a:cubicBezTo>
                  <a:pt x="0" y="1675529"/>
                  <a:pt x="781082" y="573277"/>
                  <a:pt x="1894257" y="102443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15000"/>
                </a:schemeClr>
              </a:gs>
              <a:gs pos="100000">
                <a:schemeClr val="accent1">
                  <a:alpha val="0"/>
                  <a:lumMod val="30000"/>
                  <a:lumOff val="70000"/>
                </a:schemeClr>
              </a:gs>
            </a:gsLst>
            <a:lin ang="5400000" scaled="1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7" name="椭圆 126"/>
          <p:cNvSpPr/>
          <p:nvPr/>
        </p:nvSpPr>
        <p:spPr>
          <a:xfrm>
            <a:off x="3806451" y="645263"/>
            <a:ext cx="4579098" cy="4579098"/>
          </a:xfrm>
          <a:prstGeom prst="ellipse">
            <a:avLst/>
          </a:prstGeom>
          <a:gradFill>
            <a:gsLst>
              <a:gs pos="0">
                <a:schemeClr val="accent1">
                  <a:alpha val="25000"/>
                </a:schemeClr>
              </a:gs>
              <a:gs pos="100000">
                <a:schemeClr val="accent1">
                  <a:alpha val="0"/>
                  <a:lumMod val="30000"/>
                  <a:lumOff val="70000"/>
                </a:schemeClr>
              </a:gs>
            </a:gsLst>
            <a:lin ang="5400000" scaled="1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2" name="组合 131"/>
          <p:cNvGrpSpPr/>
          <p:nvPr/>
        </p:nvGrpSpPr>
        <p:grpSpPr>
          <a:xfrm>
            <a:off x="3782082" y="3314700"/>
            <a:ext cx="2165017" cy="375839"/>
            <a:chOff x="3782082" y="3334952"/>
            <a:chExt cx="2165017" cy="375839"/>
          </a:xfrm>
        </p:grpSpPr>
        <p:sp>
          <p:nvSpPr>
            <p:cNvPr id="122" name="矩形: 圆角 121"/>
            <p:cNvSpPr/>
            <p:nvPr/>
          </p:nvSpPr>
          <p:spPr>
            <a:xfrm>
              <a:off x="3782082" y="3344128"/>
              <a:ext cx="2165017" cy="36666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52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+mj-lt"/>
                <a:ea typeface="+mj-ea"/>
              </a:endParaRPr>
            </a:p>
          </p:txBody>
        </p:sp>
        <p:sp>
          <p:nvSpPr>
            <p:cNvPr id="119" name="Text Box 23"/>
            <p:cNvSpPr txBox="1">
              <a:spLocks noChangeArrowheads="1"/>
            </p:cNvSpPr>
            <p:nvPr/>
          </p:nvSpPr>
          <p:spPr bwMode="auto">
            <a:xfrm>
              <a:off x="3893937" y="3334952"/>
              <a:ext cx="2008388" cy="368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+mj-ea"/>
                  <a:ea typeface="+mj-ea"/>
                  <a:sym typeface="Arial" panose="020B0604020202020204" pitchFamily="34" charset="0"/>
                </a:rPr>
                <a:t>述职人：</a:t>
              </a:r>
              <a:r>
                <a:rPr lang="en-US" altLang="zh-CN" sz="1800" dirty="0">
                  <a:solidFill>
                    <a:schemeClr val="bg1"/>
                  </a:solidFill>
                  <a:latin typeface="+mj-ea"/>
                  <a:ea typeface="+mj-ea"/>
                  <a:sym typeface="Arial" panose="020B0604020202020204" pitchFamily="34" charset="0"/>
                </a:rPr>
                <a:t>XXX</a:t>
              </a:r>
              <a:endParaRPr lang="en-US" altLang="zh-CN" sz="18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6244901" y="3327835"/>
            <a:ext cx="2165017" cy="369519"/>
            <a:chOff x="6244901" y="3348087"/>
            <a:chExt cx="2165017" cy="369519"/>
          </a:xfrm>
        </p:grpSpPr>
        <p:sp>
          <p:nvSpPr>
            <p:cNvPr id="123" name="矩形: 圆角 122"/>
            <p:cNvSpPr/>
            <p:nvPr/>
          </p:nvSpPr>
          <p:spPr>
            <a:xfrm>
              <a:off x="6244901" y="3348087"/>
              <a:ext cx="2165017" cy="36666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52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j-lt"/>
                <a:ea typeface="+mj-ea"/>
              </a:endParaRPr>
            </a:p>
          </p:txBody>
        </p:sp>
        <p:sp>
          <p:nvSpPr>
            <p:cNvPr id="121" name="Text Box 26"/>
            <p:cNvSpPr txBox="1">
              <a:spLocks noChangeArrowheads="1"/>
            </p:cNvSpPr>
            <p:nvPr/>
          </p:nvSpPr>
          <p:spPr bwMode="auto">
            <a:xfrm>
              <a:off x="6388768" y="3348274"/>
              <a:ext cx="1877283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spcBef>
                  <a:spcPct val="0"/>
                </a:spcBef>
                <a:buFontTx/>
                <a:buNone/>
                <a:defRPr sz="2000" b="1">
                  <a:solidFill>
                    <a:schemeClr val="bg1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800" b="0" dirty="0">
                  <a:latin typeface="+mj-ea"/>
                  <a:ea typeface="+mj-ea"/>
                  <a:sym typeface="Arial" panose="020B0604020202020204" pitchFamily="34" charset="0"/>
                </a:rPr>
                <a:t>20XX</a:t>
              </a:r>
              <a:r>
                <a:rPr lang="zh-CN" altLang="en-US" sz="1800" b="0" dirty="0">
                  <a:latin typeface="+mj-ea"/>
                  <a:ea typeface="+mj-ea"/>
                  <a:sym typeface="Arial" panose="020B0604020202020204" pitchFamily="34" charset="0"/>
                </a:rPr>
                <a:t>年</a:t>
              </a:r>
              <a:r>
                <a:rPr lang="en-US" altLang="zh-CN" sz="1800" b="0" dirty="0">
                  <a:latin typeface="+mj-ea"/>
                  <a:ea typeface="+mj-ea"/>
                  <a:sym typeface="Arial" panose="020B0604020202020204" pitchFamily="34" charset="0"/>
                </a:rPr>
                <a:t>X</a:t>
              </a:r>
              <a:r>
                <a:rPr lang="zh-CN" altLang="en-US" sz="1800" b="0" dirty="0">
                  <a:latin typeface="+mj-ea"/>
                  <a:ea typeface="+mj-ea"/>
                  <a:sym typeface="Arial" panose="020B0604020202020204" pitchFamily="34" charset="0"/>
                </a:rPr>
                <a:t>月</a:t>
              </a:r>
              <a:r>
                <a:rPr lang="en-US" altLang="zh-CN" sz="1800" b="0" dirty="0">
                  <a:latin typeface="+mj-ea"/>
                  <a:ea typeface="+mj-ea"/>
                  <a:sym typeface="Arial" panose="020B0604020202020204" pitchFamily="34" charset="0"/>
                </a:rPr>
                <a:t>X</a:t>
              </a:r>
              <a:r>
                <a:rPr lang="zh-CN" altLang="en-US" sz="1800" b="0" dirty="0">
                  <a:latin typeface="+mj-ea"/>
                  <a:ea typeface="+mj-ea"/>
                  <a:sym typeface="Arial" panose="020B0604020202020204" pitchFamily="34" charset="0"/>
                </a:rPr>
                <a:t>日</a:t>
              </a:r>
              <a:endParaRPr lang="zh-CN" altLang="en-US" sz="1800" b="0" dirty="0">
                <a:latin typeface="+mj-ea"/>
                <a:ea typeface="+mj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463777" y="80253"/>
            <a:ext cx="2856893" cy="5498274"/>
            <a:chOff x="9463777" y="80253"/>
            <a:chExt cx="2856893" cy="5498274"/>
          </a:xfrm>
          <a:solidFill>
            <a:schemeClr val="accent1">
              <a:alpha val="3000"/>
            </a:schemeClr>
          </a:solidFill>
        </p:grpSpPr>
        <p:grpSp>
          <p:nvGrpSpPr>
            <p:cNvPr id="258" name="组合 257"/>
            <p:cNvGrpSpPr/>
            <p:nvPr/>
          </p:nvGrpSpPr>
          <p:grpSpPr>
            <a:xfrm rot="10800000" flipV="1">
              <a:off x="9989187" y="2919345"/>
              <a:ext cx="1429649" cy="2659182"/>
              <a:chOff x="207028" y="285256"/>
              <a:chExt cx="1755726" cy="3265691"/>
            </a:xfrm>
            <a:grpFill/>
          </p:grpSpPr>
          <p:sp>
            <p:nvSpPr>
              <p:cNvPr id="269" name="任意多边形: 形状 268"/>
              <p:cNvSpPr/>
              <p:nvPr/>
            </p:nvSpPr>
            <p:spPr>
              <a:xfrm>
                <a:off x="1271818" y="1803847"/>
                <a:ext cx="229086" cy="261352"/>
              </a:xfrm>
              <a:custGeom>
                <a:avLst/>
                <a:gdLst/>
                <a:ahLst/>
                <a:cxnLst/>
                <a:rect l="l" t="t" r="r" b="b"/>
                <a:pathLst>
                  <a:path w="98340" h="112191">
                    <a:moveTo>
                      <a:pt x="6848" y="22"/>
                    </a:moveTo>
                    <a:cubicBezTo>
                      <a:pt x="8793" y="-97"/>
                      <a:pt x="11151" y="268"/>
                      <a:pt x="13922" y="1118"/>
                    </a:cubicBezTo>
                    <a:cubicBezTo>
                      <a:pt x="61299" y="19101"/>
                      <a:pt x="89229" y="36564"/>
                      <a:pt x="97713" y="53505"/>
                    </a:cubicBezTo>
                    <a:cubicBezTo>
                      <a:pt x="101012" y="73374"/>
                      <a:pt x="91313" y="92151"/>
                      <a:pt x="68617" y="109837"/>
                    </a:cubicBezTo>
                    <a:cubicBezTo>
                      <a:pt x="53114" y="115095"/>
                      <a:pt x="41902" y="111548"/>
                      <a:pt x="34982" y="99196"/>
                    </a:cubicBezTo>
                    <a:cubicBezTo>
                      <a:pt x="27367" y="57871"/>
                      <a:pt x="15882" y="29532"/>
                      <a:pt x="528" y="14177"/>
                    </a:cubicBezTo>
                    <a:cubicBezTo>
                      <a:pt x="-1091" y="5099"/>
                      <a:pt x="1016" y="381"/>
                      <a:pt x="6848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70" name="任意多边形: 形状 269"/>
              <p:cNvSpPr/>
              <p:nvPr/>
            </p:nvSpPr>
            <p:spPr>
              <a:xfrm>
                <a:off x="207028" y="2441911"/>
                <a:ext cx="745958" cy="1109036"/>
              </a:xfrm>
              <a:custGeom>
                <a:avLst/>
                <a:gdLst/>
                <a:ahLst/>
                <a:cxnLst/>
                <a:rect l="l" t="t" r="r" b="b"/>
                <a:pathLst>
                  <a:path w="383190" h="569700">
                    <a:moveTo>
                      <a:pt x="289024" y="0"/>
                    </a:moveTo>
                    <a:lnTo>
                      <a:pt x="336575" y="43495"/>
                    </a:lnTo>
                    <a:cubicBezTo>
                      <a:pt x="341213" y="48779"/>
                      <a:pt x="339254" y="53827"/>
                      <a:pt x="330696" y="58639"/>
                    </a:cubicBezTo>
                    <a:lnTo>
                      <a:pt x="170743" y="60648"/>
                    </a:lnTo>
                    <a:lnTo>
                      <a:pt x="210108" y="72442"/>
                    </a:lnTo>
                    <a:cubicBezTo>
                      <a:pt x="218120" y="72442"/>
                      <a:pt x="220228" y="77589"/>
                      <a:pt x="216433" y="87883"/>
                    </a:cubicBezTo>
                    <a:lnTo>
                      <a:pt x="205792" y="109166"/>
                    </a:lnTo>
                    <a:lnTo>
                      <a:pt x="205792" y="282419"/>
                    </a:lnTo>
                    <a:lnTo>
                      <a:pt x="222898" y="243362"/>
                    </a:lnTo>
                    <a:cubicBezTo>
                      <a:pt x="240739" y="199774"/>
                      <a:pt x="258998" y="146671"/>
                      <a:pt x="277676" y="84051"/>
                    </a:cubicBezTo>
                    <a:lnTo>
                      <a:pt x="339365" y="117389"/>
                    </a:lnTo>
                    <a:cubicBezTo>
                      <a:pt x="345046" y="120241"/>
                      <a:pt x="347886" y="121667"/>
                      <a:pt x="347886" y="121667"/>
                    </a:cubicBezTo>
                    <a:cubicBezTo>
                      <a:pt x="347886" y="127670"/>
                      <a:pt x="345442" y="131899"/>
                      <a:pt x="340556" y="134355"/>
                    </a:cubicBezTo>
                    <a:lnTo>
                      <a:pt x="329877" y="147154"/>
                    </a:lnTo>
                    <a:cubicBezTo>
                      <a:pt x="323726" y="154844"/>
                      <a:pt x="313519" y="168995"/>
                      <a:pt x="299256" y="189607"/>
                    </a:cubicBezTo>
                    <a:cubicBezTo>
                      <a:pt x="275127" y="221773"/>
                      <a:pt x="253998" y="248602"/>
                      <a:pt x="235869" y="270093"/>
                    </a:cubicBezTo>
                    <a:lnTo>
                      <a:pt x="223010" y="284892"/>
                    </a:lnTo>
                    <a:lnTo>
                      <a:pt x="297507" y="285043"/>
                    </a:lnTo>
                    <a:lnTo>
                      <a:pt x="333784" y="249808"/>
                    </a:lnTo>
                    <a:lnTo>
                      <a:pt x="382600" y="294866"/>
                    </a:lnTo>
                    <a:cubicBezTo>
                      <a:pt x="384559" y="303945"/>
                      <a:pt x="381645" y="308484"/>
                      <a:pt x="373856" y="308484"/>
                    </a:cubicBezTo>
                    <a:lnTo>
                      <a:pt x="205792" y="312949"/>
                    </a:lnTo>
                    <a:lnTo>
                      <a:pt x="205792" y="430523"/>
                    </a:lnTo>
                    <a:lnTo>
                      <a:pt x="208024" y="495933"/>
                    </a:lnTo>
                    <a:cubicBezTo>
                      <a:pt x="201352" y="526170"/>
                      <a:pt x="185316" y="550615"/>
                      <a:pt x="159916" y="569268"/>
                    </a:cubicBezTo>
                    <a:cubicBezTo>
                      <a:pt x="149374" y="571277"/>
                      <a:pt x="142763" y="566279"/>
                      <a:pt x="140084" y="554274"/>
                    </a:cubicBezTo>
                    <a:lnTo>
                      <a:pt x="144772" y="439081"/>
                    </a:lnTo>
                    <a:lnTo>
                      <a:pt x="144772" y="313135"/>
                    </a:lnTo>
                    <a:lnTo>
                      <a:pt x="86990" y="315479"/>
                    </a:lnTo>
                    <a:cubicBezTo>
                      <a:pt x="65856" y="316992"/>
                      <a:pt x="43718" y="319324"/>
                      <a:pt x="20575" y="322474"/>
                    </a:cubicBezTo>
                    <a:lnTo>
                      <a:pt x="0" y="292187"/>
                    </a:lnTo>
                    <a:lnTo>
                      <a:pt x="144772" y="289732"/>
                    </a:lnTo>
                    <a:lnTo>
                      <a:pt x="144772" y="147675"/>
                    </a:lnTo>
                    <a:lnTo>
                      <a:pt x="140419" y="60983"/>
                    </a:lnTo>
                    <a:lnTo>
                      <a:pt x="105668" y="60983"/>
                    </a:lnTo>
                    <a:cubicBezTo>
                      <a:pt x="86122" y="62496"/>
                      <a:pt x="65075" y="64827"/>
                      <a:pt x="42528" y="67978"/>
                    </a:cubicBezTo>
                    <a:lnTo>
                      <a:pt x="16334" y="39998"/>
                    </a:lnTo>
                    <a:lnTo>
                      <a:pt x="255277" y="37505"/>
                    </a:lnTo>
                    <a:lnTo>
                      <a:pt x="289024" y="0"/>
                    </a:lnTo>
                    <a:close/>
                    <a:moveTo>
                      <a:pt x="205792" y="284043"/>
                    </a:moveTo>
                    <a:lnTo>
                      <a:pt x="205792" y="284857"/>
                    </a:lnTo>
                    <a:lnTo>
                      <a:pt x="207630" y="284861"/>
                    </a:lnTo>
                    <a:lnTo>
                      <a:pt x="205792" y="28404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71" name="任意多边形: 形状 270"/>
              <p:cNvSpPr/>
              <p:nvPr/>
            </p:nvSpPr>
            <p:spPr>
              <a:xfrm>
                <a:off x="287651" y="285256"/>
                <a:ext cx="563112" cy="1025096"/>
              </a:xfrm>
              <a:custGeom>
                <a:avLst/>
                <a:gdLst/>
                <a:ahLst/>
                <a:cxnLst/>
                <a:rect l="l" t="t" r="r" b="b"/>
                <a:pathLst>
                  <a:path w="241728" h="440045">
                    <a:moveTo>
                      <a:pt x="164111" y="137"/>
                    </a:moveTo>
                    <a:cubicBezTo>
                      <a:pt x="166129" y="391"/>
                      <a:pt x="168484" y="1002"/>
                      <a:pt x="171176" y="1969"/>
                    </a:cubicBezTo>
                    <a:lnTo>
                      <a:pt x="206299" y="25410"/>
                    </a:lnTo>
                    <a:cubicBezTo>
                      <a:pt x="211210" y="29056"/>
                      <a:pt x="211657" y="34029"/>
                      <a:pt x="207638" y="40330"/>
                    </a:cubicBezTo>
                    <a:lnTo>
                      <a:pt x="173966" y="98894"/>
                    </a:lnTo>
                    <a:lnTo>
                      <a:pt x="181296" y="99415"/>
                    </a:lnTo>
                    <a:lnTo>
                      <a:pt x="206225" y="75528"/>
                    </a:lnTo>
                    <a:lnTo>
                      <a:pt x="239450" y="104921"/>
                    </a:lnTo>
                    <a:cubicBezTo>
                      <a:pt x="244039" y="115091"/>
                      <a:pt x="241695" y="120176"/>
                      <a:pt x="232418" y="120176"/>
                    </a:cubicBezTo>
                    <a:lnTo>
                      <a:pt x="121680" y="124171"/>
                    </a:lnTo>
                    <a:lnTo>
                      <a:pt x="163325" y="136287"/>
                    </a:lnTo>
                    <a:cubicBezTo>
                      <a:pt x="170419" y="136287"/>
                      <a:pt x="171870" y="140975"/>
                      <a:pt x="167678" y="150351"/>
                    </a:cubicBezTo>
                    <a:lnTo>
                      <a:pt x="162060" y="159690"/>
                    </a:lnTo>
                    <a:lnTo>
                      <a:pt x="159790" y="193995"/>
                    </a:lnTo>
                    <a:lnTo>
                      <a:pt x="157632" y="204004"/>
                    </a:lnTo>
                    <a:lnTo>
                      <a:pt x="165446" y="204004"/>
                    </a:lnTo>
                    <a:lnTo>
                      <a:pt x="189630" y="180600"/>
                    </a:lnTo>
                    <a:lnTo>
                      <a:pt x="226912" y="211408"/>
                    </a:lnTo>
                    <a:cubicBezTo>
                      <a:pt x="228970" y="220635"/>
                      <a:pt x="226143" y="225249"/>
                      <a:pt x="218429" y="225249"/>
                    </a:cubicBezTo>
                    <a:lnTo>
                      <a:pt x="156888" y="227370"/>
                    </a:lnTo>
                    <a:cubicBezTo>
                      <a:pt x="149323" y="301560"/>
                      <a:pt x="102107" y="372452"/>
                      <a:pt x="15241" y="440045"/>
                    </a:cubicBezTo>
                    <a:cubicBezTo>
                      <a:pt x="2591" y="440045"/>
                      <a:pt x="-2184" y="436138"/>
                      <a:pt x="916" y="428325"/>
                    </a:cubicBezTo>
                    <a:cubicBezTo>
                      <a:pt x="66326" y="363560"/>
                      <a:pt x="99788" y="297418"/>
                      <a:pt x="101301" y="229900"/>
                    </a:cubicBezTo>
                    <a:lnTo>
                      <a:pt x="45527" y="232244"/>
                    </a:lnTo>
                    <a:cubicBezTo>
                      <a:pt x="36027" y="232244"/>
                      <a:pt x="31277" y="228300"/>
                      <a:pt x="31277" y="220412"/>
                    </a:cubicBezTo>
                    <a:cubicBezTo>
                      <a:pt x="31277" y="212574"/>
                      <a:pt x="35792" y="208654"/>
                      <a:pt x="44821" y="208654"/>
                    </a:cubicBezTo>
                    <a:lnTo>
                      <a:pt x="101301" y="206645"/>
                    </a:lnTo>
                    <a:cubicBezTo>
                      <a:pt x="101301" y="201833"/>
                      <a:pt x="101301" y="197083"/>
                      <a:pt x="101301" y="192395"/>
                    </a:cubicBezTo>
                    <a:lnTo>
                      <a:pt x="101301" y="169513"/>
                    </a:lnTo>
                    <a:lnTo>
                      <a:pt x="99323" y="124978"/>
                    </a:lnTo>
                    <a:lnTo>
                      <a:pt x="38533" y="127171"/>
                    </a:lnTo>
                    <a:cubicBezTo>
                      <a:pt x="30793" y="127171"/>
                      <a:pt x="25448" y="124244"/>
                      <a:pt x="22496" y="118390"/>
                    </a:cubicBezTo>
                    <a:cubicBezTo>
                      <a:pt x="20562" y="108518"/>
                      <a:pt x="24307" y="103582"/>
                      <a:pt x="33733" y="103582"/>
                    </a:cubicBezTo>
                    <a:lnTo>
                      <a:pt x="63945" y="103582"/>
                    </a:lnTo>
                    <a:cubicBezTo>
                      <a:pt x="63945" y="68458"/>
                      <a:pt x="63176" y="47015"/>
                      <a:pt x="61638" y="39251"/>
                    </a:cubicBezTo>
                    <a:cubicBezTo>
                      <a:pt x="61638" y="30743"/>
                      <a:pt x="66996" y="28424"/>
                      <a:pt x="77712" y="32293"/>
                    </a:cubicBezTo>
                    <a:lnTo>
                      <a:pt x="111161" y="46655"/>
                    </a:lnTo>
                    <a:cubicBezTo>
                      <a:pt x="114112" y="49607"/>
                      <a:pt x="115588" y="53055"/>
                      <a:pt x="115588" y="56999"/>
                    </a:cubicBezTo>
                    <a:lnTo>
                      <a:pt x="115588" y="101275"/>
                    </a:lnTo>
                    <a:lnTo>
                      <a:pt x="128313" y="101275"/>
                    </a:lnTo>
                    <a:cubicBezTo>
                      <a:pt x="141435" y="58933"/>
                      <a:pt x="150340" y="27667"/>
                      <a:pt x="155028" y="7476"/>
                    </a:cubicBezTo>
                    <a:cubicBezTo>
                      <a:pt x="155028" y="1821"/>
                      <a:pt x="158055" y="-626"/>
                      <a:pt x="164111" y="13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72" name="任意多边形: 形状 271"/>
              <p:cNvSpPr/>
              <p:nvPr/>
            </p:nvSpPr>
            <p:spPr>
              <a:xfrm>
                <a:off x="1276534" y="320528"/>
                <a:ext cx="421427" cy="877008"/>
              </a:xfrm>
              <a:custGeom>
                <a:avLst/>
                <a:gdLst/>
                <a:ahLst/>
                <a:cxnLst/>
                <a:rect l="l" t="t" r="r" b="b"/>
                <a:pathLst>
                  <a:path w="180907" h="376475">
                    <a:moveTo>
                      <a:pt x="84535" y="0"/>
                    </a:moveTo>
                    <a:lnTo>
                      <a:pt x="131230" y="30398"/>
                    </a:lnTo>
                    <a:cubicBezTo>
                      <a:pt x="137332" y="30398"/>
                      <a:pt x="138225" y="35136"/>
                      <a:pt x="133909" y="44611"/>
                    </a:cubicBezTo>
                    <a:lnTo>
                      <a:pt x="121556" y="61131"/>
                    </a:lnTo>
                    <a:lnTo>
                      <a:pt x="117017" y="254459"/>
                    </a:lnTo>
                    <a:lnTo>
                      <a:pt x="163935" y="206276"/>
                    </a:lnTo>
                    <a:cubicBezTo>
                      <a:pt x="177800" y="202605"/>
                      <a:pt x="183171" y="205891"/>
                      <a:pt x="180045" y="216136"/>
                    </a:cubicBezTo>
                    <a:lnTo>
                      <a:pt x="113147" y="315032"/>
                    </a:lnTo>
                    <a:cubicBezTo>
                      <a:pt x="111659" y="316595"/>
                      <a:pt x="108843" y="320452"/>
                      <a:pt x="104701" y="326603"/>
                    </a:cubicBezTo>
                    <a:cubicBezTo>
                      <a:pt x="92224" y="346025"/>
                      <a:pt x="84398" y="360499"/>
                      <a:pt x="81223" y="370024"/>
                    </a:cubicBezTo>
                    <a:cubicBezTo>
                      <a:pt x="74551" y="377217"/>
                      <a:pt x="67407" y="378396"/>
                      <a:pt x="59792" y="373559"/>
                    </a:cubicBezTo>
                    <a:lnTo>
                      <a:pt x="20836" y="339254"/>
                    </a:lnTo>
                    <a:cubicBezTo>
                      <a:pt x="16297" y="333251"/>
                      <a:pt x="15466" y="328054"/>
                      <a:pt x="18343" y="323664"/>
                    </a:cubicBezTo>
                    <a:cubicBezTo>
                      <a:pt x="21171" y="320836"/>
                      <a:pt x="27931" y="315590"/>
                      <a:pt x="38621" y="307925"/>
                    </a:cubicBezTo>
                    <a:cubicBezTo>
                      <a:pt x="51247" y="300037"/>
                      <a:pt x="59383" y="294270"/>
                      <a:pt x="63029" y="290624"/>
                    </a:cubicBezTo>
                    <a:lnTo>
                      <a:pt x="63029" y="56294"/>
                    </a:lnTo>
                    <a:lnTo>
                      <a:pt x="60834" y="56294"/>
                    </a:lnTo>
                    <a:cubicBezTo>
                      <a:pt x="50763" y="56294"/>
                      <a:pt x="38435" y="57857"/>
                      <a:pt x="23850" y="60982"/>
                    </a:cubicBezTo>
                    <a:lnTo>
                      <a:pt x="0" y="33375"/>
                    </a:lnTo>
                    <a:lnTo>
                      <a:pt x="60983" y="30659"/>
                    </a:lnTo>
                    <a:lnTo>
                      <a:pt x="8453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73" name="任意多边形: 形状 272"/>
              <p:cNvSpPr/>
              <p:nvPr/>
            </p:nvSpPr>
            <p:spPr>
              <a:xfrm>
                <a:off x="277608" y="1698808"/>
                <a:ext cx="560200" cy="430067"/>
              </a:xfrm>
              <a:custGeom>
                <a:avLst/>
                <a:gdLst/>
                <a:ahLst/>
                <a:cxnLst/>
                <a:rect l="l" t="t" r="r" b="b"/>
                <a:pathLst>
                  <a:path w="376200" h="288810">
                    <a:moveTo>
                      <a:pt x="313283" y="0"/>
                    </a:moveTo>
                    <a:lnTo>
                      <a:pt x="366638" y="30398"/>
                    </a:lnTo>
                    <a:cubicBezTo>
                      <a:pt x="373013" y="30398"/>
                      <a:pt x="376200" y="33771"/>
                      <a:pt x="376200" y="40518"/>
                    </a:cubicBezTo>
                    <a:cubicBezTo>
                      <a:pt x="376200" y="40518"/>
                      <a:pt x="374079" y="42627"/>
                      <a:pt x="369838" y="46844"/>
                    </a:cubicBezTo>
                    <a:lnTo>
                      <a:pt x="359829" y="62843"/>
                    </a:lnTo>
                    <a:lnTo>
                      <a:pt x="359829" y="140531"/>
                    </a:lnTo>
                    <a:lnTo>
                      <a:pt x="362098" y="196490"/>
                    </a:lnTo>
                    <a:cubicBezTo>
                      <a:pt x="360362" y="222089"/>
                      <a:pt x="346223" y="246496"/>
                      <a:pt x="319682" y="269714"/>
                    </a:cubicBezTo>
                    <a:cubicBezTo>
                      <a:pt x="302394" y="278420"/>
                      <a:pt x="292335" y="276175"/>
                      <a:pt x="289508" y="262979"/>
                    </a:cubicBezTo>
                    <a:lnTo>
                      <a:pt x="289508" y="53987"/>
                    </a:lnTo>
                    <a:lnTo>
                      <a:pt x="65670" y="58489"/>
                    </a:lnTo>
                    <a:lnTo>
                      <a:pt x="65670" y="215503"/>
                    </a:lnTo>
                    <a:cubicBezTo>
                      <a:pt x="60635" y="245790"/>
                      <a:pt x="47228" y="269317"/>
                      <a:pt x="25449" y="286085"/>
                    </a:cubicBezTo>
                    <a:cubicBezTo>
                      <a:pt x="14238" y="291666"/>
                      <a:pt x="5754" y="288677"/>
                      <a:pt x="0" y="277118"/>
                    </a:cubicBezTo>
                    <a:lnTo>
                      <a:pt x="2344" y="172901"/>
                    </a:lnTo>
                    <a:lnTo>
                      <a:pt x="2344" y="72516"/>
                    </a:lnTo>
                    <a:lnTo>
                      <a:pt x="2344" y="18827"/>
                    </a:lnTo>
                    <a:cubicBezTo>
                      <a:pt x="2344" y="9376"/>
                      <a:pt x="7999" y="7516"/>
                      <a:pt x="19310" y="13246"/>
                    </a:cubicBezTo>
                    <a:lnTo>
                      <a:pt x="58415" y="32779"/>
                    </a:lnTo>
                    <a:lnTo>
                      <a:pt x="287833" y="30510"/>
                    </a:lnTo>
                    <a:lnTo>
                      <a:pt x="31328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" name="任意多边形: 形状 273"/>
              <p:cNvSpPr/>
              <p:nvPr/>
            </p:nvSpPr>
            <p:spPr>
              <a:xfrm flipH="1">
                <a:off x="1298929" y="2506884"/>
                <a:ext cx="663825" cy="694300"/>
              </a:xfrm>
              <a:custGeom>
                <a:avLst/>
                <a:gdLst/>
                <a:ahLst/>
                <a:cxnLst/>
                <a:rect l="l" t="t" r="r" b="b"/>
                <a:pathLst>
                  <a:path w="339553" h="355141">
                    <a:moveTo>
                      <a:pt x="259147" y="0"/>
                    </a:moveTo>
                    <a:lnTo>
                      <a:pt x="333412" y="30398"/>
                    </a:lnTo>
                    <a:cubicBezTo>
                      <a:pt x="340135" y="30398"/>
                      <a:pt x="341338" y="35135"/>
                      <a:pt x="337022" y="44611"/>
                    </a:cubicBezTo>
                    <a:lnTo>
                      <a:pt x="331664" y="53578"/>
                    </a:lnTo>
                    <a:cubicBezTo>
                      <a:pt x="330101" y="144685"/>
                      <a:pt x="307008" y="210145"/>
                      <a:pt x="262384" y="249956"/>
                    </a:cubicBezTo>
                    <a:cubicBezTo>
                      <a:pt x="225500" y="290090"/>
                      <a:pt x="143123" y="325152"/>
                      <a:pt x="15255" y="355141"/>
                    </a:cubicBezTo>
                    <a:cubicBezTo>
                      <a:pt x="8409" y="355141"/>
                      <a:pt x="3324" y="351842"/>
                      <a:pt x="0" y="345244"/>
                    </a:cubicBezTo>
                    <a:cubicBezTo>
                      <a:pt x="0" y="340903"/>
                      <a:pt x="2778" y="337331"/>
                      <a:pt x="8335" y="334528"/>
                    </a:cubicBezTo>
                    <a:cubicBezTo>
                      <a:pt x="113060" y="302208"/>
                      <a:pt x="179983" y="267667"/>
                      <a:pt x="209104" y="230906"/>
                    </a:cubicBezTo>
                    <a:cubicBezTo>
                      <a:pt x="242491" y="192980"/>
                      <a:pt x="259953" y="128699"/>
                      <a:pt x="261491" y="38062"/>
                    </a:cubicBezTo>
                    <a:lnTo>
                      <a:pt x="25914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9463777" y="80253"/>
              <a:ext cx="2856893" cy="4689786"/>
              <a:chOff x="9463777" y="80253"/>
              <a:chExt cx="2856893" cy="4689786"/>
            </a:xfrm>
            <a:grpFill/>
          </p:grpSpPr>
          <p:sp>
            <p:nvSpPr>
              <p:cNvPr id="197" name="任意多边形: 形状 196"/>
              <p:cNvSpPr/>
              <p:nvPr/>
            </p:nvSpPr>
            <p:spPr>
              <a:xfrm>
                <a:off x="11713253" y="1836371"/>
                <a:ext cx="607417" cy="903064"/>
              </a:xfrm>
              <a:custGeom>
                <a:avLst/>
                <a:gdLst/>
                <a:ahLst/>
                <a:cxnLst/>
                <a:rect l="l" t="t" r="r" b="b"/>
                <a:pathLst>
                  <a:path w="383190" h="569700">
                    <a:moveTo>
                      <a:pt x="289024" y="0"/>
                    </a:moveTo>
                    <a:lnTo>
                      <a:pt x="336575" y="43495"/>
                    </a:lnTo>
                    <a:cubicBezTo>
                      <a:pt x="341213" y="48779"/>
                      <a:pt x="339254" y="53827"/>
                      <a:pt x="330696" y="58639"/>
                    </a:cubicBezTo>
                    <a:lnTo>
                      <a:pt x="170743" y="60648"/>
                    </a:lnTo>
                    <a:lnTo>
                      <a:pt x="210108" y="72442"/>
                    </a:lnTo>
                    <a:cubicBezTo>
                      <a:pt x="218120" y="72442"/>
                      <a:pt x="220228" y="77589"/>
                      <a:pt x="216433" y="87883"/>
                    </a:cubicBezTo>
                    <a:lnTo>
                      <a:pt x="205792" y="109166"/>
                    </a:lnTo>
                    <a:lnTo>
                      <a:pt x="205792" y="282419"/>
                    </a:lnTo>
                    <a:lnTo>
                      <a:pt x="222898" y="243362"/>
                    </a:lnTo>
                    <a:cubicBezTo>
                      <a:pt x="240739" y="199774"/>
                      <a:pt x="258998" y="146671"/>
                      <a:pt x="277676" y="84051"/>
                    </a:cubicBezTo>
                    <a:lnTo>
                      <a:pt x="339365" y="117389"/>
                    </a:lnTo>
                    <a:cubicBezTo>
                      <a:pt x="345046" y="120241"/>
                      <a:pt x="347886" y="121667"/>
                      <a:pt x="347886" y="121667"/>
                    </a:cubicBezTo>
                    <a:cubicBezTo>
                      <a:pt x="347886" y="127670"/>
                      <a:pt x="345442" y="131899"/>
                      <a:pt x="340556" y="134355"/>
                    </a:cubicBezTo>
                    <a:lnTo>
                      <a:pt x="329877" y="147154"/>
                    </a:lnTo>
                    <a:cubicBezTo>
                      <a:pt x="323726" y="154844"/>
                      <a:pt x="313519" y="168995"/>
                      <a:pt x="299256" y="189607"/>
                    </a:cubicBezTo>
                    <a:cubicBezTo>
                      <a:pt x="275127" y="221773"/>
                      <a:pt x="253998" y="248602"/>
                      <a:pt x="235869" y="270093"/>
                    </a:cubicBezTo>
                    <a:lnTo>
                      <a:pt x="223010" y="284892"/>
                    </a:lnTo>
                    <a:lnTo>
                      <a:pt x="297507" y="285043"/>
                    </a:lnTo>
                    <a:lnTo>
                      <a:pt x="333784" y="249808"/>
                    </a:lnTo>
                    <a:lnTo>
                      <a:pt x="382600" y="294866"/>
                    </a:lnTo>
                    <a:cubicBezTo>
                      <a:pt x="384559" y="303945"/>
                      <a:pt x="381645" y="308484"/>
                      <a:pt x="373856" y="308484"/>
                    </a:cubicBezTo>
                    <a:lnTo>
                      <a:pt x="205792" y="312949"/>
                    </a:lnTo>
                    <a:lnTo>
                      <a:pt x="205792" y="430523"/>
                    </a:lnTo>
                    <a:lnTo>
                      <a:pt x="208024" y="495933"/>
                    </a:lnTo>
                    <a:cubicBezTo>
                      <a:pt x="201352" y="526170"/>
                      <a:pt x="185316" y="550615"/>
                      <a:pt x="159916" y="569268"/>
                    </a:cubicBezTo>
                    <a:cubicBezTo>
                      <a:pt x="149374" y="571277"/>
                      <a:pt x="142763" y="566279"/>
                      <a:pt x="140084" y="554274"/>
                    </a:cubicBezTo>
                    <a:lnTo>
                      <a:pt x="144772" y="439081"/>
                    </a:lnTo>
                    <a:lnTo>
                      <a:pt x="144772" y="313135"/>
                    </a:lnTo>
                    <a:lnTo>
                      <a:pt x="86990" y="315479"/>
                    </a:lnTo>
                    <a:cubicBezTo>
                      <a:pt x="65856" y="316992"/>
                      <a:pt x="43718" y="319324"/>
                      <a:pt x="20575" y="322474"/>
                    </a:cubicBezTo>
                    <a:lnTo>
                      <a:pt x="0" y="292187"/>
                    </a:lnTo>
                    <a:lnTo>
                      <a:pt x="144772" y="289732"/>
                    </a:lnTo>
                    <a:lnTo>
                      <a:pt x="144772" y="147675"/>
                    </a:lnTo>
                    <a:lnTo>
                      <a:pt x="140419" y="60983"/>
                    </a:lnTo>
                    <a:lnTo>
                      <a:pt x="105668" y="60983"/>
                    </a:lnTo>
                    <a:cubicBezTo>
                      <a:pt x="86122" y="62496"/>
                      <a:pt x="65075" y="64827"/>
                      <a:pt x="42528" y="67978"/>
                    </a:cubicBezTo>
                    <a:lnTo>
                      <a:pt x="16334" y="39998"/>
                    </a:lnTo>
                    <a:lnTo>
                      <a:pt x="255277" y="37505"/>
                    </a:lnTo>
                    <a:lnTo>
                      <a:pt x="289024" y="0"/>
                    </a:lnTo>
                    <a:close/>
                    <a:moveTo>
                      <a:pt x="205792" y="284043"/>
                    </a:moveTo>
                    <a:lnTo>
                      <a:pt x="205792" y="284857"/>
                    </a:lnTo>
                    <a:lnTo>
                      <a:pt x="207630" y="284861"/>
                    </a:lnTo>
                    <a:lnTo>
                      <a:pt x="205792" y="28404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02" name="任意多边形: 形状 201"/>
              <p:cNvSpPr/>
              <p:nvPr/>
            </p:nvSpPr>
            <p:spPr>
              <a:xfrm>
                <a:off x="11778903" y="80253"/>
                <a:ext cx="458530" cy="834714"/>
              </a:xfrm>
              <a:custGeom>
                <a:avLst/>
                <a:gdLst/>
                <a:ahLst/>
                <a:cxnLst/>
                <a:rect l="l" t="t" r="r" b="b"/>
                <a:pathLst>
                  <a:path w="241728" h="440045">
                    <a:moveTo>
                      <a:pt x="164111" y="137"/>
                    </a:moveTo>
                    <a:cubicBezTo>
                      <a:pt x="166129" y="391"/>
                      <a:pt x="168484" y="1002"/>
                      <a:pt x="171176" y="1969"/>
                    </a:cubicBezTo>
                    <a:lnTo>
                      <a:pt x="206299" y="25410"/>
                    </a:lnTo>
                    <a:cubicBezTo>
                      <a:pt x="211210" y="29056"/>
                      <a:pt x="211657" y="34029"/>
                      <a:pt x="207638" y="40330"/>
                    </a:cubicBezTo>
                    <a:lnTo>
                      <a:pt x="173966" y="98894"/>
                    </a:lnTo>
                    <a:lnTo>
                      <a:pt x="181296" y="99415"/>
                    </a:lnTo>
                    <a:lnTo>
                      <a:pt x="206225" y="75528"/>
                    </a:lnTo>
                    <a:lnTo>
                      <a:pt x="239450" y="104921"/>
                    </a:lnTo>
                    <a:cubicBezTo>
                      <a:pt x="244039" y="115091"/>
                      <a:pt x="241695" y="120176"/>
                      <a:pt x="232418" y="120176"/>
                    </a:cubicBezTo>
                    <a:lnTo>
                      <a:pt x="121680" y="124171"/>
                    </a:lnTo>
                    <a:lnTo>
                      <a:pt x="163325" y="136287"/>
                    </a:lnTo>
                    <a:cubicBezTo>
                      <a:pt x="170419" y="136287"/>
                      <a:pt x="171870" y="140975"/>
                      <a:pt x="167678" y="150351"/>
                    </a:cubicBezTo>
                    <a:lnTo>
                      <a:pt x="162060" y="159690"/>
                    </a:lnTo>
                    <a:lnTo>
                      <a:pt x="159790" y="193995"/>
                    </a:lnTo>
                    <a:lnTo>
                      <a:pt x="157632" y="204004"/>
                    </a:lnTo>
                    <a:lnTo>
                      <a:pt x="165446" y="204004"/>
                    </a:lnTo>
                    <a:lnTo>
                      <a:pt x="189630" y="180600"/>
                    </a:lnTo>
                    <a:lnTo>
                      <a:pt x="226912" y="211408"/>
                    </a:lnTo>
                    <a:cubicBezTo>
                      <a:pt x="228970" y="220635"/>
                      <a:pt x="226143" y="225249"/>
                      <a:pt x="218429" y="225249"/>
                    </a:cubicBezTo>
                    <a:lnTo>
                      <a:pt x="156888" y="227370"/>
                    </a:lnTo>
                    <a:cubicBezTo>
                      <a:pt x="149323" y="301560"/>
                      <a:pt x="102107" y="372452"/>
                      <a:pt x="15241" y="440045"/>
                    </a:cubicBezTo>
                    <a:cubicBezTo>
                      <a:pt x="2591" y="440045"/>
                      <a:pt x="-2184" y="436138"/>
                      <a:pt x="916" y="428325"/>
                    </a:cubicBezTo>
                    <a:cubicBezTo>
                      <a:pt x="66326" y="363560"/>
                      <a:pt x="99788" y="297418"/>
                      <a:pt x="101301" y="229900"/>
                    </a:cubicBezTo>
                    <a:lnTo>
                      <a:pt x="45527" y="232244"/>
                    </a:lnTo>
                    <a:cubicBezTo>
                      <a:pt x="36027" y="232244"/>
                      <a:pt x="31277" y="228300"/>
                      <a:pt x="31277" y="220412"/>
                    </a:cubicBezTo>
                    <a:cubicBezTo>
                      <a:pt x="31277" y="212574"/>
                      <a:pt x="35792" y="208654"/>
                      <a:pt x="44821" y="208654"/>
                    </a:cubicBezTo>
                    <a:lnTo>
                      <a:pt x="101301" y="206645"/>
                    </a:lnTo>
                    <a:cubicBezTo>
                      <a:pt x="101301" y="201833"/>
                      <a:pt x="101301" y="197083"/>
                      <a:pt x="101301" y="192395"/>
                    </a:cubicBezTo>
                    <a:lnTo>
                      <a:pt x="101301" y="169513"/>
                    </a:lnTo>
                    <a:lnTo>
                      <a:pt x="99323" y="124978"/>
                    </a:lnTo>
                    <a:lnTo>
                      <a:pt x="38533" y="127171"/>
                    </a:lnTo>
                    <a:cubicBezTo>
                      <a:pt x="30793" y="127171"/>
                      <a:pt x="25448" y="124244"/>
                      <a:pt x="22496" y="118390"/>
                    </a:cubicBezTo>
                    <a:cubicBezTo>
                      <a:pt x="20562" y="108518"/>
                      <a:pt x="24307" y="103582"/>
                      <a:pt x="33733" y="103582"/>
                    </a:cubicBezTo>
                    <a:lnTo>
                      <a:pt x="63945" y="103582"/>
                    </a:lnTo>
                    <a:cubicBezTo>
                      <a:pt x="63945" y="68458"/>
                      <a:pt x="63176" y="47015"/>
                      <a:pt x="61638" y="39251"/>
                    </a:cubicBezTo>
                    <a:cubicBezTo>
                      <a:pt x="61638" y="30743"/>
                      <a:pt x="66996" y="28424"/>
                      <a:pt x="77712" y="32293"/>
                    </a:cubicBezTo>
                    <a:lnTo>
                      <a:pt x="111161" y="46655"/>
                    </a:lnTo>
                    <a:cubicBezTo>
                      <a:pt x="114112" y="49607"/>
                      <a:pt x="115588" y="53055"/>
                      <a:pt x="115588" y="56999"/>
                    </a:cubicBezTo>
                    <a:lnTo>
                      <a:pt x="115588" y="101275"/>
                    </a:lnTo>
                    <a:lnTo>
                      <a:pt x="128313" y="101275"/>
                    </a:lnTo>
                    <a:cubicBezTo>
                      <a:pt x="141435" y="58933"/>
                      <a:pt x="150340" y="27667"/>
                      <a:pt x="155028" y="7476"/>
                    </a:cubicBezTo>
                    <a:cubicBezTo>
                      <a:pt x="155028" y="1821"/>
                      <a:pt x="158055" y="-626"/>
                      <a:pt x="164111" y="13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任意多边形: 形状 204"/>
              <p:cNvSpPr/>
              <p:nvPr/>
            </p:nvSpPr>
            <p:spPr>
              <a:xfrm>
                <a:off x="11770725" y="1231278"/>
                <a:ext cx="456159" cy="350194"/>
              </a:xfrm>
              <a:custGeom>
                <a:avLst/>
                <a:gdLst/>
                <a:ahLst/>
                <a:cxnLst/>
                <a:rect l="l" t="t" r="r" b="b"/>
                <a:pathLst>
                  <a:path w="376200" h="288810">
                    <a:moveTo>
                      <a:pt x="313283" y="0"/>
                    </a:moveTo>
                    <a:lnTo>
                      <a:pt x="366638" y="30398"/>
                    </a:lnTo>
                    <a:cubicBezTo>
                      <a:pt x="373013" y="30398"/>
                      <a:pt x="376200" y="33771"/>
                      <a:pt x="376200" y="40518"/>
                    </a:cubicBezTo>
                    <a:cubicBezTo>
                      <a:pt x="376200" y="40518"/>
                      <a:pt x="374079" y="42627"/>
                      <a:pt x="369838" y="46844"/>
                    </a:cubicBezTo>
                    <a:lnTo>
                      <a:pt x="359829" y="62843"/>
                    </a:lnTo>
                    <a:lnTo>
                      <a:pt x="359829" y="140531"/>
                    </a:lnTo>
                    <a:lnTo>
                      <a:pt x="362098" y="196490"/>
                    </a:lnTo>
                    <a:cubicBezTo>
                      <a:pt x="360362" y="222089"/>
                      <a:pt x="346223" y="246496"/>
                      <a:pt x="319682" y="269714"/>
                    </a:cubicBezTo>
                    <a:cubicBezTo>
                      <a:pt x="302394" y="278420"/>
                      <a:pt x="292335" y="276175"/>
                      <a:pt x="289508" y="262979"/>
                    </a:cubicBezTo>
                    <a:lnTo>
                      <a:pt x="289508" y="53987"/>
                    </a:lnTo>
                    <a:lnTo>
                      <a:pt x="65670" y="58489"/>
                    </a:lnTo>
                    <a:lnTo>
                      <a:pt x="65670" y="215503"/>
                    </a:lnTo>
                    <a:cubicBezTo>
                      <a:pt x="60635" y="245790"/>
                      <a:pt x="47228" y="269317"/>
                      <a:pt x="25449" y="286085"/>
                    </a:cubicBezTo>
                    <a:cubicBezTo>
                      <a:pt x="14238" y="291666"/>
                      <a:pt x="5754" y="288677"/>
                      <a:pt x="0" y="277118"/>
                    </a:cubicBezTo>
                    <a:lnTo>
                      <a:pt x="2344" y="172901"/>
                    </a:lnTo>
                    <a:lnTo>
                      <a:pt x="2344" y="72516"/>
                    </a:lnTo>
                    <a:lnTo>
                      <a:pt x="2344" y="18827"/>
                    </a:lnTo>
                    <a:cubicBezTo>
                      <a:pt x="2344" y="9376"/>
                      <a:pt x="7999" y="7516"/>
                      <a:pt x="19310" y="13246"/>
                    </a:cubicBezTo>
                    <a:lnTo>
                      <a:pt x="58415" y="32779"/>
                    </a:lnTo>
                    <a:lnTo>
                      <a:pt x="287833" y="30510"/>
                    </a:lnTo>
                    <a:lnTo>
                      <a:pt x="31328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" name="组合 4"/>
              <p:cNvGrpSpPr/>
              <p:nvPr/>
            </p:nvGrpSpPr>
            <p:grpSpPr>
              <a:xfrm>
                <a:off x="9463777" y="110802"/>
                <a:ext cx="2066561" cy="2518510"/>
                <a:chOff x="9376684" y="272556"/>
                <a:chExt cx="2613401" cy="3184941"/>
              </a:xfrm>
              <a:grpFill/>
            </p:grpSpPr>
            <p:sp>
              <p:nvSpPr>
                <p:cNvPr id="193" name="任意多边形: 形状 192"/>
                <p:cNvSpPr/>
                <p:nvPr/>
              </p:nvSpPr>
              <p:spPr>
                <a:xfrm>
                  <a:off x="10294083" y="272556"/>
                  <a:ext cx="593461" cy="13663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4756" h="586554">
                      <a:moveTo>
                        <a:pt x="86544" y="0"/>
                      </a:moveTo>
                      <a:lnTo>
                        <a:pt x="156456" y="16669"/>
                      </a:lnTo>
                      <a:cubicBezTo>
                        <a:pt x="164418" y="20018"/>
                        <a:pt x="165695" y="26678"/>
                        <a:pt x="160288" y="36649"/>
                      </a:cubicBezTo>
                      <a:lnTo>
                        <a:pt x="154186" y="50900"/>
                      </a:lnTo>
                      <a:lnTo>
                        <a:pt x="152028" y="86395"/>
                      </a:lnTo>
                      <a:lnTo>
                        <a:pt x="175915" y="86730"/>
                      </a:lnTo>
                      <a:lnTo>
                        <a:pt x="202927" y="60685"/>
                      </a:lnTo>
                      <a:lnTo>
                        <a:pt x="240878" y="94841"/>
                      </a:lnTo>
                      <a:cubicBezTo>
                        <a:pt x="243904" y="99281"/>
                        <a:pt x="242515" y="105086"/>
                        <a:pt x="236711" y="112254"/>
                      </a:cubicBezTo>
                      <a:lnTo>
                        <a:pt x="152117" y="114084"/>
                      </a:lnTo>
                      <a:lnTo>
                        <a:pt x="201960" y="140717"/>
                      </a:lnTo>
                      <a:cubicBezTo>
                        <a:pt x="207590" y="144314"/>
                        <a:pt x="208310" y="150366"/>
                        <a:pt x="204118" y="158875"/>
                      </a:cubicBezTo>
                      <a:lnTo>
                        <a:pt x="163711" y="217178"/>
                      </a:lnTo>
                      <a:lnTo>
                        <a:pt x="185328" y="217178"/>
                      </a:lnTo>
                      <a:lnTo>
                        <a:pt x="212006" y="189124"/>
                      </a:lnTo>
                      <a:lnTo>
                        <a:pt x="248022" y="221010"/>
                      </a:lnTo>
                      <a:cubicBezTo>
                        <a:pt x="252512" y="223243"/>
                        <a:pt x="254756" y="225884"/>
                        <a:pt x="254756" y="228935"/>
                      </a:cubicBezTo>
                      <a:cubicBezTo>
                        <a:pt x="254756" y="235261"/>
                        <a:pt x="250899" y="238423"/>
                        <a:pt x="243185" y="238423"/>
                      </a:cubicBezTo>
                      <a:lnTo>
                        <a:pt x="149721" y="242739"/>
                      </a:lnTo>
                      <a:lnTo>
                        <a:pt x="149721" y="317525"/>
                      </a:lnTo>
                      <a:lnTo>
                        <a:pt x="168808" y="317935"/>
                      </a:lnTo>
                      <a:lnTo>
                        <a:pt x="196193" y="291852"/>
                      </a:lnTo>
                      <a:lnTo>
                        <a:pt x="233065" y="327385"/>
                      </a:lnTo>
                      <a:cubicBezTo>
                        <a:pt x="235074" y="336563"/>
                        <a:pt x="232184" y="341152"/>
                        <a:pt x="224396" y="341152"/>
                      </a:cubicBezTo>
                      <a:lnTo>
                        <a:pt x="149721" y="343310"/>
                      </a:lnTo>
                      <a:lnTo>
                        <a:pt x="149721" y="413296"/>
                      </a:lnTo>
                      <a:lnTo>
                        <a:pt x="151953" y="505235"/>
                      </a:lnTo>
                      <a:cubicBezTo>
                        <a:pt x="148630" y="530213"/>
                        <a:pt x="135421" y="555886"/>
                        <a:pt x="112328" y="582253"/>
                      </a:cubicBezTo>
                      <a:cubicBezTo>
                        <a:pt x="97544" y="589620"/>
                        <a:pt x="87337" y="587524"/>
                        <a:pt x="81707" y="575965"/>
                      </a:cubicBezTo>
                      <a:lnTo>
                        <a:pt x="86395" y="408608"/>
                      </a:lnTo>
                      <a:lnTo>
                        <a:pt x="88739" y="343496"/>
                      </a:lnTo>
                      <a:lnTo>
                        <a:pt x="42267" y="345803"/>
                      </a:lnTo>
                      <a:cubicBezTo>
                        <a:pt x="36091" y="345803"/>
                        <a:pt x="31341" y="342504"/>
                        <a:pt x="28017" y="335906"/>
                      </a:cubicBezTo>
                      <a:cubicBezTo>
                        <a:pt x="28017" y="326802"/>
                        <a:pt x="32445" y="322251"/>
                        <a:pt x="41300" y="322251"/>
                      </a:cubicBezTo>
                      <a:lnTo>
                        <a:pt x="88739" y="320279"/>
                      </a:lnTo>
                      <a:lnTo>
                        <a:pt x="88739" y="243074"/>
                      </a:lnTo>
                      <a:lnTo>
                        <a:pt x="20687" y="245381"/>
                      </a:lnTo>
                      <a:cubicBezTo>
                        <a:pt x="13494" y="246968"/>
                        <a:pt x="8161" y="243508"/>
                        <a:pt x="4688" y="235000"/>
                      </a:cubicBezTo>
                      <a:cubicBezTo>
                        <a:pt x="4688" y="226219"/>
                        <a:pt x="8620" y="221829"/>
                        <a:pt x="16483" y="221829"/>
                      </a:cubicBezTo>
                      <a:lnTo>
                        <a:pt x="46695" y="221829"/>
                      </a:lnTo>
                      <a:cubicBezTo>
                        <a:pt x="46695" y="185143"/>
                        <a:pt x="45913" y="162918"/>
                        <a:pt x="44351" y="155154"/>
                      </a:cubicBezTo>
                      <a:cubicBezTo>
                        <a:pt x="44351" y="145108"/>
                        <a:pt x="48940" y="140866"/>
                        <a:pt x="58117" y="142429"/>
                      </a:cubicBezTo>
                      <a:lnTo>
                        <a:pt x="96143" y="162484"/>
                      </a:lnTo>
                      <a:cubicBezTo>
                        <a:pt x="96143" y="162484"/>
                        <a:pt x="97656" y="163997"/>
                        <a:pt x="100682" y="167023"/>
                      </a:cubicBezTo>
                      <a:cubicBezTo>
                        <a:pt x="100682" y="169379"/>
                        <a:pt x="100682" y="170632"/>
                        <a:pt x="100682" y="170781"/>
                      </a:cubicBezTo>
                      <a:lnTo>
                        <a:pt x="98338" y="219522"/>
                      </a:lnTo>
                      <a:lnTo>
                        <a:pt x="113779" y="219522"/>
                      </a:lnTo>
                      <a:cubicBezTo>
                        <a:pt x="128122" y="185292"/>
                        <a:pt x="138189" y="156586"/>
                        <a:pt x="143980" y="133406"/>
                      </a:cubicBezTo>
                      <a:lnTo>
                        <a:pt x="147913" y="114175"/>
                      </a:lnTo>
                      <a:lnTo>
                        <a:pt x="16520" y="117017"/>
                      </a:lnTo>
                      <a:cubicBezTo>
                        <a:pt x="8359" y="117017"/>
                        <a:pt x="2853" y="112750"/>
                        <a:pt x="0" y="104217"/>
                      </a:cubicBezTo>
                      <a:cubicBezTo>
                        <a:pt x="0" y="95461"/>
                        <a:pt x="5469" y="91083"/>
                        <a:pt x="16408" y="91083"/>
                      </a:cubicBezTo>
                      <a:lnTo>
                        <a:pt x="84162" y="89074"/>
                      </a:lnTo>
                      <a:lnTo>
                        <a:pt x="8654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5" name="任意多边形: 形状 194"/>
                <p:cNvSpPr/>
                <p:nvPr/>
              </p:nvSpPr>
              <p:spPr>
                <a:xfrm>
                  <a:off x="9376684" y="285256"/>
                  <a:ext cx="523621" cy="2780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776" h="119361">
                      <a:moveTo>
                        <a:pt x="77205" y="0"/>
                      </a:moveTo>
                      <a:lnTo>
                        <a:pt x="146187" y="17004"/>
                      </a:lnTo>
                      <a:cubicBezTo>
                        <a:pt x="153206" y="22982"/>
                        <a:pt x="153988" y="29642"/>
                        <a:pt x="148531" y="36984"/>
                      </a:cubicBezTo>
                      <a:lnTo>
                        <a:pt x="142540" y="52983"/>
                      </a:lnTo>
                      <a:lnTo>
                        <a:pt x="140345" y="91083"/>
                      </a:lnTo>
                      <a:lnTo>
                        <a:pt x="162520" y="91083"/>
                      </a:lnTo>
                      <a:lnTo>
                        <a:pt x="189533" y="67717"/>
                      </a:lnTo>
                      <a:lnTo>
                        <a:pt x="222275" y="99529"/>
                      </a:lnTo>
                      <a:cubicBezTo>
                        <a:pt x="226814" y="109625"/>
                        <a:pt x="225177" y="114673"/>
                        <a:pt x="217364" y="114673"/>
                      </a:cubicBezTo>
                      <a:lnTo>
                        <a:pt x="16520" y="119361"/>
                      </a:lnTo>
                      <a:cubicBezTo>
                        <a:pt x="5507" y="119361"/>
                        <a:pt x="0" y="115417"/>
                        <a:pt x="0" y="107529"/>
                      </a:cubicBezTo>
                      <a:cubicBezTo>
                        <a:pt x="0" y="99690"/>
                        <a:pt x="5321" y="95771"/>
                        <a:pt x="15962" y="95771"/>
                      </a:cubicBezTo>
                      <a:lnTo>
                        <a:pt x="74824" y="93725"/>
                      </a:lnTo>
                      <a:lnTo>
                        <a:pt x="772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1" name="任意多边形: 形状 200"/>
                <p:cNvSpPr/>
                <p:nvPr/>
              </p:nvSpPr>
              <p:spPr>
                <a:xfrm>
                  <a:off x="9543813" y="980563"/>
                  <a:ext cx="246403" cy="3583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774" h="153833">
                      <a:moveTo>
                        <a:pt x="7721" y="2"/>
                      </a:moveTo>
                      <a:cubicBezTo>
                        <a:pt x="9839" y="-33"/>
                        <a:pt x="12392" y="411"/>
                        <a:pt x="15381" y="1335"/>
                      </a:cubicBezTo>
                      <a:cubicBezTo>
                        <a:pt x="47751" y="22369"/>
                        <a:pt x="70845" y="41320"/>
                        <a:pt x="84661" y="58187"/>
                      </a:cubicBezTo>
                      <a:cubicBezTo>
                        <a:pt x="96592" y="71830"/>
                        <a:pt x="103401" y="84443"/>
                        <a:pt x="105087" y="96027"/>
                      </a:cubicBezTo>
                      <a:cubicBezTo>
                        <a:pt x="106650" y="101186"/>
                        <a:pt x="105546" y="109632"/>
                        <a:pt x="101776" y="121365"/>
                      </a:cubicBezTo>
                      <a:cubicBezTo>
                        <a:pt x="100883" y="122258"/>
                        <a:pt x="100437" y="122927"/>
                        <a:pt x="100437" y="123374"/>
                      </a:cubicBezTo>
                      <a:cubicBezTo>
                        <a:pt x="92673" y="140812"/>
                        <a:pt x="82974" y="150510"/>
                        <a:pt x="71341" y="152470"/>
                      </a:cubicBezTo>
                      <a:cubicBezTo>
                        <a:pt x="53208" y="157158"/>
                        <a:pt x="44142" y="149754"/>
                        <a:pt x="44142" y="130257"/>
                      </a:cubicBezTo>
                      <a:cubicBezTo>
                        <a:pt x="36527" y="84567"/>
                        <a:pt x="21955" y="45574"/>
                        <a:pt x="424" y="13278"/>
                      </a:cubicBezTo>
                      <a:cubicBezTo>
                        <a:pt x="-1064" y="4535"/>
                        <a:pt x="1368" y="109"/>
                        <a:pt x="772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3" name="任意多边形: 形状 202"/>
                <p:cNvSpPr/>
                <p:nvPr/>
              </p:nvSpPr>
              <p:spPr>
                <a:xfrm>
                  <a:off x="10271950" y="2057940"/>
                  <a:ext cx="560160" cy="9194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0461" h="394675">
                      <a:moveTo>
                        <a:pt x="131378" y="0"/>
                      </a:moveTo>
                      <a:lnTo>
                        <a:pt x="180305" y="32742"/>
                      </a:lnTo>
                      <a:cubicBezTo>
                        <a:pt x="186358" y="32742"/>
                        <a:pt x="187276" y="37467"/>
                        <a:pt x="183059" y="46918"/>
                      </a:cubicBezTo>
                      <a:lnTo>
                        <a:pt x="172827" y="63215"/>
                      </a:lnTo>
                      <a:lnTo>
                        <a:pt x="161367" y="266179"/>
                      </a:lnTo>
                      <a:lnTo>
                        <a:pt x="224470" y="206536"/>
                      </a:lnTo>
                      <a:cubicBezTo>
                        <a:pt x="236897" y="202716"/>
                        <a:pt x="242082" y="206610"/>
                        <a:pt x="240023" y="218219"/>
                      </a:cubicBezTo>
                      <a:lnTo>
                        <a:pt x="162744" y="330659"/>
                      </a:lnTo>
                      <a:cubicBezTo>
                        <a:pt x="158130" y="339886"/>
                        <a:pt x="149337" y="352636"/>
                        <a:pt x="136364" y="368908"/>
                      </a:cubicBezTo>
                      <a:cubicBezTo>
                        <a:pt x="128947" y="377837"/>
                        <a:pt x="124607" y="383542"/>
                        <a:pt x="123341" y="386023"/>
                      </a:cubicBezTo>
                      <a:cubicBezTo>
                        <a:pt x="120489" y="393464"/>
                        <a:pt x="113879" y="396106"/>
                        <a:pt x="103510" y="393948"/>
                      </a:cubicBezTo>
                      <a:lnTo>
                        <a:pt x="62657" y="350713"/>
                      </a:lnTo>
                      <a:cubicBezTo>
                        <a:pt x="58242" y="344859"/>
                        <a:pt x="57311" y="339911"/>
                        <a:pt x="59866" y="335868"/>
                      </a:cubicBezTo>
                      <a:cubicBezTo>
                        <a:pt x="75444" y="326492"/>
                        <a:pt x="92063" y="315193"/>
                        <a:pt x="109724" y="301972"/>
                      </a:cubicBezTo>
                      <a:lnTo>
                        <a:pt x="107491" y="58675"/>
                      </a:lnTo>
                      <a:lnTo>
                        <a:pt x="77800" y="60982"/>
                      </a:lnTo>
                      <a:cubicBezTo>
                        <a:pt x="62248" y="60982"/>
                        <a:pt x="44971" y="62545"/>
                        <a:pt x="25971" y="65670"/>
                      </a:cubicBezTo>
                      <a:lnTo>
                        <a:pt x="0" y="35495"/>
                      </a:lnTo>
                      <a:lnTo>
                        <a:pt x="105482" y="32891"/>
                      </a:lnTo>
                      <a:lnTo>
                        <a:pt x="13137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4" name="组合 3"/>
                <p:cNvGrpSpPr/>
                <p:nvPr/>
              </p:nvGrpSpPr>
              <p:grpSpPr>
                <a:xfrm>
                  <a:off x="11210961" y="297956"/>
                  <a:ext cx="779124" cy="2276380"/>
                  <a:chOff x="11210957" y="297956"/>
                  <a:chExt cx="779124" cy="2276380"/>
                </a:xfrm>
                <a:grpFill/>
              </p:grpSpPr>
              <p:sp>
                <p:nvSpPr>
                  <p:cNvPr id="194" name="任意多边形: 形状 193"/>
                  <p:cNvSpPr/>
                  <p:nvPr/>
                </p:nvSpPr>
                <p:spPr>
                  <a:xfrm>
                    <a:off x="11210957" y="1243379"/>
                    <a:ext cx="779124" cy="2747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456" h="117954">
                        <a:moveTo>
                          <a:pt x="125383" y="72"/>
                        </a:moveTo>
                        <a:cubicBezTo>
                          <a:pt x="127309" y="259"/>
                          <a:pt x="129555" y="807"/>
                          <a:pt x="132123" y="1719"/>
                        </a:cubicBezTo>
                        <a:lnTo>
                          <a:pt x="188156" y="20397"/>
                        </a:lnTo>
                        <a:cubicBezTo>
                          <a:pt x="193638" y="24341"/>
                          <a:pt x="194270" y="29575"/>
                          <a:pt x="190054" y="36098"/>
                        </a:cubicBezTo>
                        <a:cubicBezTo>
                          <a:pt x="188045" y="39075"/>
                          <a:pt x="187040" y="45735"/>
                          <a:pt x="187040" y="56078"/>
                        </a:cubicBezTo>
                        <a:lnTo>
                          <a:pt x="184696" y="82644"/>
                        </a:lnTo>
                        <a:lnTo>
                          <a:pt x="250701" y="82867"/>
                        </a:lnTo>
                        <a:lnTo>
                          <a:pt x="287015" y="47632"/>
                        </a:lnTo>
                        <a:lnTo>
                          <a:pt x="331887" y="88746"/>
                        </a:lnTo>
                        <a:cubicBezTo>
                          <a:pt x="336501" y="98866"/>
                          <a:pt x="334901" y="103927"/>
                          <a:pt x="327087" y="103927"/>
                        </a:cubicBezTo>
                        <a:lnTo>
                          <a:pt x="88888" y="110922"/>
                        </a:lnTo>
                        <a:cubicBezTo>
                          <a:pt x="83084" y="110922"/>
                          <a:pt x="72393" y="111703"/>
                          <a:pt x="56816" y="113266"/>
                        </a:cubicBezTo>
                        <a:cubicBezTo>
                          <a:pt x="41933" y="114754"/>
                          <a:pt x="29952" y="116317"/>
                          <a:pt x="20874" y="117954"/>
                        </a:cubicBezTo>
                        <a:lnTo>
                          <a:pt x="0" y="87704"/>
                        </a:lnTo>
                        <a:lnTo>
                          <a:pt x="119063" y="85249"/>
                        </a:lnTo>
                        <a:lnTo>
                          <a:pt x="116719" y="8193"/>
                        </a:lnTo>
                        <a:cubicBezTo>
                          <a:pt x="116719" y="2221"/>
                          <a:pt x="119607" y="-486"/>
                          <a:pt x="125383" y="7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0" name="任意多边形: 形状 199"/>
                  <p:cNvSpPr/>
                  <p:nvPr/>
                </p:nvSpPr>
                <p:spPr>
                  <a:xfrm>
                    <a:off x="11357578" y="297956"/>
                    <a:ext cx="524497" cy="3868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152" h="166055">
                        <a:moveTo>
                          <a:pt x="171673" y="0"/>
                        </a:moveTo>
                        <a:lnTo>
                          <a:pt x="220749" y="31031"/>
                        </a:lnTo>
                        <a:cubicBezTo>
                          <a:pt x="226305" y="36091"/>
                          <a:pt x="226603" y="40990"/>
                          <a:pt x="221642" y="45727"/>
                        </a:cubicBezTo>
                        <a:lnTo>
                          <a:pt x="210406" y="58787"/>
                        </a:lnTo>
                        <a:lnTo>
                          <a:pt x="210406" y="107379"/>
                        </a:lnTo>
                        <a:lnTo>
                          <a:pt x="212266" y="112923"/>
                        </a:lnTo>
                        <a:cubicBezTo>
                          <a:pt x="214151" y="120315"/>
                          <a:pt x="211931" y="124011"/>
                          <a:pt x="205606" y="124011"/>
                        </a:cubicBezTo>
                        <a:cubicBezTo>
                          <a:pt x="154310" y="124011"/>
                          <a:pt x="103188" y="124743"/>
                          <a:pt x="52239" y="126206"/>
                        </a:cubicBezTo>
                        <a:cubicBezTo>
                          <a:pt x="49709" y="135086"/>
                          <a:pt x="40717" y="146397"/>
                          <a:pt x="25264" y="160139"/>
                        </a:cubicBezTo>
                        <a:cubicBezTo>
                          <a:pt x="19360" y="164083"/>
                          <a:pt x="14883" y="166055"/>
                          <a:pt x="11832" y="166055"/>
                        </a:cubicBezTo>
                        <a:cubicBezTo>
                          <a:pt x="6797" y="166055"/>
                          <a:pt x="2853" y="161714"/>
                          <a:pt x="0" y="153033"/>
                        </a:cubicBezTo>
                        <a:lnTo>
                          <a:pt x="2344" y="100533"/>
                        </a:lnTo>
                        <a:lnTo>
                          <a:pt x="2344" y="74861"/>
                        </a:lnTo>
                        <a:cubicBezTo>
                          <a:pt x="2344" y="43061"/>
                          <a:pt x="1563" y="24048"/>
                          <a:pt x="0" y="17822"/>
                        </a:cubicBezTo>
                        <a:cubicBezTo>
                          <a:pt x="0" y="9066"/>
                          <a:pt x="5904" y="6499"/>
                          <a:pt x="17711" y="10120"/>
                        </a:cubicBezTo>
                        <a:lnTo>
                          <a:pt x="60350" y="28017"/>
                        </a:lnTo>
                        <a:lnTo>
                          <a:pt x="145628" y="25970"/>
                        </a:lnTo>
                        <a:lnTo>
                          <a:pt x="171673" y="0"/>
                        </a:lnTo>
                        <a:close/>
                        <a:moveTo>
                          <a:pt x="147116" y="49299"/>
                        </a:moveTo>
                        <a:lnTo>
                          <a:pt x="56332" y="51495"/>
                        </a:lnTo>
                        <a:lnTo>
                          <a:pt x="56332" y="100385"/>
                        </a:lnTo>
                        <a:lnTo>
                          <a:pt x="147116" y="100682"/>
                        </a:lnTo>
                        <a:lnTo>
                          <a:pt x="147116" y="4929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7" name="任意多边形: 形状 206"/>
                  <p:cNvSpPr/>
                  <p:nvPr/>
                </p:nvSpPr>
                <p:spPr>
                  <a:xfrm>
                    <a:off x="11357578" y="2090785"/>
                    <a:ext cx="444177" cy="4835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3068" h="166637">
                        <a:moveTo>
                          <a:pt x="104998" y="0"/>
                        </a:moveTo>
                        <a:lnTo>
                          <a:pt x="148270" y="26380"/>
                        </a:lnTo>
                        <a:cubicBezTo>
                          <a:pt x="153876" y="30398"/>
                          <a:pt x="154570" y="35669"/>
                          <a:pt x="150353" y="42193"/>
                        </a:cubicBezTo>
                        <a:lnTo>
                          <a:pt x="142689" y="53727"/>
                        </a:lnTo>
                        <a:lnTo>
                          <a:pt x="142689" y="107417"/>
                        </a:lnTo>
                        <a:lnTo>
                          <a:pt x="143507" y="109798"/>
                        </a:lnTo>
                        <a:cubicBezTo>
                          <a:pt x="146062" y="109798"/>
                          <a:pt x="145566" y="115317"/>
                          <a:pt x="142019" y="126355"/>
                        </a:cubicBezTo>
                        <a:cubicBezTo>
                          <a:pt x="114163" y="123255"/>
                          <a:pt x="82190" y="123106"/>
                          <a:pt x="46100" y="125909"/>
                        </a:cubicBezTo>
                        <a:cubicBezTo>
                          <a:pt x="44859" y="135955"/>
                          <a:pt x="37133" y="148977"/>
                          <a:pt x="22920" y="164976"/>
                        </a:cubicBezTo>
                        <a:cubicBezTo>
                          <a:pt x="7640" y="168821"/>
                          <a:pt x="0" y="165993"/>
                          <a:pt x="0" y="156493"/>
                        </a:cubicBezTo>
                        <a:lnTo>
                          <a:pt x="2307" y="67829"/>
                        </a:lnTo>
                        <a:cubicBezTo>
                          <a:pt x="2307" y="63637"/>
                          <a:pt x="1538" y="53033"/>
                          <a:pt x="0" y="36017"/>
                        </a:cubicBezTo>
                        <a:cubicBezTo>
                          <a:pt x="0" y="24557"/>
                          <a:pt x="0" y="17277"/>
                          <a:pt x="0" y="14176"/>
                        </a:cubicBezTo>
                        <a:cubicBezTo>
                          <a:pt x="0" y="6288"/>
                          <a:pt x="4973" y="4093"/>
                          <a:pt x="14920" y="7590"/>
                        </a:cubicBezTo>
                        <a:lnTo>
                          <a:pt x="46583" y="23403"/>
                        </a:lnTo>
                        <a:lnTo>
                          <a:pt x="88925" y="23403"/>
                        </a:lnTo>
                        <a:lnTo>
                          <a:pt x="104998" y="0"/>
                        </a:lnTo>
                        <a:close/>
                        <a:moveTo>
                          <a:pt x="86358" y="44649"/>
                        </a:moveTo>
                        <a:lnTo>
                          <a:pt x="46955" y="46695"/>
                        </a:lnTo>
                        <a:lnTo>
                          <a:pt x="46955" y="102729"/>
                        </a:lnTo>
                        <a:lnTo>
                          <a:pt x="86358" y="103175"/>
                        </a:lnTo>
                        <a:lnTo>
                          <a:pt x="86358" y="4464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11" name="任意多边形: 形状 210"/>
                <p:cNvSpPr/>
                <p:nvPr/>
              </p:nvSpPr>
              <p:spPr>
                <a:xfrm>
                  <a:off x="10407062" y="3271926"/>
                  <a:ext cx="1280070" cy="1855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9498" h="79660">
                      <a:moveTo>
                        <a:pt x="492249" y="0"/>
                      </a:moveTo>
                      <a:lnTo>
                        <a:pt x="521425" y="25821"/>
                      </a:lnTo>
                      <a:lnTo>
                        <a:pt x="522552" y="30594"/>
                      </a:lnTo>
                      <a:lnTo>
                        <a:pt x="527431" y="31135"/>
                      </a:lnTo>
                      <a:lnTo>
                        <a:pt x="546609" y="48108"/>
                      </a:lnTo>
                      <a:cubicBezTo>
                        <a:pt x="551272" y="55178"/>
                        <a:pt x="550292" y="61019"/>
                        <a:pt x="543669" y="65633"/>
                      </a:cubicBezTo>
                      <a:lnTo>
                        <a:pt x="100868" y="72665"/>
                      </a:lnTo>
                      <a:cubicBezTo>
                        <a:pt x="70061" y="74228"/>
                        <a:pt x="45976" y="76559"/>
                        <a:pt x="28612" y="79660"/>
                      </a:cubicBezTo>
                      <a:lnTo>
                        <a:pt x="0" y="49411"/>
                      </a:lnTo>
                      <a:lnTo>
                        <a:pt x="451508" y="42193"/>
                      </a:lnTo>
                      <a:lnTo>
                        <a:pt x="49224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64" name="组合 263"/>
              <p:cNvGrpSpPr/>
              <p:nvPr/>
            </p:nvGrpSpPr>
            <p:grpSpPr>
              <a:xfrm rot="10800000" flipV="1">
                <a:off x="11601751" y="2969979"/>
                <a:ext cx="616097" cy="1800060"/>
                <a:chOff x="11210957" y="297956"/>
                <a:chExt cx="779124" cy="2276380"/>
              </a:xfrm>
              <a:grpFill/>
            </p:grpSpPr>
            <p:sp>
              <p:nvSpPr>
                <p:cNvPr id="266" name="任意多边形: 形状 265"/>
                <p:cNvSpPr/>
                <p:nvPr/>
              </p:nvSpPr>
              <p:spPr>
                <a:xfrm>
                  <a:off x="11210957" y="1243379"/>
                  <a:ext cx="779124" cy="2747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4456" h="117954">
                      <a:moveTo>
                        <a:pt x="125383" y="72"/>
                      </a:moveTo>
                      <a:cubicBezTo>
                        <a:pt x="127309" y="259"/>
                        <a:pt x="129555" y="807"/>
                        <a:pt x="132123" y="1719"/>
                      </a:cubicBezTo>
                      <a:lnTo>
                        <a:pt x="188156" y="20397"/>
                      </a:lnTo>
                      <a:cubicBezTo>
                        <a:pt x="193638" y="24341"/>
                        <a:pt x="194270" y="29575"/>
                        <a:pt x="190054" y="36098"/>
                      </a:cubicBezTo>
                      <a:cubicBezTo>
                        <a:pt x="188045" y="39075"/>
                        <a:pt x="187040" y="45735"/>
                        <a:pt x="187040" y="56078"/>
                      </a:cubicBezTo>
                      <a:lnTo>
                        <a:pt x="184696" y="82644"/>
                      </a:lnTo>
                      <a:lnTo>
                        <a:pt x="250701" y="82867"/>
                      </a:lnTo>
                      <a:lnTo>
                        <a:pt x="287015" y="47632"/>
                      </a:lnTo>
                      <a:lnTo>
                        <a:pt x="331887" y="88746"/>
                      </a:lnTo>
                      <a:cubicBezTo>
                        <a:pt x="336501" y="98866"/>
                        <a:pt x="334901" y="103927"/>
                        <a:pt x="327087" y="103927"/>
                      </a:cubicBezTo>
                      <a:lnTo>
                        <a:pt x="88888" y="110922"/>
                      </a:lnTo>
                      <a:cubicBezTo>
                        <a:pt x="83084" y="110922"/>
                        <a:pt x="72393" y="111703"/>
                        <a:pt x="56816" y="113266"/>
                      </a:cubicBezTo>
                      <a:cubicBezTo>
                        <a:pt x="41933" y="114754"/>
                        <a:pt x="29952" y="116317"/>
                        <a:pt x="20874" y="117954"/>
                      </a:cubicBezTo>
                      <a:lnTo>
                        <a:pt x="0" y="87704"/>
                      </a:lnTo>
                      <a:lnTo>
                        <a:pt x="119063" y="85249"/>
                      </a:lnTo>
                      <a:lnTo>
                        <a:pt x="116719" y="8193"/>
                      </a:lnTo>
                      <a:cubicBezTo>
                        <a:pt x="116719" y="2221"/>
                        <a:pt x="119607" y="-486"/>
                        <a:pt x="125383" y="7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7" name="任意多边形: 形状 266"/>
                <p:cNvSpPr/>
                <p:nvPr/>
              </p:nvSpPr>
              <p:spPr>
                <a:xfrm>
                  <a:off x="11357578" y="297956"/>
                  <a:ext cx="524497" cy="3868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5152" h="166055">
                      <a:moveTo>
                        <a:pt x="171673" y="0"/>
                      </a:moveTo>
                      <a:lnTo>
                        <a:pt x="220749" y="31031"/>
                      </a:lnTo>
                      <a:cubicBezTo>
                        <a:pt x="226305" y="36091"/>
                        <a:pt x="226603" y="40990"/>
                        <a:pt x="221642" y="45727"/>
                      </a:cubicBezTo>
                      <a:lnTo>
                        <a:pt x="210406" y="58787"/>
                      </a:lnTo>
                      <a:lnTo>
                        <a:pt x="210406" y="107379"/>
                      </a:lnTo>
                      <a:lnTo>
                        <a:pt x="212266" y="112923"/>
                      </a:lnTo>
                      <a:cubicBezTo>
                        <a:pt x="214151" y="120315"/>
                        <a:pt x="211931" y="124011"/>
                        <a:pt x="205606" y="124011"/>
                      </a:cubicBezTo>
                      <a:cubicBezTo>
                        <a:pt x="154310" y="124011"/>
                        <a:pt x="103188" y="124743"/>
                        <a:pt x="52239" y="126206"/>
                      </a:cubicBezTo>
                      <a:cubicBezTo>
                        <a:pt x="49709" y="135086"/>
                        <a:pt x="40717" y="146397"/>
                        <a:pt x="25264" y="160139"/>
                      </a:cubicBezTo>
                      <a:cubicBezTo>
                        <a:pt x="19360" y="164083"/>
                        <a:pt x="14883" y="166055"/>
                        <a:pt x="11832" y="166055"/>
                      </a:cubicBezTo>
                      <a:cubicBezTo>
                        <a:pt x="6797" y="166055"/>
                        <a:pt x="2853" y="161714"/>
                        <a:pt x="0" y="153033"/>
                      </a:cubicBezTo>
                      <a:lnTo>
                        <a:pt x="2344" y="100533"/>
                      </a:lnTo>
                      <a:lnTo>
                        <a:pt x="2344" y="74861"/>
                      </a:lnTo>
                      <a:cubicBezTo>
                        <a:pt x="2344" y="43061"/>
                        <a:pt x="1563" y="24048"/>
                        <a:pt x="0" y="17822"/>
                      </a:cubicBezTo>
                      <a:cubicBezTo>
                        <a:pt x="0" y="9066"/>
                        <a:pt x="5904" y="6499"/>
                        <a:pt x="17711" y="10120"/>
                      </a:cubicBezTo>
                      <a:lnTo>
                        <a:pt x="60350" y="28017"/>
                      </a:lnTo>
                      <a:lnTo>
                        <a:pt x="145628" y="25970"/>
                      </a:lnTo>
                      <a:lnTo>
                        <a:pt x="171673" y="0"/>
                      </a:lnTo>
                      <a:close/>
                      <a:moveTo>
                        <a:pt x="147116" y="49299"/>
                      </a:moveTo>
                      <a:lnTo>
                        <a:pt x="56332" y="51495"/>
                      </a:lnTo>
                      <a:lnTo>
                        <a:pt x="56332" y="100385"/>
                      </a:lnTo>
                      <a:lnTo>
                        <a:pt x="147116" y="100682"/>
                      </a:lnTo>
                      <a:lnTo>
                        <a:pt x="147116" y="4929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8" name="任意多边形: 形状 267"/>
                <p:cNvSpPr/>
                <p:nvPr/>
              </p:nvSpPr>
              <p:spPr>
                <a:xfrm>
                  <a:off x="11357578" y="2090785"/>
                  <a:ext cx="444177" cy="4835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3068" h="166637">
                      <a:moveTo>
                        <a:pt x="104998" y="0"/>
                      </a:moveTo>
                      <a:lnTo>
                        <a:pt x="148270" y="26380"/>
                      </a:lnTo>
                      <a:cubicBezTo>
                        <a:pt x="153876" y="30398"/>
                        <a:pt x="154570" y="35669"/>
                        <a:pt x="150353" y="42193"/>
                      </a:cubicBezTo>
                      <a:lnTo>
                        <a:pt x="142689" y="53727"/>
                      </a:lnTo>
                      <a:lnTo>
                        <a:pt x="142689" y="107417"/>
                      </a:lnTo>
                      <a:lnTo>
                        <a:pt x="143507" y="109798"/>
                      </a:lnTo>
                      <a:cubicBezTo>
                        <a:pt x="146062" y="109798"/>
                        <a:pt x="145566" y="115317"/>
                        <a:pt x="142019" y="126355"/>
                      </a:cubicBezTo>
                      <a:cubicBezTo>
                        <a:pt x="114163" y="123255"/>
                        <a:pt x="82190" y="123106"/>
                        <a:pt x="46100" y="125909"/>
                      </a:cubicBezTo>
                      <a:cubicBezTo>
                        <a:pt x="44859" y="135955"/>
                        <a:pt x="37133" y="148977"/>
                        <a:pt x="22920" y="164976"/>
                      </a:cubicBezTo>
                      <a:cubicBezTo>
                        <a:pt x="7640" y="168821"/>
                        <a:pt x="0" y="165993"/>
                        <a:pt x="0" y="156493"/>
                      </a:cubicBezTo>
                      <a:lnTo>
                        <a:pt x="2307" y="67829"/>
                      </a:lnTo>
                      <a:cubicBezTo>
                        <a:pt x="2307" y="63637"/>
                        <a:pt x="1538" y="53033"/>
                        <a:pt x="0" y="36017"/>
                      </a:cubicBezTo>
                      <a:cubicBezTo>
                        <a:pt x="0" y="24557"/>
                        <a:pt x="0" y="17277"/>
                        <a:pt x="0" y="14176"/>
                      </a:cubicBezTo>
                      <a:cubicBezTo>
                        <a:pt x="0" y="6288"/>
                        <a:pt x="4973" y="4093"/>
                        <a:pt x="14920" y="7590"/>
                      </a:cubicBezTo>
                      <a:lnTo>
                        <a:pt x="46583" y="23403"/>
                      </a:lnTo>
                      <a:lnTo>
                        <a:pt x="88925" y="23403"/>
                      </a:lnTo>
                      <a:lnTo>
                        <a:pt x="104998" y="0"/>
                      </a:lnTo>
                      <a:close/>
                      <a:moveTo>
                        <a:pt x="86358" y="44649"/>
                      </a:moveTo>
                      <a:lnTo>
                        <a:pt x="46955" y="46695"/>
                      </a:lnTo>
                      <a:lnTo>
                        <a:pt x="46955" y="102729"/>
                      </a:lnTo>
                      <a:lnTo>
                        <a:pt x="86358" y="103175"/>
                      </a:lnTo>
                      <a:lnTo>
                        <a:pt x="86358" y="446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11" name="组合 10"/>
          <p:cNvGrpSpPr/>
          <p:nvPr/>
        </p:nvGrpSpPr>
        <p:grpSpPr>
          <a:xfrm>
            <a:off x="-120744" y="71468"/>
            <a:ext cx="2856893" cy="5498274"/>
            <a:chOff x="-120744" y="71468"/>
            <a:chExt cx="2856893" cy="5498274"/>
          </a:xfrm>
          <a:solidFill>
            <a:schemeClr val="accent1">
              <a:alpha val="3000"/>
            </a:schemeClr>
          </a:solidFill>
        </p:grpSpPr>
        <p:sp>
          <p:nvSpPr>
            <p:cNvPr id="323" name="任意多边形: 形状 322"/>
            <p:cNvSpPr/>
            <p:nvPr/>
          </p:nvSpPr>
          <p:spPr>
            <a:xfrm flipH="1">
              <a:off x="-120744" y="1827586"/>
              <a:ext cx="607417" cy="903064"/>
            </a:xfrm>
            <a:custGeom>
              <a:avLst/>
              <a:gdLst/>
              <a:ahLst/>
              <a:cxnLst/>
              <a:rect l="l" t="t" r="r" b="b"/>
              <a:pathLst>
                <a:path w="383190" h="569700">
                  <a:moveTo>
                    <a:pt x="289024" y="0"/>
                  </a:moveTo>
                  <a:lnTo>
                    <a:pt x="336575" y="43495"/>
                  </a:lnTo>
                  <a:cubicBezTo>
                    <a:pt x="341213" y="48779"/>
                    <a:pt x="339254" y="53827"/>
                    <a:pt x="330696" y="58639"/>
                  </a:cubicBezTo>
                  <a:lnTo>
                    <a:pt x="170743" y="60648"/>
                  </a:lnTo>
                  <a:lnTo>
                    <a:pt x="210108" y="72442"/>
                  </a:lnTo>
                  <a:cubicBezTo>
                    <a:pt x="218120" y="72442"/>
                    <a:pt x="220228" y="77589"/>
                    <a:pt x="216433" y="87883"/>
                  </a:cubicBezTo>
                  <a:lnTo>
                    <a:pt x="205792" y="109166"/>
                  </a:lnTo>
                  <a:lnTo>
                    <a:pt x="205792" y="282419"/>
                  </a:lnTo>
                  <a:lnTo>
                    <a:pt x="222898" y="243362"/>
                  </a:lnTo>
                  <a:cubicBezTo>
                    <a:pt x="240739" y="199774"/>
                    <a:pt x="258998" y="146671"/>
                    <a:pt x="277676" y="84051"/>
                  </a:cubicBezTo>
                  <a:lnTo>
                    <a:pt x="339365" y="117389"/>
                  </a:lnTo>
                  <a:cubicBezTo>
                    <a:pt x="345046" y="120241"/>
                    <a:pt x="347886" y="121667"/>
                    <a:pt x="347886" y="121667"/>
                  </a:cubicBezTo>
                  <a:cubicBezTo>
                    <a:pt x="347886" y="127670"/>
                    <a:pt x="345442" y="131899"/>
                    <a:pt x="340556" y="134355"/>
                  </a:cubicBezTo>
                  <a:lnTo>
                    <a:pt x="329877" y="147154"/>
                  </a:lnTo>
                  <a:cubicBezTo>
                    <a:pt x="323726" y="154844"/>
                    <a:pt x="313519" y="168995"/>
                    <a:pt x="299256" y="189607"/>
                  </a:cubicBezTo>
                  <a:cubicBezTo>
                    <a:pt x="275127" y="221773"/>
                    <a:pt x="253998" y="248602"/>
                    <a:pt x="235869" y="270093"/>
                  </a:cubicBezTo>
                  <a:lnTo>
                    <a:pt x="223010" y="284892"/>
                  </a:lnTo>
                  <a:lnTo>
                    <a:pt x="297507" y="285043"/>
                  </a:lnTo>
                  <a:lnTo>
                    <a:pt x="333784" y="249808"/>
                  </a:lnTo>
                  <a:lnTo>
                    <a:pt x="382600" y="294866"/>
                  </a:lnTo>
                  <a:cubicBezTo>
                    <a:pt x="384559" y="303945"/>
                    <a:pt x="381645" y="308484"/>
                    <a:pt x="373856" y="308484"/>
                  </a:cubicBezTo>
                  <a:lnTo>
                    <a:pt x="205792" y="312949"/>
                  </a:lnTo>
                  <a:lnTo>
                    <a:pt x="205792" y="430523"/>
                  </a:lnTo>
                  <a:lnTo>
                    <a:pt x="208024" y="495933"/>
                  </a:lnTo>
                  <a:cubicBezTo>
                    <a:pt x="201352" y="526170"/>
                    <a:pt x="185316" y="550615"/>
                    <a:pt x="159916" y="569268"/>
                  </a:cubicBezTo>
                  <a:cubicBezTo>
                    <a:pt x="149374" y="571277"/>
                    <a:pt x="142763" y="566279"/>
                    <a:pt x="140084" y="554274"/>
                  </a:cubicBezTo>
                  <a:lnTo>
                    <a:pt x="144772" y="439081"/>
                  </a:lnTo>
                  <a:lnTo>
                    <a:pt x="144772" y="313135"/>
                  </a:lnTo>
                  <a:lnTo>
                    <a:pt x="86990" y="315479"/>
                  </a:lnTo>
                  <a:cubicBezTo>
                    <a:pt x="65856" y="316992"/>
                    <a:pt x="43718" y="319324"/>
                    <a:pt x="20575" y="322474"/>
                  </a:cubicBezTo>
                  <a:lnTo>
                    <a:pt x="0" y="292187"/>
                  </a:lnTo>
                  <a:lnTo>
                    <a:pt x="144772" y="289732"/>
                  </a:lnTo>
                  <a:lnTo>
                    <a:pt x="144772" y="147675"/>
                  </a:lnTo>
                  <a:lnTo>
                    <a:pt x="140419" y="60983"/>
                  </a:lnTo>
                  <a:lnTo>
                    <a:pt x="105668" y="60983"/>
                  </a:lnTo>
                  <a:cubicBezTo>
                    <a:pt x="86122" y="62496"/>
                    <a:pt x="65075" y="64827"/>
                    <a:pt x="42528" y="67978"/>
                  </a:cubicBezTo>
                  <a:lnTo>
                    <a:pt x="16334" y="39998"/>
                  </a:lnTo>
                  <a:lnTo>
                    <a:pt x="255277" y="37505"/>
                  </a:lnTo>
                  <a:lnTo>
                    <a:pt x="289024" y="0"/>
                  </a:lnTo>
                  <a:close/>
                  <a:moveTo>
                    <a:pt x="205792" y="284043"/>
                  </a:moveTo>
                  <a:lnTo>
                    <a:pt x="205792" y="284857"/>
                  </a:lnTo>
                  <a:lnTo>
                    <a:pt x="207630" y="284861"/>
                  </a:lnTo>
                  <a:lnTo>
                    <a:pt x="205792" y="28404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4" name="任意多边形: 形状 323"/>
            <p:cNvSpPr/>
            <p:nvPr/>
          </p:nvSpPr>
          <p:spPr>
            <a:xfrm flipH="1">
              <a:off x="-37506" y="71468"/>
              <a:ext cx="458530" cy="834714"/>
            </a:xfrm>
            <a:custGeom>
              <a:avLst/>
              <a:gdLst/>
              <a:ahLst/>
              <a:cxnLst/>
              <a:rect l="l" t="t" r="r" b="b"/>
              <a:pathLst>
                <a:path w="241728" h="440045">
                  <a:moveTo>
                    <a:pt x="164111" y="137"/>
                  </a:moveTo>
                  <a:cubicBezTo>
                    <a:pt x="166129" y="391"/>
                    <a:pt x="168484" y="1002"/>
                    <a:pt x="171176" y="1969"/>
                  </a:cubicBezTo>
                  <a:lnTo>
                    <a:pt x="206299" y="25410"/>
                  </a:lnTo>
                  <a:cubicBezTo>
                    <a:pt x="211210" y="29056"/>
                    <a:pt x="211657" y="34029"/>
                    <a:pt x="207638" y="40330"/>
                  </a:cubicBezTo>
                  <a:lnTo>
                    <a:pt x="173966" y="98894"/>
                  </a:lnTo>
                  <a:lnTo>
                    <a:pt x="181296" y="99415"/>
                  </a:lnTo>
                  <a:lnTo>
                    <a:pt x="206225" y="75528"/>
                  </a:lnTo>
                  <a:lnTo>
                    <a:pt x="239450" y="104921"/>
                  </a:lnTo>
                  <a:cubicBezTo>
                    <a:pt x="244039" y="115091"/>
                    <a:pt x="241695" y="120176"/>
                    <a:pt x="232418" y="120176"/>
                  </a:cubicBezTo>
                  <a:lnTo>
                    <a:pt x="121680" y="124171"/>
                  </a:lnTo>
                  <a:lnTo>
                    <a:pt x="163325" y="136287"/>
                  </a:lnTo>
                  <a:cubicBezTo>
                    <a:pt x="170419" y="136287"/>
                    <a:pt x="171870" y="140975"/>
                    <a:pt x="167678" y="150351"/>
                  </a:cubicBezTo>
                  <a:lnTo>
                    <a:pt x="162060" y="159690"/>
                  </a:lnTo>
                  <a:lnTo>
                    <a:pt x="159790" y="193995"/>
                  </a:lnTo>
                  <a:lnTo>
                    <a:pt x="157632" y="204004"/>
                  </a:lnTo>
                  <a:lnTo>
                    <a:pt x="165446" y="204004"/>
                  </a:lnTo>
                  <a:lnTo>
                    <a:pt x="189630" y="180600"/>
                  </a:lnTo>
                  <a:lnTo>
                    <a:pt x="226912" y="211408"/>
                  </a:lnTo>
                  <a:cubicBezTo>
                    <a:pt x="228970" y="220635"/>
                    <a:pt x="226143" y="225249"/>
                    <a:pt x="218429" y="225249"/>
                  </a:cubicBezTo>
                  <a:lnTo>
                    <a:pt x="156888" y="227370"/>
                  </a:lnTo>
                  <a:cubicBezTo>
                    <a:pt x="149323" y="301560"/>
                    <a:pt x="102107" y="372452"/>
                    <a:pt x="15241" y="440045"/>
                  </a:cubicBezTo>
                  <a:cubicBezTo>
                    <a:pt x="2591" y="440045"/>
                    <a:pt x="-2184" y="436138"/>
                    <a:pt x="916" y="428325"/>
                  </a:cubicBezTo>
                  <a:cubicBezTo>
                    <a:pt x="66326" y="363560"/>
                    <a:pt x="99788" y="297418"/>
                    <a:pt x="101301" y="229900"/>
                  </a:cubicBezTo>
                  <a:lnTo>
                    <a:pt x="45527" y="232244"/>
                  </a:lnTo>
                  <a:cubicBezTo>
                    <a:pt x="36027" y="232244"/>
                    <a:pt x="31277" y="228300"/>
                    <a:pt x="31277" y="220412"/>
                  </a:cubicBezTo>
                  <a:cubicBezTo>
                    <a:pt x="31277" y="212574"/>
                    <a:pt x="35792" y="208654"/>
                    <a:pt x="44821" y="208654"/>
                  </a:cubicBezTo>
                  <a:lnTo>
                    <a:pt x="101301" y="206645"/>
                  </a:lnTo>
                  <a:cubicBezTo>
                    <a:pt x="101301" y="201833"/>
                    <a:pt x="101301" y="197083"/>
                    <a:pt x="101301" y="192395"/>
                  </a:cubicBezTo>
                  <a:lnTo>
                    <a:pt x="101301" y="169513"/>
                  </a:lnTo>
                  <a:lnTo>
                    <a:pt x="99323" y="124978"/>
                  </a:lnTo>
                  <a:lnTo>
                    <a:pt x="38533" y="127171"/>
                  </a:lnTo>
                  <a:cubicBezTo>
                    <a:pt x="30793" y="127171"/>
                    <a:pt x="25448" y="124244"/>
                    <a:pt x="22496" y="118390"/>
                  </a:cubicBezTo>
                  <a:cubicBezTo>
                    <a:pt x="20562" y="108518"/>
                    <a:pt x="24307" y="103582"/>
                    <a:pt x="33733" y="103582"/>
                  </a:cubicBezTo>
                  <a:lnTo>
                    <a:pt x="63945" y="103582"/>
                  </a:lnTo>
                  <a:cubicBezTo>
                    <a:pt x="63945" y="68458"/>
                    <a:pt x="63176" y="47015"/>
                    <a:pt x="61638" y="39251"/>
                  </a:cubicBezTo>
                  <a:cubicBezTo>
                    <a:pt x="61638" y="30743"/>
                    <a:pt x="66996" y="28424"/>
                    <a:pt x="77712" y="32293"/>
                  </a:cubicBezTo>
                  <a:lnTo>
                    <a:pt x="111161" y="46655"/>
                  </a:lnTo>
                  <a:cubicBezTo>
                    <a:pt x="114112" y="49607"/>
                    <a:pt x="115588" y="53055"/>
                    <a:pt x="115588" y="56999"/>
                  </a:cubicBezTo>
                  <a:lnTo>
                    <a:pt x="115588" y="101275"/>
                  </a:lnTo>
                  <a:lnTo>
                    <a:pt x="128313" y="101275"/>
                  </a:lnTo>
                  <a:cubicBezTo>
                    <a:pt x="141435" y="58933"/>
                    <a:pt x="150340" y="27667"/>
                    <a:pt x="155028" y="7476"/>
                  </a:cubicBezTo>
                  <a:cubicBezTo>
                    <a:pt x="155028" y="1821"/>
                    <a:pt x="158055" y="-626"/>
                    <a:pt x="164111" y="13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6" name="任意多边形: 形状 325"/>
            <p:cNvSpPr/>
            <p:nvPr/>
          </p:nvSpPr>
          <p:spPr>
            <a:xfrm flipH="1">
              <a:off x="-26957" y="1222493"/>
              <a:ext cx="456159" cy="350194"/>
            </a:xfrm>
            <a:custGeom>
              <a:avLst/>
              <a:gdLst/>
              <a:ahLst/>
              <a:cxnLst/>
              <a:rect l="l" t="t" r="r" b="b"/>
              <a:pathLst>
                <a:path w="376200" h="288810">
                  <a:moveTo>
                    <a:pt x="313283" y="0"/>
                  </a:moveTo>
                  <a:lnTo>
                    <a:pt x="366638" y="30398"/>
                  </a:lnTo>
                  <a:cubicBezTo>
                    <a:pt x="373013" y="30398"/>
                    <a:pt x="376200" y="33771"/>
                    <a:pt x="376200" y="40518"/>
                  </a:cubicBezTo>
                  <a:cubicBezTo>
                    <a:pt x="376200" y="40518"/>
                    <a:pt x="374079" y="42627"/>
                    <a:pt x="369838" y="46844"/>
                  </a:cubicBezTo>
                  <a:lnTo>
                    <a:pt x="359829" y="62843"/>
                  </a:lnTo>
                  <a:lnTo>
                    <a:pt x="359829" y="140531"/>
                  </a:lnTo>
                  <a:lnTo>
                    <a:pt x="362098" y="196490"/>
                  </a:lnTo>
                  <a:cubicBezTo>
                    <a:pt x="360362" y="222089"/>
                    <a:pt x="346223" y="246496"/>
                    <a:pt x="319682" y="269714"/>
                  </a:cubicBezTo>
                  <a:cubicBezTo>
                    <a:pt x="302394" y="278420"/>
                    <a:pt x="292335" y="276175"/>
                    <a:pt x="289508" y="262979"/>
                  </a:cubicBezTo>
                  <a:lnTo>
                    <a:pt x="289508" y="53987"/>
                  </a:lnTo>
                  <a:lnTo>
                    <a:pt x="65670" y="58489"/>
                  </a:lnTo>
                  <a:lnTo>
                    <a:pt x="65670" y="215503"/>
                  </a:lnTo>
                  <a:cubicBezTo>
                    <a:pt x="60635" y="245790"/>
                    <a:pt x="47228" y="269317"/>
                    <a:pt x="25449" y="286085"/>
                  </a:cubicBezTo>
                  <a:cubicBezTo>
                    <a:pt x="14238" y="291666"/>
                    <a:pt x="5754" y="288677"/>
                    <a:pt x="0" y="277118"/>
                  </a:cubicBezTo>
                  <a:lnTo>
                    <a:pt x="2344" y="172901"/>
                  </a:lnTo>
                  <a:lnTo>
                    <a:pt x="2344" y="72516"/>
                  </a:lnTo>
                  <a:lnTo>
                    <a:pt x="2344" y="18827"/>
                  </a:lnTo>
                  <a:cubicBezTo>
                    <a:pt x="2344" y="9376"/>
                    <a:pt x="7999" y="7516"/>
                    <a:pt x="19310" y="13246"/>
                  </a:cubicBezTo>
                  <a:lnTo>
                    <a:pt x="58415" y="32779"/>
                  </a:lnTo>
                  <a:lnTo>
                    <a:pt x="287833" y="30510"/>
                  </a:lnTo>
                  <a:lnTo>
                    <a:pt x="31328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12" name="组合 311"/>
            <p:cNvGrpSpPr/>
            <p:nvPr/>
          </p:nvGrpSpPr>
          <p:grpSpPr>
            <a:xfrm flipH="1">
              <a:off x="669588" y="102017"/>
              <a:ext cx="2066561" cy="2518510"/>
              <a:chOff x="9376684" y="272556"/>
              <a:chExt cx="2613401" cy="3184941"/>
            </a:xfrm>
            <a:grpFill/>
          </p:grpSpPr>
          <p:sp>
            <p:nvSpPr>
              <p:cNvPr id="313" name="任意多边形: 形状 312"/>
              <p:cNvSpPr/>
              <p:nvPr/>
            </p:nvSpPr>
            <p:spPr>
              <a:xfrm>
                <a:off x="10294083" y="272556"/>
                <a:ext cx="593461" cy="1366392"/>
              </a:xfrm>
              <a:custGeom>
                <a:avLst/>
                <a:gdLst/>
                <a:ahLst/>
                <a:cxnLst/>
                <a:rect l="l" t="t" r="r" b="b"/>
                <a:pathLst>
                  <a:path w="254756" h="586554">
                    <a:moveTo>
                      <a:pt x="86544" y="0"/>
                    </a:moveTo>
                    <a:lnTo>
                      <a:pt x="156456" y="16669"/>
                    </a:lnTo>
                    <a:cubicBezTo>
                      <a:pt x="164418" y="20018"/>
                      <a:pt x="165695" y="26678"/>
                      <a:pt x="160288" y="36649"/>
                    </a:cubicBezTo>
                    <a:lnTo>
                      <a:pt x="154186" y="50900"/>
                    </a:lnTo>
                    <a:lnTo>
                      <a:pt x="152028" y="86395"/>
                    </a:lnTo>
                    <a:lnTo>
                      <a:pt x="175915" y="86730"/>
                    </a:lnTo>
                    <a:lnTo>
                      <a:pt x="202927" y="60685"/>
                    </a:lnTo>
                    <a:lnTo>
                      <a:pt x="240878" y="94841"/>
                    </a:lnTo>
                    <a:cubicBezTo>
                      <a:pt x="243904" y="99281"/>
                      <a:pt x="242515" y="105086"/>
                      <a:pt x="236711" y="112254"/>
                    </a:cubicBezTo>
                    <a:lnTo>
                      <a:pt x="152117" y="114084"/>
                    </a:lnTo>
                    <a:lnTo>
                      <a:pt x="201960" y="140717"/>
                    </a:lnTo>
                    <a:cubicBezTo>
                      <a:pt x="207590" y="144314"/>
                      <a:pt x="208310" y="150366"/>
                      <a:pt x="204118" y="158875"/>
                    </a:cubicBezTo>
                    <a:lnTo>
                      <a:pt x="163711" y="217178"/>
                    </a:lnTo>
                    <a:lnTo>
                      <a:pt x="185328" y="217178"/>
                    </a:lnTo>
                    <a:lnTo>
                      <a:pt x="212006" y="189124"/>
                    </a:lnTo>
                    <a:lnTo>
                      <a:pt x="248022" y="221010"/>
                    </a:lnTo>
                    <a:cubicBezTo>
                      <a:pt x="252512" y="223243"/>
                      <a:pt x="254756" y="225884"/>
                      <a:pt x="254756" y="228935"/>
                    </a:cubicBezTo>
                    <a:cubicBezTo>
                      <a:pt x="254756" y="235261"/>
                      <a:pt x="250899" y="238423"/>
                      <a:pt x="243185" y="238423"/>
                    </a:cubicBezTo>
                    <a:lnTo>
                      <a:pt x="149721" y="242739"/>
                    </a:lnTo>
                    <a:lnTo>
                      <a:pt x="149721" y="317525"/>
                    </a:lnTo>
                    <a:lnTo>
                      <a:pt x="168808" y="317935"/>
                    </a:lnTo>
                    <a:lnTo>
                      <a:pt x="196193" y="291852"/>
                    </a:lnTo>
                    <a:lnTo>
                      <a:pt x="233065" y="327385"/>
                    </a:lnTo>
                    <a:cubicBezTo>
                      <a:pt x="235074" y="336563"/>
                      <a:pt x="232184" y="341152"/>
                      <a:pt x="224396" y="341152"/>
                    </a:cubicBezTo>
                    <a:lnTo>
                      <a:pt x="149721" y="343310"/>
                    </a:lnTo>
                    <a:lnTo>
                      <a:pt x="149721" y="413296"/>
                    </a:lnTo>
                    <a:lnTo>
                      <a:pt x="151953" y="505235"/>
                    </a:lnTo>
                    <a:cubicBezTo>
                      <a:pt x="148630" y="530213"/>
                      <a:pt x="135421" y="555886"/>
                      <a:pt x="112328" y="582253"/>
                    </a:cubicBezTo>
                    <a:cubicBezTo>
                      <a:pt x="97544" y="589620"/>
                      <a:pt x="87337" y="587524"/>
                      <a:pt x="81707" y="575965"/>
                    </a:cubicBezTo>
                    <a:lnTo>
                      <a:pt x="86395" y="408608"/>
                    </a:lnTo>
                    <a:lnTo>
                      <a:pt x="88739" y="343496"/>
                    </a:lnTo>
                    <a:lnTo>
                      <a:pt x="42267" y="345803"/>
                    </a:lnTo>
                    <a:cubicBezTo>
                      <a:pt x="36091" y="345803"/>
                      <a:pt x="31341" y="342504"/>
                      <a:pt x="28017" y="335906"/>
                    </a:cubicBezTo>
                    <a:cubicBezTo>
                      <a:pt x="28017" y="326802"/>
                      <a:pt x="32445" y="322251"/>
                      <a:pt x="41300" y="322251"/>
                    </a:cubicBezTo>
                    <a:lnTo>
                      <a:pt x="88739" y="320279"/>
                    </a:lnTo>
                    <a:lnTo>
                      <a:pt x="88739" y="243074"/>
                    </a:lnTo>
                    <a:lnTo>
                      <a:pt x="20687" y="245381"/>
                    </a:lnTo>
                    <a:cubicBezTo>
                      <a:pt x="13494" y="246968"/>
                      <a:pt x="8161" y="243508"/>
                      <a:pt x="4688" y="235000"/>
                    </a:cubicBezTo>
                    <a:cubicBezTo>
                      <a:pt x="4688" y="226219"/>
                      <a:pt x="8620" y="221829"/>
                      <a:pt x="16483" y="221829"/>
                    </a:cubicBezTo>
                    <a:lnTo>
                      <a:pt x="46695" y="221829"/>
                    </a:lnTo>
                    <a:cubicBezTo>
                      <a:pt x="46695" y="185143"/>
                      <a:pt x="45913" y="162918"/>
                      <a:pt x="44351" y="155154"/>
                    </a:cubicBezTo>
                    <a:cubicBezTo>
                      <a:pt x="44351" y="145108"/>
                      <a:pt x="48940" y="140866"/>
                      <a:pt x="58117" y="142429"/>
                    </a:cubicBezTo>
                    <a:lnTo>
                      <a:pt x="96143" y="162484"/>
                    </a:lnTo>
                    <a:cubicBezTo>
                      <a:pt x="96143" y="162484"/>
                      <a:pt x="97656" y="163997"/>
                      <a:pt x="100682" y="167023"/>
                    </a:cubicBezTo>
                    <a:cubicBezTo>
                      <a:pt x="100682" y="169379"/>
                      <a:pt x="100682" y="170632"/>
                      <a:pt x="100682" y="170781"/>
                    </a:cubicBezTo>
                    <a:lnTo>
                      <a:pt x="98338" y="219522"/>
                    </a:lnTo>
                    <a:lnTo>
                      <a:pt x="113779" y="219522"/>
                    </a:lnTo>
                    <a:cubicBezTo>
                      <a:pt x="128122" y="185292"/>
                      <a:pt x="138189" y="156586"/>
                      <a:pt x="143980" y="133406"/>
                    </a:cubicBezTo>
                    <a:lnTo>
                      <a:pt x="147913" y="114175"/>
                    </a:lnTo>
                    <a:lnTo>
                      <a:pt x="16520" y="117017"/>
                    </a:lnTo>
                    <a:cubicBezTo>
                      <a:pt x="8359" y="117017"/>
                      <a:pt x="2853" y="112750"/>
                      <a:pt x="0" y="104217"/>
                    </a:cubicBezTo>
                    <a:cubicBezTo>
                      <a:pt x="0" y="95461"/>
                      <a:pt x="5469" y="91083"/>
                      <a:pt x="16408" y="91083"/>
                    </a:cubicBezTo>
                    <a:lnTo>
                      <a:pt x="84162" y="89074"/>
                    </a:lnTo>
                    <a:lnTo>
                      <a:pt x="8654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4" name="任意多边形: 形状 313"/>
              <p:cNvSpPr/>
              <p:nvPr/>
            </p:nvSpPr>
            <p:spPr>
              <a:xfrm>
                <a:off x="9376684" y="285256"/>
                <a:ext cx="523621" cy="278054"/>
              </a:xfrm>
              <a:custGeom>
                <a:avLst/>
                <a:gdLst/>
                <a:ahLst/>
                <a:cxnLst/>
                <a:rect l="l" t="t" r="r" b="b"/>
                <a:pathLst>
                  <a:path w="224776" h="119361">
                    <a:moveTo>
                      <a:pt x="77205" y="0"/>
                    </a:moveTo>
                    <a:lnTo>
                      <a:pt x="146187" y="17004"/>
                    </a:lnTo>
                    <a:cubicBezTo>
                      <a:pt x="153206" y="22982"/>
                      <a:pt x="153988" y="29642"/>
                      <a:pt x="148531" y="36984"/>
                    </a:cubicBezTo>
                    <a:lnTo>
                      <a:pt x="142540" y="52983"/>
                    </a:lnTo>
                    <a:lnTo>
                      <a:pt x="140345" y="91083"/>
                    </a:lnTo>
                    <a:lnTo>
                      <a:pt x="162520" y="91083"/>
                    </a:lnTo>
                    <a:lnTo>
                      <a:pt x="189533" y="67717"/>
                    </a:lnTo>
                    <a:lnTo>
                      <a:pt x="222275" y="99529"/>
                    </a:lnTo>
                    <a:cubicBezTo>
                      <a:pt x="226814" y="109625"/>
                      <a:pt x="225177" y="114673"/>
                      <a:pt x="217364" y="114673"/>
                    </a:cubicBezTo>
                    <a:lnTo>
                      <a:pt x="16520" y="119361"/>
                    </a:lnTo>
                    <a:cubicBezTo>
                      <a:pt x="5507" y="119361"/>
                      <a:pt x="0" y="115417"/>
                      <a:pt x="0" y="107529"/>
                    </a:cubicBezTo>
                    <a:cubicBezTo>
                      <a:pt x="0" y="99690"/>
                      <a:pt x="5321" y="95771"/>
                      <a:pt x="15962" y="95771"/>
                    </a:cubicBezTo>
                    <a:lnTo>
                      <a:pt x="74824" y="93725"/>
                    </a:lnTo>
                    <a:lnTo>
                      <a:pt x="7720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5" name="任意多边形: 形状 314"/>
              <p:cNvSpPr/>
              <p:nvPr/>
            </p:nvSpPr>
            <p:spPr>
              <a:xfrm>
                <a:off x="9543813" y="980563"/>
                <a:ext cx="246403" cy="358358"/>
              </a:xfrm>
              <a:custGeom>
                <a:avLst/>
                <a:gdLst/>
                <a:ahLst/>
                <a:cxnLst/>
                <a:rect l="l" t="t" r="r" b="b"/>
                <a:pathLst>
                  <a:path w="105774" h="153833">
                    <a:moveTo>
                      <a:pt x="7721" y="2"/>
                    </a:moveTo>
                    <a:cubicBezTo>
                      <a:pt x="9839" y="-33"/>
                      <a:pt x="12392" y="411"/>
                      <a:pt x="15381" y="1335"/>
                    </a:cubicBezTo>
                    <a:cubicBezTo>
                      <a:pt x="47751" y="22369"/>
                      <a:pt x="70845" y="41320"/>
                      <a:pt x="84661" y="58187"/>
                    </a:cubicBezTo>
                    <a:cubicBezTo>
                      <a:pt x="96592" y="71830"/>
                      <a:pt x="103401" y="84443"/>
                      <a:pt x="105087" y="96027"/>
                    </a:cubicBezTo>
                    <a:cubicBezTo>
                      <a:pt x="106650" y="101186"/>
                      <a:pt x="105546" y="109632"/>
                      <a:pt x="101776" y="121365"/>
                    </a:cubicBezTo>
                    <a:cubicBezTo>
                      <a:pt x="100883" y="122258"/>
                      <a:pt x="100437" y="122927"/>
                      <a:pt x="100437" y="123374"/>
                    </a:cubicBezTo>
                    <a:cubicBezTo>
                      <a:pt x="92673" y="140812"/>
                      <a:pt x="82974" y="150510"/>
                      <a:pt x="71341" y="152470"/>
                    </a:cubicBezTo>
                    <a:cubicBezTo>
                      <a:pt x="53208" y="157158"/>
                      <a:pt x="44142" y="149754"/>
                      <a:pt x="44142" y="130257"/>
                    </a:cubicBezTo>
                    <a:cubicBezTo>
                      <a:pt x="36527" y="84567"/>
                      <a:pt x="21955" y="45574"/>
                      <a:pt x="424" y="13278"/>
                    </a:cubicBezTo>
                    <a:cubicBezTo>
                      <a:pt x="-1064" y="4535"/>
                      <a:pt x="1368" y="109"/>
                      <a:pt x="772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6" name="任意多边形: 形状 315"/>
              <p:cNvSpPr/>
              <p:nvPr/>
            </p:nvSpPr>
            <p:spPr>
              <a:xfrm>
                <a:off x="10271950" y="2057940"/>
                <a:ext cx="560160" cy="919405"/>
              </a:xfrm>
              <a:custGeom>
                <a:avLst/>
                <a:gdLst/>
                <a:ahLst/>
                <a:cxnLst/>
                <a:rect l="l" t="t" r="r" b="b"/>
                <a:pathLst>
                  <a:path w="240461" h="394675">
                    <a:moveTo>
                      <a:pt x="131378" y="0"/>
                    </a:moveTo>
                    <a:lnTo>
                      <a:pt x="180305" y="32742"/>
                    </a:lnTo>
                    <a:cubicBezTo>
                      <a:pt x="186358" y="32742"/>
                      <a:pt x="187276" y="37467"/>
                      <a:pt x="183059" y="46918"/>
                    </a:cubicBezTo>
                    <a:lnTo>
                      <a:pt x="172827" y="63215"/>
                    </a:lnTo>
                    <a:lnTo>
                      <a:pt x="161367" y="266179"/>
                    </a:lnTo>
                    <a:lnTo>
                      <a:pt x="224470" y="206536"/>
                    </a:lnTo>
                    <a:cubicBezTo>
                      <a:pt x="236897" y="202716"/>
                      <a:pt x="242082" y="206610"/>
                      <a:pt x="240023" y="218219"/>
                    </a:cubicBezTo>
                    <a:lnTo>
                      <a:pt x="162744" y="330659"/>
                    </a:lnTo>
                    <a:cubicBezTo>
                      <a:pt x="158130" y="339886"/>
                      <a:pt x="149337" y="352636"/>
                      <a:pt x="136364" y="368908"/>
                    </a:cubicBezTo>
                    <a:cubicBezTo>
                      <a:pt x="128947" y="377837"/>
                      <a:pt x="124607" y="383542"/>
                      <a:pt x="123341" y="386023"/>
                    </a:cubicBezTo>
                    <a:cubicBezTo>
                      <a:pt x="120489" y="393464"/>
                      <a:pt x="113879" y="396106"/>
                      <a:pt x="103510" y="393948"/>
                    </a:cubicBezTo>
                    <a:lnTo>
                      <a:pt x="62657" y="350713"/>
                    </a:lnTo>
                    <a:cubicBezTo>
                      <a:pt x="58242" y="344859"/>
                      <a:pt x="57311" y="339911"/>
                      <a:pt x="59866" y="335868"/>
                    </a:cubicBezTo>
                    <a:cubicBezTo>
                      <a:pt x="75444" y="326492"/>
                      <a:pt x="92063" y="315193"/>
                      <a:pt x="109724" y="301972"/>
                    </a:cubicBezTo>
                    <a:lnTo>
                      <a:pt x="107491" y="58675"/>
                    </a:lnTo>
                    <a:lnTo>
                      <a:pt x="77800" y="60982"/>
                    </a:lnTo>
                    <a:cubicBezTo>
                      <a:pt x="62248" y="60982"/>
                      <a:pt x="44971" y="62545"/>
                      <a:pt x="25971" y="65670"/>
                    </a:cubicBezTo>
                    <a:lnTo>
                      <a:pt x="0" y="35495"/>
                    </a:lnTo>
                    <a:lnTo>
                      <a:pt x="105482" y="32891"/>
                    </a:lnTo>
                    <a:lnTo>
                      <a:pt x="13137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17" name="组合 316"/>
              <p:cNvGrpSpPr/>
              <p:nvPr/>
            </p:nvGrpSpPr>
            <p:grpSpPr>
              <a:xfrm>
                <a:off x="11210961" y="297956"/>
                <a:ext cx="779124" cy="2276380"/>
                <a:chOff x="11210957" y="297956"/>
                <a:chExt cx="779124" cy="2276380"/>
              </a:xfrm>
              <a:grpFill/>
            </p:grpSpPr>
            <p:sp>
              <p:nvSpPr>
                <p:cNvPr id="319" name="任意多边形: 形状 318"/>
                <p:cNvSpPr/>
                <p:nvPr/>
              </p:nvSpPr>
              <p:spPr>
                <a:xfrm>
                  <a:off x="11210957" y="1243379"/>
                  <a:ext cx="779124" cy="2747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4456" h="117954">
                      <a:moveTo>
                        <a:pt x="125383" y="72"/>
                      </a:moveTo>
                      <a:cubicBezTo>
                        <a:pt x="127309" y="259"/>
                        <a:pt x="129555" y="807"/>
                        <a:pt x="132123" y="1719"/>
                      </a:cubicBezTo>
                      <a:lnTo>
                        <a:pt x="188156" y="20397"/>
                      </a:lnTo>
                      <a:cubicBezTo>
                        <a:pt x="193638" y="24341"/>
                        <a:pt x="194270" y="29575"/>
                        <a:pt x="190054" y="36098"/>
                      </a:cubicBezTo>
                      <a:cubicBezTo>
                        <a:pt x="188045" y="39075"/>
                        <a:pt x="187040" y="45735"/>
                        <a:pt x="187040" y="56078"/>
                      </a:cubicBezTo>
                      <a:lnTo>
                        <a:pt x="184696" y="82644"/>
                      </a:lnTo>
                      <a:lnTo>
                        <a:pt x="250701" y="82867"/>
                      </a:lnTo>
                      <a:lnTo>
                        <a:pt x="287015" y="47632"/>
                      </a:lnTo>
                      <a:lnTo>
                        <a:pt x="331887" y="88746"/>
                      </a:lnTo>
                      <a:cubicBezTo>
                        <a:pt x="336501" y="98866"/>
                        <a:pt x="334901" y="103927"/>
                        <a:pt x="327087" y="103927"/>
                      </a:cubicBezTo>
                      <a:lnTo>
                        <a:pt x="88888" y="110922"/>
                      </a:lnTo>
                      <a:cubicBezTo>
                        <a:pt x="83084" y="110922"/>
                        <a:pt x="72393" y="111703"/>
                        <a:pt x="56816" y="113266"/>
                      </a:cubicBezTo>
                      <a:cubicBezTo>
                        <a:pt x="41933" y="114754"/>
                        <a:pt x="29952" y="116317"/>
                        <a:pt x="20874" y="117954"/>
                      </a:cubicBezTo>
                      <a:lnTo>
                        <a:pt x="0" y="87704"/>
                      </a:lnTo>
                      <a:lnTo>
                        <a:pt x="119063" y="85249"/>
                      </a:lnTo>
                      <a:lnTo>
                        <a:pt x="116719" y="8193"/>
                      </a:lnTo>
                      <a:cubicBezTo>
                        <a:pt x="116719" y="2221"/>
                        <a:pt x="119607" y="-486"/>
                        <a:pt x="125383" y="7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0" name="任意多边形: 形状 319"/>
                <p:cNvSpPr/>
                <p:nvPr/>
              </p:nvSpPr>
              <p:spPr>
                <a:xfrm>
                  <a:off x="11357578" y="297956"/>
                  <a:ext cx="524497" cy="3868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5152" h="166055">
                      <a:moveTo>
                        <a:pt x="171673" y="0"/>
                      </a:moveTo>
                      <a:lnTo>
                        <a:pt x="220749" y="31031"/>
                      </a:lnTo>
                      <a:cubicBezTo>
                        <a:pt x="226305" y="36091"/>
                        <a:pt x="226603" y="40990"/>
                        <a:pt x="221642" y="45727"/>
                      </a:cubicBezTo>
                      <a:lnTo>
                        <a:pt x="210406" y="58787"/>
                      </a:lnTo>
                      <a:lnTo>
                        <a:pt x="210406" y="107379"/>
                      </a:lnTo>
                      <a:lnTo>
                        <a:pt x="212266" y="112923"/>
                      </a:lnTo>
                      <a:cubicBezTo>
                        <a:pt x="214151" y="120315"/>
                        <a:pt x="211931" y="124011"/>
                        <a:pt x="205606" y="124011"/>
                      </a:cubicBezTo>
                      <a:cubicBezTo>
                        <a:pt x="154310" y="124011"/>
                        <a:pt x="103188" y="124743"/>
                        <a:pt x="52239" y="126206"/>
                      </a:cubicBezTo>
                      <a:cubicBezTo>
                        <a:pt x="49709" y="135086"/>
                        <a:pt x="40717" y="146397"/>
                        <a:pt x="25264" y="160139"/>
                      </a:cubicBezTo>
                      <a:cubicBezTo>
                        <a:pt x="19360" y="164083"/>
                        <a:pt x="14883" y="166055"/>
                        <a:pt x="11832" y="166055"/>
                      </a:cubicBezTo>
                      <a:cubicBezTo>
                        <a:pt x="6797" y="166055"/>
                        <a:pt x="2853" y="161714"/>
                        <a:pt x="0" y="153033"/>
                      </a:cubicBezTo>
                      <a:lnTo>
                        <a:pt x="2344" y="100533"/>
                      </a:lnTo>
                      <a:lnTo>
                        <a:pt x="2344" y="74861"/>
                      </a:lnTo>
                      <a:cubicBezTo>
                        <a:pt x="2344" y="43061"/>
                        <a:pt x="1563" y="24048"/>
                        <a:pt x="0" y="17822"/>
                      </a:cubicBezTo>
                      <a:cubicBezTo>
                        <a:pt x="0" y="9066"/>
                        <a:pt x="5904" y="6499"/>
                        <a:pt x="17711" y="10120"/>
                      </a:cubicBezTo>
                      <a:lnTo>
                        <a:pt x="60350" y="28017"/>
                      </a:lnTo>
                      <a:lnTo>
                        <a:pt x="145628" y="25970"/>
                      </a:lnTo>
                      <a:lnTo>
                        <a:pt x="171673" y="0"/>
                      </a:lnTo>
                      <a:close/>
                      <a:moveTo>
                        <a:pt x="147116" y="49299"/>
                      </a:moveTo>
                      <a:lnTo>
                        <a:pt x="56332" y="51495"/>
                      </a:lnTo>
                      <a:lnTo>
                        <a:pt x="56332" y="100385"/>
                      </a:lnTo>
                      <a:lnTo>
                        <a:pt x="147116" y="100682"/>
                      </a:lnTo>
                      <a:lnTo>
                        <a:pt x="147116" y="4929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1" name="任意多边形: 形状 320"/>
                <p:cNvSpPr/>
                <p:nvPr/>
              </p:nvSpPr>
              <p:spPr>
                <a:xfrm>
                  <a:off x="11357578" y="2090785"/>
                  <a:ext cx="444177" cy="4835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3068" h="166637">
                      <a:moveTo>
                        <a:pt x="104998" y="0"/>
                      </a:moveTo>
                      <a:lnTo>
                        <a:pt x="148270" y="26380"/>
                      </a:lnTo>
                      <a:cubicBezTo>
                        <a:pt x="153876" y="30398"/>
                        <a:pt x="154570" y="35669"/>
                        <a:pt x="150353" y="42193"/>
                      </a:cubicBezTo>
                      <a:lnTo>
                        <a:pt x="142689" y="53727"/>
                      </a:lnTo>
                      <a:lnTo>
                        <a:pt x="142689" y="107417"/>
                      </a:lnTo>
                      <a:lnTo>
                        <a:pt x="143507" y="109798"/>
                      </a:lnTo>
                      <a:cubicBezTo>
                        <a:pt x="146062" y="109798"/>
                        <a:pt x="145566" y="115317"/>
                        <a:pt x="142019" y="126355"/>
                      </a:cubicBezTo>
                      <a:cubicBezTo>
                        <a:pt x="114163" y="123255"/>
                        <a:pt x="82190" y="123106"/>
                        <a:pt x="46100" y="125909"/>
                      </a:cubicBezTo>
                      <a:cubicBezTo>
                        <a:pt x="44859" y="135955"/>
                        <a:pt x="37133" y="148977"/>
                        <a:pt x="22920" y="164976"/>
                      </a:cubicBezTo>
                      <a:cubicBezTo>
                        <a:pt x="7640" y="168821"/>
                        <a:pt x="0" y="165993"/>
                        <a:pt x="0" y="156493"/>
                      </a:cubicBezTo>
                      <a:lnTo>
                        <a:pt x="2307" y="67829"/>
                      </a:lnTo>
                      <a:cubicBezTo>
                        <a:pt x="2307" y="63637"/>
                        <a:pt x="1538" y="53033"/>
                        <a:pt x="0" y="36017"/>
                      </a:cubicBezTo>
                      <a:cubicBezTo>
                        <a:pt x="0" y="24557"/>
                        <a:pt x="0" y="17277"/>
                        <a:pt x="0" y="14176"/>
                      </a:cubicBezTo>
                      <a:cubicBezTo>
                        <a:pt x="0" y="6288"/>
                        <a:pt x="4973" y="4093"/>
                        <a:pt x="14920" y="7590"/>
                      </a:cubicBezTo>
                      <a:lnTo>
                        <a:pt x="46583" y="23403"/>
                      </a:lnTo>
                      <a:lnTo>
                        <a:pt x="88925" y="23403"/>
                      </a:lnTo>
                      <a:lnTo>
                        <a:pt x="104998" y="0"/>
                      </a:lnTo>
                      <a:close/>
                      <a:moveTo>
                        <a:pt x="86358" y="44649"/>
                      </a:moveTo>
                      <a:lnTo>
                        <a:pt x="46955" y="46695"/>
                      </a:lnTo>
                      <a:lnTo>
                        <a:pt x="46955" y="102729"/>
                      </a:lnTo>
                      <a:lnTo>
                        <a:pt x="86358" y="103175"/>
                      </a:lnTo>
                      <a:lnTo>
                        <a:pt x="86358" y="446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18" name="任意多边形: 形状 317"/>
              <p:cNvSpPr/>
              <p:nvPr/>
            </p:nvSpPr>
            <p:spPr>
              <a:xfrm>
                <a:off x="10407062" y="3271926"/>
                <a:ext cx="1280070" cy="185571"/>
              </a:xfrm>
              <a:custGeom>
                <a:avLst/>
                <a:gdLst/>
                <a:ahLst/>
                <a:cxnLst/>
                <a:rect l="l" t="t" r="r" b="b"/>
                <a:pathLst>
                  <a:path w="549498" h="79660">
                    <a:moveTo>
                      <a:pt x="492249" y="0"/>
                    </a:moveTo>
                    <a:lnTo>
                      <a:pt x="521425" y="25821"/>
                    </a:lnTo>
                    <a:lnTo>
                      <a:pt x="522552" y="30594"/>
                    </a:lnTo>
                    <a:lnTo>
                      <a:pt x="527431" y="31135"/>
                    </a:lnTo>
                    <a:lnTo>
                      <a:pt x="546609" y="48108"/>
                    </a:lnTo>
                    <a:cubicBezTo>
                      <a:pt x="551272" y="55178"/>
                      <a:pt x="550292" y="61019"/>
                      <a:pt x="543669" y="65633"/>
                    </a:cubicBezTo>
                    <a:lnTo>
                      <a:pt x="100868" y="72665"/>
                    </a:lnTo>
                    <a:cubicBezTo>
                      <a:pt x="70061" y="74228"/>
                      <a:pt x="45976" y="76559"/>
                      <a:pt x="28612" y="79660"/>
                    </a:cubicBezTo>
                    <a:lnTo>
                      <a:pt x="0" y="49411"/>
                    </a:lnTo>
                    <a:lnTo>
                      <a:pt x="451508" y="42193"/>
                    </a:lnTo>
                    <a:lnTo>
                      <a:pt x="49224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5" name="组合 294"/>
            <p:cNvGrpSpPr/>
            <p:nvPr/>
          </p:nvGrpSpPr>
          <p:grpSpPr>
            <a:xfrm rot="10800000" flipH="1" flipV="1">
              <a:off x="781090" y="2910560"/>
              <a:ext cx="1429649" cy="2659182"/>
              <a:chOff x="207028" y="285256"/>
              <a:chExt cx="1755726" cy="3265691"/>
            </a:xfrm>
            <a:grpFill/>
          </p:grpSpPr>
          <p:sp>
            <p:nvSpPr>
              <p:cNvPr id="305" name="任意多边形: 形状 304"/>
              <p:cNvSpPr/>
              <p:nvPr/>
            </p:nvSpPr>
            <p:spPr>
              <a:xfrm>
                <a:off x="1271818" y="1803847"/>
                <a:ext cx="229086" cy="261352"/>
              </a:xfrm>
              <a:custGeom>
                <a:avLst/>
                <a:gdLst/>
                <a:ahLst/>
                <a:cxnLst/>
                <a:rect l="l" t="t" r="r" b="b"/>
                <a:pathLst>
                  <a:path w="98340" h="112191">
                    <a:moveTo>
                      <a:pt x="6848" y="22"/>
                    </a:moveTo>
                    <a:cubicBezTo>
                      <a:pt x="8793" y="-97"/>
                      <a:pt x="11151" y="268"/>
                      <a:pt x="13922" y="1118"/>
                    </a:cubicBezTo>
                    <a:cubicBezTo>
                      <a:pt x="61299" y="19101"/>
                      <a:pt x="89229" y="36564"/>
                      <a:pt x="97713" y="53505"/>
                    </a:cubicBezTo>
                    <a:cubicBezTo>
                      <a:pt x="101012" y="73374"/>
                      <a:pt x="91313" y="92151"/>
                      <a:pt x="68617" y="109837"/>
                    </a:cubicBezTo>
                    <a:cubicBezTo>
                      <a:pt x="53114" y="115095"/>
                      <a:pt x="41902" y="111548"/>
                      <a:pt x="34982" y="99196"/>
                    </a:cubicBezTo>
                    <a:cubicBezTo>
                      <a:pt x="27367" y="57871"/>
                      <a:pt x="15882" y="29532"/>
                      <a:pt x="528" y="14177"/>
                    </a:cubicBezTo>
                    <a:cubicBezTo>
                      <a:pt x="-1091" y="5099"/>
                      <a:pt x="1016" y="381"/>
                      <a:pt x="6848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" name="任意多边形: 形状 305"/>
              <p:cNvSpPr/>
              <p:nvPr/>
            </p:nvSpPr>
            <p:spPr>
              <a:xfrm>
                <a:off x="207028" y="2441911"/>
                <a:ext cx="745958" cy="1109036"/>
              </a:xfrm>
              <a:custGeom>
                <a:avLst/>
                <a:gdLst/>
                <a:ahLst/>
                <a:cxnLst/>
                <a:rect l="l" t="t" r="r" b="b"/>
                <a:pathLst>
                  <a:path w="383190" h="569700">
                    <a:moveTo>
                      <a:pt x="289024" y="0"/>
                    </a:moveTo>
                    <a:lnTo>
                      <a:pt x="336575" y="43495"/>
                    </a:lnTo>
                    <a:cubicBezTo>
                      <a:pt x="341213" y="48779"/>
                      <a:pt x="339254" y="53827"/>
                      <a:pt x="330696" y="58639"/>
                    </a:cubicBezTo>
                    <a:lnTo>
                      <a:pt x="170743" y="60648"/>
                    </a:lnTo>
                    <a:lnTo>
                      <a:pt x="210108" y="72442"/>
                    </a:lnTo>
                    <a:cubicBezTo>
                      <a:pt x="218120" y="72442"/>
                      <a:pt x="220228" y="77589"/>
                      <a:pt x="216433" y="87883"/>
                    </a:cubicBezTo>
                    <a:lnTo>
                      <a:pt x="205792" y="109166"/>
                    </a:lnTo>
                    <a:lnTo>
                      <a:pt x="205792" y="282419"/>
                    </a:lnTo>
                    <a:lnTo>
                      <a:pt x="222898" y="243362"/>
                    </a:lnTo>
                    <a:cubicBezTo>
                      <a:pt x="240739" y="199774"/>
                      <a:pt x="258998" y="146671"/>
                      <a:pt x="277676" y="84051"/>
                    </a:cubicBezTo>
                    <a:lnTo>
                      <a:pt x="339365" y="117389"/>
                    </a:lnTo>
                    <a:cubicBezTo>
                      <a:pt x="345046" y="120241"/>
                      <a:pt x="347886" y="121667"/>
                      <a:pt x="347886" y="121667"/>
                    </a:cubicBezTo>
                    <a:cubicBezTo>
                      <a:pt x="347886" y="127670"/>
                      <a:pt x="345442" y="131899"/>
                      <a:pt x="340556" y="134355"/>
                    </a:cubicBezTo>
                    <a:lnTo>
                      <a:pt x="329877" y="147154"/>
                    </a:lnTo>
                    <a:cubicBezTo>
                      <a:pt x="323726" y="154844"/>
                      <a:pt x="313519" y="168995"/>
                      <a:pt x="299256" y="189607"/>
                    </a:cubicBezTo>
                    <a:cubicBezTo>
                      <a:pt x="275127" y="221773"/>
                      <a:pt x="253998" y="248602"/>
                      <a:pt x="235869" y="270093"/>
                    </a:cubicBezTo>
                    <a:lnTo>
                      <a:pt x="223010" y="284892"/>
                    </a:lnTo>
                    <a:lnTo>
                      <a:pt x="297507" y="285043"/>
                    </a:lnTo>
                    <a:lnTo>
                      <a:pt x="333784" y="249808"/>
                    </a:lnTo>
                    <a:lnTo>
                      <a:pt x="382600" y="294866"/>
                    </a:lnTo>
                    <a:cubicBezTo>
                      <a:pt x="384559" y="303945"/>
                      <a:pt x="381645" y="308484"/>
                      <a:pt x="373856" y="308484"/>
                    </a:cubicBezTo>
                    <a:lnTo>
                      <a:pt x="205792" y="312949"/>
                    </a:lnTo>
                    <a:lnTo>
                      <a:pt x="205792" y="430523"/>
                    </a:lnTo>
                    <a:lnTo>
                      <a:pt x="208024" y="495933"/>
                    </a:lnTo>
                    <a:cubicBezTo>
                      <a:pt x="201352" y="526170"/>
                      <a:pt x="185316" y="550615"/>
                      <a:pt x="159916" y="569268"/>
                    </a:cubicBezTo>
                    <a:cubicBezTo>
                      <a:pt x="149374" y="571277"/>
                      <a:pt x="142763" y="566279"/>
                      <a:pt x="140084" y="554274"/>
                    </a:cubicBezTo>
                    <a:lnTo>
                      <a:pt x="144772" y="439081"/>
                    </a:lnTo>
                    <a:lnTo>
                      <a:pt x="144772" y="313135"/>
                    </a:lnTo>
                    <a:lnTo>
                      <a:pt x="86990" y="315479"/>
                    </a:lnTo>
                    <a:cubicBezTo>
                      <a:pt x="65856" y="316992"/>
                      <a:pt x="43718" y="319324"/>
                      <a:pt x="20575" y="322474"/>
                    </a:cubicBezTo>
                    <a:lnTo>
                      <a:pt x="0" y="292187"/>
                    </a:lnTo>
                    <a:lnTo>
                      <a:pt x="144772" y="289732"/>
                    </a:lnTo>
                    <a:lnTo>
                      <a:pt x="144772" y="147675"/>
                    </a:lnTo>
                    <a:lnTo>
                      <a:pt x="140419" y="60983"/>
                    </a:lnTo>
                    <a:lnTo>
                      <a:pt x="105668" y="60983"/>
                    </a:lnTo>
                    <a:cubicBezTo>
                      <a:pt x="86122" y="62496"/>
                      <a:pt x="65075" y="64827"/>
                      <a:pt x="42528" y="67978"/>
                    </a:cubicBezTo>
                    <a:lnTo>
                      <a:pt x="16334" y="39998"/>
                    </a:lnTo>
                    <a:lnTo>
                      <a:pt x="255277" y="37505"/>
                    </a:lnTo>
                    <a:lnTo>
                      <a:pt x="289024" y="0"/>
                    </a:lnTo>
                    <a:close/>
                    <a:moveTo>
                      <a:pt x="205792" y="284043"/>
                    </a:moveTo>
                    <a:lnTo>
                      <a:pt x="205792" y="284857"/>
                    </a:lnTo>
                    <a:lnTo>
                      <a:pt x="207630" y="284861"/>
                    </a:lnTo>
                    <a:lnTo>
                      <a:pt x="205792" y="28404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" name="任意多边形: 形状 306"/>
              <p:cNvSpPr/>
              <p:nvPr/>
            </p:nvSpPr>
            <p:spPr>
              <a:xfrm>
                <a:off x="287651" y="285256"/>
                <a:ext cx="563112" cy="1025096"/>
              </a:xfrm>
              <a:custGeom>
                <a:avLst/>
                <a:gdLst/>
                <a:ahLst/>
                <a:cxnLst/>
                <a:rect l="l" t="t" r="r" b="b"/>
                <a:pathLst>
                  <a:path w="241728" h="440045">
                    <a:moveTo>
                      <a:pt x="164111" y="137"/>
                    </a:moveTo>
                    <a:cubicBezTo>
                      <a:pt x="166129" y="391"/>
                      <a:pt x="168484" y="1002"/>
                      <a:pt x="171176" y="1969"/>
                    </a:cubicBezTo>
                    <a:lnTo>
                      <a:pt x="206299" y="25410"/>
                    </a:lnTo>
                    <a:cubicBezTo>
                      <a:pt x="211210" y="29056"/>
                      <a:pt x="211657" y="34029"/>
                      <a:pt x="207638" y="40330"/>
                    </a:cubicBezTo>
                    <a:lnTo>
                      <a:pt x="173966" y="98894"/>
                    </a:lnTo>
                    <a:lnTo>
                      <a:pt x="181296" y="99415"/>
                    </a:lnTo>
                    <a:lnTo>
                      <a:pt x="206225" y="75528"/>
                    </a:lnTo>
                    <a:lnTo>
                      <a:pt x="239450" y="104921"/>
                    </a:lnTo>
                    <a:cubicBezTo>
                      <a:pt x="244039" y="115091"/>
                      <a:pt x="241695" y="120176"/>
                      <a:pt x="232418" y="120176"/>
                    </a:cubicBezTo>
                    <a:lnTo>
                      <a:pt x="121680" y="124171"/>
                    </a:lnTo>
                    <a:lnTo>
                      <a:pt x="163325" y="136287"/>
                    </a:lnTo>
                    <a:cubicBezTo>
                      <a:pt x="170419" y="136287"/>
                      <a:pt x="171870" y="140975"/>
                      <a:pt x="167678" y="150351"/>
                    </a:cubicBezTo>
                    <a:lnTo>
                      <a:pt x="162060" y="159690"/>
                    </a:lnTo>
                    <a:lnTo>
                      <a:pt x="159790" y="193995"/>
                    </a:lnTo>
                    <a:lnTo>
                      <a:pt x="157632" y="204004"/>
                    </a:lnTo>
                    <a:lnTo>
                      <a:pt x="165446" y="204004"/>
                    </a:lnTo>
                    <a:lnTo>
                      <a:pt x="189630" y="180600"/>
                    </a:lnTo>
                    <a:lnTo>
                      <a:pt x="226912" y="211408"/>
                    </a:lnTo>
                    <a:cubicBezTo>
                      <a:pt x="228970" y="220635"/>
                      <a:pt x="226143" y="225249"/>
                      <a:pt x="218429" y="225249"/>
                    </a:cubicBezTo>
                    <a:lnTo>
                      <a:pt x="156888" y="227370"/>
                    </a:lnTo>
                    <a:cubicBezTo>
                      <a:pt x="149323" y="301560"/>
                      <a:pt x="102107" y="372452"/>
                      <a:pt x="15241" y="440045"/>
                    </a:cubicBezTo>
                    <a:cubicBezTo>
                      <a:pt x="2591" y="440045"/>
                      <a:pt x="-2184" y="436138"/>
                      <a:pt x="916" y="428325"/>
                    </a:cubicBezTo>
                    <a:cubicBezTo>
                      <a:pt x="66326" y="363560"/>
                      <a:pt x="99788" y="297418"/>
                      <a:pt x="101301" y="229900"/>
                    </a:cubicBezTo>
                    <a:lnTo>
                      <a:pt x="45527" y="232244"/>
                    </a:lnTo>
                    <a:cubicBezTo>
                      <a:pt x="36027" y="232244"/>
                      <a:pt x="31277" y="228300"/>
                      <a:pt x="31277" y="220412"/>
                    </a:cubicBezTo>
                    <a:cubicBezTo>
                      <a:pt x="31277" y="212574"/>
                      <a:pt x="35792" y="208654"/>
                      <a:pt x="44821" y="208654"/>
                    </a:cubicBezTo>
                    <a:lnTo>
                      <a:pt x="101301" y="206645"/>
                    </a:lnTo>
                    <a:cubicBezTo>
                      <a:pt x="101301" y="201833"/>
                      <a:pt x="101301" y="197083"/>
                      <a:pt x="101301" y="192395"/>
                    </a:cubicBezTo>
                    <a:lnTo>
                      <a:pt x="101301" y="169513"/>
                    </a:lnTo>
                    <a:lnTo>
                      <a:pt x="99323" y="124978"/>
                    </a:lnTo>
                    <a:lnTo>
                      <a:pt x="38533" y="127171"/>
                    </a:lnTo>
                    <a:cubicBezTo>
                      <a:pt x="30793" y="127171"/>
                      <a:pt x="25448" y="124244"/>
                      <a:pt x="22496" y="118390"/>
                    </a:cubicBezTo>
                    <a:cubicBezTo>
                      <a:pt x="20562" y="108518"/>
                      <a:pt x="24307" y="103582"/>
                      <a:pt x="33733" y="103582"/>
                    </a:cubicBezTo>
                    <a:lnTo>
                      <a:pt x="63945" y="103582"/>
                    </a:lnTo>
                    <a:cubicBezTo>
                      <a:pt x="63945" y="68458"/>
                      <a:pt x="63176" y="47015"/>
                      <a:pt x="61638" y="39251"/>
                    </a:cubicBezTo>
                    <a:cubicBezTo>
                      <a:pt x="61638" y="30743"/>
                      <a:pt x="66996" y="28424"/>
                      <a:pt x="77712" y="32293"/>
                    </a:cubicBezTo>
                    <a:lnTo>
                      <a:pt x="111161" y="46655"/>
                    </a:lnTo>
                    <a:cubicBezTo>
                      <a:pt x="114112" y="49607"/>
                      <a:pt x="115588" y="53055"/>
                      <a:pt x="115588" y="56999"/>
                    </a:cubicBezTo>
                    <a:lnTo>
                      <a:pt x="115588" y="101275"/>
                    </a:lnTo>
                    <a:lnTo>
                      <a:pt x="128313" y="101275"/>
                    </a:lnTo>
                    <a:cubicBezTo>
                      <a:pt x="141435" y="58933"/>
                      <a:pt x="150340" y="27667"/>
                      <a:pt x="155028" y="7476"/>
                    </a:cubicBezTo>
                    <a:cubicBezTo>
                      <a:pt x="155028" y="1821"/>
                      <a:pt x="158055" y="-626"/>
                      <a:pt x="164111" y="13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8" name="任意多边形: 形状 307"/>
              <p:cNvSpPr/>
              <p:nvPr/>
            </p:nvSpPr>
            <p:spPr>
              <a:xfrm>
                <a:off x="1276534" y="320528"/>
                <a:ext cx="421427" cy="877008"/>
              </a:xfrm>
              <a:custGeom>
                <a:avLst/>
                <a:gdLst/>
                <a:ahLst/>
                <a:cxnLst/>
                <a:rect l="l" t="t" r="r" b="b"/>
                <a:pathLst>
                  <a:path w="180907" h="376475">
                    <a:moveTo>
                      <a:pt x="84535" y="0"/>
                    </a:moveTo>
                    <a:lnTo>
                      <a:pt x="131230" y="30398"/>
                    </a:lnTo>
                    <a:cubicBezTo>
                      <a:pt x="137332" y="30398"/>
                      <a:pt x="138225" y="35136"/>
                      <a:pt x="133909" y="44611"/>
                    </a:cubicBezTo>
                    <a:lnTo>
                      <a:pt x="121556" y="61131"/>
                    </a:lnTo>
                    <a:lnTo>
                      <a:pt x="117017" y="254459"/>
                    </a:lnTo>
                    <a:lnTo>
                      <a:pt x="163935" y="206276"/>
                    </a:lnTo>
                    <a:cubicBezTo>
                      <a:pt x="177800" y="202605"/>
                      <a:pt x="183171" y="205891"/>
                      <a:pt x="180045" y="216136"/>
                    </a:cubicBezTo>
                    <a:lnTo>
                      <a:pt x="113147" y="315032"/>
                    </a:lnTo>
                    <a:cubicBezTo>
                      <a:pt x="111659" y="316595"/>
                      <a:pt x="108843" y="320452"/>
                      <a:pt x="104701" y="326603"/>
                    </a:cubicBezTo>
                    <a:cubicBezTo>
                      <a:pt x="92224" y="346025"/>
                      <a:pt x="84398" y="360499"/>
                      <a:pt x="81223" y="370024"/>
                    </a:cubicBezTo>
                    <a:cubicBezTo>
                      <a:pt x="74551" y="377217"/>
                      <a:pt x="67407" y="378396"/>
                      <a:pt x="59792" y="373559"/>
                    </a:cubicBezTo>
                    <a:lnTo>
                      <a:pt x="20836" y="339254"/>
                    </a:lnTo>
                    <a:cubicBezTo>
                      <a:pt x="16297" y="333251"/>
                      <a:pt x="15466" y="328054"/>
                      <a:pt x="18343" y="323664"/>
                    </a:cubicBezTo>
                    <a:cubicBezTo>
                      <a:pt x="21171" y="320836"/>
                      <a:pt x="27931" y="315590"/>
                      <a:pt x="38621" y="307925"/>
                    </a:cubicBezTo>
                    <a:cubicBezTo>
                      <a:pt x="51247" y="300037"/>
                      <a:pt x="59383" y="294270"/>
                      <a:pt x="63029" y="290624"/>
                    </a:cubicBezTo>
                    <a:lnTo>
                      <a:pt x="63029" y="56294"/>
                    </a:lnTo>
                    <a:lnTo>
                      <a:pt x="60834" y="56294"/>
                    </a:lnTo>
                    <a:cubicBezTo>
                      <a:pt x="50763" y="56294"/>
                      <a:pt x="38435" y="57857"/>
                      <a:pt x="23850" y="60982"/>
                    </a:cubicBezTo>
                    <a:lnTo>
                      <a:pt x="0" y="33375"/>
                    </a:lnTo>
                    <a:lnTo>
                      <a:pt x="60983" y="30659"/>
                    </a:lnTo>
                    <a:lnTo>
                      <a:pt x="8453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9" name="任意多边形: 形状 308"/>
              <p:cNvSpPr/>
              <p:nvPr/>
            </p:nvSpPr>
            <p:spPr>
              <a:xfrm>
                <a:off x="277608" y="1698808"/>
                <a:ext cx="560200" cy="430067"/>
              </a:xfrm>
              <a:custGeom>
                <a:avLst/>
                <a:gdLst/>
                <a:ahLst/>
                <a:cxnLst/>
                <a:rect l="l" t="t" r="r" b="b"/>
                <a:pathLst>
                  <a:path w="376200" h="288810">
                    <a:moveTo>
                      <a:pt x="313283" y="0"/>
                    </a:moveTo>
                    <a:lnTo>
                      <a:pt x="366638" y="30398"/>
                    </a:lnTo>
                    <a:cubicBezTo>
                      <a:pt x="373013" y="30398"/>
                      <a:pt x="376200" y="33771"/>
                      <a:pt x="376200" y="40518"/>
                    </a:cubicBezTo>
                    <a:cubicBezTo>
                      <a:pt x="376200" y="40518"/>
                      <a:pt x="374079" y="42627"/>
                      <a:pt x="369838" y="46844"/>
                    </a:cubicBezTo>
                    <a:lnTo>
                      <a:pt x="359829" y="62843"/>
                    </a:lnTo>
                    <a:lnTo>
                      <a:pt x="359829" y="140531"/>
                    </a:lnTo>
                    <a:lnTo>
                      <a:pt x="362098" y="196490"/>
                    </a:lnTo>
                    <a:cubicBezTo>
                      <a:pt x="360362" y="222089"/>
                      <a:pt x="346223" y="246496"/>
                      <a:pt x="319682" y="269714"/>
                    </a:cubicBezTo>
                    <a:cubicBezTo>
                      <a:pt x="302394" y="278420"/>
                      <a:pt x="292335" y="276175"/>
                      <a:pt x="289508" y="262979"/>
                    </a:cubicBezTo>
                    <a:lnTo>
                      <a:pt x="289508" y="53987"/>
                    </a:lnTo>
                    <a:lnTo>
                      <a:pt x="65670" y="58489"/>
                    </a:lnTo>
                    <a:lnTo>
                      <a:pt x="65670" y="215503"/>
                    </a:lnTo>
                    <a:cubicBezTo>
                      <a:pt x="60635" y="245790"/>
                      <a:pt x="47228" y="269317"/>
                      <a:pt x="25449" y="286085"/>
                    </a:cubicBezTo>
                    <a:cubicBezTo>
                      <a:pt x="14238" y="291666"/>
                      <a:pt x="5754" y="288677"/>
                      <a:pt x="0" y="277118"/>
                    </a:cubicBezTo>
                    <a:lnTo>
                      <a:pt x="2344" y="172901"/>
                    </a:lnTo>
                    <a:lnTo>
                      <a:pt x="2344" y="72516"/>
                    </a:lnTo>
                    <a:lnTo>
                      <a:pt x="2344" y="18827"/>
                    </a:lnTo>
                    <a:cubicBezTo>
                      <a:pt x="2344" y="9376"/>
                      <a:pt x="7999" y="7516"/>
                      <a:pt x="19310" y="13246"/>
                    </a:cubicBezTo>
                    <a:lnTo>
                      <a:pt x="58415" y="32779"/>
                    </a:lnTo>
                    <a:lnTo>
                      <a:pt x="287833" y="30510"/>
                    </a:lnTo>
                    <a:lnTo>
                      <a:pt x="31328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0" name="任意多边形: 形状 309"/>
              <p:cNvSpPr/>
              <p:nvPr/>
            </p:nvSpPr>
            <p:spPr>
              <a:xfrm flipH="1">
                <a:off x="1298929" y="2506884"/>
                <a:ext cx="663825" cy="694300"/>
              </a:xfrm>
              <a:custGeom>
                <a:avLst/>
                <a:gdLst/>
                <a:ahLst/>
                <a:cxnLst/>
                <a:rect l="l" t="t" r="r" b="b"/>
                <a:pathLst>
                  <a:path w="339553" h="355141">
                    <a:moveTo>
                      <a:pt x="259147" y="0"/>
                    </a:moveTo>
                    <a:lnTo>
                      <a:pt x="333412" y="30398"/>
                    </a:lnTo>
                    <a:cubicBezTo>
                      <a:pt x="340135" y="30398"/>
                      <a:pt x="341338" y="35135"/>
                      <a:pt x="337022" y="44611"/>
                    </a:cubicBezTo>
                    <a:lnTo>
                      <a:pt x="331664" y="53578"/>
                    </a:lnTo>
                    <a:cubicBezTo>
                      <a:pt x="330101" y="144685"/>
                      <a:pt x="307008" y="210145"/>
                      <a:pt x="262384" y="249956"/>
                    </a:cubicBezTo>
                    <a:cubicBezTo>
                      <a:pt x="225500" y="290090"/>
                      <a:pt x="143123" y="325152"/>
                      <a:pt x="15255" y="355141"/>
                    </a:cubicBezTo>
                    <a:cubicBezTo>
                      <a:pt x="8409" y="355141"/>
                      <a:pt x="3324" y="351842"/>
                      <a:pt x="0" y="345244"/>
                    </a:cubicBezTo>
                    <a:cubicBezTo>
                      <a:pt x="0" y="340903"/>
                      <a:pt x="2778" y="337331"/>
                      <a:pt x="8335" y="334528"/>
                    </a:cubicBezTo>
                    <a:cubicBezTo>
                      <a:pt x="113060" y="302208"/>
                      <a:pt x="179983" y="267667"/>
                      <a:pt x="209104" y="230906"/>
                    </a:cubicBezTo>
                    <a:cubicBezTo>
                      <a:pt x="242491" y="192980"/>
                      <a:pt x="259953" y="128699"/>
                      <a:pt x="261491" y="38062"/>
                    </a:cubicBezTo>
                    <a:lnTo>
                      <a:pt x="25914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1" name="组合 300"/>
            <p:cNvGrpSpPr/>
            <p:nvPr/>
          </p:nvGrpSpPr>
          <p:grpSpPr>
            <a:xfrm rot="10800000" flipH="1" flipV="1">
              <a:off x="-17922" y="2961194"/>
              <a:ext cx="616097" cy="1800060"/>
              <a:chOff x="11210957" y="297956"/>
              <a:chExt cx="779124" cy="2276380"/>
            </a:xfrm>
            <a:grpFill/>
          </p:grpSpPr>
          <p:sp>
            <p:nvSpPr>
              <p:cNvPr id="302" name="任意多边形: 形状 301"/>
              <p:cNvSpPr/>
              <p:nvPr/>
            </p:nvSpPr>
            <p:spPr>
              <a:xfrm>
                <a:off x="11210957" y="1243379"/>
                <a:ext cx="779124" cy="274777"/>
              </a:xfrm>
              <a:custGeom>
                <a:avLst/>
                <a:gdLst/>
                <a:ahLst/>
                <a:cxnLst/>
                <a:rect l="l" t="t" r="r" b="b"/>
                <a:pathLst>
                  <a:path w="334456" h="117954">
                    <a:moveTo>
                      <a:pt x="125383" y="72"/>
                    </a:moveTo>
                    <a:cubicBezTo>
                      <a:pt x="127309" y="259"/>
                      <a:pt x="129555" y="807"/>
                      <a:pt x="132123" y="1719"/>
                    </a:cubicBezTo>
                    <a:lnTo>
                      <a:pt x="188156" y="20397"/>
                    </a:lnTo>
                    <a:cubicBezTo>
                      <a:pt x="193638" y="24341"/>
                      <a:pt x="194270" y="29575"/>
                      <a:pt x="190054" y="36098"/>
                    </a:cubicBezTo>
                    <a:cubicBezTo>
                      <a:pt x="188045" y="39075"/>
                      <a:pt x="187040" y="45735"/>
                      <a:pt x="187040" y="56078"/>
                    </a:cubicBezTo>
                    <a:lnTo>
                      <a:pt x="184696" y="82644"/>
                    </a:lnTo>
                    <a:lnTo>
                      <a:pt x="250701" y="82867"/>
                    </a:lnTo>
                    <a:lnTo>
                      <a:pt x="287015" y="47632"/>
                    </a:lnTo>
                    <a:lnTo>
                      <a:pt x="331887" y="88746"/>
                    </a:lnTo>
                    <a:cubicBezTo>
                      <a:pt x="336501" y="98866"/>
                      <a:pt x="334901" y="103927"/>
                      <a:pt x="327087" y="103927"/>
                    </a:cubicBezTo>
                    <a:lnTo>
                      <a:pt x="88888" y="110922"/>
                    </a:lnTo>
                    <a:cubicBezTo>
                      <a:pt x="83084" y="110922"/>
                      <a:pt x="72393" y="111703"/>
                      <a:pt x="56816" y="113266"/>
                    </a:cubicBezTo>
                    <a:cubicBezTo>
                      <a:pt x="41933" y="114754"/>
                      <a:pt x="29952" y="116317"/>
                      <a:pt x="20874" y="117954"/>
                    </a:cubicBezTo>
                    <a:lnTo>
                      <a:pt x="0" y="87704"/>
                    </a:lnTo>
                    <a:lnTo>
                      <a:pt x="119063" y="85249"/>
                    </a:lnTo>
                    <a:lnTo>
                      <a:pt x="116719" y="8193"/>
                    </a:lnTo>
                    <a:cubicBezTo>
                      <a:pt x="116719" y="2221"/>
                      <a:pt x="119607" y="-486"/>
                      <a:pt x="125383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3" name="任意多边形: 形状 302"/>
              <p:cNvSpPr/>
              <p:nvPr/>
            </p:nvSpPr>
            <p:spPr>
              <a:xfrm>
                <a:off x="11357578" y="297956"/>
                <a:ext cx="524497" cy="386829"/>
              </a:xfrm>
              <a:custGeom>
                <a:avLst/>
                <a:gdLst/>
                <a:ahLst/>
                <a:cxnLst/>
                <a:rect l="l" t="t" r="r" b="b"/>
                <a:pathLst>
                  <a:path w="225152" h="166055">
                    <a:moveTo>
                      <a:pt x="171673" y="0"/>
                    </a:moveTo>
                    <a:lnTo>
                      <a:pt x="220749" y="31031"/>
                    </a:lnTo>
                    <a:cubicBezTo>
                      <a:pt x="226305" y="36091"/>
                      <a:pt x="226603" y="40990"/>
                      <a:pt x="221642" y="45727"/>
                    </a:cubicBezTo>
                    <a:lnTo>
                      <a:pt x="210406" y="58787"/>
                    </a:lnTo>
                    <a:lnTo>
                      <a:pt x="210406" y="107379"/>
                    </a:lnTo>
                    <a:lnTo>
                      <a:pt x="212266" y="112923"/>
                    </a:lnTo>
                    <a:cubicBezTo>
                      <a:pt x="214151" y="120315"/>
                      <a:pt x="211931" y="124011"/>
                      <a:pt x="205606" y="124011"/>
                    </a:cubicBezTo>
                    <a:cubicBezTo>
                      <a:pt x="154310" y="124011"/>
                      <a:pt x="103188" y="124743"/>
                      <a:pt x="52239" y="126206"/>
                    </a:cubicBezTo>
                    <a:cubicBezTo>
                      <a:pt x="49709" y="135086"/>
                      <a:pt x="40717" y="146397"/>
                      <a:pt x="25264" y="160139"/>
                    </a:cubicBezTo>
                    <a:cubicBezTo>
                      <a:pt x="19360" y="164083"/>
                      <a:pt x="14883" y="166055"/>
                      <a:pt x="11832" y="166055"/>
                    </a:cubicBezTo>
                    <a:cubicBezTo>
                      <a:pt x="6797" y="166055"/>
                      <a:pt x="2853" y="161714"/>
                      <a:pt x="0" y="153033"/>
                    </a:cubicBezTo>
                    <a:lnTo>
                      <a:pt x="2344" y="100533"/>
                    </a:lnTo>
                    <a:lnTo>
                      <a:pt x="2344" y="74861"/>
                    </a:lnTo>
                    <a:cubicBezTo>
                      <a:pt x="2344" y="43061"/>
                      <a:pt x="1563" y="24048"/>
                      <a:pt x="0" y="17822"/>
                    </a:cubicBezTo>
                    <a:cubicBezTo>
                      <a:pt x="0" y="9066"/>
                      <a:pt x="5904" y="6499"/>
                      <a:pt x="17711" y="10120"/>
                    </a:cubicBezTo>
                    <a:lnTo>
                      <a:pt x="60350" y="28017"/>
                    </a:lnTo>
                    <a:lnTo>
                      <a:pt x="145628" y="25970"/>
                    </a:lnTo>
                    <a:lnTo>
                      <a:pt x="171673" y="0"/>
                    </a:lnTo>
                    <a:close/>
                    <a:moveTo>
                      <a:pt x="147116" y="49299"/>
                    </a:moveTo>
                    <a:lnTo>
                      <a:pt x="56332" y="51495"/>
                    </a:lnTo>
                    <a:lnTo>
                      <a:pt x="56332" y="100385"/>
                    </a:lnTo>
                    <a:lnTo>
                      <a:pt x="147116" y="100682"/>
                    </a:lnTo>
                    <a:lnTo>
                      <a:pt x="147116" y="4929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4" name="任意多边形: 形状 303"/>
              <p:cNvSpPr/>
              <p:nvPr/>
            </p:nvSpPr>
            <p:spPr>
              <a:xfrm>
                <a:off x="11357578" y="2090785"/>
                <a:ext cx="444177" cy="483551"/>
              </a:xfrm>
              <a:custGeom>
                <a:avLst/>
                <a:gdLst/>
                <a:ahLst/>
                <a:cxnLst/>
                <a:rect l="l" t="t" r="r" b="b"/>
                <a:pathLst>
                  <a:path w="153068" h="166637">
                    <a:moveTo>
                      <a:pt x="104998" y="0"/>
                    </a:moveTo>
                    <a:lnTo>
                      <a:pt x="148270" y="26380"/>
                    </a:lnTo>
                    <a:cubicBezTo>
                      <a:pt x="153876" y="30398"/>
                      <a:pt x="154570" y="35669"/>
                      <a:pt x="150353" y="42193"/>
                    </a:cubicBezTo>
                    <a:lnTo>
                      <a:pt x="142689" y="53727"/>
                    </a:lnTo>
                    <a:lnTo>
                      <a:pt x="142689" y="107417"/>
                    </a:lnTo>
                    <a:lnTo>
                      <a:pt x="143507" y="109798"/>
                    </a:lnTo>
                    <a:cubicBezTo>
                      <a:pt x="146062" y="109798"/>
                      <a:pt x="145566" y="115317"/>
                      <a:pt x="142019" y="126355"/>
                    </a:cubicBezTo>
                    <a:cubicBezTo>
                      <a:pt x="114163" y="123255"/>
                      <a:pt x="82190" y="123106"/>
                      <a:pt x="46100" y="125909"/>
                    </a:cubicBezTo>
                    <a:cubicBezTo>
                      <a:pt x="44859" y="135955"/>
                      <a:pt x="37133" y="148977"/>
                      <a:pt x="22920" y="164976"/>
                    </a:cubicBezTo>
                    <a:cubicBezTo>
                      <a:pt x="7640" y="168821"/>
                      <a:pt x="0" y="165993"/>
                      <a:pt x="0" y="156493"/>
                    </a:cubicBezTo>
                    <a:lnTo>
                      <a:pt x="2307" y="67829"/>
                    </a:lnTo>
                    <a:cubicBezTo>
                      <a:pt x="2307" y="63637"/>
                      <a:pt x="1538" y="53033"/>
                      <a:pt x="0" y="36017"/>
                    </a:cubicBezTo>
                    <a:cubicBezTo>
                      <a:pt x="0" y="24557"/>
                      <a:pt x="0" y="17277"/>
                      <a:pt x="0" y="14176"/>
                    </a:cubicBezTo>
                    <a:cubicBezTo>
                      <a:pt x="0" y="6288"/>
                      <a:pt x="4973" y="4093"/>
                      <a:pt x="14920" y="7590"/>
                    </a:cubicBezTo>
                    <a:lnTo>
                      <a:pt x="46583" y="23403"/>
                    </a:lnTo>
                    <a:lnTo>
                      <a:pt x="88925" y="23403"/>
                    </a:lnTo>
                    <a:lnTo>
                      <a:pt x="104998" y="0"/>
                    </a:lnTo>
                    <a:close/>
                    <a:moveTo>
                      <a:pt x="86358" y="44649"/>
                    </a:moveTo>
                    <a:lnTo>
                      <a:pt x="46955" y="46695"/>
                    </a:lnTo>
                    <a:lnTo>
                      <a:pt x="46955" y="102729"/>
                    </a:lnTo>
                    <a:lnTo>
                      <a:pt x="86358" y="103175"/>
                    </a:lnTo>
                    <a:lnTo>
                      <a:pt x="86358" y="446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30" name="矩形 329"/>
          <p:cNvSpPr/>
          <p:nvPr/>
        </p:nvSpPr>
        <p:spPr>
          <a:xfrm rot="10800000">
            <a:off x="0" y="5792320"/>
            <a:ext cx="12192000" cy="1065680"/>
          </a:xfrm>
          <a:prstGeom prst="rect">
            <a:avLst/>
          </a:prstGeom>
          <a:gradFill>
            <a:gsLst>
              <a:gs pos="100000">
                <a:schemeClr val="accent1">
                  <a:alpha val="0"/>
                </a:schemeClr>
              </a:gs>
              <a:gs pos="72000">
                <a:schemeClr val="accent1">
                  <a:alpha val="0"/>
                </a:schemeClr>
              </a:gs>
              <a:gs pos="17000">
                <a:schemeClr val="accent1">
                  <a:alpha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2821706" y="2252943"/>
            <a:ext cx="654858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4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  <a:reflection blurRad="88900" stA="30000" endPos="26000" dist="12700" dir="5400000" sy="-100000" algn="bl" rotWithShape="0"/>
                </a:effectLst>
                <a:latin typeface="+mj-ea"/>
                <a:ea typeface="+mj-ea"/>
              </a:rPr>
              <a:t>教师岗位述职竞聘模板</a:t>
            </a:r>
            <a:endParaRPr lang="zh-CN" altLang="en-US" sz="5400" b="0" dirty="0">
              <a:gradFill>
                <a:gsLst>
                  <a:gs pos="52000">
                    <a:schemeClr val="accent1">
                      <a:lumMod val="100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  <a:reflection blurRad="88900" stA="30000" endPos="26000" dist="12700" dir="5400000" sy="-100000" algn="bl" rotWithShape="0"/>
              </a:effectLst>
              <a:latin typeface="+mj-ea"/>
              <a:ea typeface="+mj-ea"/>
            </a:endParaRPr>
          </a:p>
        </p:txBody>
      </p:sp>
      <p:sp>
        <p:nvSpPr>
          <p:cNvPr id="210" name="文本框 209"/>
          <p:cNvSpPr txBox="1"/>
          <p:nvPr/>
        </p:nvSpPr>
        <p:spPr>
          <a:xfrm>
            <a:off x="2884007" y="2968228"/>
            <a:ext cx="640334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800" i="1" dirty="0">
                <a:solidFill>
                  <a:schemeClr val="accent1"/>
                </a:solidFill>
                <a:latin typeface="+mn-ea"/>
              </a:rPr>
              <a:t>TEACHING JOBS FOR MAKING A TEMPLATE</a:t>
            </a:r>
            <a:endParaRPr lang="zh-CN" altLang="en-US" sz="800" i="1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186" name="图片 18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5181600"/>
            <a:ext cx="12192000" cy="1676400"/>
          </a:xfrm>
          <a:custGeom>
            <a:avLst/>
            <a:gdLst>
              <a:gd name="connsiteX0" fmla="*/ 0 w 12192000"/>
              <a:gd name="connsiteY0" fmla="*/ 0 h 1601574"/>
              <a:gd name="connsiteX1" fmla="*/ 12192000 w 12192000"/>
              <a:gd name="connsiteY1" fmla="*/ 0 h 1601574"/>
              <a:gd name="connsiteX2" fmla="*/ 12192000 w 12192000"/>
              <a:gd name="connsiteY2" fmla="*/ 1601574 h 1601574"/>
              <a:gd name="connsiteX3" fmla="*/ 0 w 12192000"/>
              <a:gd name="connsiteY3" fmla="*/ 1601574 h 160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601574">
                <a:moveTo>
                  <a:pt x="0" y="0"/>
                </a:moveTo>
                <a:lnTo>
                  <a:pt x="12192000" y="0"/>
                </a:lnTo>
                <a:lnTo>
                  <a:pt x="12192000" y="1601574"/>
                </a:lnTo>
                <a:lnTo>
                  <a:pt x="0" y="1601574"/>
                </a:lnTo>
                <a:close/>
              </a:path>
            </a:pathLst>
          </a:custGeom>
        </p:spPr>
      </p:pic>
      <p:sp>
        <p:nvSpPr>
          <p:cNvPr id="187" name="文本框 186"/>
          <p:cNvSpPr txBox="1"/>
          <p:nvPr/>
        </p:nvSpPr>
        <p:spPr>
          <a:xfrm>
            <a:off x="4714852" y="1862418"/>
            <a:ext cx="27622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  <a:reflection blurRad="88900" stA="30000" endPos="26000" dist="12700" dir="5400000" sy="-100000" algn="bl" rotWithShape="0"/>
                </a:effectLst>
                <a:latin typeface="+mj-ea"/>
                <a:ea typeface="+mj-ea"/>
              </a:rPr>
              <a:t>逐梦韶华</a:t>
            </a:r>
            <a:r>
              <a:rPr lang="en-US" altLang="zh-CN" sz="24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  <a:reflection blurRad="88900" stA="30000" endPos="26000" dist="12700" dir="5400000" sy="-100000" algn="bl" rotWithShape="0"/>
                </a:effectLst>
                <a:latin typeface="+mj-ea"/>
                <a:ea typeface="+mj-ea"/>
              </a:rPr>
              <a:t>·</a:t>
            </a:r>
            <a:r>
              <a:rPr lang="zh-CN" altLang="en-US" sz="24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  <a:reflection blurRad="88900" stA="30000" endPos="26000" dist="12700" dir="5400000" sy="-100000" algn="bl" rotWithShape="0"/>
                </a:effectLst>
                <a:latin typeface="+mj-ea"/>
                <a:ea typeface="+mj-ea"/>
              </a:rPr>
              <a:t>绽放青春</a:t>
            </a:r>
            <a:endParaRPr lang="zh-CN" altLang="en-US" sz="2400" b="0" dirty="0">
              <a:gradFill>
                <a:gsLst>
                  <a:gs pos="52000">
                    <a:schemeClr val="accent1">
                      <a:lumMod val="100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  <a:reflection blurRad="88900" stA="30000" endPos="26000" dist="12700" dir="5400000" sy="-100000" algn="bl" rotWithShape="0"/>
              </a:effectLst>
              <a:latin typeface="+mj-ea"/>
              <a:ea typeface="+mj-ea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282793" y="463604"/>
            <a:ext cx="232627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逐梦韶华</a:t>
            </a:r>
            <a:r>
              <a:rPr lang="en-US" altLang="zh-CN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·</a:t>
            </a:r>
            <a:r>
              <a:rPr lang="zh-CN" altLang="en-US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绽放青春</a:t>
            </a:r>
            <a:endParaRPr lang="zh-CN" altLang="en-US" sz="2000" b="0" dirty="0">
              <a:gradFill>
                <a:gsLst>
                  <a:gs pos="52000">
                    <a:schemeClr val="accent1">
                      <a:lumMod val="100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282918" y="770853"/>
            <a:ext cx="228043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zh-CN" sz="900" b="0" i="1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n-ea"/>
                <a:ea typeface="+mn-ea"/>
              </a:rPr>
              <a:t>Chasing the dream blooming youth</a:t>
            </a:r>
            <a:endParaRPr lang="en-US" altLang="zh-CN" sz="900" b="0" i="1" dirty="0">
              <a:gradFill>
                <a:gsLst>
                  <a:gs pos="52000">
                    <a:schemeClr val="accent1">
                      <a:lumMod val="100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600" y="424180"/>
            <a:ext cx="254254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3600" dirty="0"/>
              <a:t>总结与展望</a:t>
            </a:r>
            <a:endParaRPr lang="zh-CN" altLang="en-US" sz="3600" dirty="0"/>
          </a:p>
        </p:txBody>
      </p:sp>
      <p:grpSp>
        <p:nvGrpSpPr>
          <p:cNvPr id="126" name="组合 125"/>
          <p:cNvGrpSpPr/>
          <p:nvPr/>
        </p:nvGrpSpPr>
        <p:grpSpPr>
          <a:xfrm>
            <a:off x="2960310" y="3638599"/>
            <a:ext cx="2468398" cy="2468398"/>
            <a:chOff x="2024018" y="1364998"/>
            <a:chExt cx="2468398" cy="2468398"/>
          </a:xfrm>
        </p:grpSpPr>
        <p:sp>
          <p:nvSpPr>
            <p:cNvPr id="127" name="椭圆 126"/>
            <p:cNvSpPr/>
            <p:nvPr/>
          </p:nvSpPr>
          <p:spPr>
            <a:xfrm>
              <a:off x="2024018" y="1364998"/>
              <a:ext cx="2468398" cy="2468398"/>
            </a:xfrm>
            <a:prstGeom prst="ellipse">
              <a:avLst/>
            </a:prstGeom>
            <a:gradFill>
              <a:gsLst>
                <a:gs pos="0">
                  <a:schemeClr val="accent1">
                    <a:alpha val="5000"/>
                  </a:schemeClr>
                </a:gs>
                <a:gs pos="100000">
                  <a:schemeClr val="accent1">
                    <a:alpha val="0"/>
                    <a:lumMod val="30000"/>
                    <a:lumOff val="70000"/>
                  </a:schemeClr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endParaRPr lang="zh-CN" altLang="en-US" sz="1600">
                <a:latin typeface="+mj-ea"/>
                <a:ea typeface="+mj-ea"/>
              </a:endParaRPr>
            </a:p>
          </p:txBody>
        </p:sp>
        <p:sp>
          <p:nvSpPr>
            <p:cNvPr id="128" name="椭圆 127"/>
            <p:cNvSpPr/>
            <p:nvPr/>
          </p:nvSpPr>
          <p:spPr>
            <a:xfrm>
              <a:off x="2216159" y="1557140"/>
              <a:ext cx="2084116" cy="2084115"/>
            </a:xfrm>
            <a:prstGeom prst="ellipse">
              <a:avLst/>
            </a:prstGeom>
            <a:gradFill>
              <a:gsLst>
                <a:gs pos="0">
                  <a:schemeClr val="accent1">
                    <a:alpha val="15000"/>
                  </a:schemeClr>
                </a:gs>
                <a:gs pos="100000">
                  <a:schemeClr val="accent1">
                    <a:alpha val="0"/>
                    <a:lumMod val="30000"/>
                    <a:lumOff val="70000"/>
                  </a:schemeClr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endParaRPr lang="zh-CN" altLang="en-US" sz="1600">
                <a:latin typeface="+mj-ea"/>
                <a:ea typeface="+mj-ea"/>
              </a:endParaRPr>
            </a:p>
          </p:txBody>
        </p:sp>
        <p:sp>
          <p:nvSpPr>
            <p:cNvPr id="129" name="椭圆 128"/>
            <p:cNvSpPr/>
            <p:nvPr/>
          </p:nvSpPr>
          <p:spPr>
            <a:xfrm>
              <a:off x="2398670" y="1739651"/>
              <a:ext cx="1719096" cy="1719098"/>
            </a:xfrm>
            <a:prstGeom prst="ellipse">
              <a:avLst/>
            </a:prstGeom>
            <a:gradFill>
              <a:gsLst>
                <a:gs pos="0">
                  <a:schemeClr val="accent1">
                    <a:alpha val="25000"/>
                  </a:schemeClr>
                </a:gs>
                <a:gs pos="100000">
                  <a:schemeClr val="accent1">
                    <a:alpha val="0"/>
                    <a:lumMod val="30000"/>
                    <a:lumOff val="70000"/>
                  </a:schemeClr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endParaRPr lang="zh-CN" altLang="en-US" sz="1600">
                <a:latin typeface="+mj-ea"/>
                <a:ea typeface="+mj-ea"/>
              </a:endParaRPr>
            </a:p>
          </p:txBody>
        </p:sp>
        <p:sp>
          <p:nvSpPr>
            <p:cNvPr id="130" name="椭圆 129"/>
            <p:cNvSpPr/>
            <p:nvPr/>
          </p:nvSpPr>
          <p:spPr>
            <a:xfrm>
              <a:off x="2682874" y="2023854"/>
              <a:ext cx="1150690" cy="1150691"/>
            </a:xfrm>
            <a:prstGeom prst="ellipse">
              <a:avLst/>
            </a:prstGeom>
            <a:gradFill flip="none" rotWithShape="1">
              <a:gsLst>
                <a:gs pos="52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31" name="文本框 130"/>
            <p:cNvSpPr txBox="1"/>
            <p:nvPr/>
          </p:nvSpPr>
          <p:spPr>
            <a:xfrm>
              <a:off x="2954290" y="2276034"/>
              <a:ext cx="607859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贫困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资助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6792202" y="3638599"/>
            <a:ext cx="2468398" cy="2468398"/>
            <a:chOff x="2024018" y="1364998"/>
            <a:chExt cx="2468398" cy="2468398"/>
          </a:xfrm>
        </p:grpSpPr>
        <p:sp>
          <p:nvSpPr>
            <p:cNvPr id="133" name="椭圆 132"/>
            <p:cNvSpPr/>
            <p:nvPr/>
          </p:nvSpPr>
          <p:spPr>
            <a:xfrm>
              <a:off x="2024018" y="1364998"/>
              <a:ext cx="2468398" cy="2468398"/>
            </a:xfrm>
            <a:prstGeom prst="ellipse">
              <a:avLst/>
            </a:prstGeom>
            <a:gradFill>
              <a:gsLst>
                <a:gs pos="0">
                  <a:schemeClr val="accent1">
                    <a:alpha val="5000"/>
                  </a:schemeClr>
                </a:gs>
                <a:gs pos="100000">
                  <a:schemeClr val="accent1">
                    <a:alpha val="0"/>
                    <a:lumMod val="30000"/>
                    <a:lumOff val="70000"/>
                  </a:schemeClr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endParaRPr lang="zh-CN" altLang="en-US" sz="1600">
                <a:latin typeface="+mj-ea"/>
                <a:ea typeface="+mj-ea"/>
              </a:endParaRPr>
            </a:p>
          </p:txBody>
        </p:sp>
        <p:sp>
          <p:nvSpPr>
            <p:cNvPr id="134" name="椭圆 133"/>
            <p:cNvSpPr/>
            <p:nvPr/>
          </p:nvSpPr>
          <p:spPr>
            <a:xfrm>
              <a:off x="2216159" y="1557140"/>
              <a:ext cx="2084116" cy="2084115"/>
            </a:xfrm>
            <a:prstGeom prst="ellipse">
              <a:avLst/>
            </a:prstGeom>
            <a:gradFill>
              <a:gsLst>
                <a:gs pos="0">
                  <a:schemeClr val="accent1">
                    <a:alpha val="15000"/>
                  </a:schemeClr>
                </a:gs>
                <a:gs pos="100000">
                  <a:schemeClr val="accent1">
                    <a:alpha val="0"/>
                    <a:lumMod val="30000"/>
                    <a:lumOff val="70000"/>
                  </a:schemeClr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endParaRPr lang="zh-CN" altLang="en-US" sz="1600">
                <a:latin typeface="+mj-ea"/>
                <a:ea typeface="+mj-ea"/>
              </a:endParaRPr>
            </a:p>
          </p:txBody>
        </p:sp>
        <p:sp>
          <p:nvSpPr>
            <p:cNvPr id="135" name="椭圆 134"/>
            <p:cNvSpPr/>
            <p:nvPr/>
          </p:nvSpPr>
          <p:spPr>
            <a:xfrm>
              <a:off x="2398670" y="1739651"/>
              <a:ext cx="1719096" cy="1719098"/>
            </a:xfrm>
            <a:prstGeom prst="ellipse">
              <a:avLst/>
            </a:prstGeom>
            <a:gradFill>
              <a:gsLst>
                <a:gs pos="0">
                  <a:schemeClr val="accent1">
                    <a:alpha val="25000"/>
                  </a:schemeClr>
                </a:gs>
                <a:gs pos="100000">
                  <a:schemeClr val="accent1">
                    <a:alpha val="0"/>
                    <a:lumMod val="30000"/>
                    <a:lumOff val="70000"/>
                  </a:schemeClr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endParaRPr lang="zh-CN" altLang="en-US" sz="1600">
                <a:latin typeface="+mj-ea"/>
                <a:ea typeface="+mj-ea"/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2682874" y="2023854"/>
              <a:ext cx="1150690" cy="1150691"/>
            </a:xfrm>
            <a:prstGeom prst="ellipse">
              <a:avLst/>
            </a:prstGeom>
            <a:gradFill flip="none" rotWithShape="1">
              <a:gsLst>
                <a:gs pos="52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37" name="文本框 136"/>
            <p:cNvSpPr txBox="1"/>
            <p:nvPr/>
          </p:nvSpPr>
          <p:spPr>
            <a:xfrm>
              <a:off x="2742696" y="2276034"/>
              <a:ext cx="1031051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dirty="0">
                  <a:solidFill>
                    <a:prstClr val="white"/>
                  </a:solidFill>
                  <a:latin typeface="+mj-ea"/>
                  <a:ea typeface="+mj-ea"/>
                </a:rPr>
                <a:t>一线的</a:t>
              </a:r>
              <a:endParaRPr lang="en-US" altLang="zh-CN" dirty="0">
                <a:solidFill>
                  <a:prstClr val="white"/>
                </a:solidFill>
                <a:latin typeface="+mj-ea"/>
                <a:ea typeface="+mj-ea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dirty="0">
                  <a:solidFill>
                    <a:prstClr val="white"/>
                  </a:solidFill>
                  <a:latin typeface="+mj-ea"/>
                  <a:ea typeface="+mj-ea"/>
                </a:rPr>
                <a:t>亲身实践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sp>
        <p:nvSpPr>
          <p:cNvPr id="169" name="椭圆 168"/>
          <p:cNvSpPr/>
          <p:nvPr/>
        </p:nvSpPr>
        <p:spPr>
          <a:xfrm>
            <a:off x="11496675" y="4484304"/>
            <a:ext cx="1375297" cy="1375297"/>
          </a:xfrm>
          <a:prstGeom prst="ellipse">
            <a:avLst/>
          </a:prstGeom>
          <a:gradFill>
            <a:gsLst>
              <a:gs pos="16000">
                <a:schemeClr val="accent1">
                  <a:alpha val="10000"/>
                </a:schemeClr>
              </a:gs>
              <a:gs pos="100000">
                <a:schemeClr val="accent1">
                  <a:alpha val="0"/>
                </a:schemeClr>
              </a:gs>
            </a:gsLst>
            <a:lin ang="18900000" scaled="1"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椭圆 169"/>
          <p:cNvSpPr/>
          <p:nvPr/>
        </p:nvSpPr>
        <p:spPr>
          <a:xfrm>
            <a:off x="-537934" y="1551130"/>
            <a:ext cx="1093756" cy="1093756"/>
          </a:xfrm>
          <a:prstGeom prst="ellipse">
            <a:avLst/>
          </a:prstGeom>
          <a:gradFill>
            <a:gsLst>
              <a:gs pos="16000">
                <a:schemeClr val="accent1">
                  <a:alpha val="17000"/>
                </a:schemeClr>
              </a:gs>
              <a:gs pos="100000">
                <a:schemeClr val="accent1">
                  <a:alpha val="0"/>
                </a:schemeClr>
              </a:gs>
            </a:gsLst>
            <a:lin ang="18900000" scaled="1"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1" name="直接连接符 190"/>
          <p:cNvCxnSpPr/>
          <p:nvPr/>
        </p:nvCxnSpPr>
        <p:spPr>
          <a:xfrm>
            <a:off x="1853739" y="4940300"/>
            <a:ext cx="0" cy="530768"/>
          </a:xfrm>
          <a:prstGeom prst="line">
            <a:avLst/>
          </a:prstGeom>
          <a:ln w="6350">
            <a:gradFill>
              <a:gsLst>
                <a:gs pos="0">
                  <a:schemeClr val="accent1"/>
                </a:gs>
                <a:gs pos="70000">
                  <a:schemeClr val="accent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直接连接符 192"/>
          <p:cNvCxnSpPr/>
          <p:nvPr/>
        </p:nvCxnSpPr>
        <p:spPr>
          <a:xfrm>
            <a:off x="1361529" y="4102100"/>
            <a:ext cx="0" cy="826043"/>
          </a:xfrm>
          <a:prstGeom prst="line">
            <a:avLst/>
          </a:prstGeom>
          <a:ln w="9525">
            <a:gradFill>
              <a:gsLst>
                <a:gs pos="0">
                  <a:schemeClr val="accent1"/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接连接符 194"/>
          <p:cNvCxnSpPr/>
          <p:nvPr/>
        </p:nvCxnSpPr>
        <p:spPr>
          <a:xfrm>
            <a:off x="10946939" y="4961030"/>
            <a:ext cx="0" cy="357638"/>
          </a:xfrm>
          <a:prstGeom prst="line">
            <a:avLst/>
          </a:prstGeom>
          <a:ln w="6350">
            <a:gradFill>
              <a:gsLst>
                <a:gs pos="0">
                  <a:schemeClr val="accent1"/>
                </a:gs>
                <a:gs pos="70000">
                  <a:schemeClr val="accent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接连接符 195"/>
          <p:cNvCxnSpPr/>
          <p:nvPr/>
        </p:nvCxnSpPr>
        <p:spPr>
          <a:xfrm>
            <a:off x="10341498" y="3946283"/>
            <a:ext cx="0" cy="917817"/>
          </a:xfrm>
          <a:prstGeom prst="line">
            <a:avLst/>
          </a:prstGeom>
          <a:ln w="3175">
            <a:gradFill>
              <a:gsLst>
                <a:gs pos="0">
                  <a:schemeClr val="accent1">
                    <a:alpha val="61000"/>
                  </a:schemeClr>
                </a:gs>
                <a:gs pos="70000">
                  <a:schemeClr val="accent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" name="组合 200"/>
          <p:cNvGrpSpPr/>
          <p:nvPr/>
        </p:nvGrpSpPr>
        <p:grpSpPr>
          <a:xfrm>
            <a:off x="2916795" y="5102225"/>
            <a:ext cx="2572934" cy="783926"/>
            <a:chOff x="1236801" y="2635818"/>
            <a:chExt cx="3361172" cy="1024089"/>
          </a:xfrm>
        </p:grpSpPr>
        <p:sp>
          <p:nvSpPr>
            <p:cNvPr id="202" name="椭圆 201"/>
            <p:cNvSpPr/>
            <p:nvPr/>
          </p:nvSpPr>
          <p:spPr>
            <a:xfrm>
              <a:off x="1236801" y="2635818"/>
              <a:ext cx="3361172" cy="793182"/>
            </a:xfrm>
            <a:prstGeom prst="ellipse">
              <a:avLst/>
            </a:prstGeom>
            <a:noFill/>
            <a:ln w="6350">
              <a:gradFill>
                <a:gsLst>
                  <a:gs pos="15000">
                    <a:schemeClr val="accent1">
                      <a:alpha val="0"/>
                    </a:schemeClr>
                  </a:gs>
                  <a:gs pos="99000">
                    <a:schemeClr val="accent1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2006" tIns="11003" rIns="22006" bIns="11003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109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j-ea"/>
                <a:cs typeface="+mn-cs"/>
              </a:endParaRPr>
            </a:p>
          </p:txBody>
        </p:sp>
        <p:sp>
          <p:nvSpPr>
            <p:cNvPr id="203" name="椭圆 202"/>
            <p:cNvSpPr/>
            <p:nvPr/>
          </p:nvSpPr>
          <p:spPr>
            <a:xfrm>
              <a:off x="1688961" y="3080130"/>
              <a:ext cx="2456851" cy="579777"/>
            </a:xfrm>
            <a:prstGeom prst="ellipse">
              <a:avLst/>
            </a:prstGeom>
            <a:noFill/>
            <a:ln w="6350">
              <a:gradFill>
                <a:gsLst>
                  <a:gs pos="45000">
                    <a:schemeClr val="accent1">
                      <a:alpha val="0"/>
                    </a:schemeClr>
                  </a:gs>
                  <a:gs pos="100000">
                    <a:schemeClr val="accent1">
                      <a:alpha val="3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2006" tIns="11003" rIns="22006" bIns="11003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109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j-ea"/>
                <a:cs typeface="+mn-cs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1237637" y="1288798"/>
            <a:ext cx="2468398" cy="2468398"/>
            <a:chOff x="2024018" y="1364998"/>
            <a:chExt cx="2468398" cy="2468398"/>
          </a:xfrm>
        </p:grpSpPr>
        <p:sp>
          <p:nvSpPr>
            <p:cNvPr id="102" name="椭圆 101"/>
            <p:cNvSpPr/>
            <p:nvPr/>
          </p:nvSpPr>
          <p:spPr>
            <a:xfrm>
              <a:off x="2024018" y="1364998"/>
              <a:ext cx="2468398" cy="2468398"/>
            </a:xfrm>
            <a:prstGeom prst="ellipse">
              <a:avLst/>
            </a:prstGeom>
            <a:gradFill>
              <a:gsLst>
                <a:gs pos="0">
                  <a:schemeClr val="accent1">
                    <a:alpha val="5000"/>
                  </a:schemeClr>
                </a:gs>
                <a:gs pos="100000">
                  <a:schemeClr val="accent1">
                    <a:alpha val="0"/>
                    <a:lumMod val="30000"/>
                    <a:lumOff val="70000"/>
                  </a:schemeClr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endParaRPr lang="zh-CN" altLang="en-US" sz="1600">
                <a:latin typeface="+mj-ea"/>
                <a:ea typeface="+mj-ea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2216159" y="1557140"/>
              <a:ext cx="2084116" cy="2084115"/>
            </a:xfrm>
            <a:prstGeom prst="ellipse">
              <a:avLst/>
            </a:prstGeom>
            <a:gradFill>
              <a:gsLst>
                <a:gs pos="0">
                  <a:schemeClr val="accent1">
                    <a:alpha val="15000"/>
                  </a:schemeClr>
                </a:gs>
                <a:gs pos="100000">
                  <a:schemeClr val="accent1">
                    <a:alpha val="0"/>
                    <a:lumMod val="30000"/>
                    <a:lumOff val="70000"/>
                  </a:schemeClr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endParaRPr lang="zh-CN" altLang="en-US" sz="1600">
                <a:latin typeface="+mj-ea"/>
                <a:ea typeface="+mj-ea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2398670" y="1739651"/>
              <a:ext cx="1719096" cy="1719098"/>
            </a:xfrm>
            <a:prstGeom prst="ellipse">
              <a:avLst/>
            </a:prstGeom>
            <a:gradFill>
              <a:gsLst>
                <a:gs pos="0">
                  <a:schemeClr val="accent1">
                    <a:alpha val="25000"/>
                  </a:schemeClr>
                </a:gs>
                <a:gs pos="100000">
                  <a:schemeClr val="accent1">
                    <a:alpha val="0"/>
                    <a:lumMod val="30000"/>
                    <a:lumOff val="70000"/>
                  </a:schemeClr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endParaRPr lang="zh-CN" altLang="en-US" sz="1600">
                <a:latin typeface="+mj-ea"/>
                <a:ea typeface="+mj-ea"/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2682874" y="2023854"/>
              <a:ext cx="1150690" cy="1150691"/>
            </a:xfrm>
            <a:prstGeom prst="ellipse">
              <a:avLst/>
            </a:prstGeom>
            <a:gradFill flip="none" rotWithShape="1">
              <a:gsLst>
                <a:gs pos="52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2742694" y="2314134"/>
              <a:ext cx="1031051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增强专业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认同度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1185369" y="2679700"/>
            <a:ext cx="2572934" cy="783926"/>
            <a:chOff x="1236801" y="2635818"/>
            <a:chExt cx="3361172" cy="1024089"/>
          </a:xfrm>
        </p:grpSpPr>
        <p:sp>
          <p:nvSpPr>
            <p:cNvPr id="198" name="椭圆 197"/>
            <p:cNvSpPr/>
            <p:nvPr/>
          </p:nvSpPr>
          <p:spPr>
            <a:xfrm>
              <a:off x="1236801" y="2635818"/>
              <a:ext cx="3361172" cy="793182"/>
            </a:xfrm>
            <a:prstGeom prst="ellipse">
              <a:avLst/>
            </a:prstGeom>
            <a:noFill/>
            <a:ln w="6350">
              <a:gradFill>
                <a:gsLst>
                  <a:gs pos="15000">
                    <a:schemeClr val="accent1">
                      <a:alpha val="0"/>
                    </a:schemeClr>
                  </a:gs>
                  <a:gs pos="99000">
                    <a:schemeClr val="accent1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2006" tIns="11003" rIns="22006" bIns="11003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109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j-ea"/>
                <a:cs typeface="+mn-cs"/>
              </a:endParaRPr>
            </a:p>
          </p:txBody>
        </p:sp>
        <p:sp>
          <p:nvSpPr>
            <p:cNvPr id="199" name="椭圆 198"/>
            <p:cNvSpPr/>
            <p:nvPr/>
          </p:nvSpPr>
          <p:spPr>
            <a:xfrm>
              <a:off x="1688961" y="3080130"/>
              <a:ext cx="2456851" cy="579777"/>
            </a:xfrm>
            <a:prstGeom prst="ellipse">
              <a:avLst/>
            </a:prstGeom>
            <a:noFill/>
            <a:ln w="6350">
              <a:gradFill>
                <a:gsLst>
                  <a:gs pos="45000">
                    <a:schemeClr val="accent1">
                      <a:alpha val="0"/>
                    </a:schemeClr>
                  </a:gs>
                  <a:gs pos="100000">
                    <a:schemeClr val="accent1">
                      <a:alpha val="3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2006" tIns="11003" rIns="22006" bIns="11003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109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j-ea"/>
                <a:cs typeface="+mn-cs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4861801" y="1288798"/>
            <a:ext cx="2468398" cy="2468398"/>
            <a:chOff x="2024018" y="1364998"/>
            <a:chExt cx="2468398" cy="2468398"/>
          </a:xfrm>
        </p:grpSpPr>
        <p:sp>
          <p:nvSpPr>
            <p:cNvPr id="114" name="椭圆 113"/>
            <p:cNvSpPr/>
            <p:nvPr/>
          </p:nvSpPr>
          <p:spPr>
            <a:xfrm>
              <a:off x="2024018" y="1364998"/>
              <a:ext cx="2468398" cy="2468398"/>
            </a:xfrm>
            <a:prstGeom prst="ellipse">
              <a:avLst/>
            </a:prstGeom>
            <a:gradFill>
              <a:gsLst>
                <a:gs pos="0">
                  <a:schemeClr val="accent1">
                    <a:alpha val="5000"/>
                  </a:schemeClr>
                </a:gs>
                <a:gs pos="100000">
                  <a:schemeClr val="accent1">
                    <a:alpha val="0"/>
                    <a:lumMod val="30000"/>
                    <a:lumOff val="70000"/>
                  </a:schemeClr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endParaRPr lang="zh-CN" altLang="en-US" sz="1600">
                <a:latin typeface="+mj-ea"/>
                <a:ea typeface="+mj-ea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2216159" y="1557140"/>
              <a:ext cx="2084116" cy="2084115"/>
            </a:xfrm>
            <a:prstGeom prst="ellipse">
              <a:avLst/>
            </a:prstGeom>
            <a:gradFill>
              <a:gsLst>
                <a:gs pos="0">
                  <a:schemeClr val="accent1">
                    <a:alpha val="15000"/>
                  </a:schemeClr>
                </a:gs>
                <a:gs pos="100000">
                  <a:schemeClr val="accent1">
                    <a:alpha val="0"/>
                    <a:lumMod val="30000"/>
                    <a:lumOff val="70000"/>
                  </a:schemeClr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endParaRPr lang="zh-CN" altLang="en-US" sz="1600">
                <a:latin typeface="+mj-ea"/>
                <a:ea typeface="+mj-ea"/>
              </a:endParaRPr>
            </a:p>
          </p:txBody>
        </p:sp>
        <p:sp>
          <p:nvSpPr>
            <p:cNvPr id="116" name="椭圆 115"/>
            <p:cNvSpPr/>
            <p:nvPr/>
          </p:nvSpPr>
          <p:spPr>
            <a:xfrm>
              <a:off x="2398670" y="1739651"/>
              <a:ext cx="1719096" cy="1719098"/>
            </a:xfrm>
            <a:prstGeom prst="ellipse">
              <a:avLst/>
            </a:prstGeom>
            <a:gradFill>
              <a:gsLst>
                <a:gs pos="0">
                  <a:schemeClr val="accent1">
                    <a:alpha val="25000"/>
                  </a:schemeClr>
                </a:gs>
                <a:gs pos="100000">
                  <a:schemeClr val="accent1">
                    <a:alpha val="0"/>
                    <a:lumMod val="30000"/>
                    <a:lumOff val="70000"/>
                  </a:schemeClr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endParaRPr lang="zh-CN" altLang="en-US" sz="1600">
                <a:latin typeface="+mj-ea"/>
                <a:ea typeface="+mj-ea"/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2682874" y="2023854"/>
              <a:ext cx="1150690" cy="1150691"/>
            </a:xfrm>
            <a:prstGeom prst="ellipse">
              <a:avLst/>
            </a:prstGeom>
            <a:gradFill flip="none" rotWithShape="1">
              <a:gsLst>
                <a:gs pos="52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18" name="文本框 117"/>
            <p:cNvSpPr txBox="1"/>
            <p:nvPr/>
          </p:nvSpPr>
          <p:spPr>
            <a:xfrm>
              <a:off x="2742694" y="2309488"/>
              <a:ext cx="1031051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精准培养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个性育人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4809533" y="2679700"/>
            <a:ext cx="2572934" cy="783926"/>
            <a:chOff x="1236801" y="2635818"/>
            <a:chExt cx="3361172" cy="1024089"/>
          </a:xfrm>
        </p:grpSpPr>
        <p:sp>
          <p:nvSpPr>
            <p:cNvPr id="232" name="椭圆 231"/>
            <p:cNvSpPr/>
            <p:nvPr/>
          </p:nvSpPr>
          <p:spPr>
            <a:xfrm>
              <a:off x="1236801" y="2635818"/>
              <a:ext cx="3361172" cy="793182"/>
            </a:xfrm>
            <a:prstGeom prst="ellipse">
              <a:avLst/>
            </a:prstGeom>
            <a:noFill/>
            <a:ln w="6350">
              <a:gradFill>
                <a:gsLst>
                  <a:gs pos="15000">
                    <a:schemeClr val="accent1">
                      <a:alpha val="0"/>
                    </a:schemeClr>
                  </a:gs>
                  <a:gs pos="99000">
                    <a:schemeClr val="accent1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2006" tIns="11003" rIns="22006" bIns="11003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109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j-ea"/>
                <a:cs typeface="+mn-cs"/>
              </a:endParaRPr>
            </a:p>
          </p:txBody>
        </p:sp>
        <p:sp>
          <p:nvSpPr>
            <p:cNvPr id="233" name="椭圆 232"/>
            <p:cNvSpPr/>
            <p:nvPr/>
          </p:nvSpPr>
          <p:spPr>
            <a:xfrm>
              <a:off x="1688961" y="3080130"/>
              <a:ext cx="2456851" cy="579777"/>
            </a:xfrm>
            <a:prstGeom prst="ellipse">
              <a:avLst/>
            </a:prstGeom>
            <a:noFill/>
            <a:ln w="6350">
              <a:gradFill>
                <a:gsLst>
                  <a:gs pos="45000">
                    <a:schemeClr val="accent1">
                      <a:alpha val="0"/>
                    </a:schemeClr>
                  </a:gs>
                  <a:gs pos="100000">
                    <a:schemeClr val="accent1">
                      <a:alpha val="3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2006" tIns="11003" rIns="22006" bIns="11003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109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j-ea"/>
                <a:cs typeface="+mn-cs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8444357" y="1288798"/>
            <a:ext cx="2468398" cy="2468398"/>
            <a:chOff x="2024018" y="1364998"/>
            <a:chExt cx="2468398" cy="2468398"/>
          </a:xfrm>
        </p:grpSpPr>
        <p:sp>
          <p:nvSpPr>
            <p:cNvPr id="120" name="椭圆 119"/>
            <p:cNvSpPr/>
            <p:nvPr/>
          </p:nvSpPr>
          <p:spPr>
            <a:xfrm>
              <a:off x="2024018" y="1364998"/>
              <a:ext cx="2468398" cy="2468398"/>
            </a:xfrm>
            <a:prstGeom prst="ellipse">
              <a:avLst/>
            </a:prstGeom>
            <a:gradFill>
              <a:gsLst>
                <a:gs pos="0">
                  <a:schemeClr val="accent1">
                    <a:alpha val="5000"/>
                  </a:schemeClr>
                </a:gs>
                <a:gs pos="100000">
                  <a:schemeClr val="accent1">
                    <a:alpha val="0"/>
                    <a:lumMod val="30000"/>
                    <a:lumOff val="70000"/>
                  </a:schemeClr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endParaRPr lang="zh-CN" altLang="en-US" sz="1600">
                <a:latin typeface="+mj-ea"/>
                <a:ea typeface="+mj-ea"/>
              </a:endParaRPr>
            </a:p>
          </p:txBody>
        </p:sp>
        <p:sp>
          <p:nvSpPr>
            <p:cNvPr id="121" name="椭圆 120"/>
            <p:cNvSpPr/>
            <p:nvPr/>
          </p:nvSpPr>
          <p:spPr>
            <a:xfrm>
              <a:off x="2216159" y="1557140"/>
              <a:ext cx="2084116" cy="2084115"/>
            </a:xfrm>
            <a:prstGeom prst="ellipse">
              <a:avLst/>
            </a:prstGeom>
            <a:gradFill>
              <a:gsLst>
                <a:gs pos="0">
                  <a:schemeClr val="accent1">
                    <a:alpha val="15000"/>
                  </a:schemeClr>
                </a:gs>
                <a:gs pos="100000">
                  <a:schemeClr val="accent1">
                    <a:alpha val="0"/>
                    <a:lumMod val="30000"/>
                    <a:lumOff val="70000"/>
                  </a:schemeClr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endParaRPr lang="zh-CN" altLang="en-US" sz="1600">
                <a:latin typeface="+mj-ea"/>
                <a:ea typeface="+mj-ea"/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2398670" y="1739651"/>
              <a:ext cx="1719096" cy="1719098"/>
            </a:xfrm>
            <a:prstGeom prst="ellipse">
              <a:avLst/>
            </a:prstGeom>
            <a:gradFill>
              <a:gsLst>
                <a:gs pos="0">
                  <a:schemeClr val="accent1">
                    <a:alpha val="25000"/>
                  </a:schemeClr>
                </a:gs>
                <a:gs pos="100000">
                  <a:schemeClr val="accent1">
                    <a:alpha val="0"/>
                    <a:lumMod val="30000"/>
                    <a:lumOff val="70000"/>
                  </a:schemeClr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endParaRPr lang="zh-CN" altLang="en-US" sz="1600">
                <a:latin typeface="+mj-ea"/>
                <a:ea typeface="+mj-ea"/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2682874" y="2023854"/>
              <a:ext cx="1150690" cy="1150691"/>
            </a:xfrm>
            <a:prstGeom prst="ellipse">
              <a:avLst/>
            </a:prstGeom>
            <a:gradFill flip="none" rotWithShape="1">
              <a:gsLst>
                <a:gs pos="52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Roboto" panose="02000000000000000000"/>
                  <a:ea typeface="思源黑体 CN Regular"/>
                  <a:cs typeface="Arial" panose="020B0604020202020204" pitchFamily="34" charset="0"/>
                  <a:sym typeface="Wingdings" panose="05000000000000000000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2742696" y="2276034"/>
              <a:ext cx="1031051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夯实专业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dirty="0">
                  <a:solidFill>
                    <a:prstClr val="white"/>
                  </a:solidFill>
                  <a:latin typeface="+mj-ea"/>
                  <a:ea typeface="+mj-ea"/>
                </a:rPr>
                <a:t>拓宽就业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234" name="组合 233"/>
          <p:cNvGrpSpPr/>
          <p:nvPr/>
        </p:nvGrpSpPr>
        <p:grpSpPr>
          <a:xfrm>
            <a:off x="8433697" y="2679700"/>
            <a:ext cx="2572934" cy="783926"/>
            <a:chOff x="1236801" y="2635818"/>
            <a:chExt cx="3361172" cy="1024089"/>
          </a:xfrm>
        </p:grpSpPr>
        <p:sp>
          <p:nvSpPr>
            <p:cNvPr id="235" name="椭圆 234"/>
            <p:cNvSpPr/>
            <p:nvPr/>
          </p:nvSpPr>
          <p:spPr>
            <a:xfrm>
              <a:off x="1236801" y="2635818"/>
              <a:ext cx="3361172" cy="793182"/>
            </a:xfrm>
            <a:prstGeom prst="ellipse">
              <a:avLst/>
            </a:prstGeom>
            <a:noFill/>
            <a:ln w="6350">
              <a:gradFill>
                <a:gsLst>
                  <a:gs pos="15000">
                    <a:schemeClr val="accent1">
                      <a:alpha val="0"/>
                    </a:schemeClr>
                  </a:gs>
                  <a:gs pos="99000">
                    <a:schemeClr val="accent1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2006" tIns="11003" rIns="22006" bIns="11003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109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j-ea"/>
                <a:cs typeface="+mn-cs"/>
              </a:endParaRPr>
            </a:p>
          </p:txBody>
        </p:sp>
        <p:sp>
          <p:nvSpPr>
            <p:cNvPr id="236" name="椭圆 235"/>
            <p:cNvSpPr/>
            <p:nvPr/>
          </p:nvSpPr>
          <p:spPr>
            <a:xfrm>
              <a:off x="1688961" y="3080130"/>
              <a:ext cx="2456851" cy="579777"/>
            </a:xfrm>
            <a:prstGeom prst="ellipse">
              <a:avLst/>
            </a:prstGeom>
            <a:noFill/>
            <a:ln w="6350">
              <a:gradFill>
                <a:gsLst>
                  <a:gs pos="45000">
                    <a:schemeClr val="accent1">
                      <a:alpha val="0"/>
                    </a:schemeClr>
                  </a:gs>
                  <a:gs pos="100000">
                    <a:schemeClr val="accent1">
                      <a:alpha val="3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2006" tIns="11003" rIns="22006" bIns="11003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109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j-ea"/>
                <a:cs typeface="+mn-cs"/>
              </a:endParaRPr>
            </a:p>
          </p:txBody>
        </p:sp>
      </p:grpSp>
      <p:grpSp>
        <p:nvGrpSpPr>
          <p:cNvPr id="237" name="组合 236"/>
          <p:cNvGrpSpPr/>
          <p:nvPr/>
        </p:nvGrpSpPr>
        <p:grpSpPr>
          <a:xfrm>
            <a:off x="6726795" y="5102225"/>
            <a:ext cx="2572934" cy="783926"/>
            <a:chOff x="1236801" y="2635818"/>
            <a:chExt cx="3361172" cy="1024089"/>
          </a:xfrm>
        </p:grpSpPr>
        <p:sp>
          <p:nvSpPr>
            <p:cNvPr id="238" name="椭圆 237"/>
            <p:cNvSpPr/>
            <p:nvPr/>
          </p:nvSpPr>
          <p:spPr>
            <a:xfrm>
              <a:off x="1236801" y="2635818"/>
              <a:ext cx="3361172" cy="793182"/>
            </a:xfrm>
            <a:prstGeom prst="ellipse">
              <a:avLst/>
            </a:prstGeom>
            <a:noFill/>
            <a:ln w="6350">
              <a:gradFill>
                <a:gsLst>
                  <a:gs pos="15000">
                    <a:schemeClr val="accent1">
                      <a:alpha val="0"/>
                    </a:schemeClr>
                  </a:gs>
                  <a:gs pos="99000">
                    <a:schemeClr val="accent1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2006" tIns="11003" rIns="22006" bIns="11003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109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j-ea"/>
                <a:cs typeface="+mn-cs"/>
              </a:endParaRPr>
            </a:p>
          </p:txBody>
        </p:sp>
        <p:sp>
          <p:nvSpPr>
            <p:cNvPr id="239" name="椭圆 238"/>
            <p:cNvSpPr/>
            <p:nvPr/>
          </p:nvSpPr>
          <p:spPr>
            <a:xfrm>
              <a:off x="1688961" y="3080130"/>
              <a:ext cx="2456851" cy="579777"/>
            </a:xfrm>
            <a:prstGeom prst="ellipse">
              <a:avLst/>
            </a:prstGeom>
            <a:noFill/>
            <a:ln w="6350">
              <a:gradFill>
                <a:gsLst>
                  <a:gs pos="45000">
                    <a:schemeClr val="accent1">
                      <a:alpha val="0"/>
                    </a:schemeClr>
                  </a:gs>
                  <a:gs pos="100000">
                    <a:schemeClr val="accent1">
                      <a:alpha val="3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2006" tIns="11003" rIns="22006" bIns="11003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1098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j-ea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>
            <a:grayscl/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7000">
                <a:schemeClr val="accent1">
                  <a:alpha val="97000"/>
                </a:schemeClr>
              </a:gs>
              <a:gs pos="100000">
                <a:schemeClr val="accent1">
                  <a:alpha val="95000"/>
                </a:schemeClr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对话气泡: 圆角矩形 4"/>
          <p:cNvSpPr/>
          <p:nvPr/>
        </p:nvSpPr>
        <p:spPr>
          <a:xfrm>
            <a:off x="821610" y="3497325"/>
            <a:ext cx="1147237" cy="519568"/>
          </a:xfrm>
          <a:prstGeom prst="wedgeRoundRectCallout">
            <a:avLst>
              <a:gd name="adj1" fmla="val -8479"/>
              <a:gd name="adj2" fmla="val 75648"/>
              <a:gd name="adj3" fmla="val 16667"/>
            </a:avLst>
          </a:prstGeom>
          <a:solidFill>
            <a:schemeClr val="bg1">
              <a:alpha val="80000"/>
            </a:schemeClr>
          </a:solidFill>
          <a:ln>
            <a:gradFill>
              <a:gsLst>
                <a:gs pos="0">
                  <a:schemeClr val="accent1">
                    <a:alpha val="8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2700000" scaled="0"/>
            </a:gradFill>
          </a:ln>
          <a:effectLst>
            <a:softEdge rad="88900"/>
          </a:effectLst>
          <a:scene3d>
            <a:camera prst="perspectiveRight" fov="2700000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对话气泡: 圆角矩形 5"/>
          <p:cNvSpPr/>
          <p:nvPr/>
        </p:nvSpPr>
        <p:spPr>
          <a:xfrm>
            <a:off x="4012032" y="3379406"/>
            <a:ext cx="1699113" cy="769505"/>
          </a:xfrm>
          <a:prstGeom prst="wedgeRoundRectCallout">
            <a:avLst>
              <a:gd name="adj1" fmla="val -8479"/>
              <a:gd name="adj2" fmla="val 75648"/>
              <a:gd name="adj3" fmla="val 16667"/>
            </a:avLst>
          </a:prstGeom>
          <a:solidFill>
            <a:schemeClr val="bg1">
              <a:alpha val="55000"/>
            </a:schemeClr>
          </a:solidFill>
          <a:ln>
            <a:gradFill>
              <a:gsLst>
                <a:gs pos="0">
                  <a:schemeClr val="accent1">
                    <a:alpha val="8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2700000" scaled="0"/>
            </a:gradFill>
          </a:ln>
          <a:effectLst>
            <a:softEdge rad="88900"/>
          </a:effectLst>
          <a:scene3d>
            <a:camera prst="perspectiveRight" fov="2700000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对话气泡: 圆角矩形 6"/>
          <p:cNvSpPr/>
          <p:nvPr/>
        </p:nvSpPr>
        <p:spPr>
          <a:xfrm>
            <a:off x="1265604" y="1611847"/>
            <a:ext cx="4669866" cy="2114917"/>
          </a:xfrm>
          <a:prstGeom prst="wedgeRoundRectCallout">
            <a:avLst>
              <a:gd name="adj1" fmla="val -8479"/>
              <a:gd name="adj2" fmla="val 75648"/>
              <a:gd name="adj3" fmla="val 16667"/>
            </a:avLst>
          </a:prstGeom>
          <a:solidFill>
            <a:schemeClr val="bg1"/>
          </a:solidFill>
          <a:ln>
            <a:gradFill>
              <a:gsLst>
                <a:gs pos="0">
                  <a:schemeClr val="accent1">
                    <a:alpha val="8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2700000" scaled="0"/>
            </a:gradFill>
          </a:ln>
          <a:effectLst>
            <a:reflection blurRad="330200" stA="40000" endPos="49000" dir="5400000" sy="-100000" algn="bl" rotWithShape="0"/>
          </a:effectLst>
          <a:scene3d>
            <a:camera prst="perspectiveRight" fov="2700000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489928" y="1965350"/>
            <a:ext cx="4221217" cy="1165768"/>
          </a:xfrm>
          <a:prstGeom prst="rect">
            <a:avLst/>
          </a:prstGeom>
          <a:noFill/>
          <a:scene3d>
            <a:camera prst="perspectiveRight" fov="2700000">
              <a:rot lat="21299999" lon="20399999" rev="0"/>
            </a:camera>
            <a:lightRig rig="threePt" dir="t"/>
          </a:scene3d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zh-CN" sz="1600" dirty="0">
                <a:solidFill>
                  <a:schemeClr val="accent1"/>
                </a:solidFill>
                <a:latin typeface="+mn-ea"/>
                <a:cs typeface="阿里巴巴普惠体 R" panose="00020600040101010101" pitchFamily="18" charset="-122"/>
              </a:rPr>
              <a:t>与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cs typeface="阿里巴巴普惠体 R" panose="00020600040101010101" pitchFamily="18" charset="-122"/>
              </a:rPr>
              <a:t>学校</a:t>
            </a:r>
            <a:r>
              <a:rPr lang="zh-CN" altLang="zh-CN" sz="1600" dirty="0">
                <a:solidFill>
                  <a:schemeClr val="accent1"/>
                </a:solidFill>
                <a:latin typeface="+mn-ea"/>
                <a:cs typeface="阿里巴巴普惠体 R" panose="00020600040101010101" pitchFamily="18" charset="-122"/>
              </a:rPr>
              <a:t>相处的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cs typeface="阿里巴巴普惠体 R" panose="00020600040101010101" pitchFamily="18" charset="-122"/>
              </a:rPr>
              <a:t>这段</a:t>
            </a:r>
            <a:r>
              <a:rPr lang="zh-CN" altLang="zh-CN" sz="1600" dirty="0">
                <a:solidFill>
                  <a:schemeClr val="accent1"/>
                </a:solidFill>
                <a:latin typeface="+mn-ea"/>
                <a:cs typeface="阿里巴巴普惠体 R" panose="00020600040101010101" pitchFamily="18" charset="-122"/>
              </a:rPr>
              <a:t>日子里，让我看到了一个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cs typeface="阿里巴巴普惠体 R" panose="00020600040101010101" pitchFamily="18" charset="-122"/>
              </a:rPr>
              <a:t>有文化底蕴、学风优良、学生上进并且</a:t>
            </a:r>
            <a:r>
              <a:rPr lang="zh-CN" altLang="zh-CN" sz="1600" dirty="0">
                <a:solidFill>
                  <a:schemeClr val="accent1"/>
                </a:solidFill>
                <a:latin typeface="+mn-ea"/>
                <a:cs typeface="阿里巴巴普惠体 R" panose="00020600040101010101" pitchFamily="18" charset="-122"/>
              </a:rPr>
              <a:t>教育理念先进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cs typeface="阿里巴巴普惠体 R" panose="00020600040101010101" pitchFamily="18" charset="-122"/>
              </a:rPr>
              <a:t>和</a:t>
            </a:r>
            <a:r>
              <a:rPr lang="zh-CN" altLang="zh-CN" sz="1600" dirty="0">
                <a:solidFill>
                  <a:schemeClr val="accent1"/>
                </a:solidFill>
                <a:latin typeface="+mn-ea"/>
                <a:cs typeface="阿里巴巴普惠体 R" panose="00020600040101010101" pitchFamily="18" charset="-122"/>
              </a:rPr>
              <a:t>学术氛围开放的高等学府</a:t>
            </a:r>
            <a:endParaRPr lang="en-US" altLang="zh-CN" sz="1600" dirty="0">
              <a:solidFill>
                <a:schemeClr val="accent1"/>
              </a:solidFill>
              <a:latin typeface="+mn-ea"/>
              <a:cs typeface="阿里巴巴普惠体 R" panose="00020600040101010101" pitchFamily="18" charset="-122"/>
            </a:endParaRPr>
          </a:p>
        </p:txBody>
      </p:sp>
      <p:sp>
        <p:nvSpPr>
          <p:cNvPr id="4" name="对话气泡: 圆角矩形 3"/>
          <p:cNvSpPr/>
          <p:nvPr/>
        </p:nvSpPr>
        <p:spPr>
          <a:xfrm flipH="1">
            <a:off x="6096000" y="4308704"/>
            <a:ext cx="1326893" cy="594848"/>
          </a:xfrm>
          <a:prstGeom prst="wedgeRoundRectCallout">
            <a:avLst>
              <a:gd name="adj1" fmla="val 38424"/>
              <a:gd name="adj2" fmla="val 71755"/>
              <a:gd name="adj3" fmla="val 16667"/>
            </a:avLst>
          </a:prstGeom>
          <a:solidFill>
            <a:schemeClr val="bg1">
              <a:alpha val="60000"/>
            </a:schemeClr>
          </a:solidFill>
          <a:ln>
            <a:gradFill>
              <a:gsLst>
                <a:gs pos="0">
                  <a:schemeClr val="accent1">
                    <a:alpha val="8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2700000" scaled="0"/>
            </a:gradFill>
          </a:ln>
          <a:effectLst>
            <a:softEdge rad="889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对话气泡: 圆角矩形 8"/>
          <p:cNvSpPr/>
          <p:nvPr/>
        </p:nvSpPr>
        <p:spPr>
          <a:xfrm flipH="1">
            <a:off x="6460681" y="2732614"/>
            <a:ext cx="4669865" cy="2304249"/>
          </a:xfrm>
          <a:prstGeom prst="wedgeRoundRectCallout">
            <a:avLst>
              <a:gd name="adj1" fmla="val 38424"/>
              <a:gd name="adj2" fmla="val 71755"/>
              <a:gd name="adj3" fmla="val 16667"/>
            </a:avLst>
          </a:prstGeom>
          <a:solidFill>
            <a:schemeClr val="bg1"/>
          </a:solidFill>
          <a:ln>
            <a:gradFill>
              <a:gsLst>
                <a:gs pos="0">
                  <a:schemeClr val="accent1">
                    <a:alpha val="8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2700000" scaled="0"/>
            </a:gradFill>
          </a:ln>
          <a:effectLst>
            <a:reflection blurRad="292100" stA="52000" endA="300" endPos="35000" dir="5400000" sy="-100000" algn="bl" rotWithShape="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813768" y="3192328"/>
            <a:ext cx="4221215" cy="1161985"/>
          </a:xfrm>
          <a:prstGeom prst="rect">
            <a:avLst/>
          </a:prstGeom>
          <a:noFill/>
          <a:scene3d>
            <a:camera prst="perspectiveLeft">
              <a:rot lat="21299999" lon="1200000" rev="0"/>
            </a:camera>
            <a:lightRig rig="threePt" dir="t"/>
          </a:scene3d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accent1"/>
                </a:solidFill>
                <a:latin typeface="+mn-ea"/>
                <a:cs typeface="阿里巴巴普惠体 R" panose="00020600040101010101" pitchFamily="18" charset="-122"/>
              </a:rPr>
              <a:t>我也非常期待能成为学校一份子，在培育新时代有才华的人物的进程中，和学生老师们一起走出人生最有价值的一段路</a:t>
            </a:r>
            <a:endParaRPr lang="zh-CN" altLang="en-US" sz="1600" dirty="0">
              <a:solidFill>
                <a:schemeClr val="accent1"/>
              </a:solidFill>
              <a:latin typeface="+mn-ea"/>
              <a:cs typeface="阿里巴巴普惠体 R" panose="00020600040101010101" pitchFamily="18" charset="-122"/>
            </a:endParaRPr>
          </a:p>
        </p:txBody>
      </p:sp>
      <p:sp>
        <p:nvSpPr>
          <p:cNvPr id="11" name="对话气泡: 圆角矩形 10"/>
          <p:cNvSpPr/>
          <p:nvPr/>
        </p:nvSpPr>
        <p:spPr>
          <a:xfrm flipH="1">
            <a:off x="8579583" y="4610910"/>
            <a:ext cx="1900296" cy="851906"/>
          </a:xfrm>
          <a:prstGeom prst="wedgeRoundRectCallout">
            <a:avLst>
              <a:gd name="adj1" fmla="val 38424"/>
              <a:gd name="adj2" fmla="val 71755"/>
              <a:gd name="adj3" fmla="val 16667"/>
            </a:avLst>
          </a:prstGeom>
          <a:solidFill>
            <a:schemeClr val="bg1">
              <a:alpha val="50000"/>
            </a:schemeClr>
          </a:solidFill>
          <a:ln>
            <a:gradFill>
              <a:gsLst>
                <a:gs pos="0">
                  <a:schemeClr val="accent1">
                    <a:alpha val="8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2700000" scaled="0"/>
            </a:gradFill>
          </a:ln>
          <a:effectLst>
            <a:softEdge rad="889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9282793" y="463604"/>
            <a:ext cx="232627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0" dirty="0">
                <a:solidFill>
                  <a:schemeClr val="bg1"/>
                </a:soli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逐梦韶华</a:t>
            </a:r>
            <a:r>
              <a:rPr lang="en-US" altLang="zh-CN" sz="2000" b="0" dirty="0">
                <a:solidFill>
                  <a:schemeClr val="bg1"/>
                </a:soli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·</a:t>
            </a:r>
            <a:r>
              <a:rPr lang="zh-CN" altLang="en-US" sz="2000" b="0" dirty="0">
                <a:solidFill>
                  <a:schemeClr val="bg1"/>
                </a:soli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绽放青春</a:t>
            </a:r>
            <a:endParaRPr lang="zh-CN" altLang="en-US" sz="2000" b="0" dirty="0">
              <a:solidFill>
                <a:schemeClr val="bg1"/>
              </a:soli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282918" y="770853"/>
            <a:ext cx="228043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zh-CN" sz="900" b="0" i="1" dirty="0">
                <a:solidFill>
                  <a:schemeClr val="bg1"/>
                </a:soli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n-ea"/>
                <a:ea typeface="+mn-ea"/>
              </a:rPr>
              <a:t>Chasing the dream blooming youth</a:t>
            </a:r>
            <a:endParaRPr lang="en-US" altLang="zh-CN" sz="900" b="0" i="1" dirty="0">
              <a:solidFill>
                <a:schemeClr val="bg1"/>
              </a:soli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09600" y="424180"/>
            <a:ext cx="274256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3600" dirty="0">
                <a:solidFill>
                  <a:schemeClr val="bg1"/>
                </a:solidFill>
              </a:rPr>
              <a:t>总结与展望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8" name="对话气泡: 圆角矩形 17"/>
          <p:cNvSpPr/>
          <p:nvPr/>
        </p:nvSpPr>
        <p:spPr>
          <a:xfrm flipH="1">
            <a:off x="7769224" y="2417778"/>
            <a:ext cx="629763" cy="282323"/>
          </a:xfrm>
          <a:prstGeom prst="wedgeRoundRectCallout">
            <a:avLst>
              <a:gd name="adj1" fmla="val 38424"/>
              <a:gd name="adj2" fmla="val 71755"/>
              <a:gd name="adj3" fmla="val 16667"/>
            </a:avLst>
          </a:prstGeom>
          <a:solidFill>
            <a:schemeClr val="bg1">
              <a:alpha val="22000"/>
            </a:schemeClr>
          </a:solidFill>
          <a:ln>
            <a:gradFill>
              <a:gsLst>
                <a:gs pos="0">
                  <a:schemeClr val="accent1">
                    <a:alpha val="8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2700000" scaled="0"/>
            </a:gradFill>
          </a:ln>
          <a:effectLst>
            <a:softEdge rad="381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对话气泡: 圆角矩形 18"/>
          <p:cNvSpPr/>
          <p:nvPr/>
        </p:nvSpPr>
        <p:spPr>
          <a:xfrm flipH="1">
            <a:off x="9086646" y="2062391"/>
            <a:ext cx="910334" cy="408105"/>
          </a:xfrm>
          <a:prstGeom prst="wedgeRoundRectCallout">
            <a:avLst>
              <a:gd name="adj1" fmla="val 38424"/>
              <a:gd name="adj2" fmla="val 71755"/>
              <a:gd name="adj3" fmla="val 16667"/>
            </a:avLst>
          </a:prstGeom>
          <a:solidFill>
            <a:schemeClr val="bg1">
              <a:alpha val="16000"/>
            </a:schemeClr>
          </a:solidFill>
          <a:ln>
            <a:gradFill>
              <a:gsLst>
                <a:gs pos="0">
                  <a:schemeClr val="accent1">
                    <a:alpha val="8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2700000" scaled="0"/>
            </a:gradFill>
          </a:ln>
          <a:effectLst>
            <a:softEdge rad="381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7" name="图片 11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5378076"/>
            <a:ext cx="12192000" cy="1479924"/>
          </a:xfrm>
          <a:custGeom>
            <a:avLst/>
            <a:gdLst>
              <a:gd name="connsiteX0" fmla="*/ 0 w 12192000"/>
              <a:gd name="connsiteY0" fmla="*/ 0 h 1479924"/>
              <a:gd name="connsiteX1" fmla="*/ 12192000 w 12192000"/>
              <a:gd name="connsiteY1" fmla="*/ 0 h 1479924"/>
              <a:gd name="connsiteX2" fmla="*/ 12192000 w 12192000"/>
              <a:gd name="connsiteY2" fmla="*/ 1479924 h 1479924"/>
              <a:gd name="connsiteX3" fmla="*/ 0 w 12192000"/>
              <a:gd name="connsiteY3" fmla="*/ 1479924 h 147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479924">
                <a:moveTo>
                  <a:pt x="0" y="0"/>
                </a:moveTo>
                <a:lnTo>
                  <a:pt x="12192000" y="0"/>
                </a:lnTo>
                <a:lnTo>
                  <a:pt x="12192000" y="1479924"/>
                </a:lnTo>
                <a:lnTo>
                  <a:pt x="0" y="1479924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图片 13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-33337"/>
            <a:ext cx="12192000" cy="689133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-36540"/>
            <a:ext cx="12192000" cy="4419599"/>
          </a:xfrm>
          <a:prstGeom prst="rect">
            <a:avLst/>
          </a:prstGeom>
          <a:gradFill>
            <a:gsLst>
              <a:gs pos="74000">
                <a:srgbClr val="FFFFFF">
                  <a:alpha val="73000"/>
                </a:srgbClr>
              </a:gs>
              <a:gs pos="24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0" name="任意多边形: 形状 69"/>
          <p:cNvSpPr/>
          <p:nvPr/>
        </p:nvSpPr>
        <p:spPr>
          <a:xfrm>
            <a:off x="1406429" y="-25400"/>
            <a:ext cx="9379142" cy="6858000"/>
          </a:xfrm>
          <a:custGeom>
            <a:avLst/>
            <a:gdLst>
              <a:gd name="connsiteX0" fmla="*/ 1053827 w 9379142"/>
              <a:gd name="connsiteY0" fmla="*/ 0 h 6858000"/>
              <a:gd name="connsiteX1" fmla="*/ 8325315 w 9379142"/>
              <a:gd name="connsiteY1" fmla="*/ 0 h 6858000"/>
              <a:gd name="connsiteX2" fmla="*/ 8578237 w 9379142"/>
              <a:gd name="connsiteY2" fmla="*/ 338228 h 6858000"/>
              <a:gd name="connsiteX3" fmla="*/ 9379142 w 9379142"/>
              <a:gd name="connsiteY3" fmla="*/ 2960212 h 6858000"/>
              <a:gd name="connsiteX4" fmla="*/ 7311555 w 9379142"/>
              <a:gd name="connsiteY4" fmla="*/ 6848878 h 6858000"/>
              <a:gd name="connsiteX5" fmla="*/ 7297326 w 9379142"/>
              <a:gd name="connsiteY5" fmla="*/ 6858000 h 6858000"/>
              <a:gd name="connsiteX6" fmla="*/ 2081816 w 9379142"/>
              <a:gd name="connsiteY6" fmla="*/ 6858000 h 6858000"/>
              <a:gd name="connsiteX7" fmla="*/ 2067587 w 9379142"/>
              <a:gd name="connsiteY7" fmla="*/ 6848878 h 6858000"/>
              <a:gd name="connsiteX8" fmla="*/ 0 w 9379142"/>
              <a:gd name="connsiteY8" fmla="*/ 2960212 h 6858000"/>
              <a:gd name="connsiteX9" fmla="*/ 800905 w 9379142"/>
              <a:gd name="connsiteY9" fmla="*/ 33822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9142" h="6858000">
                <a:moveTo>
                  <a:pt x="1053827" y="0"/>
                </a:moveTo>
                <a:lnTo>
                  <a:pt x="8325315" y="0"/>
                </a:lnTo>
                <a:lnTo>
                  <a:pt x="8578237" y="338228"/>
                </a:lnTo>
                <a:cubicBezTo>
                  <a:pt x="9083887" y="1086689"/>
                  <a:pt x="9379142" y="1988970"/>
                  <a:pt x="9379142" y="2960212"/>
                </a:cubicBezTo>
                <a:cubicBezTo>
                  <a:pt x="9379142" y="4578949"/>
                  <a:pt x="8558989" y="6006129"/>
                  <a:pt x="7311555" y="6848878"/>
                </a:cubicBezTo>
                <a:lnTo>
                  <a:pt x="7297326" y="6858000"/>
                </a:lnTo>
                <a:lnTo>
                  <a:pt x="2081816" y="6858000"/>
                </a:lnTo>
                <a:lnTo>
                  <a:pt x="2067587" y="6848878"/>
                </a:lnTo>
                <a:cubicBezTo>
                  <a:pt x="820153" y="6006129"/>
                  <a:pt x="0" y="4578949"/>
                  <a:pt x="0" y="2960212"/>
                </a:cubicBezTo>
                <a:cubicBezTo>
                  <a:pt x="0" y="1988970"/>
                  <a:pt x="295255" y="1086689"/>
                  <a:pt x="800905" y="338228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3000"/>
                </a:schemeClr>
              </a:gs>
              <a:gs pos="100000">
                <a:schemeClr val="accent1">
                  <a:alpha val="0"/>
                  <a:lumMod val="30000"/>
                  <a:lumOff val="70000"/>
                </a:schemeClr>
              </a:gs>
            </a:gsLst>
            <a:lin ang="5400000" scaled="1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2" name="任意多边形: 形状 71"/>
          <p:cNvSpPr/>
          <p:nvPr/>
        </p:nvSpPr>
        <p:spPr>
          <a:xfrm>
            <a:off x="2296151" y="-25399"/>
            <a:ext cx="7599698" cy="6760061"/>
          </a:xfrm>
          <a:custGeom>
            <a:avLst/>
            <a:gdLst>
              <a:gd name="connsiteX0" fmla="*/ 1420321 w 7599698"/>
              <a:gd name="connsiteY0" fmla="*/ 0 h 6760061"/>
              <a:gd name="connsiteX1" fmla="*/ 6179377 w 7599698"/>
              <a:gd name="connsiteY1" fmla="*/ 0 h 6760061"/>
              <a:gd name="connsiteX2" fmla="*/ 6216906 w 7599698"/>
              <a:gd name="connsiteY2" fmla="*/ 28064 h 6760061"/>
              <a:gd name="connsiteX3" fmla="*/ 7599698 w 7599698"/>
              <a:gd name="connsiteY3" fmla="*/ 2960212 h 6760061"/>
              <a:gd name="connsiteX4" fmla="*/ 3799849 w 7599698"/>
              <a:gd name="connsiteY4" fmla="*/ 6760061 h 6760061"/>
              <a:gd name="connsiteX5" fmla="*/ 0 w 7599698"/>
              <a:gd name="connsiteY5" fmla="*/ 2960212 h 6760061"/>
              <a:gd name="connsiteX6" fmla="*/ 1382792 w 7599698"/>
              <a:gd name="connsiteY6" fmla="*/ 28064 h 6760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99698" h="6760061">
                <a:moveTo>
                  <a:pt x="1420321" y="0"/>
                </a:moveTo>
                <a:lnTo>
                  <a:pt x="6179377" y="0"/>
                </a:lnTo>
                <a:lnTo>
                  <a:pt x="6216906" y="28064"/>
                </a:lnTo>
                <a:cubicBezTo>
                  <a:pt x="7061412" y="725012"/>
                  <a:pt x="7599698" y="1779750"/>
                  <a:pt x="7599698" y="2960212"/>
                </a:cubicBezTo>
                <a:cubicBezTo>
                  <a:pt x="7599698" y="5058811"/>
                  <a:pt x="5898448" y="6760061"/>
                  <a:pt x="3799849" y="6760061"/>
                </a:cubicBezTo>
                <a:cubicBezTo>
                  <a:pt x="1701250" y="6760061"/>
                  <a:pt x="0" y="5058811"/>
                  <a:pt x="0" y="2960212"/>
                </a:cubicBezTo>
                <a:cubicBezTo>
                  <a:pt x="0" y="1779750"/>
                  <a:pt x="538286" y="725012"/>
                  <a:pt x="1382792" y="28064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5000"/>
                </a:schemeClr>
              </a:gs>
              <a:gs pos="100000">
                <a:schemeClr val="accent1">
                  <a:alpha val="0"/>
                  <a:lumMod val="30000"/>
                  <a:lumOff val="70000"/>
                </a:schemeClr>
              </a:gs>
            </a:gsLst>
            <a:lin ang="5400000" scaled="1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4" name="任意多边形: 形状 73"/>
          <p:cNvSpPr/>
          <p:nvPr/>
        </p:nvSpPr>
        <p:spPr>
          <a:xfrm>
            <a:off x="2994500" y="-25400"/>
            <a:ext cx="6203000" cy="6061712"/>
          </a:xfrm>
          <a:custGeom>
            <a:avLst/>
            <a:gdLst>
              <a:gd name="connsiteX0" fmla="*/ 2174153 w 6203000"/>
              <a:gd name="connsiteY0" fmla="*/ 0 h 6061712"/>
              <a:gd name="connsiteX1" fmla="*/ 4028848 w 6203000"/>
              <a:gd name="connsiteY1" fmla="*/ 0 h 6061712"/>
              <a:gd name="connsiteX2" fmla="*/ 4308744 w 6203000"/>
              <a:gd name="connsiteY2" fmla="*/ 102443 h 6061712"/>
              <a:gd name="connsiteX3" fmla="*/ 6203000 w 6203000"/>
              <a:gd name="connsiteY3" fmla="*/ 2960212 h 6061712"/>
              <a:gd name="connsiteX4" fmla="*/ 3101500 w 6203000"/>
              <a:gd name="connsiteY4" fmla="*/ 6061712 h 6061712"/>
              <a:gd name="connsiteX5" fmla="*/ 0 w 6203000"/>
              <a:gd name="connsiteY5" fmla="*/ 2960212 h 6061712"/>
              <a:gd name="connsiteX6" fmla="*/ 1894257 w 6203000"/>
              <a:gd name="connsiteY6" fmla="*/ 102443 h 6061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3000" h="6061712">
                <a:moveTo>
                  <a:pt x="2174153" y="0"/>
                </a:moveTo>
                <a:lnTo>
                  <a:pt x="4028848" y="0"/>
                </a:lnTo>
                <a:lnTo>
                  <a:pt x="4308744" y="102443"/>
                </a:lnTo>
                <a:cubicBezTo>
                  <a:pt x="5421919" y="573277"/>
                  <a:pt x="6203000" y="1675529"/>
                  <a:pt x="6203000" y="2960212"/>
                </a:cubicBezTo>
                <a:cubicBezTo>
                  <a:pt x="6203000" y="4673123"/>
                  <a:pt x="4814411" y="6061712"/>
                  <a:pt x="3101500" y="6061712"/>
                </a:cubicBezTo>
                <a:cubicBezTo>
                  <a:pt x="1388589" y="6061712"/>
                  <a:pt x="0" y="4673123"/>
                  <a:pt x="0" y="2960212"/>
                </a:cubicBezTo>
                <a:cubicBezTo>
                  <a:pt x="0" y="1675529"/>
                  <a:pt x="781082" y="573277"/>
                  <a:pt x="1894257" y="102443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15000"/>
                </a:schemeClr>
              </a:gs>
              <a:gs pos="100000">
                <a:schemeClr val="accent1">
                  <a:alpha val="0"/>
                  <a:lumMod val="30000"/>
                  <a:lumOff val="70000"/>
                </a:schemeClr>
              </a:gs>
            </a:gsLst>
            <a:lin ang="5400000" scaled="1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7" name="椭圆 126"/>
          <p:cNvSpPr/>
          <p:nvPr/>
        </p:nvSpPr>
        <p:spPr>
          <a:xfrm>
            <a:off x="3806451" y="645263"/>
            <a:ext cx="4579098" cy="4579098"/>
          </a:xfrm>
          <a:prstGeom prst="ellipse">
            <a:avLst/>
          </a:prstGeom>
          <a:gradFill>
            <a:gsLst>
              <a:gs pos="0">
                <a:schemeClr val="accent1">
                  <a:alpha val="25000"/>
                </a:schemeClr>
              </a:gs>
              <a:gs pos="100000">
                <a:schemeClr val="accent1">
                  <a:alpha val="0"/>
                  <a:lumMod val="30000"/>
                  <a:lumOff val="70000"/>
                </a:schemeClr>
              </a:gs>
            </a:gsLst>
            <a:lin ang="5400000" scaled="1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2" name="组合 131"/>
          <p:cNvGrpSpPr/>
          <p:nvPr/>
        </p:nvGrpSpPr>
        <p:grpSpPr>
          <a:xfrm>
            <a:off x="3782082" y="3314700"/>
            <a:ext cx="2165017" cy="375839"/>
            <a:chOff x="3782082" y="3334952"/>
            <a:chExt cx="2165017" cy="375839"/>
          </a:xfrm>
        </p:grpSpPr>
        <p:sp>
          <p:nvSpPr>
            <p:cNvPr id="122" name="矩形: 圆角 121"/>
            <p:cNvSpPr/>
            <p:nvPr/>
          </p:nvSpPr>
          <p:spPr>
            <a:xfrm>
              <a:off x="3782082" y="3344128"/>
              <a:ext cx="2165017" cy="36666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52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+mj-lt"/>
                <a:ea typeface="+mj-ea"/>
              </a:endParaRPr>
            </a:p>
          </p:txBody>
        </p:sp>
        <p:sp>
          <p:nvSpPr>
            <p:cNvPr id="119" name="Text Box 23"/>
            <p:cNvSpPr txBox="1">
              <a:spLocks noChangeArrowheads="1"/>
            </p:cNvSpPr>
            <p:nvPr/>
          </p:nvSpPr>
          <p:spPr bwMode="auto">
            <a:xfrm>
              <a:off x="3893937" y="3334952"/>
              <a:ext cx="2008388" cy="368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+mj-ea"/>
                  <a:ea typeface="+mj-ea"/>
                  <a:sym typeface="Arial" panose="020B0604020202020204" pitchFamily="34" charset="0"/>
                </a:rPr>
                <a:t>述职人：</a:t>
              </a:r>
              <a:r>
                <a:rPr lang="en-US" altLang="zh-CN" sz="1800" dirty="0">
                  <a:solidFill>
                    <a:schemeClr val="bg1"/>
                  </a:solidFill>
                  <a:latin typeface="+mj-ea"/>
                  <a:ea typeface="+mj-ea"/>
                  <a:sym typeface="Arial" panose="020B0604020202020204" pitchFamily="34" charset="0"/>
                </a:rPr>
                <a:t>XXX</a:t>
              </a:r>
              <a:endParaRPr lang="en-US" altLang="zh-CN" sz="18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6244901" y="3327835"/>
            <a:ext cx="2165017" cy="369519"/>
            <a:chOff x="6244901" y="3348087"/>
            <a:chExt cx="2165017" cy="369519"/>
          </a:xfrm>
        </p:grpSpPr>
        <p:sp>
          <p:nvSpPr>
            <p:cNvPr id="123" name="矩形: 圆角 122"/>
            <p:cNvSpPr/>
            <p:nvPr/>
          </p:nvSpPr>
          <p:spPr>
            <a:xfrm>
              <a:off x="6244901" y="3348087"/>
              <a:ext cx="2165017" cy="36666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52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j-lt"/>
                <a:ea typeface="+mj-ea"/>
              </a:endParaRPr>
            </a:p>
          </p:txBody>
        </p:sp>
        <p:sp>
          <p:nvSpPr>
            <p:cNvPr id="121" name="Text Box 26"/>
            <p:cNvSpPr txBox="1">
              <a:spLocks noChangeArrowheads="1"/>
            </p:cNvSpPr>
            <p:nvPr/>
          </p:nvSpPr>
          <p:spPr bwMode="auto">
            <a:xfrm>
              <a:off x="6388768" y="3348274"/>
              <a:ext cx="1877283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spcBef>
                  <a:spcPct val="0"/>
                </a:spcBef>
                <a:buFontTx/>
                <a:buNone/>
                <a:defRPr sz="2000" b="1">
                  <a:solidFill>
                    <a:schemeClr val="bg1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800" b="0" dirty="0">
                  <a:latin typeface="+mj-ea"/>
                  <a:ea typeface="+mj-ea"/>
                  <a:sym typeface="Arial" panose="020B0604020202020204" pitchFamily="34" charset="0"/>
                </a:rPr>
                <a:t>20XX</a:t>
              </a:r>
              <a:r>
                <a:rPr lang="zh-CN" altLang="en-US" sz="1800" b="0" dirty="0">
                  <a:latin typeface="+mj-ea"/>
                  <a:ea typeface="+mj-ea"/>
                  <a:sym typeface="Arial" panose="020B0604020202020204" pitchFamily="34" charset="0"/>
                </a:rPr>
                <a:t>年</a:t>
              </a:r>
              <a:r>
                <a:rPr lang="en-US" altLang="zh-CN" sz="1800" b="0" dirty="0">
                  <a:latin typeface="+mj-ea"/>
                  <a:ea typeface="+mj-ea"/>
                  <a:sym typeface="Arial" panose="020B0604020202020204" pitchFamily="34" charset="0"/>
                </a:rPr>
                <a:t>X</a:t>
              </a:r>
              <a:r>
                <a:rPr lang="zh-CN" altLang="en-US" sz="1800" b="0" dirty="0">
                  <a:latin typeface="+mj-ea"/>
                  <a:ea typeface="+mj-ea"/>
                  <a:sym typeface="Arial" panose="020B0604020202020204" pitchFamily="34" charset="0"/>
                </a:rPr>
                <a:t>月</a:t>
              </a:r>
              <a:r>
                <a:rPr lang="en-US" altLang="zh-CN" sz="1800" b="0" dirty="0">
                  <a:latin typeface="+mj-ea"/>
                  <a:ea typeface="+mj-ea"/>
                  <a:sym typeface="Arial" panose="020B0604020202020204" pitchFamily="34" charset="0"/>
                </a:rPr>
                <a:t>X</a:t>
              </a:r>
              <a:r>
                <a:rPr lang="zh-CN" altLang="en-US" sz="1800" b="0" dirty="0">
                  <a:latin typeface="+mj-ea"/>
                  <a:ea typeface="+mj-ea"/>
                  <a:sym typeface="Arial" panose="020B0604020202020204" pitchFamily="34" charset="0"/>
                </a:rPr>
                <a:t>日</a:t>
              </a:r>
              <a:endParaRPr lang="zh-CN" altLang="en-US" sz="1800" b="0" dirty="0">
                <a:latin typeface="+mj-ea"/>
                <a:ea typeface="+mj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463777" y="80253"/>
            <a:ext cx="2856893" cy="5498274"/>
            <a:chOff x="9463777" y="80253"/>
            <a:chExt cx="2856893" cy="5498274"/>
          </a:xfrm>
          <a:solidFill>
            <a:schemeClr val="accent1">
              <a:alpha val="3000"/>
            </a:schemeClr>
          </a:solidFill>
        </p:grpSpPr>
        <p:grpSp>
          <p:nvGrpSpPr>
            <p:cNvPr id="258" name="组合 257"/>
            <p:cNvGrpSpPr/>
            <p:nvPr/>
          </p:nvGrpSpPr>
          <p:grpSpPr>
            <a:xfrm rot="10800000" flipV="1">
              <a:off x="9989187" y="2919345"/>
              <a:ext cx="1429649" cy="2659182"/>
              <a:chOff x="207028" y="285256"/>
              <a:chExt cx="1755726" cy="3265691"/>
            </a:xfrm>
            <a:grpFill/>
          </p:grpSpPr>
          <p:sp>
            <p:nvSpPr>
              <p:cNvPr id="269" name="任意多边形: 形状 268"/>
              <p:cNvSpPr/>
              <p:nvPr/>
            </p:nvSpPr>
            <p:spPr>
              <a:xfrm>
                <a:off x="1271818" y="1803847"/>
                <a:ext cx="229086" cy="261352"/>
              </a:xfrm>
              <a:custGeom>
                <a:avLst/>
                <a:gdLst/>
                <a:ahLst/>
                <a:cxnLst/>
                <a:rect l="l" t="t" r="r" b="b"/>
                <a:pathLst>
                  <a:path w="98340" h="112191">
                    <a:moveTo>
                      <a:pt x="6848" y="22"/>
                    </a:moveTo>
                    <a:cubicBezTo>
                      <a:pt x="8793" y="-97"/>
                      <a:pt x="11151" y="268"/>
                      <a:pt x="13922" y="1118"/>
                    </a:cubicBezTo>
                    <a:cubicBezTo>
                      <a:pt x="61299" y="19101"/>
                      <a:pt x="89229" y="36564"/>
                      <a:pt x="97713" y="53505"/>
                    </a:cubicBezTo>
                    <a:cubicBezTo>
                      <a:pt x="101012" y="73374"/>
                      <a:pt x="91313" y="92151"/>
                      <a:pt x="68617" y="109837"/>
                    </a:cubicBezTo>
                    <a:cubicBezTo>
                      <a:pt x="53114" y="115095"/>
                      <a:pt x="41902" y="111548"/>
                      <a:pt x="34982" y="99196"/>
                    </a:cubicBezTo>
                    <a:cubicBezTo>
                      <a:pt x="27367" y="57871"/>
                      <a:pt x="15882" y="29532"/>
                      <a:pt x="528" y="14177"/>
                    </a:cubicBezTo>
                    <a:cubicBezTo>
                      <a:pt x="-1091" y="5099"/>
                      <a:pt x="1016" y="381"/>
                      <a:pt x="6848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70" name="任意多边形: 形状 269"/>
              <p:cNvSpPr/>
              <p:nvPr/>
            </p:nvSpPr>
            <p:spPr>
              <a:xfrm>
                <a:off x="207028" y="2441911"/>
                <a:ext cx="745958" cy="1109036"/>
              </a:xfrm>
              <a:custGeom>
                <a:avLst/>
                <a:gdLst/>
                <a:ahLst/>
                <a:cxnLst/>
                <a:rect l="l" t="t" r="r" b="b"/>
                <a:pathLst>
                  <a:path w="383190" h="569700">
                    <a:moveTo>
                      <a:pt x="289024" y="0"/>
                    </a:moveTo>
                    <a:lnTo>
                      <a:pt x="336575" y="43495"/>
                    </a:lnTo>
                    <a:cubicBezTo>
                      <a:pt x="341213" y="48779"/>
                      <a:pt x="339254" y="53827"/>
                      <a:pt x="330696" y="58639"/>
                    </a:cubicBezTo>
                    <a:lnTo>
                      <a:pt x="170743" y="60648"/>
                    </a:lnTo>
                    <a:lnTo>
                      <a:pt x="210108" y="72442"/>
                    </a:lnTo>
                    <a:cubicBezTo>
                      <a:pt x="218120" y="72442"/>
                      <a:pt x="220228" y="77589"/>
                      <a:pt x="216433" y="87883"/>
                    </a:cubicBezTo>
                    <a:lnTo>
                      <a:pt x="205792" y="109166"/>
                    </a:lnTo>
                    <a:lnTo>
                      <a:pt x="205792" y="282419"/>
                    </a:lnTo>
                    <a:lnTo>
                      <a:pt x="222898" y="243362"/>
                    </a:lnTo>
                    <a:cubicBezTo>
                      <a:pt x="240739" y="199774"/>
                      <a:pt x="258998" y="146671"/>
                      <a:pt x="277676" y="84051"/>
                    </a:cubicBezTo>
                    <a:lnTo>
                      <a:pt x="339365" y="117389"/>
                    </a:lnTo>
                    <a:cubicBezTo>
                      <a:pt x="345046" y="120241"/>
                      <a:pt x="347886" y="121667"/>
                      <a:pt x="347886" y="121667"/>
                    </a:cubicBezTo>
                    <a:cubicBezTo>
                      <a:pt x="347886" y="127670"/>
                      <a:pt x="345442" y="131899"/>
                      <a:pt x="340556" y="134355"/>
                    </a:cubicBezTo>
                    <a:lnTo>
                      <a:pt x="329877" y="147154"/>
                    </a:lnTo>
                    <a:cubicBezTo>
                      <a:pt x="323726" y="154844"/>
                      <a:pt x="313519" y="168995"/>
                      <a:pt x="299256" y="189607"/>
                    </a:cubicBezTo>
                    <a:cubicBezTo>
                      <a:pt x="275127" y="221773"/>
                      <a:pt x="253998" y="248602"/>
                      <a:pt x="235869" y="270093"/>
                    </a:cubicBezTo>
                    <a:lnTo>
                      <a:pt x="223010" y="284892"/>
                    </a:lnTo>
                    <a:lnTo>
                      <a:pt x="297507" y="285043"/>
                    </a:lnTo>
                    <a:lnTo>
                      <a:pt x="333784" y="249808"/>
                    </a:lnTo>
                    <a:lnTo>
                      <a:pt x="382600" y="294866"/>
                    </a:lnTo>
                    <a:cubicBezTo>
                      <a:pt x="384559" y="303945"/>
                      <a:pt x="381645" y="308484"/>
                      <a:pt x="373856" y="308484"/>
                    </a:cubicBezTo>
                    <a:lnTo>
                      <a:pt x="205792" y="312949"/>
                    </a:lnTo>
                    <a:lnTo>
                      <a:pt x="205792" y="430523"/>
                    </a:lnTo>
                    <a:lnTo>
                      <a:pt x="208024" y="495933"/>
                    </a:lnTo>
                    <a:cubicBezTo>
                      <a:pt x="201352" y="526170"/>
                      <a:pt x="185316" y="550615"/>
                      <a:pt x="159916" y="569268"/>
                    </a:cubicBezTo>
                    <a:cubicBezTo>
                      <a:pt x="149374" y="571277"/>
                      <a:pt x="142763" y="566279"/>
                      <a:pt x="140084" y="554274"/>
                    </a:cubicBezTo>
                    <a:lnTo>
                      <a:pt x="144772" y="439081"/>
                    </a:lnTo>
                    <a:lnTo>
                      <a:pt x="144772" y="313135"/>
                    </a:lnTo>
                    <a:lnTo>
                      <a:pt x="86990" y="315479"/>
                    </a:lnTo>
                    <a:cubicBezTo>
                      <a:pt x="65856" y="316992"/>
                      <a:pt x="43718" y="319324"/>
                      <a:pt x="20575" y="322474"/>
                    </a:cubicBezTo>
                    <a:lnTo>
                      <a:pt x="0" y="292187"/>
                    </a:lnTo>
                    <a:lnTo>
                      <a:pt x="144772" y="289732"/>
                    </a:lnTo>
                    <a:lnTo>
                      <a:pt x="144772" y="147675"/>
                    </a:lnTo>
                    <a:lnTo>
                      <a:pt x="140419" y="60983"/>
                    </a:lnTo>
                    <a:lnTo>
                      <a:pt x="105668" y="60983"/>
                    </a:lnTo>
                    <a:cubicBezTo>
                      <a:pt x="86122" y="62496"/>
                      <a:pt x="65075" y="64827"/>
                      <a:pt x="42528" y="67978"/>
                    </a:cubicBezTo>
                    <a:lnTo>
                      <a:pt x="16334" y="39998"/>
                    </a:lnTo>
                    <a:lnTo>
                      <a:pt x="255277" y="37505"/>
                    </a:lnTo>
                    <a:lnTo>
                      <a:pt x="289024" y="0"/>
                    </a:lnTo>
                    <a:close/>
                    <a:moveTo>
                      <a:pt x="205792" y="284043"/>
                    </a:moveTo>
                    <a:lnTo>
                      <a:pt x="205792" y="284857"/>
                    </a:lnTo>
                    <a:lnTo>
                      <a:pt x="207630" y="284861"/>
                    </a:lnTo>
                    <a:lnTo>
                      <a:pt x="205792" y="28404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71" name="任意多边形: 形状 270"/>
              <p:cNvSpPr/>
              <p:nvPr/>
            </p:nvSpPr>
            <p:spPr>
              <a:xfrm>
                <a:off x="287651" y="285256"/>
                <a:ext cx="563112" cy="1025096"/>
              </a:xfrm>
              <a:custGeom>
                <a:avLst/>
                <a:gdLst/>
                <a:ahLst/>
                <a:cxnLst/>
                <a:rect l="l" t="t" r="r" b="b"/>
                <a:pathLst>
                  <a:path w="241728" h="440045">
                    <a:moveTo>
                      <a:pt x="164111" y="137"/>
                    </a:moveTo>
                    <a:cubicBezTo>
                      <a:pt x="166129" y="391"/>
                      <a:pt x="168484" y="1002"/>
                      <a:pt x="171176" y="1969"/>
                    </a:cubicBezTo>
                    <a:lnTo>
                      <a:pt x="206299" y="25410"/>
                    </a:lnTo>
                    <a:cubicBezTo>
                      <a:pt x="211210" y="29056"/>
                      <a:pt x="211657" y="34029"/>
                      <a:pt x="207638" y="40330"/>
                    </a:cubicBezTo>
                    <a:lnTo>
                      <a:pt x="173966" y="98894"/>
                    </a:lnTo>
                    <a:lnTo>
                      <a:pt x="181296" y="99415"/>
                    </a:lnTo>
                    <a:lnTo>
                      <a:pt x="206225" y="75528"/>
                    </a:lnTo>
                    <a:lnTo>
                      <a:pt x="239450" y="104921"/>
                    </a:lnTo>
                    <a:cubicBezTo>
                      <a:pt x="244039" y="115091"/>
                      <a:pt x="241695" y="120176"/>
                      <a:pt x="232418" y="120176"/>
                    </a:cubicBezTo>
                    <a:lnTo>
                      <a:pt x="121680" y="124171"/>
                    </a:lnTo>
                    <a:lnTo>
                      <a:pt x="163325" y="136287"/>
                    </a:lnTo>
                    <a:cubicBezTo>
                      <a:pt x="170419" y="136287"/>
                      <a:pt x="171870" y="140975"/>
                      <a:pt x="167678" y="150351"/>
                    </a:cubicBezTo>
                    <a:lnTo>
                      <a:pt x="162060" y="159690"/>
                    </a:lnTo>
                    <a:lnTo>
                      <a:pt x="159790" y="193995"/>
                    </a:lnTo>
                    <a:lnTo>
                      <a:pt x="157632" y="204004"/>
                    </a:lnTo>
                    <a:lnTo>
                      <a:pt x="165446" y="204004"/>
                    </a:lnTo>
                    <a:lnTo>
                      <a:pt x="189630" y="180600"/>
                    </a:lnTo>
                    <a:lnTo>
                      <a:pt x="226912" y="211408"/>
                    </a:lnTo>
                    <a:cubicBezTo>
                      <a:pt x="228970" y="220635"/>
                      <a:pt x="226143" y="225249"/>
                      <a:pt x="218429" y="225249"/>
                    </a:cubicBezTo>
                    <a:lnTo>
                      <a:pt x="156888" y="227370"/>
                    </a:lnTo>
                    <a:cubicBezTo>
                      <a:pt x="149323" y="301560"/>
                      <a:pt x="102107" y="372452"/>
                      <a:pt x="15241" y="440045"/>
                    </a:cubicBezTo>
                    <a:cubicBezTo>
                      <a:pt x="2591" y="440045"/>
                      <a:pt x="-2184" y="436138"/>
                      <a:pt x="916" y="428325"/>
                    </a:cubicBezTo>
                    <a:cubicBezTo>
                      <a:pt x="66326" y="363560"/>
                      <a:pt x="99788" y="297418"/>
                      <a:pt x="101301" y="229900"/>
                    </a:cubicBezTo>
                    <a:lnTo>
                      <a:pt x="45527" y="232244"/>
                    </a:lnTo>
                    <a:cubicBezTo>
                      <a:pt x="36027" y="232244"/>
                      <a:pt x="31277" y="228300"/>
                      <a:pt x="31277" y="220412"/>
                    </a:cubicBezTo>
                    <a:cubicBezTo>
                      <a:pt x="31277" y="212574"/>
                      <a:pt x="35792" y="208654"/>
                      <a:pt x="44821" y="208654"/>
                    </a:cubicBezTo>
                    <a:lnTo>
                      <a:pt x="101301" y="206645"/>
                    </a:lnTo>
                    <a:cubicBezTo>
                      <a:pt x="101301" y="201833"/>
                      <a:pt x="101301" y="197083"/>
                      <a:pt x="101301" y="192395"/>
                    </a:cubicBezTo>
                    <a:lnTo>
                      <a:pt x="101301" y="169513"/>
                    </a:lnTo>
                    <a:lnTo>
                      <a:pt x="99323" y="124978"/>
                    </a:lnTo>
                    <a:lnTo>
                      <a:pt x="38533" y="127171"/>
                    </a:lnTo>
                    <a:cubicBezTo>
                      <a:pt x="30793" y="127171"/>
                      <a:pt x="25448" y="124244"/>
                      <a:pt x="22496" y="118390"/>
                    </a:cubicBezTo>
                    <a:cubicBezTo>
                      <a:pt x="20562" y="108518"/>
                      <a:pt x="24307" y="103582"/>
                      <a:pt x="33733" y="103582"/>
                    </a:cubicBezTo>
                    <a:lnTo>
                      <a:pt x="63945" y="103582"/>
                    </a:lnTo>
                    <a:cubicBezTo>
                      <a:pt x="63945" y="68458"/>
                      <a:pt x="63176" y="47015"/>
                      <a:pt x="61638" y="39251"/>
                    </a:cubicBezTo>
                    <a:cubicBezTo>
                      <a:pt x="61638" y="30743"/>
                      <a:pt x="66996" y="28424"/>
                      <a:pt x="77712" y="32293"/>
                    </a:cubicBezTo>
                    <a:lnTo>
                      <a:pt x="111161" y="46655"/>
                    </a:lnTo>
                    <a:cubicBezTo>
                      <a:pt x="114112" y="49607"/>
                      <a:pt x="115588" y="53055"/>
                      <a:pt x="115588" y="56999"/>
                    </a:cubicBezTo>
                    <a:lnTo>
                      <a:pt x="115588" y="101275"/>
                    </a:lnTo>
                    <a:lnTo>
                      <a:pt x="128313" y="101275"/>
                    </a:lnTo>
                    <a:cubicBezTo>
                      <a:pt x="141435" y="58933"/>
                      <a:pt x="150340" y="27667"/>
                      <a:pt x="155028" y="7476"/>
                    </a:cubicBezTo>
                    <a:cubicBezTo>
                      <a:pt x="155028" y="1821"/>
                      <a:pt x="158055" y="-626"/>
                      <a:pt x="164111" y="13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72" name="任意多边形: 形状 271"/>
              <p:cNvSpPr/>
              <p:nvPr/>
            </p:nvSpPr>
            <p:spPr>
              <a:xfrm>
                <a:off x="1276534" y="320528"/>
                <a:ext cx="421427" cy="877008"/>
              </a:xfrm>
              <a:custGeom>
                <a:avLst/>
                <a:gdLst/>
                <a:ahLst/>
                <a:cxnLst/>
                <a:rect l="l" t="t" r="r" b="b"/>
                <a:pathLst>
                  <a:path w="180907" h="376475">
                    <a:moveTo>
                      <a:pt x="84535" y="0"/>
                    </a:moveTo>
                    <a:lnTo>
                      <a:pt x="131230" y="30398"/>
                    </a:lnTo>
                    <a:cubicBezTo>
                      <a:pt x="137332" y="30398"/>
                      <a:pt x="138225" y="35136"/>
                      <a:pt x="133909" y="44611"/>
                    </a:cubicBezTo>
                    <a:lnTo>
                      <a:pt x="121556" y="61131"/>
                    </a:lnTo>
                    <a:lnTo>
                      <a:pt x="117017" y="254459"/>
                    </a:lnTo>
                    <a:lnTo>
                      <a:pt x="163935" y="206276"/>
                    </a:lnTo>
                    <a:cubicBezTo>
                      <a:pt x="177800" y="202605"/>
                      <a:pt x="183171" y="205891"/>
                      <a:pt x="180045" y="216136"/>
                    </a:cubicBezTo>
                    <a:lnTo>
                      <a:pt x="113147" y="315032"/>
                    </a:lnTo>
                    <a:cubicBezTo>
                      <a:pt x="111659" y="316595"/>
                      <a:pt x="108843" y="320452"/>
                      <a:pt x="104701" y="326603"/>
                    </a:cubicBezTo>
                    <a:cubicBezTo>
                      <a:pt x="92224" y="346025"/>
                      <a:pt x="84398" y="360499"/>
                      <a:pt x="81223" y="370024"/>
                    </a:cubicBezTo>
                    <a:cubicBezTo>
                      <a:pt x="74551" y="377217"/>
                      <a:pt x="67407" y="378396"/>
                      <a:pt x="59792" y="373559"/>
                    </a:cubicBezTo>
                    <a:lnTo>
                      <a:pt x="20836" y="339254"/>
                    </a:lnTo>
                    <a:cubicBezTo>
                      <a:pt x="16297" y="333251"/>
                      <a:pt x="15466" y="328054"/>
                      <a:pt x="18343" y="323664"/>
                    </a:cubicBezTo>
                    <a:cubicBezTo>
                      <a:pt x="21171" y="320836"/>
                      <a:pt x="27931" y="315590"/>
                      <a:pt x="38621" y="307925"/>
                    </a:cubicBezTo>
                    <a:cubicBezTo>
                      <a:pt x="51247" y="300037"/>
                      <a:pt x="59383" y="294270"/>
                      <a:pt x="63029" y="290624"/>
                    </a:cubicBezTo>
                    <a:lnTo>
                      <a:pt x="63029" y="56294"/>
                    </a:lnTo>
                    <a:lnTo>
                      <a:pt x="60834" y="56294"/>
                    </a:lnTo>
                    <a:cubicBezTo>
                      <a:pt x="50763" y="56294"/>
                      <a:pt x="38435" y="57857"/>
                      <a:pt x="23850" y="60982"/>
                    </a:cubicBezTo>
                    <a:lnTo>
                      <a:pt x="0" y="33375"/>
                    </a:lnTo>
                    <a:lnTo>
                      <a:pt x="60983" y="30659"/>
                    </a:lnTo>
                    <a:lnTo>
                      <a:pt x="8453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73" name="任意多边形: 形状 272"/>
              <p:cNvSpPr/>
              <p:nvPr/>
            </p:nvSpPr>
            <p:spPr>
              <a:xfrm>
                <a:off x="277608" y="1698808"/>
                <a:ext cx="560200" cy="430067"/>
              </a:xfrm>
              <a:custGeom>
                <a:avLst/>
                <a:gdLst/>
                <a:ahLst/>
                <a:cxnLst/>
                <a:rect l="l" t="t" r="r" b="b"/>
                <a:pathLst>
                  <a:path w="376200" h="288810">
                    <a:moveTo>
                      <a:pt x="313283" y="0"/>
                    </a:moveTo>
                    <a:lnTo>
                      <a:pt x="366638" y="30398"/>
                    </a:lnTo>
                    <a:cubicBezTo>
                      <a:pt x="373013" y="30398"/>
                      <a:pt x="376200" y="33771"/>
                      <a:pt x="376200" y="40518"/>
                    </a:cubicBezTo>
                    <a:cubicBezTo>
                      <a:pt x="376200" y="40518"/>
                      <a:pt x="374079" y="42627"/>
                      <a:pt x="369838" y="46844"/>
                    </a:cubicBezTo>
                    <a:lnTo>
                      <a:pt x="359829" y="62843"/>
                    </a:lnTo>
                    <a:lnTo>
                      <a:pt x="359829" y="140531"/>
                    </a:lnTo>
                    <a:lnTo>
                      <a:pt x="362098" y="196490"/>
                    </a:lnTo>
                    <a:cubicBezTo>
                      <a:pt x="360362" y="222089"/>
                      <a:pt x="346223" y="246496"/>
                      <a:pt x="319682" y="269714"/>
                    </a:cubicBezTo>
                    <a:cubicBezTo>
                      <a:pt x="302394" y="278420"/>
                      <a:pt x="292335" y="276175"/>
                      <a:pt x="289508" y="262979"/>
                    </a:cubicBezTo>
                    <a:lnTo>
                      <a:pt x="289508" y="53987"/>
                    </a:lnTo>
                    <a:lnTo>
                      <a:pt x="65670" y="58489"/>
                    </a:lnTo>
                    <a:lnTo>
                      <a:pt x="65670" y="215503"/>
                    </a:lnTo>
                    <a:cubicBezTo>
                      <a:pt x="60635" y="245790"/>
                      <a:pt x="47228" y="269317"/>
                      <a:pt x="25449" y="286085"/>
                    </a:cubicBezTo>
                    <a:cubicBezTo>
                      <a:pt x="14238" y="291666"/>
                      <a:pt x="5754" y="288677"/>
                      <a:pt x="0" y="277118"/>
                    </a:cubicBezTo>
                    <a:lnTo>
                      <a:pt x="2344" y="172901"/>
                    </a:lnTo>
                    <a:lnTo>
                      <a:pt x="2344" y="72516"/>
                    </a:lnTo>
                    <a:lnTo>
                      <a:pt x="2344" y="18827"/>
                    </a:lnTo>
                    <a:cubicBezTo>
                      <a:pt x="2344" y="9376"/>
                      <a:pt x="7999" y="7516"/>
                      <a:pt x="19310" y="13246"/>
                    </a:cubicBezTo>
                    <a:lnTo>
                      <a:pt x="58415" y="32779"/>
                    </a:lnTo>
                    <a:lnTo>
                      <a:pt x="287833" y="30510"/>
                    </a:lnTo>
                    <a:lnTo>
                      <a:pt x="31328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" name="任意多边形: 形状 273"/>
              <p:cNvSpPr/>
              <p:nvPr/>
            </p:nvSpPr>
            <p:spPr>
              <a:xfrm flipH="1">
                <a:off x="1298929" y="2506884"/>
                <a:ext cx="663825" cy="694300"/>
              </a:xfrm>
              <a:custGeom>
                <a:avLst/>
                <a:gdLst/>
                <a:ahLst/>
                <a:cxnLst/>
                <a:rect l="l" t="t" r="r" b="b"/>
                <a:pathLst>
                  <a:path w="339553" h="355141">
                    <a:moveTo>
                      <a:pt x="259147" y="0"/>
                    </a:moveTo>
                    <a:lnTo>
                      <a:pt x="333412" y="30398"/>
                    </a:lnTo>
                    <a:cubicBezTo>
                      <a:pt x="340135" y="30398"/>
                      <a:pt x="341338" y="35135"/>
                      <a:pt x="337022" y="44611"/>
                    </a:cubicBezTo>
                    <a:lnTo>
                      <a:pt x="331664" y="53578"/>
                    </a:lnTo>
                    <a:cubicBezTo>
                      <a:pt x="330101" y="144685"/>
                      <a:pt x="307008" y="210145"/>
                      <a:pt x="262384" y="249956"/>
                    </a:cubicBezTo>
                    <a:cubicBezTo>
                      <a:pt x="225500" y="290090"/>
                      <a:pt x="143123" y="325152"/>
                      <a:pt x="15255" y="355141"/>
                    </a:cubicBezTo>
                    <a:cubicBezTo>
                      <a:pt x="8409" y="355141"/>
                      <a:pt x="3324" y="351842"/>
                      <a:pt x="0" y="345244"/>
                    </a:cubicBezTo>
                    <a:cubicBezTo>
                      <a:pt x="0" y="340903"/>
                      <a:pt x="2778" y="337331"/>
                      <a:pt x="8335" y="334528"/>
                    </a:cubicBezTo>
                    <a:cubicBezTo>
                      <a:pt x="113060" y="302208"/>
                      <a:pt x="179983" y="267667"/>
                      <a:pt x="209104" y="230906"/>
                    </a:cubicBezTo>
                    <a:cubicBezTo>
                      <a:pt x="242491" y="192980"/>
                      <a:pt x="259953" y="128699"/>
                      <a:pt x="261491" y="38062"/>
                    </a:cubicBezTo>
                    <a:lnTo>
                      <a:pt x="25914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9463777" y="80253"/>
              <a:ext cx="2856893" cy="4689786"/>
              <a:chOff x="9463777" y="80253"/>
              <a:chExt cx="2856893" cy="4689786"/>
            </a:xfrm>
            <a:grpFill/>
          </p:grpSpPr>
          <p:sp>
            <p:nvSpPr>
              <p:cNvPr id="197" name="任意多边形: 形状 196"/>
              <p:cNvSpPr/>
              <p:nvPr/>
            </p:nvSpPr>
            <p:spPr>
              <a:xfrm>
                <a:off x="11713253" y="1836371"/>
                <a:ext cx="607417" cy="903064"/>
              </a:xfrm>
              <a:custGeom>
                <a:avLst/>
                <a:gdLst/>
                <a:ahLst/>
                <a:cxnLst/>
                <a:rect l="l" t="t" r="r" b="b"/>
                <a:pathLst>
                  <a:path w="383190" h="569700">
                    <a:moveTo>
                      <a:pt x="289024" y="0"/>
                    </a:moveTo>
                    <a:lnTo>
                      <a:pt x="336575" y="43495"/>
                    </a:lnTo>
                    <a:cubicBezTo>
                      <a:pt x="341213" y="48779"/>
                      <a:pt x="339254" y="53827"/>
                      <a:pt x="330696" y="58639"/>
                    </a:cubicBezTo>
                    <a:lnTo>
                      <a:pt x="170743" y="60648"/>
                    </a:lnTo>
                    <a:lnTo>
                      <a:pt x="210108" y="72442"/>
                    </a:lnTo>
                    <a:cubicBezTo>
                      <a:pt x="218120" y="72442"/>
                      <a:pt x="220228" y="77589"/>
                      <a:pt x="216433" y="87883"/>
                    </a:cubicBezTo>
                    <a:lnTo>
                      <a:pt x="205792" y="109166"/>
                    </a:lnTo>
                    <a:lnTo>
                      <a:pt x="205792" y="282419"/>
                    </a:lnTo>
                    <a:lnTo>
                      <a:pt x="222898" y="243362"/>
                    </a:lnTo>
                    <a:cubicBezTo>
                      <a:pt x="240739" y="199774"/>
                      <a:pt x="258998" y="146671"/>
                      <a:pt x="277676" y="84051"/>
                    </a:cubicBezTo>
                    <a:lnTo>
                      <a:pt x="339365" y="117389"/>
                    </a:lnTo>
                    <a:cubicBezTo>
                      <a:pt x="345046" y="120241"/>
                      <a:pt x="347886" y="121667"/>
                      <a:pt x="347886" y="121667"/>
                    </a:cubicBezTo>
                    <a:cubicBezTo>
                      <a:pt x="347886" y="127670"/>
                      <a:pt x="345442" y="131899"/>
                      <a:pt x="340556" y="134355"/>
                    </a:cubicBezTo>
                    <a:lnTo>
                      <a:pt x="329877" y="147154"/>
                    </a:lnTo>
                    <a:cubicBezTo>
                      <a:pt x="323726" y="154844"/>
                      <a:pt x="313519" y="168995"/>
                      <a:pt x="299256" y="189607"/>
                    </a:cubicBezTo>
                    <a:cubicBezTo>
                      <a:pt x="275127" y="221773"/>
                      <a:pt x="253998" y="248602"/>
                      <a:pt x="235869" y="270093"/>
                    </a:cubicBezTo>
                    <a:lnTo>
                      <a:pt x="223010" y="284892"/>
                    </a:lnTo>
                    <a:lnTo>
                      <a:pt x="297507" y="285043"/>
                    </a:lnTo>
                    <a:lnTo>
                      <a:pt x="333784" y="249808"/>
                    </a:lnTo>
                    <a:lnTo>
                      <a:pt x="382600" y="294866"/>
                    </a:lnTo>
                    <a:cubicBezTo>
                      <a:pt x="384559" y="303945"/>
                      <a:pt x="381645" y="308484"/>
                      <a:pt x="373856" y="308484"/>
                    </a:cubicBezTo>
                    <a:lnTo>
                      <a:pt x="205792" y="312949"/>
                    </a:lnTo>
                    <a:lnTo>
                      <a:pt x="205792" y="430523"/>
                    </a:lnTo>
                    <a:lnTo>
                      <a:pt x="208024" y="495933"/>
                    </a:lnTo>
                    <a:cubicBezTo>
                      <a:pt x="201352" y="526170"/>
                      <a:pt x="185316" y="550615"/>
                      <a:pt x="159916" y="569268"/>
                    </a:cubicBezTo>
                    <a:cubicBezTo>
                      <a:pt x="149374" y="571277"/>
                      <a:pt x="142763" y="566279"/>
                      <a:pt x="140084" y="554274"/>
                    </a:cubicBezTo>
                    <a:lnTo>
                      <a:pt x="144772" y="439081"/>
                    </a:lnTo>
                    <a:lnTo>
                      <a:pt x="144772" y="313135"/>
                    </a:lnTo>
                    <a:lnTo>
                      <a:pt x="86990" y="315479"/>
                    </a:lnTo>
                    <a:cubicBezTo>
                      <a:pt x="65856" y="316992"/>
                      <a:pt x="43718" y="319324"/>
                      <a:pt x="20575" y="322474"/>
                    </a:cubicBezTo>
                    <a:lnTo>
                      <a:pt x="0" y="292187"/>
                    </a:lnTo>
                    <a:lnTo>
                      <a:pt x="144772" y="289732"/>
                    </a:lnTo>
                    <a:lnTo>
                      <a:pt x="144772" y="147675"/>
                    </a:lnTo>
                    <a:lnTo>
                      <a:pt x="140419" y="60983"/>
                    </a:lnTo>
                    <a:lnTo>
                      <a:pt x="105668" y="60983"/>
                    </a:lnTo>
                    <a:cubicBezTo>
                      <a:pt x="86122" y="62496"/>
                      <a:pt x="65075" y="64827"/>
                      <a:pt x="42528" y="67978"/>
                    </a:cubicBezTo>
                    <a:lnTo>
                      <a:pt x="16334" y="39998"/>
                    </a:lnTo>
                    <a:lnTo>
                      <a:pt x="255277" y="37505"/>
                    </a:lnTo>
                    <a:lnTo>
                      <a:pt x="289024" y="0"/>
                    </a:lnTo>
                    <a:close/>
                    <a:moveTo>
                      <a:pt x="205792" y="284043"/>
                    </a:moveTo>
                    <a:lnTo>
                      <a:pt x="205792" y="284857"/>
                    </a:lnTo>
                    <a:lnTo>
                      <a:pt x="207630" y="284861"/>
                    </a:lnTo>
                    <a:lnTo>
                      <a:pt x="205792" y="28404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02" name="任意多边形: 形状 201"/>
              <p:cNvSpPr/>
              <p:nvPr/>
            </p:nvSpPr>
            <p:spPr>
              <a:xfrm>
                <a:off x="11778903" y="80253"/>
                <a:ext cx="458530" cy="834714"/>
              </a:xfrm>
              <a:custGeom>
                <a:avLst/>
                <a:gdLst/>
                <a:ahLst/>
                <a:cxnLst/>
                <a:rect l="l" t="t" r="r" b="b"/>
                <a:pathLst>
                  <a:path w="241728" h="440045">
                    <a:moveTo>
                      <a:pt x="164111" y="137"/>
                    </a:moveTo>
                    <a:cubicBezTo>
                      <a:pt x="166129" y="391"/>
                      <a:pt x="168484" y="1002"/>
                      <a:pt x="171176" y="1969"/>
                    </a:cubicBezTo>
                    <a:lnTo>
                      <a:pt x="206299" y="25410"/>
                    </a:lnTo>
                    <a:cubicBezTo>
                      <a:pt x="211210" y="29056"/>
                      <a:pt x="211657" y="34029"/>
                      <a:pt x="207638" y="40330"/>
                    </a:cubicBezTo>
                    <a:lnTo>
                      <a:pt x="173966" y="98894"/>
                    </a:lnTo>
                    <a:lnTo>
                      <a:pt x="181296" y="99415"/>
                    </a:lnTo>
                    <a:lnTo>
                      <a:pt x="206225" y="75528"/>
                    </a:lnTo>
                    <a:lnTo>
                      <a:pt x="239450" y="104921"/>
                    </a:lnTo>
                    <a:cubicBezTo>
                      <a:pt x="244039" y="115091"/>
                      <a:pt x="241695" y="120176"/>
                      <a:pt x="232418" y="120176"/>
                    </a:cubicBezTo>
                    <a:lnTo>
                      <a:pt x="121680" y="124171"/>
                    </a:lnTo>
                    <a:lnTo>
                      <a:pt x="163325" y="136287"/>
                    </a:lnTo>
                    <a:cubicBezTo>
                      <a:pt x="170419" y="136287"/>
                      <a:pt x="171870" y="140975"/>
                      <a:pt x="167678" y="150351"/>
                    </a:cubicBezTo>
                    <a:lnTo>
                      <a:pt x="162060" y="159690"/>
                    </a:lnTo>
                    <a:lnTo>
                      <a:pt x="159790" y="193995"/>
                    </a:lnTo>
                    <a:lnTo>
                      <a:pt x="157632" y="204004"/>
                    </a:lnTo>
                    <a:lnTo>
                      <a:pt x="165446" y="204004"/>
                    </a:lnTo>
                    <a:lnTo>
                      <a:pt x="189630" y="180600"/>
                    </a:lnTo>
                    <a:lnTo>
                      <a:pt x="226912" y="211408"/>
                    </a:lnTo>
                    <a:cubicBezTo>
                      <a:pt x="228970" y="220635"/>
                      <a:pt x="226143" y="225249"/>
                      <a:pt x="218429" y="225249"/>
                    </a:cubicBezTo>
                    <a:lnTo>
                      <a:pt x="156888" y="227370"/>
                    </a:lnTo>
                    <a:cubicBezTo>
                      <a:pt x="149323" y="301560"/>
                      <a:pt x="102107" y="372452"/>
                      <a:pt x="15241" y="440045"/>
                    </a:cubicBezTo>
                    <a:cubicBezTo>
                      <a:pt x="2591" y="440045"/>
                      <a:pt x="-2184" y="436138"/>
                      <a:pt x="916" y="428325"/>
                    </a:cubicBezTo>
                    <a:cubicBezTo>
                      <a:pt x="66326" y="363560"/>
                      <a:pt x="99788" y="297418"/>
                      <a:pt x="101301" y="229900"/>
                    </a:cubicBezTo>
                    <a:lnTo>
                      <a:pt x="45527" y="232244"/>
                    </a:lnTo>
                    <a:cubicBezTo>
                      <a:pt x="36027" y="232244"/>
                      <a:pt x="31277" y="228300"/>
                      <a:pt x="31277" y="220412"/>
                    </a:cubicBezTo>
                    <a:cubicBezTo>
                      <a:pt x="31277" y="212574"/>
                      <a:pt x="35792" y="208654"/>
                      <a:pt x="44821" y="208654"/>
                    </a:cubicBezTo>
                    <a:lnTo>
                      <a:pt x="101301" y="206645"/>
                    </a:lnTo>
                    <a:cubicBezTo>
                      <a:pt x="101301" y="201833"/>
                      <a:pt x="101301" y="197083"/>
                      <a:pt x="101301" y="192395"/>
                    </a:cubicBezTo>
                    <a:lnTo>
                      <a:pt x="101301" y="169513"/>
                    </a:lnTo>
                    <a:lnTo>
                      <a:pt x="99323" y="124978"/>
                    </a:lnTo>
                    <a:lnTo>
                      <a:pt x="38533" y="127171"/>
                    </a:lnTo>
                    <a:cubicBezTo>
                      <a:pt x="30793" y="127171"/>
                      <a:pt x="25448" y="124244"/>
                      <a:pt x="22496" y="118390"/>
                    </a:cubicBezTo>
                    <a:cubicBezTo>
                      <a:pt x="20562" y="108518"/>
                      <a:pt x="24307" y="103582"/>
                      <a:pt x="33733" y="103582"/>
                    </a:cubicBezTo>
                    <a:lnTo>
                      <a:pt x="63945" y="103582"/>
                    </a:lnTo>
                    <a:cubicBezTo>
                      <a:pt x="63945" y="68458"/>
                      <a:pt x="63176" y="47015"/>
                      <a:pt x="61638" y="39251"/>
                    </a:cubicBezTo>
                    <a:cubicBezTo>
                      <a:pt x="61638" y="30743"/>
                      <a:pt x="66996" y="28424"/>
                      <a:pt x="77712" y="32293"/>
                    </a:cubicBezTo>
                    <a:lnTo>
                      <a:pt x="111161" y="46655"/>
                    </a:lnTo>
                    <a:cubicBezTo>
                      <a:pt x="114112" y="49607"/>
                      <a:pt x="115588" y="53055"/>
                      <a:pt x="115588" y="56999"/>
                    </a:cubicBezTo>
                    <a:lnTo>
                      <a:pt x="115588" y="101275"/>
                    </a:lnTo>
                    <a:lnTo>
                      <a:pt x="128313" y="101275"/>
                    </a:lnTo>
                    <a:cubicBezTo>
                      <a:pt x="141435" y="58933"/>
                      <a:pt x="150340" y="27667"/>
                      <a:pt x="155028" y="7476"/>
                    </a:cubicBezTo>
                    <a:cubicBezTo>
                      <a:pt x="155028" y="1821"/>
                      <a:pt x="158055" y="-626"/>
                      <a:pt x="164111" y="13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任意多边形: 形状 204"/>
              <p:cNvSpPr/>
              <p:nvPr/>
            </p:nvSpPr>
            <p:spPr>
              <a:xfrm>
                <a:off x="11770725" y="1231278"/>
                <a:ext cx="456159" cy="350194"/>
              </a:xfrm>
              <a:custGeom>
                <a:avLst/>
                <a:gdLst/>
                <a:ahLst/>
                <a:cxnLst/>
                <a:rect l="l" t="t" r="r" b="b"/>
                <a:pathLst>
                  <a:path w="376200" h="288810">
                    <a:moveTo>
                      <a:pt x="313283" y="0"/>
                    </a:moveTo>
                    <a:lnTo>
                      <a:pt x="366638" y="30398"/>
                    </a:lnTo>
                    <a:cubicBezTo>
                      <a:pt x="373013" y="30398"/>
                      <a:pt x="376200" y="33771"/>
                      <a:pt x="376200" y="40518"/>
                    </a:cubicBezTo>
                    <a:cubicBezTo>
                      <a:pt x="376200" y="40518"/>
                      <a:pt x="374079" y="42627"/>
                      <a:pt x="369838" y="46844"/>
                    </a:cubicBezTo>
                    <a:lnTo>
                      <a:pt x="359829" y="62843"/>
                    </a:lnTo>
                    <a:lnTo>
                      <a:pt x="359829" y="140531"/>
                    </a:lnTo>
                    <a:lnTo>
                      <a:pt x="362098" y="196490"/>
                    </a:lnTo>
                    <a:cubicBezTo>
                      <a:pt x="360362" y="222089"/>
                      <a:pt x="346223" y="246496"/>
                      <a:pt x="319682" y="269714"/>
                    </a:cubicBezTo>
                    <a:cubicBezTo>
                      <a:pt x="302394" y="278420"/>
                      <a:pt x="292335" y="276175"/>
                      <a:pt x="289508" y="262979"/>
                    </a:cubicBezTo>
                    <a:lnTo>
                      <a:pt x="289508" y="53987"/>
                    </a:lnTo>
                    <a:lnTo>
                      <a:pt x="65670" y="58489"/>
                    </a:lnTo>
                    <a:lnTo>
                      <a:pt x="65670" y="215503"/>
                    </a:lnTo>
                    <a:cubicBezTo>
                      <a:pt x="60635" y="245790"/>
                      <a:pt x="47228" y="269317"/>
                      <a:pt x="25449" y="286085"/>
                    </a:cubicBezTo>
                    <a:cubicBezTo>
                      <a:pt x="14238" y="291666"/>
                      <a:pt x="5754" y="288677"/>
                      <a:pt x="0" y="277118"/>
                    </a:cubicBezTo>
                    <a:lnTo>
                      <a:pt x="2344" y="172901"/>
                    </a:lnTo>
                    <a:lnTo>
                      <a:pt x="2344" y="72516"/>
                    </a:lnTo>
                    <a:lnTo>
                      <a:pt x="2344" y="18827"/>
                    </a:lnTo>
                    <a:cubicBezTo>
                      <a:pt x="2344" y="9376"/>
                      <a:pt x="7999" y="7516"/>
                      <a:pt x="19310" y="13246"/>
                    </a:cubicBezTo>
                    <a:lnTo>
                      <a:pt x="58415" y="32779"/>
                    </a:lnTo>
                    <a:lnTo>
                      <a:pt x="287833" y="30510"/>
                    </a:lnTo>
                    <a:lnTo>
                      <a:pt x="31328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" name="组合 4"/>
              <p:cNvGrpSpPr/>
              <p:nvPr/>
            </p:nvGrpSpPr>
            <p:grpSpPr>
              <a:xfrm>
                <a:off x="9463777" y="110802"/>
                <a:ext cx="2066561" cy="2518510"/>
                <a:chOff x="9376684" y="272556"/>
                <a:chExt cx="2613401" cy="3184941"/>
              </a:xfrm>
              <a:grpFill/>
            </p:grpSpPr>
            <p:sp>
              <p:nvSpPr>
                <p:cNvPr id="193" name="任意多边形: 形状 192"/>
                <p:cNvSpPr/>
                <p:nvPr/>
              </p:nvSpPr>
              <p:spPr>
                <a:xfrm>
                  <a:off x="10294083" y="272556"/>
                  <a:ext cx="593461" cy="13663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4756" h="586554">
                      <a:moveTo>
                        <a:pt x="86544" y="0"/>
                      </a:moveTo>
                      <a:lnTo>
                        <a:pt x="156456" y="16669"/>
                      </a:lnTo>
                      <a:cubicBezTo>
                        <a:pt x="164418" y="20018"/>
                        <a:pt x="165695" y="26678"/>
                        <a:pt x="160288" y="36649"/>
                      </a:cubicBezTo>
                      <a:lnTo>
                        <a:pt x="154186" y="50900"/>
                      </a:lnTo>
                      <a:lnTo>
                        <a:pt x="152028" y="86395"/>
                      </a:lnTo>
                      <a:lnTo>
                        <a:pt x="175915" y="86730"/>
                      </a:lnTo>
                      <a:lnTo>
                        <a:pt x="202927" y="60685"/>
                      </a:lnTo>
                      <a:lnTo>
                        <a:pt x="240878" y="94841"/>
                      </a:lnTo>
                      <a:cubicBezTo>
                        <a:pt x="243904" y="99281"/>
                        <a:pt x="242515" y="105086"/>
                        <a:pt x="236711" y="112254"/>
                      </a:cubicBezTo>
                      <a:lnTo>
                        <a:pt x="152117" y="114084"/>
                      </a:lnTo>
                      <a:lnTo>
                        <a:pt x="201960" y="140717"/>
                      </a:lnTo>
                      <a:cubicBezTo>
                        <a:pt x="207590" y="144314"/>
                        <a:pt x="208310" y="150366"/>
                        <a:pt x="204118" y="158875"/>
                      </a:cubicBezTo>
                      <a:lnTo>
                        <a:pt x="163711" y="217178"/>
                      </a:lnTo>
                      <a:lnTo>
                        <a:pt x="185328" y="217178"/>
                      </a:lnTo>
                      <a:lnTo>
                        <a:pt x="212006" y="189124"/>
                      </a:lnTo>
                      <a:lnTo>
                        <a:pt x="248022" y="221010"/>
                      </a:lnTo>
                      <a:cubicBezTo>
                        <a:pt x="252512" y="223243"/>
                        <a:pt x="254756" y="225884"/>
                        <a:pt x="254756" y="228935"/>
                      </a:cubicBezTo>
                      <a:cubicBezTo>
                        <a:pt x="254756" y="235261"/>
                        <a:pt x="250899" y="238423"/>
                        <a:pt x="243185" y="238423"/>
                      </a:cubicBezTo>
                      <a:lnTo>
                        <a:pt x="149721" y="242739"/>
                      </a:lnTo>
                      <a:lnTo>
                        <a:pt x="149721" y="317525"/>
                      </a:lnTo>
                      <a:lnTo>
                        <a:pt x="168808" y="317935"/>
                      </a:lnTo>
                      <a:lnTo>
                        <a:pt x="196193" y="291852"/>
                      </a:lnTo>
                      <a:lnTo>
                        <a:pt x="233065" y="327385"/>
                      </a:lnTo>
                      <a:cubicBezTo>
                        <a:pt x="235074" y="336563"/>
                        <a:pt x="232184" y="341152"/>
                        <a:pt x="224396" y="341152"/>
                      </a:cubicBezTo>
                      <a:lnTo>
                        <a:pt x="149721" y="343310"/>
                      </a:lnTo>
                      <a:lnTo>
                        <a:pt x="149721" y="413296"/>
                      </a:lnTo>
                      <a:lnTo>
                        <a:pt x="151953" y="505235"/>
                      </a:lnTo>
                      <a:cubicBezTo>
                        <a:pt x="148630" y="530213"/>
                        <a:pt x="135421" y="555886"/>
                        <a:pt x="112328" y="582253"/>
                      </a:cubicBezTo>
                      <a:cubicBezTo>
                        <a:pt x="97544" y="589620"/>
                        <a:pt x="87337" y="587524"/>
                        <a:pt x="81707" y="575965"/>
                      </a:cubicBezTo>
                      <a:lnTo>
                        <a:pt x="86395" y="408608"/>
                      </a:lnTo>
                      <a:lnTo>
                        <a:pt x="88739" y="343496"/>
                      </a:lnTo>
                      <a:lnTo>
                        <a:pt x="42267" y="345803"/>
                      </a:lnTo>
                      <a:cubicBezTo>
                        <a:pt x="36091" y="345803"/>
                        <a:pt x="31341" y="342504"/>
                        <a:pt x="28017" y="335906"/>
                      </a:cubicBezTo>
                      <a:cubicBezTo>
                        <a:pt x="28017" y="326802"/>
                        <a:pt x="32445" y="322251"/>
                        <a:pt x="41300" y="322251"/>
                      </a:cubicBezTo>
                      <a:lnTo>
                        <a:pt x="88739" y="320279"/>
                      </a:lnTo>
                      <a:lnTo>
                        <a:pt x="88739" y="243074"/>
                      </a:lnTo>
                      <a:lnTo>
                        <a:pt x="20687" y="245381"/>
                      </a:lnTo>
                      <a:cubicBezTo>
                        <a:pt x="13494" y="246968"/>
                        <a:pt x="8161" y="243508"/>
                        <a:pt x="4688" y="235000"/>
                      </a:cubicBezTo>
                      <a:cubicBezTo>
                        <a:pt x="4688" y="226219"/>
                        <a:pt x="8620" y="221829"/>
                        <a:pt x="16483" y="221829"/>
                      </a:cubicBezTo>
                      <a:lnTo>
                        <a:pt x="46695" y="221829"/>
                      </a:lnTo>
                      <a:cubicBezTo>
                        <a:pt x="46695" y="185143"/>
                        <a:pt x="45913" y="162918"/>
                        <a:pt x="44351" y="155154"/>
                      </a:cubicBezTo>
                      <a:cubicBezTo>
                        <a:pt x="44351" y="145108"/>
                        <a:pt x="48940" y="140866"/>
                        <a:pt x="58117" y="142429"/>
                      </a:cubicBezTo>
                      <a:lnTo>
                        <a:pt x="96143" y="162484"/>
                      </a:lnTo>
                      <a:cubicBezTo>
                        <a:pt x="96143" y="162484"/>
                        <a:pt x="97656" y="163997"/>
                        <a:pt x="100682" y="167023"/>
                      </a:cubicBezTo>
                      <a:cubicBezTo>
                        <a:pt x="100682" y="169379"/>
                        <a:pt x="100682" y="170632"/>
                        <a:pt x="100682" y="170781"/>
                      </a:cubicBezTo>
                      <a:lnTo>
                        <a:pt x="98338" y="219522"/>
                      </a:lnTo>
                      <a:lnTo>
                        <a:pt x="113779" y="219522"/>
                      </a:lnTo>
                      <a:cubicBezTo>
                        <a:pt x="128122" y="185292"/>
                        <a:pt x="138189" y="156586"/>
                        <a:pt x="143980" y="133406"/>
                      </a:cubicBezTo>
                      <a:lnTo>
                        <a:pt x="147913" y="114175"/>
                      </a:lnTo>
                      <a:lnTo>
                        <a:pt x="16520" y="117017"/>
                      </a:lnTo>
                      <a:cubicBezTo>
                        <a:pt x="8359" y="117017"/>
                        <a:pt x="2853" y="112750"/>
                        <a:pt x="0" y="104217"/>
                      </a:cubicBezTo>
                      <a:cubicBezTo>
                        <a:pt x="0" y="95461"/>
                        <a:pt x="5469" y="91083"/>
                        <a:pt x="16408" y="91083"/>
                      </a:cubicBezTo>
                      <a:lnTo>
                        <a:pt x="84162" y="89074"/>
                      </a:lnTo>
                      <a:lnTo>
                        <a:pt x="8654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5" name="任意多边形: 形状 194"/>
                <p:cNvSpPr/>
                <p:nvPr/>
              </p:nvSpPr>
              <p:spPr>
                <a:xfrm>
                  <a:off x="9376684" y="285256"/>
                  <a:ext cx="523621" cy="2780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776" h="119361">
                      <a:moveTo>
                        <a:pt x="77205" y="0"/>
                      </a:moveTo>
                      <a:lnTo>
                        <a:pt x="146187" y="17004"/>
                      </a:lnTo>
                      <a:cubicBezTo>
                        <a:pt x="153206" y="22982"/>
                        <a:pt x="153988" y="29642"/>
                        <a:pt x="148531" y="36984"/>
                      </a:cubicBezTo>
                      <a:lnTo>
                        <a:pt x="142540" y="52983"/>
                      </a:lnTo>
                      <a:lnTo>
                        <a:pt x="140345" y="91083"/>
                      </a:lnTo>
                      <a:lnTo>
                        <a:pt x="162520" y="91083"/>
                      </a:lnTo>
                      <a:lnTo>
                        <a:pt x="189533" y="67717"/>
                      </a:lnTo>
                      <a:lnTo>
                        <a:pt x="222275" y="99529"/>
                      </a:lnTo>
                      <a:cubicBezTo>
                        <a:pt x="226814" y="109625"/>
                        <a:pt x="225177" y="114673"/>
                        <a:pt x="217364" y="114673"/>
                      </a:cubicBezTo>
                      <a:lnTo>
                        <a:pt x="16520" y="119361"/>
                      </a:lnTo>
                      <a:cubicBezTo>
                        <a:pt x="5507" y="119361"/>
                        <a:pt x="0" y="115417"/>
                        <a:pt x="0" y="107529"/>
                      </a:cubicBezTo>
                      <a:cubicBezTo>
                        <a:pt x="0" y="99690"/>
                        <a:pt x="5321" y="95771"/>
                        <a:pt x="15962" y="95771"/>
                      </a:cubicBezTo>
                      <a:lnTo>
                        <a:pt x="74824" y="93725"/>
                      </a:lnTo>
                      <a:lnTo>
                        <a:pt x="772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1" name="任意多边形: 形状 200"/>
                <p:cNvSpPr/>
                <p:nvPr/>
              </p:nvSpPr>
              <p:spPr>
                <a:xfrm>
                  <a:off x="9543813" y="980563"/>
                  <a:ext cx="246403" cy="3583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774" h="153833">
                      <a:moveTo>
                        <a:pt x="7721" y="2"/>
                      </a:moveTo>
                      <a:cubicBezTo>
                        <a:pt x="9839" y="-33"/>
                        <a:pt x="12392" y="411"/>
                        <a:pt x="15381" y="1335"/>
                      </a:cubicBezTo>
                      <a:cubicBezTo>
                        <a:pt x="47751" y="22369"/>
                        <a:pt x="70845" y="41320"/>
                        <a:pt x="84661" y="58187"/>
                      </a:cubicBezTo>
                      <a:cubicBezTo>
                        <a:pt x="96592" y="71830"/>
                        <a:pt x="103401" y="84443"/>
                        <a:pt x="105087" y="96027"/>
                      </a:cubicBezTo>
                      <a:cubicBezTo>
                        <a:pt x="106650" y="101186"/>
                        <a:pt x="105546" y="109632"/>
                        <a:pt x="101776" y="121365"/>
                      </a:cubicBezTo>
                      <a:cubicBezTo>
                        <a:pt x="100883" y="122258"/>
                        <a:pt x="100437" y="122927"/>
                        <a:pt x="100437" y="123374"/>
                      </a:cubicBezTo>
                      <a:cubicBezTo>
                        <a:pt x="92673" y="140812"/>
                        <a:pt x="82974" y="150510"/>
                        <a:pt x="71341" y="152470"/>
                      </a:cubicBezTo>
                      <a:cubicBezTo>
                        <a:pt x="53208" y="157158"/>
                        <a:pt x="44142" y="149754"/>
                        <a:pt x="44142" y="130257"/>
                      </a:cubicBezTo>
                      <a:cubicBezTo>
                        <a:pt x="36527" y="84567"/>
                        <a:pt x="21955" y="45574"/>
                        <a:pt x="424" y="13278"/>
                      </a:cubicBezTo>
                      <a:cubicBezTo>
                        <a:pt x="-1064" y="4535"/>
                        <a:pt x="1368" y="109"/>
                        <a:pt x="772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3" name="任意多边形: 形状 202"/>
                <p:cNvSpPr/>
                <p:nvPr/>
              </p:nvSpPr>
              <p:spPr>
                <a:xfrm>
                  <a:off x="10271950" y="2057940"/>
                  <a:ext cx="560160" cy="9194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0461" h="394675">
                      <a:moveTo>
                        <a:pt x="131378" y="0"/>
                      </a:moveTo>
                      <a:lnTo>
                        <a:pt x="180305" y="32742"/>
                      </a:lnTo>
                      <a:cubicBezTo>
                        <a:pt x="186358" y="32742"/>
                        <a:pt x="187276" y="37467"/>
                        <a:pt x="183059" y="46918"/>
                      </a:cubicBezTo>
                      <a:lnTo>
                        <a:pt x="172827" y="63215"/>
                      </a:lnTo>
                      <a:lnTo>
                        <a:pt x="161367" y="266179"/>
                      </a:lnTo>
                      <a:lnTo>
                        <a:pt x="224470" y="206536"/>
                      </a:lnTo>
                      <a:cubicBezTo>
                        <a:pt x="236897" y="202716"/>
                        <a:pt x="242082" y="206610"/>
                        <a:pt x="240023" y="218219"/>
                      </a:cubicBezTo>
                      <a:lnTo>
                        <a:pt x="162744" y="330659"/>
                      </a:lnTo>
                      <a:cubicBezTo>
                        <a:pt x="158130" y="339886"/>
                        <a:pt x="149337" y="352636"/>
                        <a:pt x="136364" y="368908"/>
                      </a:cubicBezTo>
                      <a:cubicBezTo>
                        <a:pt x="128947" y="377837"/>
                        <a:pt x="124607" y="383542"/>
                        <a:pt x="123341" y="386023"/>
                      </a:cubicBezTo>
                      <a:cubicBezTo>
                        <a:pt x="120489" y="393464"/>
                        <a:pt x="113879" y="396106"/>
                        <a:pt x="103510" y="393948"/>
                      </a:cubicBezTo>
                      <a:lnTo>
                        <a:pt x="62657" y="350713"/>
                      </a:lnTo>
                      <a:cubicBezTo>
                        <a:pt x="58242" y="344859"/>
                        <a:pt x="57311" y="339911"/>
                        <a:pt x="59866" y="335868"/>
                      </a:cubicBezTo>
                      <a:cubicBezTo>
                        <a:pt x="75444" y="326492"/>
                        <a:pt x="92063" y="315193"/>
                        <a:pt x="109724" y="301972"/>
                      </a:cubicBezTo>
                      <a:lnTo>
                        <a:pt x="107491" y="58675"/>
                      </a:lnTo>
                      <a:lnTo>
                        <a:pt x="77800" y="60982"/>
                      </a:lnTo>
                      <a:cubicBezTo>
                        <a:pt x="62248" y="60982"/>
                        <a:pt x="44971" y="62545"/>
                        <a:pt x="25971" y="65670"/>
                      </a:cubicBezTo>
                      <a:lnTo>
                        <a:pt x="0" y="35495"/>
                      </a:lnTo>
                      <a:lnTo>
                        <a:pt x="105482" y="32891"/>
                      </a:lnTo>
                      <a:lnTo>
                        <a:pt x="13137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4" name="组合 3"/>
                <p:cNvGrpSpPr/>
                <p:nvPr/>
              </p:nvGrpSpPr>
              <p:grpSpPr>
                <a:xfrm>
                  <a:off x="11210961" y="297956"/>
                  <a:ext cx="779124" cy="2276380"/>
                  <a:chOff x="11210957" y="297956"/>
                  <a:chExt cx="779124" cy="2276380"/>
                </a:xfrm>
                <a:grpFill/>
              </p:grpSpPr>
              <p:sp>
                <p:nvSpPr>
                  <p:cNvPr id="194" name="任意多边形: 形状 193"/>
                  <p:cNvSpPr/>
                  <p:nvPr/>
                </p:nvSpPr>
                <p:spPr>
                  <a:xfrm>
                    <a:off x="11210957" y="1243379"/>
                    <a:ext cx="779124" cy="2747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456" h="117954">
                        <a:moveTo>
                          <a:pt x="125383" y="72"/>
                        </a:moveTo>
                        <a:cubicBezTo>
                          <a:pt x="127309" y="259"/>
                          <a:pt x="129555" y="807"/>
                          <a:pt x="132123" y="1719"/>
                        </a:cubicBezTo>
                        <a:lnTo>
                          <a:pt x="188156" y="20397"/>
                        </a:lnTo>
                        <a:cubicBezTo>
                          <a:pt x="193638" y="24341"/>
                          <a:pt x="194270" y="29575"/>
                          <a:pt x="190054" y="36098"/>
                        </a:cubicBezTo>
                        <a:cubicBezTo>
                          <a:pt x="188045" y="39075"/>
                          <a:pt x="187040" y="45735"/>
                          <a:pt x="187040" y="56078"/>
                        </a:cubicBezTo>
                        <a:lnTo>
                          <a:pt x="184696" y="82644"/>
                        </a:lnTo>
                        <a:lnTo>
                          <a:pt x="250701" y="82867"/>
                        </a:lnTo>
                        <a:lnTo>
                          <a:pt x="287015" y="47632"/>
                        </a:lnTo>
                        <a:lnTo>
                          <a:pt x="331887" y="88746"/>
                        </a:lnTo>
                        <a:cubicBezTo>
                          <a:pt x="336501" y="98866"/>
                          <a:pt x="334901" y="103927"/>
                          <a:pt x="327087" y="103927"/>
                        </a:cubicBezTo>
                        <a:lnTo>
                          <a:pt x="88888" y="110922"/>
                        </a:lnTo>
                        <a:cubicBezTo>
                          <a:pt x="83084" y="110922"/>
                          <a:pt x="72393" y="111703"/>
                          <a:pt x="56816" y="113266"/>
                        </a:cubicBezTo>
                        <a:cubicBezTo>
                          <a:pt x="41933" y="114754"/>
                          <a:pt x="29952" y="116317"/>
                          <a:pt x="20874" y="117954"/>
                        </a:cubicBezTo>
                        <a:lnTo>
                          <a:pt x="0" y="87704"/>
                        </a:lnTo>
                        <a:lnTo>
                          <a:pt x="119063" y="85249"/>
                        </a:lnTo>
                        <a:lnTo>
                          <a:pt x="116719" y="8193"/>
                        </a:lnTo>
                        <a:cubicBezTo>
                          <a:pt x="116719" y="2221"/>
                          <a:pt x="119607" y="-486"/>
                          <a:pt x="125383" y="7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0" name="任意多边形: 形状 199"/>
                  <p:cNvSpPr/>
                  <p:nvPr/>
                </p:nvSpPr>
                <p:spPr>
                  <a:xfrm>
                    <a:off x="11357578" y="297956"/>
                    <a:ext cx="524497" cy="3868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152" h="166055">
                        <a:moveTo>
                          <a:pt x="171673" y="0"/>
                        </a:moveTo>
                        <a:lnTo>
                          <a:pt x="220749" y="31031"/>
                        </a:lnTo>
                        <a:cubicBezTo>
                          <a:pt x="226305" y="36091"/>
                          <a:pt x="226603" y="40990"/>
                          <a:pt x="221642" y="45727"/>
                        </a:cubicBezTo>
                        <a:lnTo>
                          <a:pt x="210406" y="58787"/>
                        </a:lnTo>
                        <a:lnTo>
                          <a:pt x="210406" y="107379"/>
                        </a:lnTo>
                        <a:lnTo>
                          <a:pt x="212266" y="112923"/>
                        </a:lnTo>
                        <a:cubicBezTo>
                          <a:pt x="214151" y="120315"/>
                          <a:pt x="211931" y="124011"/>
                          <a:pt x="205606" y="124011"/>
                        </a:cubicBezTo>
                        <a:cubicBezTo>
                          <a:pt x="154310" y="124011"/>
                          <a:pt x="103188" y="124743"/>
                          <a:pt x="52239" y="126206"/>
                        </a:cubicBezTo>
                        <a:cubicBezTo>
                          <a:pt x="49709" y="135086"/>
                          <a:pt x="40717" y="146397"/>
                          <a:pt x="25264" y="160139"/>
                        </a:cubicBezTo>
                        <a:cubicBezTo>
                          <a:pt x="19360" y="164083"/>
                          <a:pt x="14883" y="166055"/>
                          <a:pt x="11832" y="166055"/>
                        </a:cubicBezTo>
                        <a:cubicBezTo>
                          <a:pt x="6797" y="166055"/>
                          <a:pt x="2853" y="161714"/>
                          <a:pt x="0" y="153033"/>
                        </a:cubicBezTo>
                        <a:lnTo>
                          <a:pt x="2344" y="100533"/>
                        </a:lnTo>
                        <a:lnTo>
                          <a:pt x="2344" y="74861"/>
                        </a:lnTo>
                        <a:cubicBezTo>
                          <a:pt x="2344" y="43061"/>
                          <a:pt x="1563" y="24048"/>
                          <a:pt x="0" y="17822"/>
                        </a:cubicBezTo>
                        <a:cubicBezTo>
                          <a:pt x="0" y="9066"/>
                          <a:pt x="5904" y="6499"/>
                          <a:pt x="17711" y="10120"/>
                        </a:cubicBezTo>
                        <a:lnTo>
                          <a:pt x="60350" y="28017"/>
                        </a:lnTo>
                        <a:lnTo>
                          <a:pt x="145628" y="25970"/>
                        </a:lnTo>
                        <a:lnTo>
                          <a:pt x="171673" y="0"/>
                        </a:lnTo>
                        <a:close/>
                        <a:moveTo>
                          <a:pt x="147116" y="49299"/>
                        </a:moveTo>
                        <a:lnTo>
                          <a:pt x="56332" y="51495"/>
                        </a:lnTo>
                        <a:lnTo>
                          <a:pt x="56332" y="100385"/>
                        </a:lnTo>
                        <a:lnTo>
                          <a:pt x="147116" y="100682"/>
                        </a:lnTo>
                        <a:lnTo>
                          <a:pt x="147116" y="4929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7" name="任意多边形: 形状 206"/>
                  <p:cNvSpPr/>
                  <p:nvPr/>
                </p:nvSpPr>
                <p:spPr>
                  <a:xfrm>
                    <a:off x="11357578" y="2090785"/>
                    <a:ext cx="444177" cy="4835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3068" h="166637">
                        <a:moveTo>
                          <a:pt x="104998" y="0"/>
                        </a:moveTo>
                        <a:lnTo>
                          <a:pt x="148270" y="26380"/>
                        </a:lnTo>
                        <a:cubicBezTo>
                          <a:pt x="153876" y="30398"/>
                          <a:pt x="154570" y="35669"/>
                          <a:pt x="150353" y="42193"/>
                        </a:cubicBezTo>
                        <a:lnTo>
                          <a:pt x="142689" y="53727"/>
                        </a:lnTo>
                        <a:lnTo>
                          <a:pt x="142689" y="107417"/>
                        </a:lnTo>
                        <a:lnTo>
                          <a:pt x="143507" y="109798"/>
                        </a:lnTo>
                        <a:cubicBezTo>
                          <a:pt x="146062" y="109798"/>
                          <a:pt x="145566" y="115317"/>
                          <a:pt x="142019" y="126355"/>
                        </a:cubicBezTo>
                        <a:cubicBezTo>
                          <a:pt x="114163" y="123255"/>
                          <a:pt x="82190" y="123106"/>
                          <a:pt x="46100" y="125909"/>
                        </a:cubicBezTo>
                        <a:cubicBezTo>
                          <a:pt x="44859" y="135955"/>
                          <a:pt x="37133" y="148977"/>
                          <a:pt x="22920" y="164976"/>
                        </a:cubicBezTo>
                        <a:cubicBezTo>
                          <a:pt x="7640" y="168821"/>
                          <a:pt x="0" y="165993"/>
                          <a:pt x="0" y="156493"/>
                        </a:cubicBezTo>
                        <a:lnTo>
                          <a:pt x="2307" y="67829"/>
                        </a:lnTo>
                        <a:cubicBezTo>
                          <a:pt x="2307" y="63637"/>
                          <a:pt x="1538" y="53033"/>
                          <a:pt x="0" y="36017"/>
                        </a:cubicBezTo>
                        <a:cubicBezTo>
                          <a:pt x="0" y="24557"/>
                          <a:pt x="0" y="17277"/>
                          <a:pt x="0" y="14176"/>
                        </a:cubicBezTo>
                        <a:cubicBezTo>
                          <a:pt x="0" y="6288"/>
                          <a:pt x="4973" y="4093"/>
                          <a:pt x="14920" y="7590"/>
                        </a:cubicBezTo>
                        <a:lnTo>
                          <a:pt x="46583" y="23403"/>
                        </a:lnTo>
                        <a:lnTo>
                          <a:pt x="88925" y="23403"/>
                        </a:lnTo>
                        <a:lnTo>
                          <a:pt x="104998" y="0"/>
                        </a:lnTo>
                        <a:close/>
                        <a:moveTo>
                          <a:pt x="86358" y="44649"/>
                        </a:moveTo>
                        <a:lnTo>
                          <a:pt x="46955" y="46695"/>
                        </a:lnTo>
                        <a:lnTo>
                          <a:pt x="46955" y="102729"/>
                        </a:lnTo>
                        <a:lnTo>
                          <a:pt x="86358" y="103175"/>
                        </a:lnTo>
                        <a:lnTo>
                          <a:pt x="86358" y="4464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11" name="任意多边形: 形状 210"/>
                <p:cNvSpPr/>
                <p:nvPr/>
              </p:nvSpPr>
              <p:spPr>
                <a:xfrm>
                  <a:off x="10407062" y="3271926"/>
                  <a:ext cx="1280070" cy="1855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9498" h="79660">
                      <a:moveTo>
                        <a:pt x="492249" y="0"/>
                      </a:moveTo>
                      <a:lnTo>
                        <a:pt x="521425" y="25821"/>
                      </a:lnTo>
                      <a:lnTo>
                        <a:pt x="522552" y="30594"/>
                      </a:lnTo>
                      <a:lnTo>
                        <a:pt x="527431" y="31135"/>
                      </a:lnTo>
                      <a:lnTo>
                        <a:pt x="546609" y="48108"/>
                      </a:lnTo>
                      <a:cubicBezTo>
                        <a:pt x="551272" y="55178"/>
                        <a:pt x="550292" y="61019"/>
                        <a:pt x="543669" y="65633"/>
                      </a:cubicBezTo>
                      <a:lnTo>
                        <a:pt x="100868" y="72665"/>
                      </a:lnTo>
                      <a:cubicBezTo>
                        <a:pt x="70061" y="74228"/>
                        <a:pt x="45976" y="76559"/>
                        <a:pt x="28612" y="79660"/>
                      </a:cubicBezTo>
                      <a:lnTo>
                        <a:pt x="0" y="49411"/>
                      </a:lnTo>
                      <a:lnTo>
                        <a:pt x="451508" y="42193"/>
                      </a:lnTo>
                      <a:lnTo>
                        <a:pt x="49224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64" name="组合 263"/>
              <p:cNvGrpSpPr/>
              <p:nvPr/>
            </p:nvGrpSpPr>
            <p:grpSpPr>
              <a:xfrm rot="10800000" flipV="1">
                <a:off x="11601751" y="2969979"/>
                <a:ext cx="616097" cy="1800060"/>
                <a:chOff x="11210957" y="297956"/>
                <a:chExt cx="779124" cy="2276380"/>
              </a:xfrm>
              <a:grpFill/>
            </p:grpSpPr>
            <p:sp>
              <p:nvSpPr>
                <p:cNvPr id="266" name="任意多边形: 形状 265"/>
                <p:cNvSpPr/>
                <p:nvPr/>
              </p:nvSpPr>
              <p:spPr>
                <a:xfrm>
                  <a:off x="11210957" y="1243379"/>
                  <a:ext cx="779124" cy="2747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4456" h="117954">
                      <a:moveTo>
                        <a:pt x="125383" y="72"/>
                      </a:moveTo>
                      <a:cubicBezTo>
                        <a:pt x="127309" y="259"/>
                        <a:pt x="129555" y="807"/>
                        <a:pt x="132123" y="1719"/>
                      </a:cubicBezTo>
                      <a:lnTo>
                        <a:pt x="188156" y="20397"/>
                      </a:lnTo>
                      <a:cubicBezTo>
                        <a:pt x="193638" y="24341"/>
                        <a:pt x="194270" y="29575"/>
                        <a:pt x="190054" y="36098"/>
                      </a:cubicBezTo>
                      <a:cubicBezTo>
                        <a:pt x="188045" y="39075"/>
                        <a:pt x="187040" y="45735"/>
                        <a:pt x="187040" y="56078"/>
                      </a:cubicBezTo>
                      <a:lnTo>
                        <a:pt x="184696" y="82644"/>
                      </a:lnTo>
                      <a:lnTo>
                        <a:pt x="250701" y="82867"/>
                      </a:lnTo>
                      <a:lnTo>
                        <a:pt x="287015" y="47632"/>
                      </a:lnTo>
                      <a:lnTo>
                        <a:pt x="331887" y="88746"/>
                      </a:lnTo>
                      <a:cubicBezTo>
                        <a:pt x="336501" y="98866"/>
                        <a:pt x="334901" y="103927"/>
                        <a:pt x="327087" y="103927"/>
                      </a:cubicBezTo>
                      <a:lnTo>
                        <a:pt x="88888" y="110922"/>
                      </a:lnTo>
                      <a:cubicBezTo>
                        <a:pt x="83084" y="110922"/>
                        <a:pt x="72393" y="111703"/>
                        <a:pt x="56816" y="113266"/>
                      </a:cubicBezTo>
                      <a:cubicBezTo>
                        <a:pt x="41933" y="114754"/>
                        <a:pt x="29952" y="116317"/>
                        <a:pt x="20874" y="117954"/>
                      </a:cubicBezTo>
                      <a:lnTo>
                        <a:pt x="0" y="87704"/>
                      </a:lnTo>
                      <a:lnTo>
                        <a:pt x="119063" y="85249"/>
                      </a:lnTo>
                      <a:lnTo>
                        <a:pt x="116719" y="8193"/>
                      </a:lnTo>
                      <a:cubicBezTo>
                        <a:pt x="116719" y="2221"/>
                        <a:pt x="119607" y="-486"/>
                        <a:pt x="125383" y="7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7" name="任意多边形: 形状 266"/>
                <p:cNvSpPr/>
                <p:nvPr/>
              </p:nvSpPr>
              <p:spPr>
                <a:xfrm>
                  <a:off x="11357578" y="297956"/>
                  <a:ext cx="524497" cy="3868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5152" h="166055">
                      <a:moveTo>
                        <a:pt x="171673" y="0"/>
                      </a:moveTo>
                      <a:lnTo>
                        <a:pt x="220749" y="31031"/>
                      </a:lnTo>
                      <a:cubicBezTo>
                        <a:pt x="226305" y="36091"/>
                        <a:pt x="226603" y="40990"/>
                        <a:pt x="221642" y="45727"/>
                      </a:cubicBezTo>
                      <a:lnTo>
                        <a:pt x="210406" y="58787"/>
                      </a:lnTo>
                      <a:lnTo>
                        <a:pt x="210406" y="107379"/>
                      </a:lnTo>
                      <a:lnTo>
                        <a:pt x="212266" y="112923"/>
                      </a:lnTo>
                      <a:cubicBezTo>
                        <a:pt x="214151" y="120315"/>
                        <a:pt x="211931" y="124011"/>
                        <a:pt x="205606" y="124011"/>
                      </a:cubicBezTo>
                      <a:cubicBezTo>
                        <a:pt x="154310" y="124011"/>
                        <a:pt x="103188" y="124743"/>
                        <a:pt x="52239" y="126206"/>
                      </a:cubicBezTo>
                      <a:cubicBezTo>
                        <a:pt x="49709" y="135086"/>
                        <a:pt x="40717" y="146397"/>
                        <a:pt x="25264" y="160139"/>
                      </a:cubicBezTo>
                      <a:cubicBezTo>
                        <a:pt x="19360" y="164083"/>
                        <a:pt x="14883" y="166055"/>
                        <a:pt x="11832" y="166055"/>
                      </a:cubicBezTo>
                      <a:cubicBezTo>
                        <a:pt x="6797" y="166055"/>
                        <a:pt x="2853" y="161714"/>
                        <a:pt x="0" y="153033"/>
                      </a:cubicBezTo>
                      <a:lnTo>
                        <a:pt x="2344" y="100533"/>
                      </a:lnTo>
                      <a:lnTo>
                        <a:pt x="2344" y="74861"/>
                      </a:lnTo>
                      <a:cubicBezTo>
                        <a:pt x="2344" y="43061"/>
                        <a:pt x="1563" y="24048"/>
                        <a:pt x="0" y="17822"/>
                      </a:cubicBezTo>
                      <a:cubicBezTo>
                        <a:pt x="0" y="9066"/>
                        <a:pt x="5904" y="6499"/>
                        <a:pt x="17711" y="10120"/>
                      </a:cubicBezTo>
                      <a:lnTo>
                        <a:pt x="60350" y="28017"/>
                      </a:lnTo>
                      <a:lnTo>
                        <a:pt x="145628" y="25970"/>
                      </a:lnTo>
                      <a:lnTo>
                        <a:pt x="171673" y="0"/>
                      </a:lnTo>
                      <a:close/>
                      <a:moveTo>
                        <a:pt x="147116" y="49299"/>
                      </a:moveTo>
                      <a:lnTo>
                        <a:pt x="56332" y="51495"/>
                      </a:lnTo>
                      <a:lnTo>
                        <a:pt x="56332" y="100385"/>
                      </a:lnTo>
                      <a:lnTo>
                        <a:pt x="147116" y="100682"/>
                      </a:lnTo>
                      <a:lnTo>
                        <a:pt x="147116" y="4929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8" name="任意多边形: 形状 267"/>
                <p:cNvSpPr/>
                <p:nvPr/>
              </p:nvSpPr>
              <p:spPr>
                <a:xfrm>
                  <a:off x="11357578" y="2090785"/>
                  <a:ext cx="444177" cy="4835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3068" h="166637">
                      <a:moveTo>
                        <a:pt x="104998" y="0"/>
                      </a:moveTo>
                      <a:lnTo>
                        <a:pt x="148270" y="26380"/>
                      </a:lnTo>
                      <a:cubicBezTo>
                        <a:pt x="153876" y="30398"/>
                        <a:pt x="154570" y="35669"/>
                        <a:pt x="150353" y="42193"/>
                      </a:cubicBezTo>
                      <a:lnTo>
                        <a:pt x="142689" y="53727"/>
                      </a:lnTo>
                      <a:lnTo>
                        <a:pt x="142689" y="107417"/>
                      </a:lnTo>
                      <a:lnTo>
                        <a:pt x="143507" y="109798"/>
                      </a:lnTo>
                      <a:cubicBezTo>
                        <a:pt x="146062" y="109798"/>
                        <a:pt x="145566" y="115317"/>
                        <a:pt x="142019" y="126355"/>
                      </a:cubicBezTo>
                      <a:cubicBezTo>
                        <a:pt x="114163" y="123255"/>
                        <a:pt x="82190" y="123106"/>
                        <a:pt x="46100" y="125909"/>
                      </a:cubicBezTo>
                      <a:cubicBezTo>
                        <a:pt x="44859" y="135955"/>
                        <a:pt x="37133" y="148977"/>
                        <a:pt x="22920" y="164976"/>
                      </a:cubicBezTo>
                      <a:cubicBezTo>
                        <a:pt x="7640" y="168821"/>
                        <a:pt x="0" y="165993"/>
                        <a:pt x="0" y="156493"/>
                      </a:cubicBezTo>
                      <a:lnTo>
                        <a:pt x="2307" y="67829"/>
                      </a:lnTo>
                      <a:cubicBezTo>
                        <a:pt x="2307" y="63637"/>
                        <a:pt x="1538" y="53033"/>
                        <a:pt x="0" y="36017"/>
                      </a:cubicBezTo>
                      <a:cubicBezTo>
                        <a:pt x="0" y="24557"/>
                        <a:pt x="0" y="17277"/>
                        <a:pt x="0" y="14176"/>
                      </a:cubicBezTo>
                      <a:cubicBezTo>
                        <a:pt x="0" y="6288"/>
                        <a:pt x="4973" y="4093"/>
                        <a:pt x="14920" y="7590"/>
                      </a:cubicBezTo>
                      <a:lnTo>
                        <a:pt x="46583" y="23403"/>
                      </a:lnTo>
                      <a:lnTo>
                        <a:pt x="88925" y="23403"/>
                      </a:lnTo>
                      <a:lnTo>
                        <a:pt x="104998" y="0"/>
                      </a:lnTo>
                      <a:close/>
                      <a:moveTo>
                        <a:pt x="86358" y="44649"/>
                      </a:moveTo>
                      <a:lnTo>
                        <a:pt x="46955" y="46695"/>
                      </a:lnTo>
                      <a:lnTo>
                        <a:pt x="46955" y="102729"/>
                      </a:lnTo>
                      <a:lnTo>
                        <a:pt x="86358" y="103175"/>
                      </a:lnTo>
                      <a:lnTo>
                        <a:pt x="86358" y="446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11" name="组合 10"/>
          <p:cNvGrpSpPr/>
          <p:nvPr/>
        </p:nvGrpSpPr>
        <p:grpSpPr>
          <a:xfrm>
            <a:off x="-120744" y="71468"/>
            <a:ext cx="2856893" cy="5498274"/>
            <a:chOff x="-120744" y="71468"/>
            <a:chExt cx="2856893" cy="5498274"/>
          </a:xfrm>
          <a:solidFill>
            <a:schemeClr val="accent1">
              <a:alpha val="3000"/>
            </a:schemeClr>
          </a:solidFill>
        </p:grpSpPr>
        <p:sp>
          <p:nvSpPr>
            <p:cNvPr id="323" name="任意多边形: 形状 322"/>
            <p:cNvSpPr/>
            <p:nvPr/>
          </p:nvSpPr>
          <p:spPr>
            <a:xfrm flipH="1">
              <a:off x="-120744" y="1827586"/>
              <a:ext cx="607417" cy="903064"/>
            </a:xfrm>
            <a:custGeom>
              <a:avLst/>
              <a:gdLst/>
              <a:ahLst/>
              <a:cxnLst/>
              <a:rect l="l" t="t" r="r" b="b"/>
              <a:pathLst>
                <a:path w="383190" h="569700">
                  <a:moveTo>
                    <a:pt x="289024" y="0"/>
                  </a:moveTo>
                  <a:lnTo>
                    <a:pt x="336575" y="43495"/>
                  </a:lnTo>
                  <a:cubicBezTo>
                    <a:pt x="341213" y="48779"/>
                    <a:pt x="339254" y="53827"/>
                    <a:pt x="330696" y="58639"/>
                  </a:cubicBezTo>
                  <a:lnTo>
                    <a:pt x="170743" y="60648"/>
                  </a:lnTo>
                  <a:lnTo>
                    <a:pt x="210108" y="72442"/>
                  </a:lnTo>
                  <a:cubicBezTo>
                    <a:pt x="218120" y="72442"/>
                    <a:pt x="220228" y="77589"/>
                    <a:pt x="216433" y="87883"/>
                  </a:cubicBezTo>
                  <a:lnTo>
                    <a:pt x="205792" y="109166"/>
                  </a:lnTo>
                  <a:lnTo>
                    <a:pt x="205792" y="282419"/>
                  </a:lnTo>
                  <a:lnTo>
                    <a:pt x="222898" y="243362"/>
                  </a:lnTo>
                  <a:cubicBezTo>
                    <a:pt x="240739" y="199774"/>
                    <a:pt x="258998" y="146671"/>
                    <a:pt x="277676" y="84051"/>
                  </a:cubicBezTo>
                  <a:lnTo>
                    <a:pt x="339365" y="117389"/>
                  </a:lnTo>
                  <a:cubicBezTo>
                    <a:pt x="345046" y="120241"/>
                    <a:pt x="347886" y="121667"/>
                    <a:pt x="347886" y="121667"/>
                  </a:cubicBezTo>
                  <a:cubicBezTo>
                    <a:pt x="347886" y="127670"/>
                    <a:pt x="345442" y="131899"/>
                    <a:pt x="340556" y="134355"/>
                  </a:cubicBezTo>
                  <a:lnTo>
                    <a:pt x="329877" y="147154"/>
                  </a:lnTo>
                  <a:cubicBezTo>
                    <a:pt x="323726" y="154844"/>
                    <a:pt x="313519" y="168995"/>
                    <a:pt x="299256" y="189607"/>
                  </a:cubicBezTo>
                  <a:cubicBezTo>
                    <a:pt x="275127" y="221773"/>
                    <a:pt x="253998" y="248602"/>
                    <a:pt x="235869" y="270093"/>
                  </a:cubicBezTo>
                  <a:lnTo>
                    <a:pt x="223010" y="284892"/>
                  </a:lnTo>
                  <a:lnTo>
                    <a:pt x="297507" y="285043"/>
                  </a:lnTo>
                  <a:lnTo>
                    <a:pt x="333784" y="249808"/>
                  </a:lnTo>
                  <a:lnTo>
                    <a:pt x="382600" y="294866"/>
                  </a:lnTo>
                  <a:cubicBezTo>
                    <a:pt x="384559" y="303945"/>
                    <a:pt x="381645" y="308484"/>
                    <a:pt x="373856" y="308484"/>
                  </a:cubicBezTo>
                  <a:lnTo>
                    <a:pt x="205792" y="312949"/>
                  </a:lnTo>
                  <a:lnTo>
                    <a:pt x="205792" y="430523"/>
                  </a:lnTo>
                  <a:lnTo>
                    <a:pt x="208024" y="495933"/>
                  </a:lnTo>
                  <a:cubicBezTo>
                    <a:pt x="201352" y="526170"/>
                    <a:pt x="185316" y="550615"/>
                    <a:pt x="159916" y="569268"/>
                  </a:cubicBezTo>
                  <a:cubicBezTo>
                    <a:pt x="149374" y="571277"/>
                    <a:pt x="142763" y="566279"/>
                    <a:pt x="140084" y="554274"/>
                  </a:cubicBezTo>
                  <a:lnTo>
                    <a:pt x="144772" y="439081"/>
                  </a:lnTo>
                  <a:lnTo>
                    <a:pt x="144772" y="313135"/>
                  </a:lnTo>
                  <a:lnTo>
                    <a:pt x="86990" y="315479"/>
                  </a:lnTo>
                  <a:cubicBezTo>
                    <a:pt x="65856" y="316992"/>
                    <a:pt x="43718" y="319324"/>
                    <a:pt x="20575" y="322474"/>
                  </a:cubicBezTo>
                  <a:lnTo>
                    <a:pt x="0" y="292187"/>
                  </a:lnTo>
                  <a:lnTo>
                    <a:pt x="144772" y="289732"/>
                  </a:lnTo>
                  <a:lnTo>
                    <a:pt x="144772" y="147675"/>
                  </a:lnTo>
                  <a:lnTo>
                    <a:pt x="140419" y="60983"/>
                  </a:lnTo>
                  <a:lnTo>
                    <a:pt x="105668" y="60983"/>
                  </a:lnTo>
                  <a:cubicBezTo>
                    <a:pt x="86122" y="62496"/>
                    <a:pt x="65075" y="64827"/>
                    <a:pt x="42528" y="67978"/>
                  </a:cubicBezTo>
                  <a:lnTo>
                    <a:pt x="16334" y="39998"/>
                  </a:lnTo>
                  <a:lnTo>
                    <a:pt x="255277" y="37505"/>
                  </a:lnTo>
                  <a:lnTo>
                    <a:pt x="289024" y="0"/>
                  </a:lnTo>
                  <a:close/>
                  <a:moveTo>
                    <a:pt x="205792" y="284043"/>
                  </a:moveTo>
                  <a:lnTo>
                    <a:pt x="205792" y="284857"/>
                  </a:lnTo>
                  <a:lnTo>
                    <a:pt x="207630" y="284861"/>
                  </a:lnTo>
                  <a:lnTo>
                    <a:pt x="205792" y="28404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4" name="任意多边形: 形状 323"/>
            <p:cNvSpPr/>
            <p:nvPr/>
          </p:nvSpPr>
          <p:spPr>
            <a:xfrm flipH="1">
              <a:off x="-37506" y="71468"/>
              <a:ext cx="458530" cy="834714"/>
            </a:xfrm>
            <a:custGeom>
              <a:avLst/>
              <a:gdLst/>
              <a:ahLst/>
              <a:cxnLst/>
              <a:rect l="l" t="t" r="r" b="b"/>
              <a:pathLst>
                <a:path w="241728" h="440045">
                  <a:moveTo>
                    <a:pt x="164111" y="137"/>
                  </a:moveTo>
                  <a:cubicBezTo>
                    <a:pt x="166129" y="391"/>
                    <a:pt x="168484" y="1002"/>
                    <a:pt x="171176" y="1969"/>
                  </a:cubicBezTo>
                  <a:lnTo>
                    <a:pt x="206299" y="25410"/>
                  </a:lnTo>
                  <a:cubicBezTo>
                    <a:pt x="211210" y="29056"/>
                    <a:pt x="211657" y="34029"/>
                    <a:pt x="207638" y="40330"/>
                  </a:cubicBezTo>
                  <a:lnTo>
                    <a:pt x="173966" y="98894"/>
                  </a:lnTo>
                  <a:lnTo>
                    <a:pt x="181296" y="99415"/>
                  </a:lnTo>
                  <a:lnTo>
                    <a:pt x="206225" y="75528"/>
                  </a:lnTo>
                  <a:lnTo>
                    <a:pt x="239450" y="104921"/>
                  </a:lnTo>
                  <a:cubicBezTo>
                    <a:pt x="244039" y="115091"/>
                    <a:pt x="241695" y="120176"/>
                    <a:pt x="232418" y="120176"/>
                  </a:cubicBezTo>
                  <a:lnTo>
                    <a:pt x="121680" y="124171"/>
                  </a:lnTo>
                  <a:lnTo>
                    <a:pt x="163325" y="136287"/>
                  </a:lnTo>
                  <a:cubicBezTo>
                    <a:pt x="170419" y="136287"/>
                    <a:pt x="171870" y="140975"/>
                    <a:pt x="167678" y="150351"/>
                  </a:cubicBezTo>
                  <a:lnTo>
                    <a:pt x="162060" y="159690"/>
                  </a:lnTo>
                  <a:lnTo>
                    <a:pt x="159790" y="193995"/>
                  </a:lnTo>
                  <a:lnTo>
                    <a:pt x="157632" y="204004"/>
                  </a:lnTo>
                  <a:lnTo>
                    <a:pt x="165446" y="204004"/>
                  </a:lnTo>
                  <a:lnTo>
                    <a:pt x="189630" y="180600"/>
                  </a:lnTo>
                  <a:lnTo>
                    <a:pt x="226912" y="211408"/>
                  </a:lnTo>
                  <a:cubicBezTo>
                    <a:pt x="228970" y="220635"/>
                    <a:pt x="226143" y="225249"/>
                    <a:pt x="218429" y="225249"/>
                  </a:cubicBezTo>
                  <a:lnTo>
                    <a:pt x="156888" y="227370"/>
                  </a:lnTo>
                  <a:cubicBezTo>
                    <a:pt x="149323" y="301560"/>
                    <a:pt x="102107" y="372452"/>
                    <a:pt x="15241" y="440045"/>
                  </a:cubicBezTo>
                  <a:cubicBezTo>
                    <a:pt x="2591" y="440045"/>
                    <a:pt x="-2184" y="436138"/>
                    <a:pt x="916" y="428325"/>
                  </a:cubicBezTo>
                  <a:cubicBezTo>
                    <a:pt x="66326" y="363560"/>
                    <a:pt x="99788" y="297418"/>
                    <a:pt x="101301" y="229900"/>
                  </a:cubicBezTo>
                  <a:lnTo>
                    <a:pt x="45527" y="232244"/>
                  </a:lnTo>
                  <a:cubicBezTo>
                    <a:pt x="36027" y="232244"/>
                    <a:pt x="31277" y="228300"/>
                    <a:pt x="31277" y="220412"/>
                  </a:cubicBezTo>
                  <a:cubicBezTo>
                    <a:pt x="31277" y="212574"/>
                    <a:pt x="35792" y="208654"/>
                    <a:pt x="44821" y="208654"/>
                  </a:cubicBezTo>
                  <a:lnTo>
                    <a:pt x="101301" y="206645"/>
                  </a:lnTo>
                  <a:cubicBezTo>
                    <a:pt x="101301" y="201833"/>
                    <a:pt x="101301" y="197083"/>
                    <a:pt x="101301" y="192395"/>
                  </a:cubicBezTo>
                  <a:lnTo>
                    <a:pt x="101301" y="169513"/>
                  </a:lnTo>
                  <a:lnTo>
                    <a:pt x="99323" y="124978"/>
                  </a:lnTo>
                  <a:lnTo>
                    <a:pt x="38533" y="127171"/>
                  </a:lnTo>
                  <a:cubicBezTo>
                    <a:pt x="30793" y="127171"/>
                    <a:pt x="25448" y="124244"/>
                    <a:pt x="22496" y="118390"/>
                  </a:cubicBezTo>
                  <a:cubicBezTo>
                    <a:pt x="20562" y="108518"/>
                    <a:pt x="24307" y="103582"/>
                    <a:pt x="33733" y="103582"/>
                  </a:cubicBezTo>
                  <a:lnTo>
                    <a:pt x="63945" y="103582"/>
                  </a:lnTo>
                  <a:cubicBezTo>
                    <a:pt x="63945" y="68458"/>
                    <a:pt x="63176" y="47015"/>
                    <a:pt x="61638" y="39251"/>
                  </a:cubicBezTo>
                  <a:cubicBezTo>
                    <a:pt x="61638" y="30743"/>
                    <a:pt x="66996" y="28424"/>
                    <a:pt x="77712" y="32293"/>
                  </a:cubicBezTo>
                  <a:lnTo>
                    <a:pt x="111161" y="46655"/>
                  </a:lnTo>
                  <a:cubicBezTo>
                    <a:pt x="114112" y="49607"/>
                    <a:pt x="115588" y="53055"/>
                    <a:pt x="115588" y="56999"/>
                  </a:cubicBezTo>
                  <a:lnTo>
                    <a:pt x="115588" y="101275"/>
                  </a:lnTo>
                  <a:lnTo>
                    <a:pt x="128313" y="101275"/>
                  </a:lnTo>
                  <a:cubicBezTo>
                    <a:pt x="141435" y="58933"/>
                    <a:pt x="150340" y="27667"/>
                    <a:pt x="155028" y="7476"/>
                  </a:cubicBezTo>
                  <a:cubicBezTo>
                    <a:pt x="155028" y="1821"/>
                    <a:pt x="158055" y="-626"/>
                    <a:pt x="164111" y="13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6" name="任意多边形: 形状 325"/>
            <p:cNvSpPr/>
            <p:nvPr/>
          </p:nvSpPr>
          <p:spPr>
            <a:xfrm flipH="1">
              <a:off x="-26957" y="1222493"/>
              <a:ext cx="456159" cy="350194"/>
            </a:xfrm>
            <a:custGeom>
              <a:avLst/>
              <a:gdLst/>
              <a:ahLst/>
              <a:cxnLst/>
              <a:rect l="l" t="t" r="r" b="b"/>
              <a:pathLst>
                <a:path w="376200" h="288810">
                  <a:moveTo>
                    <a:pt x="313283" y="0"/>
                  </a:moveTo>
                  <a:lnTo>
                    <a:pt x="366638" y="30398"/>
                  </a:lnTo>
                  <a:cubicBezTo>
                    <a:pt x="373013" y="30398"/>
                    <a:pt x="376200" y="33771"/>
                    <a:pt x="376200" y="40518"/>
                  </a:cubicBezTo>
                  <a:cubicBezTo>
                    <a:pt x="376200" y="40518"/>
                    <a:pt x="374079" y="42627"/>
                    <a:pt x="369838" y="46844"/>
                  </a:cubicBezTo>
                  <a:lnTo>
                    <a:pt x="359829" y="62843"/>
                  </a:lnTo>
                  <a:lnTo>
                    <a:pt x="359829" y="140531"/>
                  </a:lnTo>
                  <a:lnTo>
                    <a:pt x="362098" y="196490"/>
                  </a:lnTo>
                  <a:cubicBezTo>
                    <a:pt x="360362" y="222089"/>
                    <a:pt x="346223" y="246496"/>
                    <a:pt x="319682" y="269714"/>
                  </a:cubicBezTo>
                  <a:cubicBezTo>
                    <a:pt x="302394" y="278420"/>
                    <a:pt x="292335" y="276175"/>
                    <a:pt x="289508" y="262979"/>
                  </a:cubicBezTo>
                  <a:lnTo>
                    <a:pt x="289508" y="53987"/>
                  </a:lnTo>
                  <a:lnTo>
                    <a:pt x="65670" y="58489"/>
                  </a:lnTo>
                  <a:lnTo>
                    <a:pt x="65670" y="215503"/>
                  </a:lnTo>
                  <a:cubicBezTo>
                    <a:pt x="60635" y="245790"/>
                    <a:pt x="47228" y="269317"/>
                    <a:pt x="25449" y="286085"/>
                  </a:cubicBezTo>
                  <a:cubicBezTo>
                    <a:pt x="14238" y="291666"/>
                    <a:pt x="5754" y="288677"/>
                    <a:pt x="0" y="277118"/>
                  </a:cubicBezTo>
                  <a:lnTo>
                    <a:pt x="2344" y="172901"/>
                  </a:lnTo>
                  <a:lnTo>
                    <a:pt x="2344" y="72516"/>
                  </a:lnTo>
                  <a:lnTo>
                    <a:pt x="2344" y="18827"/>
                  </a:lnTo>
                  <a:cubicBezTo>
                    <a:pt x="2344" y="9376"/>
                    <a:pt x="7999" y="7516"/>
                    <a:pt x="19310" y="13246"/>
                  </a:cubicBezTo>
                  <a:lnTo>
                    <a:pt x="58415" y="32779"/>
                  </a:lnTo>
                  <a:lnTo>
                    <a:pt x="287833" y="30510"/>
                  </a:lnTo>
                  <a:lnTo>
                    <a:pt x="31328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12" name="组合 311"/>
            <p:cNvGrpSpPr/>
            <p:nvPr/>
          </p:nvGrpSpPr>
          <p:grpSpPr>
            <a:xfrm flipH="1">
              <a:off x="669588" y="102017"/>
              <a:ext cx="2066561" cy="2518510"/>
              <a:chOff x="9376684" y="272556"/>
              <a:chExt cx="2613401" cy="3184941"/>
            </a:xfrm>
            <a:grpFill/>
          </p:grpSpPr>
          <p:sp>
            <p:nvSpPr>
              <p:cNvPr id="313" name="任意多边形: 形状 312"/>
              <p:cNvSpPr/>
              <p:nvPr/>
            </p:nvSpPr>
            <p:spPr>
              <a:xfrm>
                <a:off x="10294083" y="272556"/>
                <a:ext cx="593461" cy="1366392"/>
              </a:xfrm>
              <a:custGeom>
                <a:avLst/>
                <a:gdLst/>
                <a:ahLst/>
                <a:cxnLst/>
                <a:rect l="l" t="t" r="r" b="b"/>
                <a:pathLst>
                  <a:path w="254756" h="586554">
                    <a:moveTo>
                      <a:pt x="86544" y="0"/>
                    </a:moveTo>
                    <a:lnTo>
                      <a:pt x="156456" y="16669"/>
                    </a:lnTo>
                    <a:cubicBezTo>
                      <a:pt x="164418" y="20018"/>
                      <a:pt x="165695" y="26678"/>
                      <a:pt x="160288" y="36649"/>
                    </a:cubicBezTo>
                    <a:lnTo>
                      <a:pt x="154186" y="50900"/>
                    </a:lnTo>
                    <a:lnTo>
                      <a:pt x="152028" y="86395"/>
                    </a:lnTo>
                    <a:lnTo>
                      <a:pt x="175915" y="86730"/>
                    </a:lnTo>
                    <a:lnTo>
                      <a:pt x="202927" y="60685"/>
                    </a:lnTo>
                    <a:lnTo>
                      <a:pt x="240878" y="94841"/>
                    </a:lnTo>
                    <a:cubicBezTo>
                      <a:pt x="243904" y="99281"/>
                      <a:pt x="242515" y="105086"/>
                      <a:pt x="236711" y="112254"/>
                    </a:cubicBezTo>
                    <a:lnTo>
                      <a:pt x="152117" y="114084"/>
                    </a:lnTo>
                    <a:lnTo>
                      <a:pt x="201960" y="140717"/>
                    </a:lnTo>
                    <a:cubicBezTo>
                      <a:pt x="207590" y="144314"/>
                      <a:pt x="208310" y="150366"/>
                      <a:pt x="204118" y="158875"/>
                    </a:cubicBezTo>
                    <a:lnTo>
                      <a:pt x="163711" y="217178"/>
                    </a:lnTo>
                    <a:lnTo>
                      <a:pt x="185328" y="217178"/>
                    </a:lnTo>
                    <a:lnTo>
                      <a:pt x="212006" y="189124"/>
                    </a:lnTo>
                    <a:lnTo>
                      <a:pt x="248022" y="221010"/>
                    </a:lnTo>
                    <a:cubicBezTo>
                      <a:pt x="252512" y="223243"/>
                      <a:pt x="254756" y="225884"/>
                      <a:pt x="254756" y="228935"/>
                    </a:cubicBezTo>
                    <a:cubicBezTo>
                      <a:pt x="254756" y="235261"/>
                      <a:pt x="250899" y="238423"/>
                      <a:pt x="243185" y="238423"/>
                    </a:cubicBezTo>
                    <a:lnTo>
                      <a:pt x="149721" y="242739"/>
                    </a:lnTo>
                    <a:lnTo>
                      <a:pt x="149721" y="317525"/>
                    </a:lnTo>
                    <a:lnTo>
                      <a:pt x="168808" y="317935"/>
                    </a:lnTo>
                    <a:lnTo>
                      <a:pt x="196193" y="291852"/>
                    </a:lnTo>
                    <a:lnTo>
                      <a:pt x="233065" y="327385"/>
                    </a:lnTo>
                    <a:cubicBezTo>
                      <a:pt x="235074" y="336563"/>
                      <a:pt x="232184" y="341152"/>
                      <a:pt x="224396" y="341152"/>
                    </a:cubicBezTo>
                    <a:lnTo>
                      <a:pt x="149721" y="343310"/>
                    </a:lnTo>
                    <a:lnTo>
                      <a:pt x="149721" y="413296"/>
                    </a:lnTo>
                    <a:lnTo>
                      <a:pt x="151953" y="505235"/>
                    </a:lnTo>
                    <a:cubicBezTo>
                      <a:pt x="148630" y="530213"/>
                      <a:pt x="135421" y="555886"/>
                      <a:pt x="112328" y="582253"/>
                    </a:cubicBezTo>
                    <a:cubicBezTo>
                      <a:pt x="97544" y="589620"/>
                      <a:pt x="87337" y="587524"/>
                      <a:pt x="81707" y="575965"/>
                    </a:cubicBezTo>
                    <a:lnTo>
                      <a:pt x="86395" y="408608"/>
                    </a:lnTo>
                    <a:lnTo>
                      <a:pt x="88739" y="343496"/>
                    </a:lnTo>
                    <a:lnTo>
                      <a:pt x="42267" y="345803"/>
                    </a:lnTo>
                    <a:cubicBezTo>
                      <a:pt x="36091" y="345803"/>
                      <a:pt x="31341" y="342504"/>
                      <a:pt x="28017" y="335906"/>
                    </a:cubicBezTo>
                    <a:cubicBezTo>
                      <a:pt x="28017" y="326802"/>
                      <a:pt x="32445" y="322251"/>
                      <a:pt x="41300" y="322251"/>
                    </a:cubicBezTo>
                    <a:lnTo>
                      <a:pt x="88739" y="320279"/>
                    </a:lnTo>
                    <a:lnTo>
                      <a:pt x="88739" y="243074"/>
                    </a:lnTo>
                    <a:lnTo>
                      <a:pt x="20687" y="245381"/>
                    </a:lnTo>
                    <a:cubicBezTo>
                      <a:pt x="13494" y="246968"/>
                      <a:pt x="8161" y="243508"/>
                      <a:pt x="4688" y="235000"/>
                    </a:cubicBezTo>
                    <a:cubicBezTo>
                      <a:pt x="4688" y="226219"/>
                      <a:pt x="8620" y="221829"/>
                      <a:pt x="16483" y="221829"/>
                    </a:cubicBezTo>
                    <a:lnTo>
                      <a:pt x="46695" y="221829"/>
                    </a:lnTo>
                    <a:cubicBezTo>
                      <a:pt x="46695" y="185143"/>
                      <a:pt x="45913" y="162918"/>
                      <a:pt x="44351" y="155154"/>
                    </a:cubicBezTo>
                    <a:cubicBezTo>
                      <a:pt x="44351" y="145108"/>
                      <a:pt x="48940" y="140866"/>
                      <a:pt x="58117" y="142429"/>
                    </a:cubicBezTo>
                    <a:lnTo>
                      <a:pt x="96143" y="162484"/>
                    </a:lnTo>
                    <a:cubicBezTo>
                      <a:pt x="96143" y="162484"/>
                      <a:pt x="97656" y="163997"/>
                      <a:pt x="100682" y="167023"/>
                    </a:cubicBezTo>
                    <a:cubicBezTo>
                      <a:pt x="100682" y="169379"/>
                      <a:pt x="100682" y="170632"/>
                      <a:pt x="100682" y="170781"/>
                    </a:cubicBezTo>
                    <a:lnTo>
                      <a:pt x="98338" y="219522"/>
                    </a:lnTo>
                    <a:lnTo>
                      <a:pt x="113779" y="219522"/>
                    </a:lnTo>
                    <a:cubicBezTo>
                      <a:pt x="128122" y="185292"/>
                      <a:pt x="138189" y="156586"/>
                      <a:pt x="143980" y="133406"/>
                    </a:cubicBezTo>
                    <a:lnTo>
                      <a:pt x="147913" y="114175"/>
                    </a:lnTo>
                    <a:lnTo>
                      <a:pt x="16520" y="117017"/>
                    </a:lnTo>
                    <a:cubicBezTo>
                      <a:pt x="8359" y="117017"/>
                      <a:pt x="2853" y="112750"/>
                      <a:pt x="0" y="104217"/>
                    </a:cubicBezTo>
                    <a:cubicBezTo>
                      <a:pt x="0" y="95461"/>
                      <a:pt x="5469" y="91083"/>
                      <a:pt x="16408" y="91083"/>
                    </a:cubicBezTo>
                    <a:lnTo>
                      <a:pt x="84162" y="89074"/>
                    </a:lnTo>
                    <a:lnTo>
                      <a:pt x="8654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4" name="任意多边形: 形状 313"/>
              <p:cNvSpPr/>
              <p:nvPr/>
            </p:nvSpPr>
            <p:spPr>
              <a:xfrm>
                <a:off x="9376684" y="285256"/>
                <a:ext cx="523621" cy="278054"/>
              </a:xfrm>
              <a:custGeom>
                <a:avLst/>
                <a:gdLst/>
                <a:ahLst/>
                <a:cxnLst/>
                <a:rect l="l" t="t" r="r" b="b"/>
                <a:pathLst>
                  <a:path w="224776" h="119361">
                    <a:moveTo>
                      <a:pt x="77205" y="0"/>
                    </a:moveTo>
                    <a:lnTo>
                      <a:pt x="146187" y="17004"/>
                    </a:lnTo>
                    <a:cubicBezTo>
                      <a:pt x="153206" y="22982"/>
                      <a:pt x="153988" y="29642"/>
                      <a:pt x="148531" y="36984"/>
                    </a:cubicBezTo>
                    <a:lnTo>
                      <a:pt x="142540" y="52983"/>
                    </a:lnTo>
                    <a:lnTo>
                      <a:pt x="140345" y="91083"/>
                    </a:lnTo>
                    <a:lnTo>
                      <a:pt x="162520" y="91083"/>
                    </a:lnTo>
                    <a:lnTo>
                      <a:pt x="189533" y="67717"/>
                    </a:lnTo>
                    <a:lnTo>
                      <a:pt x="222275" y="99529"/>
                    </a:lnTo>
                    <a:cubicBezTo>
                      <a:pt x="226814" y="109625"/>
                      <a:pt x="225177" y="114673"/>
                      <a:pt x="217364" y="114673"/>
                    </a:cubicBezTo>
                    <a:lnTo>
                      <a:pt x="16520" y="119361"/>
                    </a:lnTo>
                    <a:cubicBezTo>
                      <a:pt x="5507" y="119361"/>
                      <a:pt x="0" y="115417"/>
                      <a:pt x="0" y="107529"/>
                    </a:cubicBezTo>
                    <a:cubicBezTo>
                      <a:pt x="0" y="99690"/>
                      <a:pt x="5321" y="95771"/>
                      <a:pt x="15962" y="95771"/>
                    </a:cubicBezTo>
                    <a:lnTo>
                      <a:pt x="74824" y="93725"/>
                    </a:lnTo>
                    <a:lnTo>
                      <a:pt x="7720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5" name="任意多边形: 形状 314"/>
              <p:cNvSpPr/>
              <p:nvPr/>
            </p:nvSpPr>
            <p:spPr>
              <a:xfrm>
                <a:off x="9543813" y="980563"/>
                <a:ext cx="246403" cy="358358"/>
              </a:xfrm>
              <a:custGeom>
                <a:avLst/>
                <a:gdLst/>
                <a:ahLst/>
                <a:cxnLst/>
                <a:rect l="l" t="t" r="r" b="b"/>
                <a:pathLst>
                  <a:path w="105774" h="153833">
                    <a:moveTo>
                      <a:pt x="7721" y="2"/>
                    </a:moveTo>
                    <a:cubicBezTo>
                      <a:pt x="9839" y="-33"/>
                      <a:pt x="12392" y="411"/>
                      <a:pt x="15381" y="1335"/>
                    </a:cubicBezTo>
                    <a:cubicBezTo>
                      <a:pt x="47751" y="22369"/>
                      <a:pt x="70845" y="41320"/>
                      <a:pt x="84661" y="58187"/>
                    </a:cubicBezTo>
                    <a:cubicBezTo>
                      <a:pt x="96592" y="71830"/>
                      <a:pt x="103401" y="84443"/>
                      <a:pt x="105087" y="96027"/>
                    </a:cubicBezTo>
                    <a:cubicBezTo>
                      <a:pt x="106650" y="101186"/>
                      <a:pt x="105546" y="109632"/>
                      <a:pt x="101776" y="121365"/>
                    </a:cubicBezTo>
                    <a:cubicBezTo>
                      <a:pt x="100883" y="122258"/>
                      <a:pt x="100437" y="122927"/>
                      <a:pt x="100437" y="123374"/>
                    </a:cubicBezTo>
                    <a:cubicBezTo>
                      <a:pt x="92673" y="140812"/>
                      <a:pt x="82974" y="150510"/>
                      <a:pt x="71341" y="152470"/>
                    </a:cubicBezTo>
                    <a:cubicBezTo>
                      <a:pt x="53208" y="157158"/>
                      <a:pt x="44142" y="149754"/>
                      <a:pt x="44142" y="130257"/>
                    </a:cubicBezTo>
                    <a:cubicBezTo>
                      <a:pt x="36527" y="84567"/>
                      <a:pt x="21955" y="45574"/>
                      <a:pt x="424" y="13278"/>
                    </a:cubicBezTo>
                    <a:cubicBezTo>
                      <a:pt x="-1064" y="4535"/>
                      <a:pt x="1368" y="109"/>
                      <a:pt x="772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6" name="任意多边形: 形状 315"/>
              <p:cNvSpPr/>
              <p:nvPr/>
            </p:nvSpPr>
            <p:spPr>
              <a:xfrm>
                <a:off x="10271950" y="2057940"/>
                <a:ext cx="560160" cy="919405"/>
              </a:xfrm>
              <a:custGeom>
                <a:avLst/>
                <a:gdLst/>
                <a:ahLst/>
                <a:cxnLst/>
                <a:rect l="l" t="t" r="r" b="b"/>
                <a:pathLst>
                  <a:path w="240461" h="394675">
                    <a:moveTo>
                      <a:pt x="131378" y="0"/>
                    </a:moveTo>
                    <a:lnTo>
                      <a:pt x="180305" y="32742"/>
                    </a:lnTo>
                    <a:cubicBezTo>
                      <a:pt x="186358" y="32742"/>
                      <a:pt x="187276" y="37467"/>
                      <a:pt x="183059" y="46918"/>
                    </a:cubicBezTo>
                    <a:lnTo>
                      <a:pt x="172827" y="63215"/>
                    </a:lnTo>
                    <a:lnTo>
                      <a:pt x="161367" y="266179"/>
                    </a:lnTo>
                    <a:lnTo>
                      <a:pt x="224470" y="206536"/>
                    </a:lnTo>
                    <a:cubicBezTo>
                      <a:pt x="236897" y="202716"/>
                      <a:pt x="242082" y="206610"/>
                      <a:pt x="240023" y="218219"/>
                    </a:cubicBezTo>
                    <a:lnTo>
                      <a:pt x="162744" y="330659"/>
                    </a:lnTo>
                    <a:cubicBezTo>
                      <a:pt x="158130" y="339886"/>
                      <a:pt x="149337" y="352636"/>
                      <a:pt x="136364" y="368908"/>
                    </a:cubicBezTo>
                    <a:cubicBezTo>
                      <a:pt x="128947" y="377837"/>
                      <a:pt x="124607" y="383542"/>
                      <a:pt x="123341" y="386023"/>
                    </a:cubicBezTo>
                    <a:cubicBezTo>
                      <a:pt x="120489" y="393464"/>
                      <a:pt x="113879" y="396106"/>
                      <a:pt x="103510" y="393948"/>
                    </a:cubicBezTo>
                    <a:lnTo>
                      <a:pt x="62657" y="350713"/>
                    </a:lnTo>
                    <a:cubicBezTo>
                      <a:pt x="58242" y="344859"/>
                      <a:pt x="57311" y="339911"/>
                      <a:pt x="59866" y="335868"/>
                    </a:cubicBezTo>
                    <a:cubicBezTo>
                      <a:pt x="75444" y="326492"/>
                      <a:pt x="92063" y="315193"/>
                      <a:pt x="109724" y="301972"/>
                    </a:cubicBezTo>
                    <a:lnTo>
                      <a:pt x="107491" y="58675"/>
                    </a:lnTo>
                    <a:lnTo>
                      <a:pt x="77800" y="60982"/>
                    </a:lnTo>
                    <a:cubicBezTo>
                      <a:pt x="62248" y="60982"/>
                      <a:pt x="44971" y="62545"/>
                      <a:pt x="25971" y="65670"/>
                    </a:cubicBezTo>
                    <a:lnTo>
                      <a:pt x="0" y="35495"/>
                    </a:lnTo>
                    <a:lnTo>
                      <a:pt x="105482" y="32891"/>
                    </a:lnTo>
                    <a:lnTo>
                      <a:pt x="13137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17" name="组合 316"/>
              <p:cNvGrpSpPr/>
              <p:nvPr/>
            </p:nvGrpSpPr>
            <p:grpSpPr>
              <a:xfrm>
                <a:off x="11210961" y="297956"/>
                <a:ext cx="779124" cy="2276380"/>
                <a:chOff x="11210957" y="297956"/>
                <a:chExt cx="779124" cy="2276380"/>
              </a:xfrm>
              <a:grpFill/>
            </p:grpSpPr>
            <p:sp>
              <p:nvSpPr>
                <p:cNvPr id="319" name="任意多边形: 形状 318"/>
                <p:cNvSpPr/>
                <p:nvPr/>
              </p:nvSpPr>
              <p:spPr>
                <a:xfrm>
                  <a:off x="11210957" y="1243379"/>
                  <a:ext cx="779124" cy="2747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4456" h="117954">
                      <a:moveTo>
                        <a:pt x="125383" y="72"/>
                      </a:moveTo>
                      <a:cubicBezTo>
                        <a:pt x="127309" y="259"/>
                        <a:pt x="129555" y="807"/>
                        <a:pt x="132123" y="1719"/>
                      </a:cubicBezTo>
                      <a:lnTo>
                        <a:pt x="188156" y="20397"/>
                      </a:lnTo>
                      <a:cubicBezTo>
                        <a:pt x="193638" y="24341"/>
                        <a:pt x="194270" y="29575"/>
                        <a:pt x="190054" y="36098"/>
                      </a:cubicBezTo>
                      <a:cubicBezTo>
                        <a:pt x="188045" y="39075"/>
                        <a:pt x="187040" y="45735"/>
                        <a:pt x="187040" y="56078"/>
                      </a:cubicBezTo>
                      <a:lnTo>
                        <a:pt x="184696" y="82644"/>
                      </a:lnTo>
                      <a:lnTo>
                        <a:pt x="250701" y="82867"/>
                      </a:lnTo>
                      <a:lnTo>
                        <a:pt x="287015" y="47632"/>
                      </a:lnTo>
                      <a:lnTo>
                        <a:pt x="331887" y="88746"/>
                      </a:lnTo>
                      <a:cubicBezTo>
                        <a:pt x="336501" y="98866"/>
                        <a:pt x="334901" y="103927"/>
                        <a:pt x="327087" y="103927"/>
                      </a:cubicBezTo>
                      <a:lnTo>
                        <a:pt x="88888" y="110922"/>
                      </a:lnTo>
                      <a:cubicBezTo>
                        <a:pt x="83084" y="110922"/>
                        <a:pt x="72393" y="111703"/>
                        <a:pt x="56816" y="113266"/>
                      </a:cubicBezTo>
                      <a:cubicBezTo>
                        <a:pt x="41933" y="114754"/>
                        <a:pt x="29952" y="116317"/>
                        <a:pt x="20874" y="117954"/>
                      </a:cubicBezTo>
                      <a:lnTo>
                        <a:pt x="0" y="87704"/>
                      </a:lnTo>
                      <a:lnTo>
                        <a:pt x="119063" y="85249"/>
                      </a:lnTo>
                      <a:lnTo>
                        <a:pt x="116719" y="8193"/>
                      </a:lnTo>
                      <a:cubicBezTo>
                        <a:pt x="116719" y="2221"/>
                        <a:pt x="119607" y="-486"/>
                        <a:pt x="125383" y="7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0" name="任意多边形: 形状 319"/>
                <p:cNvSpPr/>
                <p:nvPr/>
              </p:nvSpPr>
              <p:spPr>
                <a:xfrm>
                  <a:off x="11357578" y="297956"/>
                  <a:ext cx="524497" cy="3868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5152" h="166055">
                      <a:moveTo>
                        <a:pt x="171673" y="0"/>
                      </a:moveTo>
                      <a:lnTo>
                        <a:pt x="220749" y="31031"/>
                      </a:lnTo>
                      <a:cubicBezTo>
                        <a:pt x="226305" y="36091"/>
                        <a:pt x="226603" y="40990"/>
                        <a:pt x="221642" y="45727"/>
                      </a:cubicBezTo>
                      <a:lnTo>
                        <a:pt x="210406" y="58787"/>
                      </a:lnTo>
                      <a:lnTo>
                        <a:pt x="210406" y="107379"/>
                      </a:lnTo>
                      <a:lnTo>
                        <a:pt x="212266" y="112923"/>
                      </a:lnTo>
                      <a:cubicBezTo>
                        <a:pt x="214151" y="120315"/>
                        <a:pt x="211931" y="124011"/>
                        <a:pt x="205606" y="124011"/>
                      </a:cubicBezTo>
                      <a:cubicBezTo>
                        <a:pt x="154310" y="124011"/>
                        <a:pt x="103188" y="124743"/>
                        <a:pt x="52239" y="126206"/>
                      </a:cubicBezTo>
                      <a:cubicBezTo>
                        <a:pt x="49709" y="135086"/>
                        <a:pt x="40717" y="146397"/>
                        <a:pt x="25264" y="160139"/>
                      </a:cubicBezTo>
                      <a:cubicBezTo>
                        <a:pt x="19360" y="164083"/>
                        <a:pt x="14883" y="166055"/>
                        <a:pt x="11832" y="166055"/>
                      </a:cubicBezTo>
                      <a:cubicBezTo>
                        <a:pt x="6797" y="166055"/>
                        <a:pt x="2853" y="161714"/>
                        <a:pt x="0" y="153033"/>
                      </a:cubicBezTo>
                      <a:lnTo>
                        <a:pt x="2344" y="100533"/>
                      </a:lnTo>
                      <a:lnTo>
                        <a:pt x="2344" y="74861"/>
                      </a:lnTo>
                      <a:cubicBezTo>
                        <a:pt x="2344" y="43061"/>
                        <a:pt x="1563" y="24048"/>
                        <a:pt x="0" y="17822"/>
                      </a:cubicBezTo>
                      <a:cubicBezTo>
                        <a:pt x="0" y="9066"/>
                        <a:pt x="5904" y="6499"/>
                        <a:pt x="17711" y="10120"/>
                      </a:cubicBezTo>
                      <a:lnTo>
                        <a:pt x="60350" y="28017"/>
                      </a:lnTo>
                      <a:lnTo>
                        <a:pt x="145628" y="25970"/>
                      </a:lnTo>
                      <a:lnTo>
                        <a:pt x="171673" y="0"/>
                      </a:lnTo>
                      <a:close/>
                      <a:moveTo>
                        <a:pt x="147116" y="49299"/>
                      </a:moveTo>
                      <a:lnTo>
                        <a:pt x="56332" y="51495"/>
                      </a:lnTo>
                      <a:lnTo>
                        <a:pt x="56332" y="100385"/>
                      </a:lnTo>
                      <a:lnTo>
                        <a:pt x="147116" y="100682"/>
                      </a:lnTo>
                      <a:lnTo>
                        <a:pt x="147116" y="4929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1" name="任意多边形: 形状 320"/>
                <p:cNvSpPr/>
                <p:nvPr/>
              </p:nvSpPr>
              <p:spPr>
                <a:xfrm>
                  <a:off x="11357578" y="2090785"/>
                  <a:ext cx="444177" cy="4835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3068" h="166637">
                      <a:moveTo>
                        <a:pt x="104998" y="0"/>
                      </a:moveTo>
                      <a:lnTo>
                        <a:pt x="148270" y="26380"/>
                      </a:lnTo>
                      <a:cubicBezTo>
                        <a:pt x="153876" y="30398"/>
                        <a:pt x="154570" y="35669"/>
                        <a:pt x="150353" y="42193"/>
                      </a:cubicBezTo>
                      <a:lnTo>
                        <a:pt x="142689" y="53727"/>
                      </a:lnTo>
                      <a:lnTo>
                        <a:pt x="142689" y="107417"/>
                      </a:lnTo>
                      <a:lnTo>
                        <a:pt x="143507" y="109798"/>
                      </a:lnTo>
                      <a:cubicBezTo>
                        <a:pt x="146062" y="109798"/>
                        <a:pt x="145566" y="115317"/>
                        <a:pt x="142019" y="126355"/>
                      </a:cubicBezTo>
                      <a:cubicBezTo>
                        <a:pt x="114163" y="123255"/>
                        <a:pt x="82190" y="123106"/>
                        <a:pt x="46100" y="125909"/>
                      </a:cubicBezTo>
                      <a:cubicBezTo>
                        <a:pt x="44859" y="135955"/>
                        <a:pt x="37133" y="148977"/>
                        <a:pt x="22920" y="164976"/>
                      </a:cubicBezTo>
                      <a:cubicBezTo>
                        <a:pt x="7640" y="168821"/>
                        <a:pt x="0" y="165993"/>
                        <a:pt x="0" y="156493"/>
                      </a:cubicBezTo>
                      <a:lnTo>
                        <a:pt x="2307" y="67829"/>
                      </a:lnTo>
                      <a:cubicBezTo>
                        <a:pt x="2307" y="63637"/>
                        <a:pt x="1538" y="53033"/>
                        <a:pt x="0" y="36017"/>
                      </a:cubicBezTo>
                      <a:cubicBezTo>
                        <a:pt x="0" y="24557"/>
                        <a:pt x="0" y="17277"/>
                        <a:pt x="0" y="14176"/>
                      </a:cubicBezTo>
                      <a:cubicBezTo>
                        <a:pt x="0" y="6288"/>
                        <a:pt x="4973" y="4093"/>
                        <a:pt x="14920" y="7590"/>
                      </a:cubicBezTo>
                      <a:lnTo>
                        <a:pt x="46583" y="23403"/>
                      </a:lnTo>
                      <a:lnTo>
                        <a:pt x="88925" y="23403"/>
                      </a:lnTo>
                      <a:lnTo>
                        <a:pt x="104998" y="0"/>
                      </a:lnTo>
                      <a:close/>
                      <a:moveTo>
                        <a:pt x="86358" y="44649"/>
                      </a:moveTo>
                      <a:lnTo>
                        <a:pt x="46955" y="46695"/>
                      </a:lnTo>
                      <a:lnTo>
                        <a:pt x="46955" y="102729"/>
                      </a:lnTo>
                      <a:lnTo>
                        <a:pt x="86358" y="103175"/>
                      </a:lnTo>
                      <a:lnTo>
                        <a:pt x="86358" y="446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18" name="任意多边形: 形状 317"/>
              <p:cNvSpPr/>
              <p:nvPr/>
            </p:nvSpPr>
            <p:spPr>
              <a:xfrm>
                <a:off x="10407062" y="3271926"/>
                <a:ext cx="1280070" cy="185571"/>
              </a:xfrm>
              <a:custGeom>
                <a:avLst/>
                <a:gdLst/>
                <a:ahLst/>
                <a:cxnLst/>
                <a:rect l="l" t="t" r="r" b="b"/>
                <a:pathLst>
                  <a:path w="549498" h="79660">
                    <a:moveTo>
                      <a:pt x="492249" y="0"/>
                    </a:moveTo>
                    <a:lnTo>
                      <a:pt x="521425" y="25821"/>
                    </a:lnTo>
                    <a:lnTo>
                      <a:pt x="522552" y="30594"/>
                    </a:lnTo>
                    <a:lnTo>
                      <a:pt x="527431" y="31135"/>
                    </a:lnTo>
                    <a:lnTo>
                      <a:pt x="546609" y="48108"/>
                    </a:lnTo>
                    <a:cubicBezTo>
                      <a:pt x="551272" y="55178"/>
                      <a:pt x="550292" y="61019"/>
                      <a:pt x="543669" y="65633"/>
                    </a:cubicBezTo>
                    <a:lnTo>
                      <a:pt x="100868" y="72665"/>
                    </a:lnTo>
                    <a:cubicBezTo>
                      <a:pt x="70061" y="74228"/>
                      <a:pt x="45976" y="76559"/>
                      <a:pt x="28612" y="79660"/>
                    </a:cubicBezTo>
                    <a:lnTo>
                      <a:pt x="0" y="49411"/>
                    </a:lnTo>
                    <a:lnTo>
                      <a:pt x="451508" y="42193"/>
                    </a:lnTo>
                    <a:lnTo>
                      <a:pt x="49224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5" name="组合 294"/>
            <p:cNvGrpSpPr/>
            <p:nvPr/>
          </p:nvGrpSpPr>
          <p:grpSpPr>
            <a:xfrm rot="10800000" flipH="1" flipV="1">
              <a:off x="781090" y="2910560"/>
              <a:ext cx="1429649" cy="2659182"/>
              <a:chOff x="207028" y="285256"/>
              <a:chExt cx="1755726" cy="3265691"/>
            </a:xfrm>
            <a:grpFill/>
          </p:grpSpPr>
          <p:sp>
            <p:nvSpPr>
              <p:cNvPr id="305" name="任意多边形: 形状 304"/>
              <p:cNvSpPr/>
              <p:nvPr/>
            </p:nvSpPr>
            <p:spPr>
              <a:xfrm>
                <a:off x="1271818" y="1803847"/>
                <a:ext cx="229086" cy="261352"/>
              </a:xfrm>
              <a:custGeom>
                <a:avLst/>
                <a:gdLst/>
                <a:ahLst/>
                <a:cxnLst/>
                <a:rect l="l" t="t" r="r" b="b"/>
                <a:pathLst>
                  <a:path w="98340" h="112191">
                    <a:moveTo>
                      <a:pt x="6848" y="22"/>
                    </a:moveTo>
                    <a:cubicBezTo>
                      <a:pt x="8793" y="-97"/>
                      <a:pt x="11151" y="268"/>
                      <a:pt x="13922" y="1118"/>
                    </a:cubicBezTo>
                    <a:cubicBezTo>
                      <a:pt x="61299" y="19101"/>
                      <a:pt x="89229" y="36564"/>
                      <a:pt x="97713" y="53505"/>
                    </a:cubicBezTo>
                    <a:cubicBezTo>
                      <a:pt x="101012" y="73374"/>
                      <a:pt x="91313" y="92151"/>
                      <a:pt x="68617" y="109837"/>
                    </a:cubicBezTo>
                    <a:cubicBezTo>
                      <a:pt x="53114" y="115095"/>
                      <a:pt x="41902" y="111548"/>
                      <a:pt x="34982" y="99196"/>
                    </a:cubicBezTo>
                    <a:cubicBezTo>
                      <a:pt x="27367" y="57871"/>
                      <a:pt x="15882" y="29532"/>
                      <a:pt x="528" y="14177"/>
                    </a:cubicBezTo>
                    <a:cubicBezTo>
                      <a:pt x="-1091" y="5099"/>
                      <a:pt x="1016" y="381"/>
                      <a:pt x="6848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" name="任意多边形: 形状 305"/>
              <p:cNvSpPr/>
              <p:nvPr/>
            </p:nvSpPr>
            <p:spPr>
              <a:xfrm>
                <a:off x="207028" y="2441911"/>
                <a:ext cx="745958" cy="1109036"/>
              </a:xfrm>
              <a:custGeom>
                <a:avLst/>
                <a:gdLst/>
                <a:ahLst/>
                <a:cxnLst/>
                <a:rect l="l" t="t" r="r" b="b"/>
                <a:pathLst>
                  <a:path w="383190" h="569700">
                    <a:moveTo>
                      <a:pt x="289024" y="0"/>
                    </a:moveTo>
                    <a:lnTo>
                      <a:pt x="336575" y="43495"/>
                    </a:lnTo>
                    <a:cubicBezTo>
                      <a:pt x="341213" y="48779"/>
                      <a:pt x="339254" y="53827"/>
                      <a:pt x="330696" y="58639"/>
                    </a:cubicBezTo>
                    <a:lnTo>
                      <a:pt x="170743" y="60648"/>
                    </a:lnTo>
                    <a:lnTo>
                      <a:pt x="210108" y="72442"/>
                    </a:lnTo>
                    <a:cubicBezTo>
                      <a:pt x="218120" y="72442"/>
                      <a:pt x="220228" y="77589"/>
                      <a:pt x="216433" y="87883"/>
                    </a:cubicBezTo>
                    <a:lnTo>
                      <a:pt x="205792" y="109166"/>
                    </a:lnTo>
                    <a:lnTo>
                      <a:pt x="205792" y="282419"/>
                    </a:lnTo>
                    <a:lnTo>
                      <a:pt x="222898" y="243362"/>
                    </a:lnTo>
                    <a:cubicBezTo>
                      <a:pt x="240739" y="199774"/>
                      <a:pt x="258998" y="146671"/>
                      <a:pt x="277676" y="84051"/>
                    </a:cubicBezTo>
                    <a:lnTo>
                      <a:pt x="339365" y="117389"/>
                    </a:lnTo>
                    <a:cubicBezTo>
                      <a:pt x="345046" y="120241"/>
                      <a:pt x="347886" y="121667"/>
                      <a:pt x="347886" y="121667"/>
                    </a:cubicBezTo>
                    <a:cubicBezTo>
                      <a:pt x="347886" y="127670"/>
                      <a:pt x="345442" y="131899"/>
                      <a:pt x="340556" y="134355"/>
                    </a:cubicBezTo>
                    <a:lnTo>
                      <a:pt x="329877" y="147154"/>
                    </a:lnTo>
                    <a:cubicBezTo>
                      <a:pt x="323726" y="154844"/>
                      <a:pt x="313519" y="168995"/>
                      <a:pt x="299256" y="189607"/>
                    </a:cubicBezTo>
                    <a:cubicBezTo>
                      <a:pt x="275127" y="221773"/>
                      <a:pt x="253998" y="248602"/>
                      <a:pt x="235869" y="270093"/>
                    </a:cubicBezTo>
                    <a:lnTo>
                      <a:pt x="223010" y="284892"/>
                    </a:lnTo>
                    <a:lnTo>
                      <a:pt x="297507" y="285043"/>
                    </a:lnTo>
                    <a:lnTo>
                      <a:pt x="333784" y="249808"/>
                    </a:lnTo>
                    <a:lnTo>
                      <a:pt x="382600" y="294866"/>
                    </a:lnTo>
                    <a:cubicBezTo>
                      <a:pt x="384559" y="303945"/>
                      <a:pt x="381645" y="308484"/>
                      <a:pt x="373856" y="308484"/>
                    </a:cubicBezTo>
                    <a:lnTo>
                      <a:pt x="205792" y="312949"/>
                    </a:lnTo>
                    <a:lnTo>
                      <a:pt x="205792" y="430523"/>
                    </a:lnTo>
                    <a:lnTo>
                      <a:pt x="208024" y="495933"/>
                    </a:lnTo>
                    <a:cubicBezTo>
                      <a:pt x="201352" y="526170"/>
                      <a:pt x="185316" y="550615"/>
                      <a:pt x="159916" y="569268"/>
                    </a:cubicBezTo>
                    <a:cubicBezTo>
                      <a:pt x="149374" y="571277"/>
                      <a:pt x="142763" y="566279"/>
                      <a:pt x="140084" y="554274"/>
                    </a:cubicBezTo>
                    <a:lnTo>
                      <a:pt x="144772" y="439081"/>
                    </a:lnTo>
                    <a:lnTo>
                      <a:pt x="144772" y="313135"/>
                    </a:lnTo>
                    <a:lnTo>
                      <a:pt x="86990" y="315479"/>
                    </a:lnTo>
                    <a:cubicBezTo>
                      <a:pt x="65856" y="316992"/>
                      <a:pt x="43718" y="319324"/>
                      <a:pt x="20575" y="322474"/>
                    </a:cubicBezTo>
                    <a:lnTo>
                      <a:pt x="0" y="292187"/>
                    </a:lnTo>
                    <a:lnTo>
                      <a:pt x="144772" y="289732"/>
                    </a:lnTo>
                    <a:lnTo>
                      <a:pt x="144772" y="147675"/>
                    </a:lnTo>
                    <a:lnTo>
                      <a:pt x="140419" y="60983"/>
                    </a:lnTo>
                    <a:lnTo>
                      <a:pt x="105668" y="60983"/>
                    </a:lnTo>
                    <a:cubicBezTo>
                      <a:pt x="86122" y="62496"/>
                      <a:pt x="65075" y="64827"/>
                      <a:pt x="42528" y="67978"/>
                    </a:cubicBezTo>
                    <a:lnTo>
                      <a:pt x="16334" y="39998"/>
                    </a:lnTo>
                    <a:lnTo>
                      <a:pt x="255277" y="37505"/>
                    </a:lnTo>
                    <a:lnTo>
                      <a:pt x="289024" y="0"/>
                    </a:lnTo>
                    <a:close/>
                    <a:moveTo>
                      <a:pt x="205792" y="284043"/>
                    </a:moveTo>
                    <a:lnTo>
                      <a:pt x="205792" y="284857"/>
                    </a:lnTo>
                    <a:lnTo>
                      <a:pt x="207630" y="284861"/>
                    </a:lnTo>
                    <a:lnTo>
                      <a:pt x="205792" y="28404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" name="任意多边形: 形状 306"/>
              <p:cNvSpPr/>
              <p:nvPr/>
            </p:nvSpPr>
            <p:spPr>
              <a:xfrm>
                <a:off x="287651" y="285256"/>
                <a:ext cx="563112" cy="1025096"/>
              </a:xfrm>
              <a:custGeom>
                <a:avLst/>
                <a:gdLst/>
                <a:ahLst/>
                <a:cxnLst/>
                <a:rect l="l" t="t" r="r" b="b"/>
                <a:pathLst>
                  <a:path w="241728" h="440045">
                    <a:moveTo>
                      <a:pt x="164111" y="137"/>
                    </a:moveTo>
                    <a:cubicBezTo>
                      <a:pt x="166129" y="391"/>
                      <a:pt x="168484" y="1002"/>
                      <a:pt x="171176" y="1969"/>
                    </a:cubicBezTo>
                    <a:lnTo>
                      <a:pt x="206299" y="25410"/>
                    </a:lnTo>
                    <a:cubicBezTo>
                      <a:pt x="211210" y="29056"/>
                      <a:pt x="211657" y="34029"/>
                      <a:pt x="207638" y="40330"/>
                    </a:cubicBezTo>
                    <a:lnTo>
                      <a:pt x="173966" y="98894"/>
                    </a:lnTo>
                    <a:lnTo>
                      <a:pt x="181296" y="99415"/>
                    </a:lnTo>
                    <a:lnTo>
                      <a:pt x="206225" y="75528"/>
                    </a:lnTo>
                    <a:lnTo>
                      <a:pt x="239450" y="104921"/>
                    </a:lnTo>
                    <a:cubicBezTo>
                      <a:pt x="244039" y="115091"/>
                      <a:pt x="241695" y="120176"/>
                      <a:pt x="232418" y="120176"/>
                    </a:cubicBezTo>
                    <a:lnTo>
                      <a:pt x="121680" y="124171"/>
                    </a:lnTo>
                    <a:lnTo>
                      <a:pt x="163325" y="136287"/>
                    </a:lnTo>
                    <a:cubicBezTo>
                      <a:pt x="170419" y="136287"/>
                      <a:pt x="171870" y="140975"/>
                      <a:pt x="167678" y="150351"/>
                    </a:cubicBezTo>
                    <a:lnTo>
                      <a:pt x="162060" y="159690"/>
                    </a:lnTo>
                    <a:lnTo>
                      <a:pt x="159790" y="193995"/>
                    </a:lnTo>
                    <a:lnTo>
                      <a:pt x="157632" y="204004"/>
                    </a:lnTo>
                    <a:lnTo>
                      <a:pt x="165446" y="204004"/>
                    </a:lnTo>
                    <a:lnTo>
                      <a:pt x="189630" y="180600"/>
                    </a:lnTo>
                    <a:lnTo>
                      <a:pt x="226912" y="211408"/>
                    </a:lnTo>
                    <a:cubicBezTo>
                      <a:pt x="228970" y="220635"/>
                      <a:pt x="226143" y="225249"/>
                      <a:pt x="218429" y="225249"/>
                    </a:cubicBezTo>
                    <a:lnTo>
                      <a:pt x="156888" y="227370"/>
                    </a:lnTo>
                    <a:cubicBezTo>
                      <a:pt x="149323" y="301560"/>
                      <a:pt x="102107" y="372452"/>
                      <a:pt x="15241" y="440045"/>
                    </a:cubicBezTo>
                    <a:cubicBezTo>
                      <a:pt x="2591" y="440045"/>
                      <a:pt x="-2184" y="436138"/>
                      <a:pt x="916" y="428325"/>
                    </a:cubicBezTo>
                    <a:cubicBezTo>
                      <a:pt x="66326" y="363560"/>
                      <a:pt x="99788" y="297418"/>
                      <a:pt x="101301" y="229900"/>
                    </a:cubicBezTo>
                    <a:lnTo>
                      <a:pt x="45527" y="232244"/>
                    </a:lnTo>
                    <a:cubicBezTo>
                      <a:pt x="36027" y="232244"/>
                      <a:pt x="31277" y="228300"/>
                      <a:pt x="31277" y="220412"/>
                    </a:cubicBezTo>
                    <a:cubicBezTo>
                      <a:pt x="31277" y="212574"/>
                      <a:pt x="35792" y="208654"/>
                      <a:pt x="44821" y="208654"/>
                    </a:cubicBezTo>
                    <a:lnTo>
                      <a:pt x="101301" y="206645"/>
                    </a:lnTo>
                    <a:cubicBezTo>
                      <a:pt x="101301" y="201833"/>
                      <a:pt x="101301" y="197083"/>
                      <a:pt x="101301" y="192395"/>
                    </a:cubicBezTo>
                    <a:lnTo>
                      <a:pt x="101301" y="169513"/>
                    </a:lnTo>
                    <a:lnTo>
                      <a:pt x="99323" y="124978"/>
                    </a:lnTo>
                    <a:lnTo>
                      <a:pt x="38533" y="127171"/>
                    </a:lnTo>
                    <a:cubicBezTo>
                      <a:pt x="30793" y="127171"/>
                      <a:pt x="25448" y="124244"/>
                      <a:pt x="22496" y="118390"/>
                    </a:cubicBezTo>
                    <a:cubicBezTo>
                      <a:pt x="20562" y="108518"/>
                      <a:pt x="24307" y="103582"/>
                      <a:pt x="33733" y="103582"/>
                    </a:cubicBezTo>
                    <a:lnTo>
                      <a:pt x="63945" y="103582"/>
                    </a:lnTo>
                    <a:cubicBezTo>
                      <a:pt x="63945" y="68458"/>
                      <a:pt x="63176" y="47015"/>
                      <a:pt x="61638" y="39251"/>
                    </a:cubicBezTo>
                    <a:cubicBezTo>
                      <a:pt x="61638" y="30743"/>
                      <a:pt x="66996" y="28424"/>
                      <a:pt x="77712" y="32293"/>
                    </a:cubicBezTo>
                    <a:lnTo>
                      <a:pt x="111161" y="46655"/>
                    </a:lnTo>
                    <a:cubicBezTo>
                      <a:pt x="114112" y="49607"/>
                      <a:pt x="115588" y="53055"/>
                      <a:pt x="115588" y="56999"/>
                    </a:cubicBezTo>
                    <a:lnTo>
                      <a:pt x="115588" y="101275"/>
                    </a:lnTo>
                    <a:lnTo>
                      <a:pt x="128313" y="101275"/>
                    </a:lnTo>
                    <a:cubicBezTo>
                      <a:pt x="141435" y="58933"/>
                      <a:pt x="150340" y="27667"/>
                      <a:pt x="155028" y="7476"/>
                    </a:cubicBezTo>
                    <a:cubicBezTo>
                      <a:pt x="155028" y="1821"/>
                      <a:pt x="158055" y="-626"/>
                      <a:pt x="164111" y="13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8" name="任意多边形: 形状 307"/>
              <p:cNvSpPr/>
              <p:nvPr/>
            </p:nvSpPr>
            <p:spPr>
              <a:xfrm>
                <a:off x="1276534" y="320528"/>
                <a:ext cx="421427" cy="877008"/>
              </a:xfrm>
              <a:custGeom>
                <a:avLst/>
                <a:gdLst/>
                <a:ahLst/>
                <a:cxnLst/>
                <a:rect l="l" t="t" r="r" b="b"/>
                <a:pathLst>
                  <a:path w="180907" h="376475">
                    <a:moveTo>
                      <a:pt x="84535" y="0"/>
                    </a:moveTo>
                    <a:lnTo>
                      <a:pt x="131230" y="30398"/>
                    </a:lnTo>
                    <a:cubicBezTo>
                      <a:pt x="137332" y="30398"/>
                      <a:pt x="138225" y="35136"/>
                      <a:pt x="133909" y="44611"/>
                    </a:cubicBezTo>
                    <a:lnTo>
                      <a:pt x="121556" y="61131"/>
                    </a:lnTo>
                    <a:lnTo>
                      <a:pt x="117017" y="254459"/>
                    </a:lnTo>
                    <a:lnTo>
                      <a:pt x="163935" y="206276"/>
                    </a:lnTo>
                    <a:cubicBezTo>
                      <a:pt x="177800" y="202605"/>
                      <a:pt x="183171" y="205891"/>
                      <a:pt x="180045" y="216136"/>
                    </a:cubicBezTo>
                    <a:lnTo>
                      <a:pt x="113147" y="315032"/>
                    </a:lnTo>
                    <a:cubicBezTo>
                      <a:pt x="111659" y="316595"/>
                      <a:pt x="108843" y="320452"/>
                      <a:pt x="104701" y="326603"/>
                    </a:cubicBezTo>
                    <a:cubicBezTo>
                      <a:pt x="92224" y="346025"/>
                      <a:pt x="84398" y="360499"/>
                      <a:pt x="81223" y="370024"/>
                    </a:cubicBezTo>
                    <a:cubicBezTo>
                      <a:pt x="74551" y="377217"/>
                      <a:pt x="67407" y="378396"/>
                      <a:pt x="59792" y="373559"/>
                    </a:cubicBezTo>
                    <a:lnTo>
                      <a:pt x="20836" y="339254"/>
                    </a:lnTo>
                    <a:cubicBezTo>
                      <a:pt x="16297" y="333251"/>
                      <a:pt x="15466" y="328054"/>
                      <a:pt x="18343" y="323664"/>
                    </a:cubicBezTo>
                    <a:cubicBezTo>
                      <a:pt x="21171" y="320836"/>
                      <a:pt x="27931" y="315590"/>
                      <a:pt x="38621" y="307925"/>
                    </a:cubicBezTo>
                    <a:cubicBezTo>
                      <a:pt x="51247" y="300037"/>
                      <a:pt x="59383" y="294270"/>
                      <a:pt x="63029" y="290624"/>
                    </a:cubicBezTo>
                    <a:lnTo>
                      <a:pt x="63029" y="56294"/>
                    </a:lnTo>
                    <a:lnTo>
                      <a:pt x="60834" y="56294"/>
                    </a:lnTo>
                    <a:cubicBezTo>
                      <a:pt x="50763" y="56294"/>
                      <a:pt x="38435" y="57857"/>
                      <a:pt x="23850" y="60982"/>
                    </a:cubicBezTo>
                    <a:lnTo>
                      <a:pt x="0" y="33375"/>
                    </a:lnTo>
                    <a:lnTo>
                      <a:pt x="60983" y="30659"/>
                    </a:lnTo>
                    <a:lnTo>
                      <a:pt x="8453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9" name="任意多边形: 形状 308"/>
              <p:cNvSpPr/>
              <p:nvPr/>
            </p:nvSpPr>
            <p:spPr>
              <a:xfrm>
                <a:off x="277608" y="1698808"/>
                <a:ext cx="560200" cy="430067"/>
              </a:xfrm>
              <a:custGeom>
                <a:avLst/>
                <a:gdLst/>
                <a:ahLst/>
                <a:cxnLst/>
                <a:rect l="l" t="t" r="r" b="b"/>
                <a:pathLst>
                  <a:path w="376200" h="288810">
                    <a:moveTo>
                      <a:pt x="313283" y="0"/>
                    </a:moveTo>
                    <a:lnTo>
                      <a:pt x="366638" y="30398"/>
                    </a:lnTo>
                    <a:cubicBezTo>
                      <a:pt x="373013" y="30398"/>
                      <a:pt x="376200" y="33771"/>
                      <a:pt x="376200" y="40518"/>
                    </a:cubicBezTo>
                    <a:cubicBezTo>
                      <a:pt x="376200" y="40518"/>
                      <a:pt x="374079" y="42627"/>
                      <a:pt x="369838" y="46844"/>
                    </a:cubicBezTo>
                    <a:lnTo>
                      <a:pt x="359829" y="62843"/>
                    </a:lnTo>
                    <a:lnTo>
                      <a:pt x="359829" y="140531"/>
                    </a:lnTo>
                    <a:lnTo>
                      <a:pt x="362098" y="196490"/>
                    </a:lnTo>
                    <a:cubicBezTo>
                      <a:pt x="360362" y="222089"/>
                      <a:pt x="346223" y="246496"/>
                      <a:pt x="319682" y="269714"/>
                    </a:cubicBezTo>
                    <a:cubicBezTo>
                      <a:pt x="302394" y="278420"/>
                      <a:pt x="292335" y="276175"/>
                      <a:pt x="289508" y="262979"/>
                    </a:cubicBezTo>
                    <a:lnTo>
                      <a:pt x="289508" y="53987"/>
                    </a:lnTo>
                    <a:lnTo>
                      <a:pt x="65670" y="58489"/>
                    </a:lnTo>
                    <a:lnTo>
                      <a:pt x="65670" y="215503"/>
                    </a:lnTo>
                    <a:cubicBezTo>
                      <a:pt x="60635" y="245790"/>
                      <a:pt x="47228" y="269317"/>
                      <a:pt x="25449" y="286085"/>
                    </a:cubicBezTo>
                    <a:cubicBezTo>
                      <a:pt x="14238" y="291666"/>
                      <a:pt x="5754" y="288677"/>
                      <a:pt x="0" y="277118"/>
                    </a:cubicBezTo>
                    <a:lnTo>
                      <a:pt x="2344" y="172901"/>
                    </a:lnTo>
                    <a:lnTo>
                      <a:pt x="2344" y="72516"/>
                    </a:lnTo>
                    <a:lnTo>
                      <a:pt x="2344" y="18827"/>
                    </a:lnTo>
                    <a:cubicBezTo>
                      <a:pt x="2344" y="9376"/>
                      <a:pt x="7999" y="7516"/>
                      <a:pt x="19310" y="13246"/>
                    </a:cubicBezTo>
                    <a:lnTo>
                      <a:pt x="58415" y="32779"/>
                    </a:lnTo>
                    <a:lnTo>
                      <a:pt x="287833" y="30510"/>
                    </a:lnTo>
                    <a:lnTo>
                      <a:pt x="31328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0" name="任意多边形: 形状 309"/>
              <p:cNvSpPr/>
              <p:nvPr/>
            </p:nvSpPr>
            <p:spPr>
              <a:xfrm flipH="1">
                <a:off x="1298929" y="2506884"/>
                <a:ext cx="663825" cy="694300"/>
              </a:xfrm>
              <a:custGeom>
                <a:avLst/>
                <a:gdLst/>
                <a:ahLst/>
                <a:cxnLst/>
                <a:rect l="l" t="t" r="r" b="b"/>
                <a:pathLst>
                  <a:path w="339553" h="355141">
                    <a:moveTo>
                      <a:pt x="259147" y="0"/>
                    </a:moveTo>
                    <a:lnTo>
                      <a:pt x="333412" y="30398"/>
                    </a:lnTo>
                    <a:cubicBezTo>
                      <a:pt x="340135" y="30398"/>
                      <a:pt x="341338" y="35135"/>
                      <a:pt x="337022" y="44611"/>
                    </a:cubicBezTo>
                    <a:lnTo>
                      <a:pt x="331664" y="53578"/>
                    </a:lnTo>
                    <a:cubicBezTo>
                      <a:pt x="330101" y="144685"/>
                      <a:pt x="307008" y="210145"/>
                      <a:pt x="262384" y="249956"/>
                    </a:cubicBezTo>
                    <a:cubicBezTo>
                      <a:pt x="225500" y="290090"/>
                      <a:pt x="143123" y="325152"/>
                      <a:pt x="15255" y="355141"/>
                    </a:cubicBezTo>
                    <a:cubicBezTo>
                      <a:pt x="8409" y="355141"/>
                      <a:pt x="3324" y="351842"/>
                      <a:pt x="0" y="345244"/>
                    </a:cubicBezTo>
                    <a:cubicBezTo>
                      <a:pt x="0" y="340903"/>
                      <a:pt x="2778" y="337331"/>
                      <a:pt x="8335" y="334528"/>
                    </a:cubicBezTo>
                    <a:cubicBezTo>
                      <a:pt x="113060" y="302208"/>
                      <a:pt x="179983" y="267667"/>
                      <a:pt x="209104" y="230906"/>
                    </a:cubicBezTo>
                    <a:cubicBezTo>
                      <a:pt x="242491" y="192980"/>
                      <a:pt x="259953" y="128699"/>
                      <a:pt x="261491" y="38062"/>
                    </a:cubicBezTo>
                    <a:lnTo>
                      <a:pt x="25914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1" name="组合 300"/>
            <p:cNvGrpSpPr/>
            <p:nvPr/>
          </p:nvGrpSpPr>
          <p:grpSpPr>
            <a:xfrm rot="10800000" flipH="1" flipV="1">
              <a:off x="-17922" y="2961194"/>
              <a:ext cx="616097" cy="1800060"/>
              <a:chOff x="11210957" y="297956"/>
              <a:chExt cx="779124" cy="2276380"/>
            </a:xfrm>
            <a:grpFill/>
          </p:grpSpPr>
          <p:sp>
            <p:nvSpPr>
              <p:cNvPr id="302" name="任意多边形: 形状 301"/>
              <p:cNvSpPr/>
              <p:nvPr/>
            </p:nvSpPr>
            <p:spPr>
              <a:xfrm>
                <a:off x="11210957" y="1243379"/>
                <a:ext cx="779124" cy="274777"/>
              </a:xfrm>
              <a:custGeom>
                <a:avLst/>
                <a:gdLst/>
                <a:ahLst/>
                <a:cxnLst/>
                <a:rect l="l" t="t" r="r" b="b"/>
                <a:pathLst>
                  <a:path w="334456" h="117954">
                    <a:moveTo>
                      <a:pt x="125383" y="72"/>
                    </a:moveTo>
                    <a:cubicBezTo>
                      <a:pt x="127309" y="259"/>
                      <a:pt x="129555" y="807"/>
                      <a:pt x="132123" y="1719"/>
                    </a:cubicBezTo>
                    <a:lnTo>
                      <a:pt x="188156" y="20397"/>
                    </a:lnTo>
                    <a:cubicBezTo>
                      <a:pt x="193638" y="24341"/>
                      <a:pt x="194270" y="29575"/>
                      <a:pt x="190054" y="36098"/>
                    </a:cubicBezTo>
                    <a:cubicBezTo>
                      <a:pt x="188045" y="39075"/>
                      <a:pt x="187040" y="45735"/>
                      <a:pt x="187040" y="56078"/>
                    </a:cubicBezTo>
                    <a:lnTo>
                      <a:pt x="184696" y="82644"/>
                    </a:lnTo>
                    <a:lnTo>
                      <a:pt x="250701" y="82867"/>
                    </a:lnTo>
                    <a:lnTo>
                      <a:pt x="287015" y="47632"/>
                    </a:lnTo>
                    <a:lnTo>
                      <a:pt x="331887" y="88746"/>
                    </a:lnTo>
                    <a:cubicBezTo>
                      <a:pt x="336501" y="98866"/>
                      <a:pt x="334901" y="103927"/>
                      <a:pt x="327087" y="103927"/>
                    </a:cubicBezTo>
                    <a:lnTo>
                      <a:pt x="88888" y="110922"/>
                    </a:lnTo>
                    <a:cubicBezTo>
                      <a:pt x="83084" y="110922"/>
                      <a:pt x="72393" y="111703"/>
                      <a:pt x="56816" y="113266"/>
                    </a:cubicBezTo>
                    <a:cubicBezTo>
                      <a:pt x="41933" y="114754"/>
                      <a:pt x="29952" y="116317"/>
                      <a:pt x="20874" y="117954"/>
                    </a:cubicBezTo>
                    <a:lnTo>
                      <a:pt x="0" y="87704"/>
                    </a:lnTo>
                    <a:lnTo>
                      <a:pt x="119063" y="85249"/>
                    </a:lnTo>
                    <a:lnTo>
                      <a:pt x="116719" y="8193"/>
                    </a:lnTo>
                    <a:cubicBezTo>
                      <a:pt x="116719" y="2221"/>
                      <a:pt x="119607" y="-486"/>
                      <a:pt x="125383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3" name="任意多边形: 形状 302"/>
              <p:cNvSpPr/>
              <p:nvPr/>
            </p:nvSpPr>
            <p:spPr>
              <a:xfrm>
                <a:off x="11357578" y="297956"/>
                <a:ext cx="524497" cy="386829"/>
              </a:xfrm>
              <a:custGeom>
                <a:avLst/>
                <a:gdLst/>
                <a:ahLst/>
                <a:cxnLst/>
                <a:rect l="l" t="t" r="r" b="b"/>
                <a:pathLst>
                  <a:path w="225152" h="166055">
                    <a:moveTo>
                      <a:pt x="171673" y="0"/>
                    </a:moveTo>
                    <a:lnTo>
                      <a:pt x="220749" y="31031"/>
                    </a:lnTo>
                    <a:cubicBezTo>
                      <a:pt x="226305" y="36091"/>
                      <a:pt x="226603" y="40990"/>
                      <a:pt x="221642" y="45727"/>
                    </a:cubicBezTo>
                    <a:lnTo>
                      <a:pt x="210406" y="58787"/>
                    </a:lnTo>
                    <a:lnTo>
                      <a:pt x="210406" y="107379"/>
                    </a:lnTo>
                    <a:lnTo>
                      <a:pt x="212266" y="112923"/>
                    </a:lnTo>
                    <a:cubicBezTo>
                      <a:pt x="214151" y="120315"/>
                      <a:pt x="211931" y="124011"/>
                      <a:pt x="205606" y="124011"/>
                    </a:cubicBezTo>
                    <a:cubicBezTo>
                      <a:pt x="154310" y="124011"/>
                      <a:pt x="103188" y="124743"/>
                      <a:pt x="52239" y="126206"/>
                    </a:cubicBezTo>
                    <a:cubicBezTo>
                      <a:pt x="49709" y="135086"/>
                      <a:pt x="40717" y="146397"/>
                      <a:pt x="25264" y="160139"/>
                    </a:cubicBezTo>
                    <a:cubicBezTo>
                      <a:pt x="19360" y="164083"/>
                      <a:pt x="14883" y="166055"/>
                      <a:pt x="11832" y="166055"/>
                    </a:cubicBezTo>
                    <a:cubicBezTo>
                      <a:pt x="6797" y="166055"/>
                      <a:pt x="2853" y="161714"/>
                      <a:pt x="0" y="153033"/>
                    </a:cubicBezTo>
                    <a:lnTo>
                      <a:pt x="2344" y="100533"/>
                    </a:lnTo>
                    <a:lnTo>
                      <a:pt x="2344" y="74861"/>
                    </a:lnTo>
                    <a:cubicBezTo>
                      <a:pt x="2344" y="43061"/>
                      <a:pt x="1563" y="24048"/>
                      <a:pt x="0" y="17822"/>
                    </a:cubicBezTo>
                    <a:cubicBezTo>
                      <a:pt x="0" y="9066"/>
                      <a:pt x="5904" y="6499"/>
                      <a:pt x="17711" y="10120"/>
                    </a:cubicBezTo>
                    <a:lnTo>
                      <a:pt x="60350" y="28017"/>
                    </a:lnTo>
                    <a:lnTo>
                      <a:pt x="145628" y="25970"/>
                    </a:lnTo>
                    <a:lnTo>
                      <a:pt x="171673" y="0"/>
                    </a:lnTo>
                    <a:close/>
                    <a:moveTo>
                      <a:pt x="147116" y="49299"/>
                    </a:moveTo>
                    <a:lnTo>
                      <a:pt x="56332" y="51495"/>
                    </a:lnTo>
                    <a:lnTo>
                      <a:pt x="56332" y="100385"/>
                    </a:lnTo>
                    <a:lnTo>
                      <a:pt x="147116" y="100682"/>
                    </a:lnTo>
                    <a:lnTo>
                      <a:pt x="147116" y="4929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4" name="任意多边形: 形状 303"/>
              <p:cNvSpPr/>
              <p:nvPr/>
            </p:nvSpPr>
            <p:spPr>
              <a:xfrm>
                <a:off x="11357578" y="2090785"/>
                <a:ext cx="444177" cy="483551"/>
              </a:xfrm>
              <a:custGeom>
                <a:avLst/>
                <a:gdLst/>
                <a:ahLst/>
                <a:cxnLst/>
                <a:rect l="l" t="t" r="r" b="b"/>
                <a:pathLst>
                  <a:path w="153068" h="166637">
                    <a:moveTo>
                      <a:pt x="104998" y="0"/>
                    </a:moveTo>
                    <a:lnTo>
                      <a:pt x="148270" y="26380"/>
                    </a:lnTo>
                    <a:cubicBezTo>
                      <a:pt x="153876" y="30398"/>
                      <a:pt x="154570" y="35669"/>
                      <a:pt x="150353" y="42193"/>
                    </a:cubicBezTo>
                    <a:lnTo>
                      <a:pt x="142689" y="53727"/>
                    </a:lnTo>
                    <a:lnTo>
                      <a:pt x="142689" y="107417"/>
                    </a:lnTo>
                    <a:lnTo>
                      <a:pt x="143507" y="109798"/>
                    </a:lnTo>
                    <a:cubicBezTo>
                      <a:pt x="146062" y="109798"/>
                      <a:pt x="145566" y="115317"/>
                      <a:pt x="142019" y="126355"/>
                    </a:cubicBezTo>
                    <a:cubicBezTo>
                      <a:pt x="114163" y="123255"/>
                      <a:pt x="82190" y="123106"/>
                      <a:pt x="46100" y="125909"/>
                    </a:cubicBezTo>
                    <a:cubicBezTo>
                      <a:pt x="44859" y="135955"/>
                      <a:pt x="37133" y="148977"/>
                      <a:pt x="22920" y="164976"/>
                    </a:cubicBezTo>
                    <a:cubicBezTo>
                      <a:pt x="7640" y="168821"/>
                      <a:pt x="0" y="165993"/>
                      <a:pt x="0" y="156493"/>
                    </a:cubicBezTo>
                    <a:lnTo>
                      <a:pt x="2307" y="67829"/>
                    </a:lnTo>
                    <a:cubicBezTo>
                      <a:pt x="2307" y="63637"/>
                      <a:pt x="1538" y="53033"/>
                      <a:pt x="0" y="36017"/>
                    </a:cubicBezTo>
                    <a:cubicBezTo>
                      <a:pt x="0" y="24557"/>
                      <a:pt x="0" y="17277"/>
                      <a:pt x="0" y="14176"/>
                    </a:cubicBezTo>
                    <a:cubicBezTo>
                      <a:pt x="0" y="6288"/>
                      <a:pt x="4973" y="4093"/>
                      <a:pt x="14920" y="7590"/>
                    </a:cubicBezTo>
                    <a:lnTo>
                      <a:pt x="46583" y="23403"/>
                    </a:lnTo>
                    <a:lnTo>
                      <a:pt x="88925" y="23403"/>
                    </a:lnTo>
                    <a:lnTo>
                      <a:pt x="104998" y="0"/>
                    </a:lnTo>
                    <a:close/>
                    <a:moveTo>
                      <a:pt x="86358" y="44649"/>
                    </a:moveTo>
                    <a:lnTo>
                      <a:pt x="46955" y="46695"/>
                    </a:lnTo>
                    <a:lnTo>
                      <a:pt x="46955" y="102729"/>
                    </a:lnTo>
                    <a:lnTo>
                      <a:pt x="86358" y="103175"/>
                    </a:lnTo>
                    <a:lnTo>
                      <a:pt x="86358" y="446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30" name="矩形 329"/>
          <p:cNvSpPr/>
          <p:nvPr/>
        </p:nvSpPr>
        <p:spPr>
          <a:xfrm rot="10800000">
            <a:off x="0" y="5792320"/>
            <a:ext cx="12192000" cy="1065680"/>
          </a:xfrm>
          <a:prstGeom prst="rect">
            <a:avLst/>
          </a:prstGeom>
          <a:gradFill>
            <a:gsLst>
              <a:gs pos="100000">
                <a:schemeClr val="accent1">
                  <a:alpha val="0"/>
                </a:schemeClr>
              </a:gs>
              <a:gs pos="72000">
                <a:schemeClr val="accent1">
                  <a:alpha val="0"/>
                </a:schemeClr>
              </a:gs>
              <a:gs pos="17000">
                <a:schemeClr val="accent1">
                  <a:alpha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2821706" y="2252943"/>
            <a:ext cx="654858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4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  <a:reflection blurRad="88900" stA="30000" endPos="26000" dist="12700" dir="5400000" sy="-100000" algn="bl" rotWithShape="0"/>
                </a:effectLst>
                <a:latin typeface="+mj-ea"/>
                <a:ea typeface="+mj-ea"/>
              </a:rPr>
              <a:t>教师岗位述职竞聘完毕</a:t>
            </a:r>
            <a:endParaRPr lang="zh-CN" altLang="en-US" sz="5400" b="0" dirty="0">
              <a:gradFill>
                <a:gsLst>
                  <a:gs pos="52000">
                    <a:schemeClr val="accent1">
                      <a:lumMod val="100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  <a:reflection blurRad="88900" stA="30000" endPos="26000" dist="12700" dir="5400000" sy="-100000" algn="bl" rotWithShape="0"/>
              </a:effectLst>
              <a:latin typeface="+mj-ea"/>
              <a:ea typeface="+mj-ea"/>
            </a:endParaRPr>
          </a:p>
        </p:txBody>
      </p:sp>
      <p:sp>
        <p:nvSpPr>
          <p:cNvPr id="210" name="文本框 209"/>
          <p:cNvSpPr txBox="1"/>
          <p:nvPr/>
        </p:nvSpPr>
        <p:spPr>
          <a:xfrm>
            <a:off x="2884007" y="2968228"/>
            <a:ext cx="640334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800" i="1" dirty="0">
                <a:solidFill>
                  <a:schemeClr val="accent1"/>
                </a:solidFill>
                <a:latin typeface="+mn-ea"/>
              </a:rPr>
              <a:t>TEACHING JOBS FOR MAKING A TEMPLATE</a:t>
            </a:r>
            <a:endParaRPr lang="zh-CN" altLang="en-US" sz="800" i="1" dirty="0">
              <a:solidFill>
                <a:schemeClr val="accent1"/>
              </a:solidFill>
              <a:latin typeface="+mn-ea"/>
            </a:endParaRPr>
          </a:p>
        </p:txBody>
      </p:sp>
      <p:pic>
        <p:nvPicPr>
          <p:cNvPr id="186" name="图片 18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5181600"/>
            <a:ext cx="12192000" cy="1676400"/>
          </a:xfrm>
          <a:custGeom>
            <a:avLst/>
            <a:gdLst>
              <a:gd name="connsiteX0" fmla="*/ 0 w 12192000"/>
              <a:gd name="connsiteY0" fmla="*/ 0 h 1601574"/>
              <a:gd name="connsiteX1" fmla="*/ 12192000 w 12192000"/>
              <a:gd name="connsiteY1" fmla="*/ 0 h 1601574"/>
              <a:gd name="connsiteX2" fmla="*/ 12192000 w 12192000"/>
              <a:gd name="connsiteY2" fmla="*/ 1601574 h 1601574"/>
              <a:gd name="connsiteX3" fmla="*/ 0 w 12192000"/>
              <a:gd name="connsiteY3" fmla="*/ 1601574 h 160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601574">
                <a:moveTo>
                  <a:pt x="0" y="0"/>
                </a:moveTo>
                <a:lnTo>
                  <a:pt x="12192000" y="0"/>
                </a:lnTo>
                <a:lnTo>
                  <a:pt x="12192000" y="1601574"/>
                </a:lnTo>
                <a:lnTo>
                  <a:pt x="0" y="1601574"/>
                </a:lnTo>
                <a:close/>
              </a:path>
            </a:pathLst>
          </a:custGeom>
        </p:spPr>
      </p:pic>
      <p:sp>
        <p:nvSpPr>
          <p:cNvPr id="187" name="文本框 186"/>
          <p:cNvSpPr txBox="1"/>
          <p:nvPr/>
        </p:nvSpPr>
        <p:spPr>
          <a:xfrm>
            <a:off x="4714852" y="1862418"/>
            <a:ext cx="27622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  <a:reflection blurRad="88900" stA="30000" endPos="26000" dist="12700" dir="5400000" sy="-100000" algn="bl" rotWithShape="0"/>
                </a:effectLst>
                <a:latin typeface="+mj-ea"/>
                <a:ea typeface="+mj-ea"/>
              </a:rPr>
              <a:t>逐梦韶华</a:t>
            </a:r>
            <a:r>
              <a:rPr lang="en-US" altLang="zh-CN" sz="24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  <a:reflection blurRad="88900" stA="30000" endPos="26000" dist="12700" dir="5400000" sy="-100000" algn="bl" rotWithShape="0"/>
                </a:effectLst>
                <a:latin typeface="+mj-ea"/>
                <a:ea typeface="+mj-ea"/>
              </a:rPr>
              <a:t>·</a:t>
            </a:r>
            <a:r>
              <a:rPr lang="zh-CN" altLang="en-US" sz="24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  <a:reflection blurRad="88900" stA="30000" endPos="26000" dist="12700" dir="5400000" sy="-100000" algn="bl" rotWithShape="0"/>
                </a:effectLst>
                <a:latin typeface="+mj-ea"/>
                <a:ea typeface="+mj-ea"/>
              </a:rPr>
              <a:t>绽放青春</a:t>
            </a:r>
            <a:endParaRPr lang="zh-CN" altLang="en-US" sz="2400" b="0" dirty="0">
              <a:gradFill>
                <a:gsLst>
                  <a:gs pos="52000">
                    <a:schemeClr val="accent1">
                      <a:lumMod val="100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  <a:reflection blurRad="88900" stA="30000" endPos="26000" dist="12700" dir="5400000" sy="-100000" algn="bl" rotWithShape="0"/>
              </a:effectLst>
              <a:latin typeface="+mj-ea"/>
              <a:ea typeface="+mj-ea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54"/>
          <p:cNvSpPr txBox="1"/>
          <p:nvPr/>
        </p:nvSpPr>
        <p:spPr>
          <a:xfrm>
            <a:off x="4136647" y="941794"/>
            <a:ext cx="3918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7200" b="0" i="0" u="none" strike="noStrike" cap="none" spc="0" normalizeH="0" baseline="0">
                <a:ln>
                  <a:gradFill>
                    <a:gsLst>
                      <a:gs pos="0">
                        <a:schemeClr val="accent1"/>
                      </a:gs>
                      <a:gs pos="80000">
                        <a:schemeClr val="accent1">
                          <a:alpha val="0"/>
                        </a:schemeClr>
                      </a:gs>
                    </a:gsLst>
                    <a:lin ang="5400000" scaled="1"/>
                  </a:gradFill>
                </a:ln>
                <a:gradFill>
                  <a:gsLst>
                    <a:gs pos="0">
                      <a:schemeClr val="accent1">
                        <a:alpha val="30000"/>
                      </a:schemeClr>
                    </a:gs>
                    <a:gs pos="86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</a:defRPr>
            </a:lvl1pPr>
          </a:lstStyle>
          <a:p>
            <a:r>
              <a:rPr lang="en-US" altLang="zh-CN" sz="3600" dirty="0">
                <a:ln>
                  <a:noFill/>
                </a:ln>
                <a:gradFill>
                  <a:gsLst>
                    <a:gs pos="0">
                      <a:schemeClr val="accent1">
                        <a:alpha val="30000"/>
                      </a:schemeClr>
                    </a:gs>
                    <a:gs pos="91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</a:rPr>
              <a:t>CONTENTS</a:t>
            </a:r>
            <a:endParaRPr lang="en-US" altLang="zh-CN" sz="3600" dirty="0">
              <a:ln>
                <a:noFill/>
              </a:ln>
              <a:gradFill>
                <a:gsLst>
                  <a:gs pos="0">
                    <a:schemeClr val="accent1">
                      <a:alpha val="30000"/>
                    </a:schemeClr>
                  </a:gs>
                  <a:gs pos="91000">
                    <a:schemeClr val="accent1">
                      <a:alpha val="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7027547" y="875212"/>
            <a:ext cx="1916583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H="1">
            <a:off x="3247870" y="875212"/>
            <a:ext cx="1916583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本框 68"/>
          <p:cNvSpPr txBox="1"/>
          <p:nvPr/>
        </p:nvSpPr>
        <p:spPr>
          <a:xfrm>
            <a:off x="5367275" y="463819"/>
            <a:ext cx="14574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5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  <a:reflection blurRad="88900" stA="30000" endPos="26000" dist="12700" dir="5400000" sy="-100000" algn="bl" rotWithShape="0"/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目录</a:t>
            </a:r>
            <a:endParaRPr lang="en-US" altLang="zh-CN" dirty="0"/>
          </a:p>
        </p:txBody>
      </p:sp>
      <p:sp>
        <p:nvSpPr>
          <p:cNvPr id="89" name="椭圆 88"/>
          <p:cNvSpPr/>
          <p:nvPr/>
        </p:nvSpPr>
        <p:spPr>
          <a:xfrm>
            <a:off x="676474" y="2127041"/>
            <a:ext cx="3207584" cy="3207582"/>
          </a:xfrm>
          <a:prstGeom prst="ellipse">
            <a:avLst/>
          </a:prstGeom>
          <a:gradFill>
            <a:gsLst>
              <a:gs pos="0">
                <a:schemeClr val="accent1">
                  <a:alpha val="15000"/>
                </a:schemeClr>
              </a:gs>
              <a:gs pos="100000">
                <a:schemeClr val="accent1">
                  <a:alpha val="0"/>
                  <a:lumMod val="30000"/>
                  <a:lumOff val="70000"/>
                </a:schemeClr>
              </a:gs>
            </a:gsLst>
            <a:lin ang="5400000" scaled="1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90" name="椭圆 89"/>
          <p:cNvSpPr/>
          <p:nvPr/>
        </p:nvSpPr>
        <p:spPr>
          <a:xfrm>
            <a:off x="1096336" y="2546902"/>
            <a:ext cx="2367861" cy="2367859"/>
          </a:xfrm>
          <a:prstGeom prst="ellipse">
            <a:avLst/>
          </a:prstGeom>
          <a:gradFill>
            <a:gsLst>
              <a:gs pos="0">
                <a:schemeClr val="accent1">
                  <a:alpha val="25000"/>
                </a:schemeClr>
              </a:gs>
              <a:gs pos="100000">
                <a:schemeClr val="accent1">
                  <a:alpha val="0"/>
                  <a:lumMod val="30000"/>
                  <a:lumOff val="70000"/>
                </a:schemeClr>
              </a:gs>
            </a:gsLst>
            <a:lin ang="5400000" scaled="1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71" name="文本框 70"/>
          <p:cNvSpPr txBox="1"/>
          <p:nvPr/>
        </p:nvSpPr>
        <p:spPr>
          <a:xfrm>
            <a:off x="1241121" y="3919162"/>
            <a:ext cx="210502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zh-CN" sz="900" i="1" dirty="0">
                <a:solidFill>
                  <a:schemeClr val="accent1"/>
                </a:solidFill>
                <a:latin typeface="+mn-ea"/>
              </a:rPr>
              <a:t>Personal experience</a:t>
            </a:r>
            <a:endParaRPr lang="zh-CN" altLang="en-US" sz="900" i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1490456" y="2802189"/>
            <a:ext cx="1545442" cy="927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0" i="0" u="none" strike="noStrike" kern="1200" cap="none" spc="0" normalizeH="0" baseline="0" noProof="0" dirty="0">
                <a:gradFill>
                  <a:gsLst>
                    <a:gs pos="0">
                      <a:schemeClr val="accent1">
                        <a:alpha val="72000"/>
                      </a:schemeClr>
                    </a:gs>
                    <a:gs pos="69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  <a:cs typeface="+mn-cs"/>
              </a:rPr>
              <a:t>01</a:t>
            </a:r>
            <a:endParaRPr kumimoji="0" lang="zh-CN" altLang="en-US" sz="5400" b="0" i="0" u="none" strike="noStrike" kern="1200" cap="none" spc="0" normalizeH="0" baseline="0" noProof="0" dirty="0">
              <a:gradFill>
                <a:gsLst>
                  <a:gs pos="0">
                    <a:schemeClr val="accent1">
                      <a:alpha val="72000"/>
                    </a:schemeClr>
                  </a:gs>
                  <a:gs pos="69000">
                    <a:schemeClr val="accent1">
                      <a:alpha val="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669925" y="3270943"/>
            <a:ext cx="326359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5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  <a:reflection blurRad="88900" stA="30000" endPos="26000" dist="12700" dir="5400000" sy="-100000" algn="bl" rotWithShape="0"/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dirty="0"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</a:rPr>
              <a:t>个人经历</a:t>
            </a:r>
            <a:endParaRPr lang="zh-CN" altLang="en-US" sz="4400" dirty="0"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4470750" y="2127041"/>
            <a:ext cx="3207584" cy="3207582"/>
          </a:xfrm>
          <a:prstGeom prst="ellipse">
            <a:avLst/>
          </a:prstGeom>
          <a:gradFill>
            <a:gsLst>
              <a:gs pos="0">
                <a:schemeClr val="accent1">
                  <a:alpha val="15000"/>
                </a:schemeClr>
              </a:gs>
              <a:gs pos="100000">
                <a:schemeClr val="accent1">
                  <a:alpha val="0"/>
                  <a:lumMod val="30000"/>
                  <a:lumOff val="70000"/>
                </a:schemeClr>
              </a:gs>
            </a:gsLst>
            <a:lin ang="5400000" scaled="1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99" name="椭圆 98"/>
          <p:cNvSpPr/>
          <p:nvPr/>
        </p:nvSpPr>
        <p:spPr>
          <a:xfrm>
            <a:off x="4890612" y="2546902"/>
            <a:ext cx="2367861" cy="2367859"/>
          </a:xfrm>
          <a:prstGeom prst="ellipse">
            <a:avLst/>
          </a:prstGeom>
          <a:gradFill>
            <a:gsLst>
              <a:gs pos="0">
                <a:schemeClr val="accent1">
                  <a:alpha val="25000"/>
                </a:schemeClr>
              </a:gs>
              <a:gs pos="100000">
                <a:schemeClr val="accent1">
                  <a:alpha val="0"/>
                  <a:lumMod val="30000"/>
                  <a:lumOff val="70000"/>
                </a:schemeClr>
              </a:gs>
            </a:gsLst>
            <a:lin ang="5400000" scaled="1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95" name="文本框 94"/>
          <p:cNvSpPr txBox="1"/>
          <p:nvPr/>
        </p:nvSpPr>
        <p:spPr>
          <a:xfrm>
            <a:off x="5035397" y="3919162"/>
            <a:ext cx="210502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zh-CN" sz="900" i="1" dirty="0">
                <a:solidFill>
                  <a:schemeClr val="accent1"/>
                </a:solidFill>
                <a:latin typeface="+mn-ea"/>
              </a:rPr>
              <a:t>Honor and ability</a:t>
            </a:r>
            <a:endParaRPr lang="en-US" altLang="zh-CN" sz="900" i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5284732" y="2802189"/>
            <a:ext cx="1545442" cy="927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400" b="0" i="0" u="none" strike="noStrike" cap="none" spc="0" normalizeH="0" baseline="0">
                <a:gradFill>
                  <a:gsLst>
                    <a:gs pos="0">
                      <a:schemeClr val="accent1">
                        <a:alpha val="72000"/>
                      </a:schemeClr>
                    </a:gs>
                    <a:gs pos="69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</a:defRPr>
            </a:lvl1pPr>
          </a:lstStyle>
          <a:p>
            <a:r>
              <a:rPr lang="en-US" altLang="zh-CN" dirty="0"/>
              <a:t>02</a:t>
            </a:r>
            <a:endParaRPr lang="zh-CN" altLang="en-US" dirty="0"/>
          </a:p>
        </p:txBody>
      </p:sp>
      <p:sp>
        <p:nvSpPr>
          <p:cNvPr id="96" name="文本框 95"/>
          <p:cNvSpPr txBox="1"/>
          <p:nvPr/>
        </p:nvSpPr>
        <p:spPr>
          <a:xfrm>
            <a:off x="4464201" y="3270943"/>
            <a:ext cx="326359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5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  <a:reflection blurRad="88900" stA="30000" endPos="26000" dist="12700" dir="5400000" sy="-100000" algn="bl" rotWithShape="0"/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dirty="0"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</a:rPr>
              <a:t>荣誉与能力</a:t>
            </a:r>
            <a:endParaRPr lang="zh-CN" altLang="en-US" sz="4400" dirty="0"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8265026" y="2127041"/>
            <a:ext cx="3207584" cy="3207582"/>
            <a:chOff x="2994500" y="-141288"/>
            <a:chExt cx="6203000" cy="6203000"/>
          </a:xfrm>
        </p:grpSpPr>
        <p:sp>
          <p:nvSpPr>
            <p:cNvPr id="105" name="椭圆 104"/>
            <p:cNvSpPr/>
            <p:nvPr/>
          </p:nvSpPr>
          <p:spPr>
            <a:xfrm>
              <a:off x="2994500" y="-141288"/>
              <a:ext cx="6203000" cy="6203000"/>
            </a:xfrm>
            <a:prstGeom prst="ellipse">
              <a:avLst/>
            </a:prstGeom>
            <a:gradFill>
              <a:gsLst>
                <a:gs pos="0">
                  <a:schemeClr val="accent1">
                    <a:alpha val="15000"/>
                  </a:schemeClr>
                </a:gs>
                <a:gs pos="100000">
                  <a:schemeClr val="accent1">
                    <a:alpha val="0"/>
                    <a:lumMod val="30000"/>
                    <a:lumOff val="70000"/>
                  </a:schemeClr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3806451" y="670663"/>
              <a:ext cx="4579098" cy="4579098"/>
            </a:xfrm>
            <a:prstGeom prst="ellipse">
              <a:avLst/>
            </a:prstGeom>
            <a:gradFill>
              <a:gsLst>
                <a:gs pos="0">
                  <a:schemeClr val="accent1">
                    <a:alpha val="25000"/>
                  </a:schemeClr>
                </a:gs>
                <a:gs pos="100000">
                  <a:schemeClr val="accent1">
                    <a:alpha val="0"/>
                    <a:lumMod val="30000"/>
                    <a:lumOff val="70000"/>
                  </a:schemeClr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102" name="文本框 101"/>
          <p:cNvSpPr txBox="1"/>
          <p:nvPr/>
        </p:nvSpPr>
        <p:spPr>
          <a:xfrm>
            <a:off x="8829673" y="3919162"/>
            <a:ext cx="210502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zh-CN" sz="900" i="1" dirty="0">
                <a:solidFill>
                  <a:schemeClr val="accent1"/>
                </a:solidFill>
                <a:latin typeface="+mn-ea"/>
              </a:rPr>
              <a:t>Summary and outlook</a:t>
            </a:r>
            <a:endParaRPr lang="en-US" altLang="zh-CN" sz="900" i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9079008" y="2802189"/>
            <a:ext cx="1545442" cy="927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400" b="0" i="0" u="none" strike="noStrike" cap="none" spc="0" normalizeH="0" baseline="0">
                <a:gradFill>
                  <a:gsLst>
                    <a:gs pos="0">
                      <a:schemeClr val="accent1">
                        <a:alpha val="72000"/>
                      </a:schemeClr>
                    </a:gs>
                    <a:gs pos="69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ea"/>
                <a:ea typeface="+mj-ea"/>
              </a:defRPr>
            </a:lvl1pPr>
          </a:lstStyle>
          <a:p>
            <a:r>
              <a:rPr lang="en-US" altLang="zh-CN" dirty="0"/>
              <a:t>03</a:t>
            </a:r>
            <a:endParaRPr lang="zh-CN" altLang="en-US" dirty="0"/>
          </a:p>
        </p:txBody>
      </p:sp>
      <p:sp>
        <p:nvSpPr>
          <p:cNvPr id="103" name="文本框 102"/>
          <p:cNvSpPr txBox="1"/>
          <p:nvPr/>
        </p:nvSpPr>
        <p:spPr>
          <a:xfrm>
            <a:off x="8258477" y="3270943"/>
            <a:ext cx="326359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5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  <a:reflection blurRad="88900" stA="30000" endPos="26000" dist="12700" dir="5400000" sy="-100000" algn="bl" rotWithShape="0"/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dirty="0"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</a:rPr>
              <a:t>总结与展望</a:t>
            </a:r>
            <a:endParaRPr lang="zh-CN" altLang="en-US" sz="4400" dirty="0"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</a:endParaRPr>
          </a:p>
        </p:txBody>
      </p:sp>
      <p:sp>
        <p:nvSpPr>
          <p:cNvPr id="112" name="椭圆 111"/>
          <p:cNvSpPr/>
          <p:nvPr/>
        </p:nvSpPr>
        <p:spPr>
          <a:xfrm>
            <a:off x="11644051" y="4933428"/>
            <a:ext cx="1375297" cy="1375297"/>
          </a:xfrm>
          <a:prstGeom prst="ellipse">
            <a:avLst/>
          </a:prstGeom>
          <a:gradFill>
            <a:gsLst>
              <a:gs pos="16000">
                <a:schemeClr val="accent1">
                  <a:alpha val="19000"/>
                </a:schemeClr>
              </a:gs>
              <a:gs pos="100000">
                <a:schemeClr val="accent1">
                  <a:alpha val="0"/>
                </a:schemeClr>
              </a:gs>
            </a:gsLst>
            <a:lin ang="18900000" scaled="1"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椭圆 113"/>
          <p:cNvSpPr/>
          <p:nvPr/>
        </p:nvSpPr>
        <p:spPr>
          <a:xfrm>
            <a:off x="-388993" y="1638300"/>
            <a:ext cx="777986" cy="777986"/>
          </a:xfrm>
          <a:prstGeom prst="ellipse">
            <a:avLst/>
          </a:prstGeom>
          <a:gradFill>
            <a:gsLst>
              <a:gs pos="16000">
                <a:schemeClr val="accent1">
                  <a:alpha val="21000"/>
                </a:schemeClr>
              </a:gs>
              <a:gs pos="100000">
                <a:schemeClr val="accent1">
                  <a:alpha val="0"/>
                </a:schemeClr>
              </a:gs>
            </a:gsLst>
            <a:lin ang="18900000" scaled="1"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cholarship_174830"/>
          <p:cNvSpPr>
            <a:spLocks noChangeAspect="1"/>
          </p:cNvSpPr>
          <p:nvPr/>
        </p:nvSpPr>
        <p:spPr bwMode="auto">
          <a:xfrm>
            <a:off x="1738285" y="2134831"/>
            <a:ext cx="785178" cy="783618"/>
          </a:xfrm>
          <a:custGeom>
            <a:avLst/>
            <a:gdLst>
              <a:gd name="connsiteX0" fmla="*/ 127047 w 579692"/>
              <a:gd name="connsiteY0" fmla="*/ 542585 h 578540"/>
              <a:gd name="connsiteX1" fmla="*/ 127047 w 579692"/>
              <a:gd name="connsiteY1" fmla="*/ 560902 h 578540"/>
              <a:gd name="connsiteX2" fmla="*/ 144711 w 579692"/>
              <a:gd name="connsiteY2" fmla="*/ 560902 h 578540"/>
              <a:gd name="connsiteX3" fmla="*/ 144711 w 579692"/>
              <a:gd name="connsiteY3" fmla="*/ 542585 h 578540"/>
              <a:gd name="connsiteX4" fmla="*/ 81527 w 579692"/>
              <a:gd name="connsiteY4" fmla="*/ 542585 h 578540"/>
              <a:gd name="connsiteX5" fmla="*/ 81527 w 579692"/>
              <a:gd name="connsiteY5" fmla="*/ 560902 h 578540"/>
              <a:gd name="connsiteX6" fmla="*/ 108703 w 579692"/>
              <a:gd name="connsiteY6" fmla="*/ 560902 h 578540"/>
              <a:gd name="connsiteX7" fmla="*/ 108703 w 579692"/>
              <a:gd name="connsiteY7" fmla="*/ 542585 h 578540"/>
              <a:gd name="connsiteX8" fmla="*/ 36008 w 579692"/>
              <a:gd name="connsiteY8" fmla="*/ 542585 h 578540"/>
              <a:gd name="connsiteX9" fmla="*/ 36008 w 579692"/>
              <a:gd name="connsiteY9" fmla="*/ 560902 h 578540"/>
              <a:gd name="connsiteX10" fmla="*/ 63184 w 579692"/>
              <a:gd name="connsiteY10" fmla="*/ 560902 h 578540"/>
              <a:gd name="connsiteX11" fmla="*/ 63184 w 579692"/>
              <a:gd name="connsiteY11" fmla="*/ 542585 h 578540"/>
              <a:gd name="connsiteX12" fmla="*/ 199156 w 579692"/>
              <a:gd name="connsiteY12" fmla="*/ 542583 h 578540"/>
              <a:gd name="connsiteX13" fmla="*/ 199156 w 579692"/>
              <a:gd name="connsiteY13" fmla="*/ 560901 h 578540"/>
              <a:gd name="connsiteX14" fmla="*/ 562024 w 579692"/>
              <a:gd name="connsiteY14" fmla="*/ 560901 h 578540"/>
              <a:gd name="connsiteX15" fmla="*/ 562024 w 579692"/>
              <a:gd name="connsiteY15" fmla="*/ 542583 h 578540"/>
              <a:gd name="connsiteX16" fmla="*/ 108703 w 579692"/>
              <a:gd name="connsiteY16" fmla="*/ 506630 h 578540"/>
              <a:gd name="connsiteX17" fmla="*/ 108703 w 579692"/>
              <a:gd name="connsiteY17" fmla="*/ 524268 h 578540"/>
              <a:gd name="connsiteX18" fmla="*/ 144711 w 579692"/>
              <a:gd name="connsiteY18" fmla="*/ 524268 h 578540"/>
              <a:gd name="connsiteX19" fmla="*/ 144711 w 579692"/>
              <a:gd name="connsiteY19" fmla="*/ 506630 h 578540"/>
              <a:gd name="connsiteX20" fmla="*/ 72695 w 579692"/>
              <a:gd name="connsiteY20" fmla="*/ 506630 h 578540"/>
              <a:gd name="connsiteX21" fmla="*/ 72695 w 579692"/>
              <a:gd name="connsiteY21" fmla="*/ 524268 h 578540"/>
              <a:gd name="connsiteX22" fmla="*/ 90360 w 579692"/>
              <a:gd name="connsiteY22" fmla="*/ 524268 h 578540"/>
              <a:gd name="connsiteX23" fmla="*/ 90360 w 579692"/>
              <a:gd name="connsiteY23" fmla="*/ 506630 h 578540"/>
              <a:gd name="connsiteX24" fmla="*/ 36008 w 579692"/>
              <a:gd name="connsiteY24" fmla="*/ 506630 h 578540"/>
              <a:gd name="connsiteX25" fmla="*/ 36008 w 579692"/>
              <a:gd name="connsiteY25" fmla="*/ 524268 h 578540"/>
              <a:gd name="connsiteX26" fmla="*/ 54352 w 579692"/>
              <a:gd name="connsiteY26" fmla="*/ 524268 h 578540"/>
              <a:gd name="connsiteX27" fmla="*/ 54352 w 579692"/>
              <a:gd name="connsiteY27" fmla="*/ 506630 h 578540"/>
              <a:gd name="connsiteX28" fmla="*/ 199156 w 579692"/>
              <a:gd name="connsiteY28" fmla="*/ 506626 h 578540"/>
              <a:gd name="connsiteX29" fmla="*/ 199156 w 579692"/>
              <a:gd name="connsiteY29" fmla="*/ 524265 h 578540"/>
              <a:gd name="connsiteX30" fmla="*/ 562024 w 579692"/>
              <a:gd name="connsiteY30" fmla="*/ 524265 h 578540"/>
              <a:gd name="connsiteX31" fmla="*/ 562024 w 579692"/>
              <a:gd name="connsiteY31" fmla="*/ 506626 h 578540"/>
              <a:gd name="connsiteX32" fmla="*/ 117535 w 579692"/>
              <a:gd name="connsiteY32" fmla="*/ 469997 h 578540"/>
              <a:gd name="connsiteX33" fmla="*/ 117535 w 579692"/>
              <a:gd name="connsiteY33" fmla="*/ 488313 h 578540"/>
              <a:gd name="connsiteX34" fmla="*/ 135879 w 579692"/>
              <a:gd name="connsiteY34" fmla="*/ 488313 h 578540"/>
              <a:gd name="connsiteX35" fmla="*/ 135879 w 579692"/>
              <a:gd name="connsiteY35" fmla="*/ 469997 h 578540"/>
              <a:gd name="connsiteX36" fmla="*/ 72695 w 579692"/>
              <a:gd name="connsiteY36" fmla="*/ 469997 h 578540"/>
              <a:gd name="connsiteX37" fmla="*/ 72695 w 579692"/>
              <a:gd name="connsiteY37" fmla="*/ 488313 h 578540"/>
              <a:gd name="connsiteX38" fmla="*/ 99871 w 579692"/>
              <a:gd name="connsiteY38" fmla="*/ 488313 h 578540"/>
              <a:gd name="connsiteX39" fmla="*/ 99871 w 579692"/>
              <a:gd name="connsiteY39" fmla="*/ 469997 h 578540"/>
              <a:gd name="connsiteX40" fmla="*/ 27176 w 579692"/>
              <a:gd name="connsiteY40" fmla="*/ 469997 h 578540"/>
              <a:gd name="connsiteX41" fmla="*/ 27176 w 579692"/>
              <a:gd name="connsiteY41" fmla="*/ 488313 h 578540"/>
              <a:gd name="connsiteX42" fmla="*/ 54352 w 579692"/>
              <a:gd name="connsiteY42" fmla="*/ 488313 h 578540"/>
              <a:gd name="connsiteX43" fmla="*/ 54352 w 579692"/>
              <a:gd name="connsiteY43" fmla="*/ 469997 h 578540"/>
              <a:gd name="connsiteX44" fmla="*/ 199156 w 579692"/>
              <a:gd name="connsiteY44" fmla="*/ 469990 h 578540"/>
              <a:gd name="connsiteX45" fmla="*/ 199156 w 579692"/>
              <a:gd name="connsiteY45" fmla="*/ 488308 h 578540"/>
              <a:gd name="connsiteX46" fmla="*/ 562024 w 579692"/>
              <a:gd name="connsiteY46" fmla="*/ 488308 h 578540"/>
              <a:gd name="connsiteX47" fmla="*/ 562024 w 579692"/>
              <a:gd name="connsiteY47" fmla="*/ 469990 h 578540"/>
              <a:gd name="connsiteX48" fmla="*/ 127047 w 579692"/>
              <a:gd name="connsiteY48" fmla="*/ 434042 h 578540"/>
              <a:gd name="connsiteX49" fmla="*/ 127047 w 579692"/>
              <a:gd name="connsiteY49" fmla="*/ 452358 h 578540"/>
              <a:gd name="connsiteX50" fmla="*/ 144711 w 579692"/>
              <a:gd name="connsiteY50" fmla="*/ 452358 h 578540"/>
              <a:gd name="connsiteX51" fmla="*/ 144711 w 579692"/>
              <a:gd name="connsiteY51" fmla="*/ 434042 h 578540"/>
              <a:gd name="connsiteX52" fmla="*/ 81527 w 579692"/>
              <a:gd name="connsiteY52" fmla="*/ 434042 h 578540"/>
              <a:gd name="connsiteX53" fmla="*/ 81527 w 579692"/>
              <a:gd name="connsiteY53" fmla="*/ 452358 h 578540"/>
              <a:gd name="connsiteX54" fmla="*/ 108703 w 579692"/>
              <a:gd name="connsiteY54" fmla="*/ 452358 h 578540"/>
              <a:gd name="connsiteX55" fmla="*/ 108703 w 579692"/>
              <a:gd name="connsiteY55" fmla="*/ 434042 h 578540"/>
              <a:gd name="connsiteX56" fmla="*/ 36008 w 579692"/>
              <a:gd name="connsiteY56" fmla="*/ 434042 h 578540"/>
              <a:gd name="connsiteX57" fmla="*/ 36008 w 579692"/>
              <a:gd name="connsiteY57" fmla="*/ 452358 h 578540"/>
              <a:gd name="connsiteX58" fmla="*/ 63184 w 579692"/>
              <a:gd name="connsiteY58" fmla="*/ 452358 h 578540"/>
              <a:gd name="connsiteX59" fmla="*/ 63184 w 579692"/>
              <a:gd name="connsiteY59" fmla="*/ 434042 h 578540"/>
              <a:gd name="connsiteX60" fmla="*/ 199156 w 579692"/>
              <a:gd name="connsiteY60" fmla="*/ 434032 h 578540"/>
              <a:gd name="connsiteX61" fmla="*/ 199156 w 579692"/>
              <a:gd name="connsiteY61" fmla="*/ 452350 h 578540"/>
              <a:gd name="connsiteX62" fmla="*/ 562024 w 579692"/>
              <a:gd name="connsiteY62" fmla="*/ 452350 h 578540"/>
              <a:gd name="connsiteX63" fmla="*/ 562024 w 579692"/>
              <a:gd name="connsiteY63" fmla="*/ 434032 h 578540"/>
              <a:gd name="connsiteX64" fmla="*/ 117535 w 579692"/>
              <a:gd name="connsiteY64" fmla="*/ 398087 h 578540"/>
              <a:gd name="connsiteX65" fmla="*/ 117535 w 579692"/>
              <a:gd name="connsiteY65" fmla="*/ 415725 h 578540"/>
              <a:gd name="connsiteX66" fmla="*/ 135879 w 579692"/>
              <a:gd name="connsiteY66" fmla="*/ 415725 h 578540"/>
              <a:gd name="connsiteX67" fmla="*/ 135879 w 579692"/>
              <a:gd name="connsiteY67" fmla="*/ 398087 h 578540"/>
              <a:gd name="connsiteX68" fmla="*/ 63184 w 579692"/>
              <a:gd name="connsiteY68" fmla="*/ 398087 h 578540"/>
              <a:gd name="connsiteX69" fmla="*/ 63184 w 579692"/>
              <a:gd name="connsiteY69" fmla="*/ 415725 h 578540"/>
              <a:gd name="connsiteX70" fmla="*/ 99871 w 579692"/>
              <a:gd name="connsiteY70" fmla="*/ 415725 h 578540"/>
              <a:gd name="connsiteX71" fmla="*/ 99871 w 579692"/>
              <a:gd name="connsiteY71" fmla="*/ 398087 h 578540"/>
              <a:gd name="connsiteX72" fmla="*/ 27176 w 579692"/>
              <a:gd name="connsiteY72" fmla="*/ 398087 h 578540"/>
              <a:gd name="connsiteX73" fmla="*/ 27176 w 579692"/>
              <a:gd name="connsiteY73" fmla="*/ 415725 h 578540"/>
              <a:gd name="connsiteX74" fmla="*/ 45519 w 579692"/>
              <a:gd name="connsiteY74" fmla="*/ 415725 h 578540"/>
              <a:gd name="connsiteX75" fmla="*/ 45519 w 579692"/>
              <a:gd name="connsiteY75" fmla="*/ 398087 h 578540"/>
              <a:gd name="connsiteX76" fmla="*/ 127047 w 579692"/>
              <a:gd name="connsiteY76" fmla="*/ 361453 h 578540"/>
              <a:gd name="connsiteX77" fmla="*/ 127047 w 579692"/>
              <a:gd name="connsiteY77" fmla="*/ 379770 h 578540"/>
              <a:gd name="connsiteX78" fmla="*/ 144711 w 579692"/>
              <a:gd name="connsiteY78" fmla="*/ 379770 h 578540"/>
              <a:gd name="connsiteX79" fmla="*/ 144711 w 579692"/>
              <a:gd name="connsiteY79" fmla="*/ 361453 h 578540"/>
              <a:gd name="connsiteX80" fmla="*/ 135879 w 579692"/>
              <a:gd name="connsiteY80" fmla="*/ 361453 h 578540"/>
              <a:gd name="connsiteX81" fmla="*/ 81527 w 579692"/>
              <a:gd name="connsiteY81" fmla="*/ 361453 h 578540"/>
              <a:gd name="connsiteX82" fmla="*/ 81527 w 579692"/>
              <a:gd name="connsiteY82" fmla="*/ 379770 h 578540"/>
              <a:gd name="connsiteX83" fmla="*/ 108703 w 579692"/>
              <a:gd name="connsiteY83" fmla="*/ 379770 h 578540"/>
              <a:gd name="connsiteX84" fmla="*/ 108703 w 579692"/>
              <a:gd name="connsiteY84" fmla="*/ 361453 h 578540"/>
              <a:gd name="connsiteX85" fmla="*/ 36008 w 579692"/>
              <a:gd name="connsiteY85" fmla="*/ 361453 h 578540"/>
              <a:gd name="connsiteX86" fmla="*/ 36008 w 579692"/>
              <a:gd name="connsiteY86" fmla="*/ 379770 h 578540"/>
              <a:gd name="connsiteX87" fmla="*/ 63184 w 579692"/>
              <a:gd name="connsiteY87" fmla="*/ 379770 h 578540"/>
              <a:gd name="connsiteX88" fmla="*/ 63184 w 579692"/>
              <a:gd name="connsiteY88" fmla="*/ 361453 h 578540"/>
              <a:gd name="connsiteX89" fmla="*/ 90360 w 579692"/>
              <a:gd name="connsiteY89" fmla="*/ 325498 h 578540"/>
              <a:gd name="connsiteX90" fmla="*/ 90360 w 579692"/>
              <a:gd name="connsiteY90" fmla="*/ 343815 h 578540"/>
              <a:gd name="connsiteX91" fmla="*/ 127047 w 579692"/>
              <a:gd name="connsiteY91" fmla="*/ 343815 h 578540"/>
              <a:gd name="connsiteX92" fmla="*/ 127047 w 579692"/>
              <a:gd name="connsiteY92" fmla="*/ 325498 h 578540"/>
              <a:gd name="connsiteX93" fmla="*/ 54352 w 579692"/>
              <a:gd name="connsiteY93" fmla="*/ 325498 h 578540"/>
              <a:gd name="connsiteX94" fmla="*/ 54352 w 579692"/>
              <a:gd name="connsiteY94" fmla="*/ 343815 h 578540"/>
              <a:gd name="connsiteX95" fmla="*/ 72695 w 579692"/>
              <a:gd name="connsiteY95" fmla="*/ 343815 h 578540"/>
              <a:gd name="connsiteX96" fmla="*/ 72695 w 579692"/>
              <a:gd name="connsiteY96" fmla="*/ 325498 h 578540"/>
              <a:gd name="connsiteX97" fmla="*/ 18344 w 579692"/>
              <a:gd name="connsiteY97" fmla="*/ 325498 h 578540"/>
              <a:gd name="connsiteX98" fmla="*/ 18344 w 579692"/>
              <a:gd name="connsiteY98" fmla="*/ 343815 h 578540"/>
              <a:gd name="connsiteX99" fmla="*/ 27176 w 579692"/>
              <a:gd name="connsiteY99" fmla="*/ 343815 h 578540"/>
              <a:gd name="connsiteX100" fmla="*/ 36008 w 579692"/>
              <a:gd name="connsiteY100" fmla="*/ 343815 h 578540"/>
              <a:gd name="connsiteX101" fmla="*/ 36008 w 579692"/>
              <a:gd name="connsiteY101" fmla="*/ 325498 h 578540"/>
              <a:gd name="connsiteX102" fmla="*/ 8832 w 579692"/>
              <a:gd name="connsiteY102" fmla="*/ 307181 h 578540"/>
              <a:gd name="connsiteX103" fmla="*/ 135879 w 579692"/>
              <a:gd name="connsiteY103" fmla="*/ 307181 h 578540"/>
              <a:gd name="connsiteX104" fmla="*/ 144711 w 579692"/>
              <a:gd name="connsiteY104" fmla="*/ 316679 h 578540"/>
              <a:gd name="connsiteX105" fmla="*/ 144711 w 579692"/>
              <a:gd name="connsiteY105" fmla="*/ 343815 h 578540"/>
              <a:gd name="connsiteX106" fmla="*/ 154223 w 579692"/>
              <a:gd name="connsiteY106" fmla="*/ 343815 h 578540"/>
              <a:gd name="connsiteX107" fmla="*/ 163055 w 579692"/>
              <a:gd name="connsiteY107" fmla="*/ 352634 h 578540"/>
              <a:gd name="connsiteX108" fmla="*/ 163055 w 579692"/>
              <a:gd name="connsiteY108" fmla="*/ 388589 h 578540"/>
              <a:gd name="connsiteX109" fmla="*/ 154223 w 579692"/>
              <a:gd name="connsiteY109" fmla="*/ 398087 h 578540"/>
              <a:gd name="connsiteX110" fmla="*/ 154223 w 579692"/>
              <a:gd name="connsiteY110" fmla="*/ 415725 h 578540"/>
              <a:gd name="connsiteX111" fmla="*/ 163055 w 579692"/>
              <a:gd name="connsiteY111" fmla="*/ 425222 h 578540"/>
              <a:gd name="connsiteX112" fmla="*/ 163055 w 579692"/>
              <a:gd name="connsiteY112" fmla="*/ 461177 h 578540"/>
              <a:gd name="connsiteX113" fmla="*/ 154223 w 579692"/>
              <a:gd name="connsiteY113" fmla="*/ 469997 h 578540"/>
              <a:gd name="connsiteX114" fmla="*/ 154223 w 579692"/>
              <a:gd name="connsiteY114" fmla="*/ 488313 h 578540"/>
              <a:gd name="connsiteX115" fmla="*/ 163055 w 579692"/>
              <a:gd name="connsiteY115" fmla="*/ 497133 h 578540"/>
              <a:gd name="connsiteX116" fmla="*/ 163055 w 579692"/>
              <a:gd name="connsiteY116" fmla="*/ 533766 h 578540"/>
              <a:gd name="connsiteX117" fmla="*/ 163055 w 579692"/>
              <a:gd name="connsiteY117" fmla="*/ 569721 h 578540"/>
              <a:gd name="connsiteX118" fmla="*/ 154223 w 579692"/>
              <a:gd name="connsiteY118" fmla="*/ 578540 h 578540"/>
              <a:gd name="connsiteX119" fmla="*/ 27176 w 579692"/>
              <a:gd name="connsiteY119" fmla="*/ 578540 h 578540"/>
              <a:gd name="connsiteX120" fmla="*/ 18344 w 579692"/>
              <a:gd name="connsiteY120" fmla="*/ 569721 h 578540"/>
              <a:gd name="connsiteX121" fmla="*/ 18344 w 579692"/>
              <a:gd name="connsiteY121" fmla="*/ 533766 h 578540"/>
              <a:gd name="connsiteX122" fmla="*/ 18344 w 579692"/>
              <a:gd name="connsiteY122" fmla="*/ 506630 h 578540"/>
              <a:gd name="connsiteX123" fmla="*/ 8832 w 579692"/>
              <a:gd name="connsiteY123" fmla="*/ 497133 h 578540"/>
              <a:gd name="connsiteX124" fmla="*/ 8832 w 579692"/>
              <a:gd name="connsiteY124" fmla="*/ 461177 h 578540"/>
              <a:gd name="connsiteX125" fmla="*/ 18344 w 579692"/>
              <a:gd name="connsiteY125" fmla="*/ 452358 h 578540"/>
              <a:gd name="connsiteX126" fmla="*/ 18344 w 579692"/>
              <a:gd name="connsiteY126" fmla="*/ 434042 h 578540"/>
              <a:gd name="connsiteX127" fmla="*/ 8832 w 579692"/>
              <a:gd name="connsiteY127" fmla="*/ 425222 h 578540"/>
              <a:gd name="connsiteX128" fmla="*/ 8832 w 579692"/>
              <a:gd name="connsiteY128" fmla="*/ 388589 h 578540"/>
              <a:gd name="connsiteX129" fmla="*/ 18344 w 579692"/>
              <a:gd name="connsiteY129" fmla="*/ 379770 h 578540"/>
              <a:gd name="connsiteX130" fmla="*/ 18344 w 579692"/>
              <a:gd name="connsiteY130" fmla="*/ 361453 h 578540"/>
              <a:gd name="connsiteX131" fmla="*/ 8832 w 579692"/>
              <a:gd name="connsiteY131" fmla="*/ 361453 h 578540"/>
              <a:gd name="connsiteX132" fmla="*/ 0 w 579692"/>
              <a:gd name="connsiteY132" fmla="*/ 352634 h 578540"/>
              <a:gd name="connsiteX133" fmla="*/ 0 w 579692"/>
              <a:gd name="connsiteY133" fmla="*/ 316679 h 578540"/>
              <a:gd name="connsiteX134" fmla="*/ 8832 w 579692"/>
              <a:gd name="connsiteY134" fmla="*/ 307181 h 578540"/>
              <a:gd name="connsiteX135" fmla="*/ 380590 w 579692"/>
              <a:gd name="connsiteY135" fmla="*/ 289522 h 578540"/>
              <a:gd name="connsiteX136" fmla="*/ 353404 w 579692"/>
              <a:gd name="connsiteY136" fmla="*/ 316683 h 578540"/>
              <a:gd name="connsiteX137" fmla="*/ 380590 w 579692"/>
              <a:gd name="connsiteY137" fmla="*/ 343843 h 578540"/>
              <a:gd name="connsiteX138" fmla="*/ 407775 w 579692"/>
              <a:gd name="connsiteY138" fmla="*/ 316683 h 578540"/>
              <a:gd name="connsiteX139" fmla="*/ 380590 w 579692"/>
              <a:gd name="connsiteY139" fmla="*/ 289522 h 578540"/>
              <a:gd name="connsiteX140" fmla="*/ 380590 w 579692"/>
              <a:gd name="connsiteY140" fmla="*/ 271189 h 578540"/>
              <a:gd name="connsiteX141" fmla="*/ 426125 w 579692"/>
              <a:gd name="connsiteY141" fmla="*/ 316683 h 578540"/>
              <a:gd name="connsiteX142" fmla="*/ 380590 w 579692"/>
              <a:gd name="connsiteY142" fmla="*/ 361497 h 578540"/>
              <a:gd name="connsiteX143" fmla="*/ 335054 w 579692"/>
              <a:gd name="connsiteY143" fmla="*/ 316683 h 578540"/>
              <a:gd name="connsiteX144" fmla="*/ 380590 w 579692"/>
              <a:gd name="connsiteY144" fmla="*/ 271189 h 578540"/>
              <a:gd name="connsiteX145" fmla="*/ 271152 w 579692"/>
              <a:gd name="connsiteY145" fmla="*/ 252947 h 578540"/>
              <a:gd name="connsiteX146" fmla="*/ 235824 w 579692"/>
              <a:gd name="connsiteY146" fmla="*/ 288228 h 578540"/>
              <a:gd name="connsiteX147" fmla="*/ 235824 w 579692"/>
              <a:gd name="connsiteY147" fmla="*/ 344543 h 578540"/>
              <a:gd name="connsiteX148" fmla="*/ 271152 w 579692"/>
              <a:gd name="connsiteY148" fmla="*/ 379824 h 578540"/>
              <a:gd name="connsiteX149" fmla="*/ 489919 w 579692"/>
              <a:gd name="connsiteY149" fmla="*/ 379824 h 578540"/>
              <a:gd name="connsiteX150" fmla="*/ 525247 w 579692"/>
              <a:gd name="connsiteY150" fmla="*/ 344543 h 578540"/>
              <a:gd name="connsiteX151" fmla="*/ 525247 w 579692"/>
              <a:gd name="connsiteY151" fmla="*/ 288228 h 578540"/>
              <a:gd name="connsiteX152" fmla="*/ 489919 w 579692"/>
              <a:gd name="connsiteY152" fmla="*/ 252947 h 578540"/>
              <a:gd name="connsiteX153" fmla="*/ 263000 w 579692"/>
              <a:gd name="connsiteY153" fmla="*/ 235306 h 578540"/>
              <a:gd name="connsiteX154" fmla="*/ 498071 w 579692"/>
              <a:gd name="connsiteY154" fmla="*/ 235306 h 578540"/>
              <a:gd name="connsiteX155" fmla="*/ 507583 w 579692"/>
              <a:gd name="connsiteY155" fmla="*/ 244127 h 578540"/>
              <a:gd name="connsiteX156" fmla="*/ 534759 w 579692"/>
              <a:gd name="connsiteY156" fmla="*/ 271266 h 578540"/>
              <a:gd name="connsiteX157" fmla="*/ 543591 w 579692"/>
              <a:gd name="connsiteY157" fmla="*/ 280086 h 578540"/>
              <a:gd name="connsiteX158" fmla="*/ 543591 w 579692"/>
              <a:gd name="connsiteY158" fmla="*/ 352685 h 578540"/>
              <a:gd name="connsiteX159" fmla="*/ 540874 w 579692"/>
              <a:gd name="connsiteY159" fmla="*/ 358791 h 578540"/>
              <a:gd name="connsiteX160" fmla="*/ 534759 w 579692"/>
              <a:gd name="connsiteY160" fmla="*/ 361505 h 578540"/>
              <a:gd name="connsiteX161" fmla="*/ 507583 w 579692"/>
              <a:gd name="connsiteY161" fmla="*/ 388644 h 578540"/>
              <a:gd name="connsiteX162" fmla="*/ 498071 w 579692"/>
              <a:gd name="connsiteY162" fmla="*/ 398143 h 578540"/>
              <a:gd name="connsiteX163" fmla="*/ 263000 w 579692"/>
              <a:gd name="connsiteY163" fmla="*/ 398143 h 578540"/>
              <a:gd name="connsiteX164" fmla="*/ 253488 w 579692"/>
              <a:gd name="connsiteY164" fmla="*/ 388644 h 578540"/>
              <a:gd name="connsiteX165" fmla="*/ 226312 w 579692"/>
              <a:gd name="connsiteY165" fmla="*/ 361505 h 578540"/>
              <a:gd name="connsiteX166" fmla="*/ 217480 w 579692"/>
              <a:gd name="connsiteY166" fmla="*/ 352685 h 578540"/>
              <a:gd name="connsiteX167" fmla="*/ 217480 w 579692"/>
              <a:gd name="connsiteY167" fmla="*/ 280086 h 578540"/>
              <a:gd name="connsiteX168" fmla="*/ 220197 w 579692"/>
              <a:gd name="connsiteY168" fmla="*/ 273980 h 578540"/>
              <a:gd name="connsiteX169" fmla="*/ 226312 w 579692"/>
              <a:gd name="connsiteY169" fmla="*/ 271266 h 578540"/>
              <a:gd name="connsiteX170" fmla="*/ 253488 w 579692"/>
              <a:gd name="connsiteY170" fmla="*/ 244127 h 578540"/>
              <a:gd name="connsiteX171" fmla="*/ 263000 w 579692"/>
              <a:gd name="connsiteY171" fmla="*/ 235306 h 578540"/>
              <a:gd name="connsiteX172" fmla="*/ 199156 w 579692"/>
              <a:gd name="connsiteY172" fmla="*/ 216931 h 578540"/>
              <a:gd name="connsiteX173" fmla="*/ 199156 w 579692"/>
              <a:gd name="connsiteY173" fmla="*/ 415714 h 578540"/>
              <a:gd name="connsiteX174" fmla="*/ 562024 w 579692"/>
              <a:gd name="connsiteY174" fmla="*/ 415714 h 578540"/>
              <a:gd name="connsiteX175" fmla="*/ 562024 w 579692"/>
              <a:gd name="connsiteY175" fmla="*/ 216931 h 578540"/>
              <a:gd name="connsiteX176" fmla="*/ 36011 w 579692"/>
              <a:gd name="connsiteY176" fmla="*/ 198659 h 578540"/>
              <a:gd name="connsiteX177" fmla="*/ 54379 w 579692"/>
              <a:gd name="connsiteY177" fmla="*/ 198659 h 578540"/>
              <a:gd name="connsiteX178" fmla="*/ 54379 w 579692"/>
              <a:gd name="connsiteY178" fmla="*/ 216954 h 578540"/>
              <a:gd name="connsiteX179" fmla="*/ 72748 w 579692"/>
              <a:gd name="connsiteY179" fmla="*/ 216954 h 578540"/>
              <a:gd name="connsiteX180" fmla="*/ 72748 w 579692"/>
              <a:gd name="connsiteY180" fmla="*/ 235248 h 578540"/>
              <a:gd name="connsiteX181" fmla="*/ 54379 w 579692"/>
              <a:gd name="connsiteY181" fmla="*/ 235248 h 578540"/>
              <a:gd name="connsiteX182" fmla="*/ 54379 w 579692"/>
              <a:gd name="connsiteY182" fmla="*/ 252865 h 578540"/>
              <a:gd name="connsiteX183" fmla="*/ 36011 w 579692"/>
              <a:gd name="connsiteY183" fmla="*/ 252865 h 578540"/>
              <a:gd name="connsiteX184" fmla="*/ 36011 w 579692"/>
              <a:gd name="connsiteY184" fmla="*/ 235248 h 578540"/>
              <a:gd name="connsiteX185" fmla="*/ 18323 w 579692"/>
              <a:gd name="connsiteY185" fmla="*/ 235248 h 578540"/>
              <a:gd name="connsiteX186" fmla="*/ 18323 w 579692"/>
              <a:gd name="connsiteY186" fmla="*/ 216954 h 578540"/>
              <a:gd name="connsiteX187" fmla="*/ 36011 w 579692"/>
              <a:gd name="connsiteY187" fmla="*/ 216954 h 578540"/>
              <a:gd name="connsiteX188" fmla="*/ 416528 w 579692"/>
              <a:gd name="connsiteY188" fmla="*/ 171502 h 578540"/>
              <a:gd name="connsiteX189" fmla="*/ 434960 w 579692"/>
              <a:gd name="connsiteY189" fmla="*/ 171502 h 578540"/>
              <a:gd name="connsiteX190" fmla="*/ 434960 w 579692"/>
              <a:gd name="connsiteY190" fmla="*/ 189825 h 578540"/>
              <a:gd name="connsiteX191" fmla="*/ 416528 w 579692"/>
              <a:gd name="connsiteY191" fmla="*/ 189825 h 578540"/>
              <a:gd name="connsiteX192" fmla="*/ 380535 w 579692"/>
              <a:gd name="connsiteY192" fmla="*/ 171502 h 578540"/>
              <a:gd name="connsiteX193" fmla="*/ 398858 w 579692"/>
              <a:gd name="connsiteY193" fmla="*/ 171502 h 578540"/>
              <a:gd name="connsiteX194" fmla="*/ 398858 w 579692"/>
              <a:gd name="connsiteY194" fmla="*/ 189825 h 578540"/>
              <a:gd name="connsiteX195" fmla="*/ 380535 w 579692"/>
              <a:gd name="connsiteY195" fmla="*/ 189825 h 578540"/>
              <a:gd name="connsiteX196" fmla="*/ 344543 w 579692"/>
              <a:gd name="connsiteY196" fmla="*/ 171502 h 578540"/>
              <a:gd name="connsiteX197" fmla="*/ 362212 w 579692"/>
              <a:gd name="connsiteY197" fmla="*/ 171502 h 578540"/>
              <a:gd name="connsiteX198" fmla="*/ 362212 w 579692"/>
              <a:gd name="connsiteY198" fmla="*/ 189825 h 578540"/>
              <a:gd name="connsiteX199" fmla="*/ 344543 w 579692"/>
              <a:gd name="connsiteY199" fmla="*/ 189825 h 578540"/>
              <a:gd name="connsiteX200" fmla="*/ 90400 w 579692"/>
              <a:gd name="connsiteY200" fmla="*/ 135509 h 578540"/>
              <a:gd name="connsiteX201" fmla="*/ 108732 w 579692"/>
              <a:gd name="connsiteY201" fmla="*/ 135509 h 578540"/>
              <a:gd name="connsiteX202" fmla="*/ 108732 w 579692"/>
              <a:gd name="connsiteY202" fmla="*/ 153840 h 578540"/>
              <a:gd name="connsiteX203" fmla="*/ 127063 w 579692"/>
              <a:gd name="connsiteY203" fmla="*/ 153840 h 578540"/>
              <a:gd name="connsiteX204" fmla="*/ 127063 w 579692"/>
              <a:gd name="connsiteY204" fmla="*/ 171492 h 578540"/>
              <a:gd name="connsiteX205" fmla="*/ 108732 w 579692"/>
              <a:gd name="connsiteY205" fmla="*/ 171492 h 578540"/>
              <a:gd name="connsiteX206" fmla="*/ 108732 w 579692"/>
              <a:gd name="connsiteY206" fmla="*/ 189824 h 578540"/>
              <a:gd name="connsiteX207" fmla="*/ 90400 w 579692"/>
              <a:gd name="connsiteY207" fmla="*/ 189824 h 578540"/>
              <a:gd name="connsiteX208" fmla="*/ 90400 w 579692"/>
              <a:gd name="connsiteY208" fmla="*/ 171492 h 578540"/>
              <a:gd name="connsiteX209" fmla="*/ 72748 w 579692"/>
              <a:gd name="connsiteY209" fmla="*/ 171492 h 578540"/>
              <a:gd name="connsiteX210" fmla="*/ 72748 w 579692"/>
              <a:gd name="connsiteY210" fmla="*/ 153840 h 578540"/>
              <a:gd name="connsiteX211" fmla="*/ 90400 w 579692"/>
              <a:gd name="connsiteY211" fmla="*/ 153840 h 578540"/>
              <a:gd name="connsiteX212" fmla="*/ 516496 w 579692"/>
              <a:gd name="connsiteY212" fmla="*/ 126698 h 578540"/>
              <a:gd name="connsiteX213" fmla="*/ 507662 w 579692"/>
              <a:gd name="connsiteY213" fmla="*/ 135518 h 578540"/>
              <a:gd name="connsiteX214" fmla="*/ 516496 w 579692"/>
              <a:gd name="connsiteY214" fmla="*/ 144338 h 578540"/>
              <a:gd name="connsiteX215" fmla="*/ 525330 w 579692"/>
              <a:gd name="connsiteY215" fmla="*/ 135518 h 578540"/>
              <a:gd name="connsiteX216" fmla="*/ 516496 w 579692"/>
              <a:gd name="connsiteY216" fmla="*/ 126698 h 578540"/>
              <a:gd name="connsiteX217" fmla="*/ 307880 w 579692"/>
              <a:gd name="connsiteY217" fmla="*/ 84635 h 578540"/>
              <a:gd name="connsiteX218" fmla="*/ 307880 w 579692"/>
              <a:gd name="connsiteY218" fmla="*/ 198613 h 578540"/>
              <a:gd name="connsiteX219" fmla="*/ 453300 w 579692"/>
              <a:gd name="connsiteY219" fmla="*/ 198613 h 578540"/>
              <a:gd name="connsiteX220" fmla="*/ 453300 w 579692"/>
              <a:gd name="connsiteY220" fmla="*/ 84635 h 578540"/>
              <a:gd name="connsiteX221" fmla="*/ 383308 w 579692"/>
              <a:gd name="connsiteY221" fmla="*/ 107702 h 578540"/>
              <a:gd name="connsiteX222" fmla="*/ 380590 w 579692"/>
              <a:gd name="connsiteY222" fmla="*/ 108380 h 578540"/>
              <a:gd name="connsiteX223" fmla="*/ 377872 w 579692"/>
              <a:gd name="connsiteY223" fmla="*/ 107702 h 578540"/>
              <a:gd name="connsiteX224" fmla="*/ 380590 w 579692"/>
              <a:gd name="connsiteY224" fmla="*/ 18148 h 578540"/>
              <a:gd name="connsiteX225" fmla="*/ 273224 w 579692"/>
              <a:gd name="connsiteY225" fmla="*/ 54105 h 578540"/>
              <a:gd name="connsiteX226" fmla="*/ 380590 w 579692"/>
              <a:gd name="connsiteY226" fmla="*/ 90062 h 578540"/>
              <a:gd name="connsiteX227" fmla="*/ 487956 w 579692"/>
              <a:gd name="connsiteY227" fmla="*/ 54105 h 578540"/>
              <a:gd name="connsiteX228" fmla="*/ 377872 w 579692"/>
              <a:gd name="connsiteY228" fmla="*/ 508 h 578540"/>
              <a:gd name="connsiteX229" fmla="*/ 383308 w 579692"/>
              <a:gd name="connsiteY229" fmla="*/ 508 h 578540"/>
              <a:gd name="connsiteX230" fmla="*/ 519214 w 579692"/>
              <a:gd name="connsiteY230" fmla="*/ 45285 h 578540"/>
              <a:gd name="connsiteX231" fmla="*/ 525330 w 579692"/>
              <a:gd name="connsiteY231" fmla="*/ 54105 h 578540"/>
              <a:gd name="connsiteX232" fmla="*/ 525330 w 579692"/>
              <a:gd name="connsiteY232" fmla="*/ 109737 h 578540"/>
              <a:gd name="connsiteX233" fmla="*/ 543677 w 579692"/>
              <a:gd name="connsiteY233" fmla="*/ 135518 h 578540"/>
              <a:gd name="connsiteX234" fmla="*/ 516496 w 579692"/>
              <a:gd name="connsiteY234" fmla="*/ 162656 h 578540"/>
              <a:gd name="connsiteX235" fmla="*/ 489315 w 579692"/>
              <a:gd name="connsiteY235" fmla="*/ 135518 h 578540"/>
              <a:gd name="connsiteX236" fmla="*/ 507662 w 579692"/>
              <a:gd name="connsiteY236" fmla="*/ 109737 h 578540"/>
              <a:gd name="connsiteX237" fmla="*/ 507662 w 579692"/>
              <a:gd name="connsiteY237" fmla="*/ 66317 h 578540"/>
              <a:gd name="connsiteX238" fmla="*/ 470967 w 579692"/>
              <a:gd name="connsiteY238" fmla="*/ 78529 h 578540"/>
              <a:gd name="connsiteX239" fmla="*/ 470967 w 579692"/>
              <a:gd name="connsiteY239" fmla="*/ 198613 h 578540"/>
              <a:gd name="connsiteX240" fmla="*/ 570858 w 579692"/>
              <a:gd name="connsiteY240" fmla="*/ 198613 h 578540"/>
              <a:gd name="connsiteX241" fmla="*/ 579692 w 579692"/>
              <a:gd name="connsiteY241" fmla="*/ 208112 h 578540"/>
              <a:gd name="connsiteX242" fmla="*/ 579692 w 579692"/>
              <a:gd name="connsiteY242" fmla="*/ 425213 h 578540"/>
              <a:gd name="connsiteX243" fmla="*/ 579692 w 579692"/>
              <a:gd name="connsiteY243" fmla="*/ 461170 h 578540"/>
              <a:gd name="connsiteX244" fmla="*/ 579692 w 579692"/>
              <a:gd name="connsiteY244" fmla="*/ 497127 h 578540"/>
              <a:gd name="connsiteX245" fmla="*/ 579692 w 579692"/>
              <a:gd name="connsiteY245" fmla="*/ 533763 h 578540"/>
              <a:gd name="connsiteX246" fmla="*/ 579692 w 579692"/>
              <a:gd name="connsiteY246" fmla="*/ 569720 h 578540"/>
              <a:gd name="connsiteX247" fmla="*/ 570858 w 579692"/>
              <a:gd name="connsiteY247" fmla="*/ 578540 h 578540"/>
              <a:gd name="connsiteX248" fmla="*/ 190322 w 579692"/>
              <a:gd name="connsiteY248" fmla="*/ 578540 h 578540"/>
              <a:gd name="connsiteX249" fmla="*/ 181488 w 579692"/>
              <a:gd name="connsiteY249" fmla="*/ 569720 h 578540"/>
              <a:gd name="connsiteX250" fmla="*/ 181488 w 579692"/>
              <a:gd name="connsiteY250" fmla="*/ 533763 h 578540"/>
              <a:gd name="connsiteX251" fmla="*/ 181488 w 579692"/>
              <a:gd name="connsiteY251" fmla="*/ 497127 h 578540"/>
              <a:gd name="connsiteX252" fmla="*/ 181488 w 579692"/>
              <a:gd name="connsiteY252" fmla="*/ 461170 h 578540"/>
              <a:gd name="connsiteX253" fmla="*/ 181488 w 579692"/>
              <a:gd name="connsiteY253" fmla="*/ 425213 h 578540"/>
              <a:gd name="connsiteX254" fmla="*/ 181488 w 579692"/>
              <a:gd name="connsiteY254" fmla="*/ 208112 h 578540"/>
              <a:gd name="connsiteX255" fmla="*/ 190322 w 579692"/>
              <a:gd name="connsiteY255" fmla="*/ 198613 h 578540"/>
              <a:gd name="connsiteX256" fmla="*/ 290213 w 579692"/>
              <a:gd name="connsiteY256" fmla="*/ 198613 h 578540"/>
              <a:gd name="connsiteX257" fmla="*/ 290213 w 579692"/>
              <a:gd name="connsiteY257" fmla="*/ 78529 h 578540"/>
              <a:gd name="connsiteX258" fmla="*/ 241966 w 579692"/>
              <a:gd name="connsiteY258" fmla="*/ 62925 h 578540"/>
              <a:gd name="connsiteX259" fmla="*/ 235850 w 579692"/>
              <a:gd name="connsiteY259" fmla="*/ 54105 h 578540"/>
              <a:gd name="connsiteX260" fmla="*/ 241966 w 579692"/>
              <a:gd name="connsiteY260" fmla="*/ 45285 h 578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</a:cxnLst>
            <a:rect l="l" t="t" r="r" b="b"/>
            <a:pathLst>
              <a:path w="579692" h="578540">
                <a:moveTo>
                  <a:pt x="127047" y="542585"/>
                </a:moveTo>
                <a:lnTo>
                  <a:pt x="127047" y="560902"/>
                </a:lnTo>
                <a:lnTo>
                  <a:pt x="144711" y="560902"/>
                </a:lnTo>
                <a:lnTo>
                  <a:pt x="144711" y="542585"/>
                </a:lnTo>
                <a:close/>
                <a:moveTo>
                  <a:pt x="81527" y="542585"/>
                </a:moveTo>
                <a:lnTo>
                  <a:pt x="81527" y="560902"/>
                </a:lnTo>
                <a:lnTo>
                  <a:pt x="108703" y="560902"/>
                </a:lnTo>
                <a:lnTo>
                  <a:pt x="108703" y="542585"/>
                </a:lnTo>
                <a:close/>
                <a:moveTo>
                  <a:pt x="36008" y="542585"/>
                </a:moveTo>
                <a:lnTo>
                  <a:pt x="36008" y="560902"/>
                </a:lnTo>
                <a:lnTo>
                  <a:pt x="63184" y="560902"/>
                </a:lnTo>
                <a:lnTo>
                  <a:pt x="63184" y="542585"/>
                </a:lnTo>
                <a:close/>
                <a:moveTo>
                  <a:pt x="199156" y="542583"/>
                </a:moveTo>
                <a:lnTo>
                  <a:pt x="199156" y="560901"/>
                </a:lnTo>
                <a:lnTo>
                  <a:pt x="562024" y="560901"/>
                </a:lnTo>
                <a:lnTo>
                  <a:pt x="562024" y="542583"/>
                </a:lnTo>
                <a:close/>
                <a:moveTo>
                  <a:pt x="108703" y="506630"/>
                </a:moveTo>
                <a:lnTo>
                  <a:pt x="108703" y="524268"/>
                </a:lnTo>
                <a:lnTo>
                  <a:pt x="144711" y="524268"/>
                </a:lnTo>
                <a:lnTo>
                  <a:pt x="144711" y="506630"/>
                </a:lnTo>
                <a:close/>
                <a:moveTo>
                  <a:pt x="72695" y="506630"/>
                </a:moveTo>
                <a:lnTo>
                  <a:pt x="72695" y="524268"/>
                </a:lnTo>
                <a:lnTo>
                  <a:pt x="90360" y="524268"/>
                </a:lnTo>
                <a:lnTo>
                  <a:pt x="90360" y="506630"/>
                </a:lnTo>
                <a:close/>
                <a:moveTo>
                  <a:pt x="36008" y="506630"/>
                </a:moveTo>
                <a:lnTo>
                  <a:pt x="36008" y="524268"/>
                </a:lnTo>
                <a:lnTo>
                  <a:pt x="54352" y="524268"/>
                </a:lnTo>
                <a:lnTo>
                  <a:pt x="54352" y="506630"/>
                </a:lnTo>
                <a:close/>
                <a:moveTo>
                  <a:pt x="199156" y="506626"/>
                </a:moveTo>
                <a:lnTo>
                  <a:pt x="199156" y="524265"/>
                </a:lnTo>
                <a:lnTo>
                  <a:pt x="562024" y="524265"/>
                </a:lnTo>
                <a:lnTo>
                  <a:pt x="562024" y="506626"/>
                </a:lnTo>
                <a:close/>
                <a:moveTo>
                  <a:pt x="117535" y="469997"/>
                </a:moveTo>
                <a:lnTo>
                  <a:pt x="117535" y="488313"/>
                </a:lnTo>
                <a:lnTo>
                  <a:pt x="135879" y="488313"/>
                </a:lnTo>
                <a:lnTo>
                  <a:pt x="135879" y="469997"/>
                </a:lnTo>
                <a:close/>
                <a:moveTo>
                  <a:pt x="72695" y="469997"/>
                </a:moveTo>
                <a:lnTo>
                  <a:pt x="72695" y="488313"/>
                </a:lnTo>
                <a:lnTo>
                  <a:pt x="99871" y="488313"/>
                </a:lnTo>
                <a:lnTo>
                  <a:pt x="99871" y="469997"/>
                </a:lnTo>
                <a:close/>
                <a:moveTo>
                  <a:pt x="27176" y="469997"/>
                </a:moveTo>
                <a:lnTo>
                  <a:pt x="27176" y="488313"/>
                </a:lnTo>
                <a:lnTo>
                  <a:pt x="54352" y="488313"/>
                </a:lnTo>
                <a:lnTo>
                  <a:pt x="54352" y="469997"/>
                </a:lnTo>
                <a:close/>
                <a:moveTo>
                  <a:pt x="199156" y="469990"/>
                </a:moveTo>
                <a:lnTo>
                  <a:pt x="199156" y="488308"/>
                </a:lnTo>
                <a:lnTo>
                  <a:pt x="562024" y="488308"/>
                </a:lnTo>
                <a:lnTo>
                  <a:pt x="562024" y="469990"/>
                </a:lnTo>
                <a:close/>
                <a:moveTo>
                  <a:pt x="127047" y="434042"/>
                </a:moveTo>
                <a:lnTo>
                  <a:pt x="127047" y="452358"/>
                </a:lnTo>
                <a:lnTo>
                  <a:pt x="144711" y="452358"/>
                </a:lnTo>
                <a:lnTo>
                  <a:pt x="144711" y="434042"/>
                </a:lnTo>
                <a:close/>
                <a:moveTo>
                  <a:pt x="81527" y="434042"/>
                </a:moveTo>
                <a:lnTo>
                  <a:pt x="81527" y="452358"/>
                </a:lnTo>
                <a:lnTo>
                  <a:pt x="108703" y="452358"/>
                </a:lnTo>
                <a:lnTo>
                  <a:pt x="108703" y="434042"/>
                </a:lnTo>
                <a:close/>
                <a:moveTo>
                  <a:pt x="36008" y="434042"/>
                </a:moveTo>
                <a:lnTo>
                  <a:pt x="36008" y="452358"/>
                </a:lnTo>
                <a:lnTo>
                  <a:pt x="63184" y="452358"/>
                </a:lnTo>
                <a:lnTo>
                  <a:pt x="63184" y="434042"/>
                </a:lnTo>
                <a:close/>
                <a:moveTo>
                  <a:pt x="199156" y="434032"/>
                </a:moveTo>
                <a:lnTo>
                  <a:pt x="199156" y="452350"/>
                </a:lnTo>
                <a:lnTo>
                  <a:pt x="562024" y="452350"/>
                </a:lnTo>
                <a:lnTo>
                  <a:pt x="562024" y="434032"/>
                </a:lnTo>
                <a:close/>
                <a:moveTo>
                  <a:pt x="117535" y="398087"/>
                </a:moveTo>
                <a:lnTo>
                  <a:pt x="117535" y="415725"/>
                </a:lnTo>
                <a:lnTo>
                  <a:pt x="135879" y="415725"/>
                </a:lnTo>
                <a:lnTo>
                  <a:pt x="135879" y="398087"/>
                </a:lnTo>
                <a:close/>
                <a:moveTo>
                  <a:pt x="63184" y="398087"/>
                </a:moveTo>
                <a:lnTo>
                  <a:pt x="63184" y="415725"/>
                </a:lnTo>
                <a:lnTo>
                  <a:pt x="99871" y="415725"/>
                </a:lnTo>
                <a:lnTo>
                  <a:pt x="99871" y="398087"/>
                </a:lnTo>
                <a:close/>
                <a:moveTo>
                  <a:pt x="27176" y="398087"/>
                </a:moveTo>
                <a:lnTo>
                  <a:pt x="27176" y="415725"/>
                </a:lnTo>
                <a:lnTo>
                  <a:pt x="45519" y="415725"/>
                </a:lnTo>
                <a:lnTo>
                  <a:pt x="45519" y="398087"/>
                </a:lnTo>
                <a:close/>
                <a:moveTo>
                  <a:pt x="127047" y="361453"/>
                </a:moveTo>
                <a:lnTo>
                  <a:pt x="127047" y="379770"/>
                </a:lnTo>
                <a:lnTo>
                  <a:pt x="144711" y="379770"/>
                </a:lnTo>
                <a:lnTo>
                  <a:pt x="144711" y="361453"/>
                </a:lnTo>
                <a:lnTo>
                  <a:pt x="135879" y="361453"/>
                </a:lnTo>
                <a:close/>
                <a:moveTo>
                  <a:pt x="81527" y="361453"/>
                </a:moveTo>
                <a:lnTo>
                  <a:pt x="81527" y="379770"/>
                </a:lnTo>
                <a:lnTo>
                  <a:pt x="108703" y="379770"/>
                </a:lnTo>
                <a:lnTo>
                  <a:pt x="108703" y="361453"/>
                </a:lnTo>
                <a:close/>
                <a:moveTo>
                  <a:pt x="36008" y="361453"/>
                </a:moveTo>
                <a:lnTo>
                  <a:pt x="36008" y="379770"/>
                </a:lnTo>
                <a:lnTo>
                  <a:pt x="63184" y="379770"/>
                </a:lnTo>
                <a:lnTo>
                  <a:pt x="63184" y="361453"/>
                </a:lnTo>
                <a:close/>
                <a:moveTo>
                  <a:pt x="90360" y="325498"/>
                </a:moveTo>
                <a:lnTo>
                  <a:pt x="90360" y="343815"/>
                </a:lnTo>
                <a:lnTo>
                  <a:pt x="127047" y="343815"/>
                </a:lnTo>
                <a:lnTo>
                  <a:pt x="127047" y="325498"/>
                </a:lnTo>
                <a:close/>
                <a:moveTo>
                  <a:pt x="54352" y="325498"/>
                </a:moveTo>
                <a:lnTo>
                  <a:pt x="54352" y="343815"/>
                </a:lnTo>
                <a:lnTo>
                  <a:pt x="72695" y="343815"/>
                </a:lnTo>
                <a:lnTo>
                  <a:pt x="72695" y="325498"/>
                </a:lnTo>
                <a:close/>
                <a:moveTo>
                  <a:pt x="18344" y="325498"/>
                </a:moveTo>
                <a:lnTo>
                  <a:pt x="18344" y="343815"/>
                </a:lnTo>
                <a:lnTo>
                  <a:pt x="27176" y="343815"/>
                </a:lnTo>
                <a:lnTo>
                  <a:pt x="36008" y="343815"/>
                </a:lnTo>
                <a:lnTo>
                  <a:pt x="36008" y="325498"/>
                </a:lnTo>
                <a:close/>
                <a:moveTo>
                  <a:pt x="8832" y="307181"/>
                </a:moveTo>
                <a:lnTo>
                  <a:pt x="135879" y="307181"/>
                </a:lnTo>
                <a:cubicBezTo>
                  <a:pt x="140635" y="307181"/>
                  <a:pt x="144711" y="311252"/>
                  <a:pt x="144711" y="316679"/>
                </a:cubicBezTo>
                <a:lnTo>
                  <a:pt x="144711" y="343815"/>
                </a:lnTo>
                <a:lnTo>
                  <a:pt x="154223" y="343815"/>
                </a:lnTo>
                <a:cubicBezTo>
                  <a:pt x="158978" y="343815"/>
                  <a:pt x="163055" y="347885"/>
                  <a:pt x="163055" y="352634"/>
                </a:cubicBezTo>
                <a:lnTo>
                  <a:pt x="163055" y="388589"/>
                </a:lnTo>
                <a:cubicBezTo>
                  <a:pt x="163055" y="394016"/>
                  <a:pt x="158978" y="398087"/>
                  <a:pt x="154223" y="398087"/>
                </a:cubicBezTo>
                <a:lnTo>
                  <a:pt x="154223" y="415725"/>
                </a:lnTo>
                <a:cubicBezTo>
                  <a:pt x="158978" y="415725"/>
                  <a:pt x="163055" y="419795"/>
                  <a:pt x="163055" y="425222"/>
                </a:cubicBezTo>
                <a:lnTo>
                  <a:pt x="163055" y="461177"/>
                </a:lnTo>
                <a:cubicBezTo>
                  <a:pt x="163055" y="465926"/>
                  <a:pt x="158978" y="469997"/>
                  <a:pt x="154223" y="469997"/>
                </a:cubicBezTo>
                <a:lnTo>
                  <a:pt x="154223" y="488313"/>
                </a:lnTo>
                <a:cubicBezTo>
                  <a:pt x="158978" y="488313"/>
                  <a:pt x="163055" y="492384"/>
                  <a:pt x="163055" y="497133"/>
                </a:cubicBezTo>
                <a:lnTo>
                  <a:pt x="163055" y="533766"/>
                </a:lnTo>
                <a:lnTo>
                  <a:pt x="163055" y="569721"/>
                </a:lnTo>
                <a:cubicBezTo>
                  <a:pt x="163055" y="574470"/>
                  <a:pt x="158978" y="578540"/>
                  <a:pt x="154223" y="578540"/>
                </a:cubicBezTo>
                <a:lnTo>
                  <a:pt x="27176" y="578540"/>
                </a:lnTo>
                <a:cubicBezTo>
                  <a:pt x="22420" y="578540"/>
                  <a:pt x="18344" y="574470"/>
                  <a:pt x="18344" y="569721"/>
                </a:cubicBezTo>
                <a:lnTo>
                  <a:pt x="18344" y="533766"/>
                </a:lnTo>
                <a:lnTo>
                  <a:pt x="18344" y="506630"/>
                </a:lnTo>
                <a:cubicBezTo>
                  <a:pt x="12908" y="506630"/>
                  <a:pt x="8832" y="502560"/>
                  <a:pt x="8832" y="497133"/>
                </a:cubicBezTo>
                <a:lnTo>
                  <a:pt x="8832" y="461177"/>
                </a:lnTo>
                <a:cubicBezTo>
                  <a:pt x="8832" y="456429"/>
                  <a:pt x="12908" y="452358"/>
                  <a:pt x="18344" y="452358"/>
                </a:cubicBezTo>
                <a:lnTo>
                  <a:pt x="18344" y="434042"/>
                </a:lnTo>
                <a:cubicBezTo>
                  <a:pt x="12908" y="434042"/>
                  <a:pt x="8832" y="429971"/>
                  <a:pt x="8832" y="425222"/>
                </a:cubicBezTo>
                <a:lnTo>
                  <a:pt x="8832" y="388589"/>
                </a:lnTo>
                <a:cubicBezTo>
                  <a:pt x="8832" y="383840"/>
                  <a:pt x="12908" y="379770"/>
                  <a:pt x="18344" y="379770"/>
                </a:cubicBezTo>
                <a:lnTo>
                  <a:pt x="18344" y="361453"/>
                </a:lnTo>
                <a:lnTo>
                  <a:pt x="8832" y="361453"/>
                </a:lnTo>
                <a:cubicBezTo>
                  <a:pt x="4076" y="361453"/>
                  <a:pt x="0" y="357383"/>
                  <a:pt x="0" y="352634"/>
                </a:cubicBezTo>
                <a:lnTo>
                  <a:pt x="0" y="316679"/>
                </a:lnTo>
                <a:cubicBezTo>
                  <a:pt x="0" y="311252"/>
                  <a:pt x="4076" y="307181"/>
                  <a:pt x="8832" y="307181"/>
                </a:cubicBezTo>
                <a:close/>
                <a:moveTo>
                  <a:pt x="380590" y="289522"/>
                </a:moveTo>
                <a:cubicBezTo>
                  <a:pt x="365638" y="289522"/>
                  <a:pt x="353404" y="301745"/>
                  <a:pt x="353404" y="316683"/>
                </a:cubicBezTo>
                <a:cubicBezTo>
                  <a:pt x="353404" y="331621"/>
                  <a:pt x="365638" y="343843"/>
                  <a:pt x="380590" y="343843"/>
                </a:cubicBezTo>
                <a:cubicBezTo>
                  <a:pt x="395542" y="343843"/>
                  <a:pt x="407775" y="331621"/>
                  <a:pt x="407775" y="316683"/>
                </a:cubicBezTo>
                <a:cubicBezTo>
                  <a:pt x="407775" y="301745"/>
                  <a:pt x="395542" y="289522"/>
                  <a:pt x="380590" y="289522"/>
                </a:cubicBezTo>
                <a:close/>
                <a:moveTo>
                  <a:pt x="380590" y="271189"/>
                </a:moveTo>
                <a:cubicBezTo>
                  <a:pt x="405736" y="271189"/>
                  <a:pt x="426125" y="291559"/>
                  <a:pt x="426125" y="316683"/>
                </a:cubicBezTo>
                <a:cubicBezTo>
                  <a:pt x="426125" y="341127"/>
                  <a:pt x="405736" y="361497"/>
                  <a:pt x="380590" y="361497"/>
                </a:cubicBezTo>
                <a:cubicBezTo>
                  <a:pt x="355443" y="361497"/>
                  <a:pt x="335054" y="341127"/>
                  <a:pt x="335054" y="316683"/>
                </a:cubicBezTo>
                <a:cubicBezTo>
                  <a:pt x="335054" y="291559"/>
                  <a:pt x="355443" y="271189"/>
                  <a:pt x="380590" y="271189"/>
                </a:cubicBezTo>
                <a:close/>
                <a:moveTo>
                  <a:pt x="271152" y="252947"/>
                </a:moveTo>
                <a:cubicBezTo>
                  <a:pt x="267076" y="271266"/>
                  <a:pt x="253488" y="284836"/>
                  <a:pt x="235824" y="288228"/>
                </a:cubicBezTo>
                <a:lnTo>
                  <a:pt x="235824" y="344543"/>
                </a:lnTo>
                <a:cubicBezTo>
                  <a:pt x="253488" y="347935"/>
                  <a:pt x="267076" y="361505"/>
                  <a:pt x="271152" y="379824"/>
                </a:cubicBezTo>
                <a:lnTo>
                  <a:pt x="489919" y="379824"/>
                </a:lnTo>
                <a:cubicBezTo>
                  <a:pt x="493995" y="361505"/>
                  <a:pt x="507583" y="347935"/>
                  <a:pt x="525247" y="344543"/>
                </a:cubicBezTo>
                <a:lnTo>
                  <a:pt x="525247" y="288228"/>
                </a:lnTo>
                <a:cubicBezTo>
                  <a:pt x="507583" y="284836"/>
                  <a:pt x="493995" y="271266"/>
                  <a:pt x="489919" y="252947"/>
                </a:cubicBezTo>
                <a:close/>
                <a:moveTo>
                  <a:pt x="263000" y="235306"/>
                </a:moveTo>
                <a:lnTo>
                  <a:pt x="498071" y="235306"/>
                </a:lnTo>
                <a:cubicBezTo>
                  <a:pt x="503507" y="235306"/>
                  <a:pt x="507583" y="239377"/>
                  <a:pt x="507583" y="244127"/>
                </a:cubicBezTo>
                <a:cubicBezTo>
                  <a:pt x="507583" y="259053"/>
                  <a:pt x="519812" y="271266"/>
                  <a:pt x="534759" y="271266"/>
                </a:cubicBezTo>
                <a:cubicBezTo>
                  <a:pt x="539515" y="271266"/>
                  <a:pt x="543591" y="275337"/>
                  <a:pt x="543591" y="280086"/>
                </a:cubicBezTo>
                <a:lnTo>
                  <a:pt x="543591" y="352685"/>
                </a:lnTo>
                <a:cubicBezTo>
                  <a:pt x="543591" y="355399"/>
                  <a:pt x="542912" y="357434"/>
                  <a:pt x="540874" y="358791"/>
                </a:cubicBezTo>
                <a:cubicBezTo>
                  <a:pt x="539515" y="360826"/>
                  <a:pt x="536797" y="361505"/>
                  <a:pt x="534759" y="361505"/>
                </a:cubicBezTo>
                <a:cubicBezTo>
                  <a:pt x="519812" y="361505"/>
                  <a:pt x="507583" y="373718"/>
                  <a:pt x="507583" y="388644"/>
                </a:cubicBezTo>
                <a:cubicBezTo>
                  <a:pt x="507583" y="394072"/>
                  <a:pt x="503507" y="398143"/>
                  <a:pt x="498071" y="398143"/>
                </a:cubicBezTo>
                <a:lnTo>
                  <a:pt x="263000" y="398143"/>
                </a:lnTo>
                <a:cubicBezTo>
                  <a:pt x="257564" y="398143"/>
                  <a:pt x="253488" y="394072"/>
                  <a:pt x="253488" y="388644"/>
                </a:cubicBezTo>
                <a:cubicBezTo>
                  <a:pt x="253488" y="373718"/>
                  <a:pt x="241259" y="361505"/>
                  <a:pt x="226312" y="361505"/>
                </a:cubicBezTo>
                <a:cubicBezTo>
                  <a:pt x="221556" y="361505"/>
                  <a:pt x="217480" y="357434"/>
                  <a:pt x="217480" y="352685"/>
                </a:cubicBezTo>
                <a:lnTo>
                  <a:pt x="217480" y="280086"/>
                </a:lnTo>
                <a:cubicBezTo>
                  <a:pt x="217480" y="278051"/>
                  <a:pt x="218159" y="275337"/>
                  <a:pt x="220197" y="273980"/>
                </a:cubicBezTo>
                <a:cubicBezTo>
                  <a:pt x="221556" y="271945"/>
                  <a:pt x="224274" y="271266"/>
                  <a:pt x="226312" y="271266"/>
                </a:cubicBezTo>
                <a:cubicBezTo>
                  <a:pt x="241259" y="271266"/>
                  <a:pt x="253488" y="259053"/>
                  <a:pt x="253488" y="244127"/>
                </a:cubicBezTo>
                <a:cubicBezTo>
                  <a:pt x="253488" y="239377"/>
                  <a:pt x="257564" y="235306"/>
                  <a:pt x="263000" y="235306"/>
                </a:cubicBezTo>
                <a:close/>
                <a:moveTo>
                  <a:pt x="199156" y="216931"/>
                </a:moveTo>
                <a:lnTo>
                  <a:pt x="199156" y="415714"/>
                </a:lnTo>
                <a:lnTo>
                  <a:pt x="562024" y="415714"/>
                </a:lnTo>
                <a:lnTo>
                  <a:pt x="562024" y="216931"/>
                </a:lnTo>
                <a:close/>
                <a:moveTo>
                  <a:pt x="36011" y="198659"/>
                </a:moveTo>
                <a:lnTo>
                  <a:pt x="54379" y="198659"/>
                </a:lnTo>
                <a:lnTo>
                  <a:pt x="54379" y="216954"/>
                </a:lnTo>
                <a:lnTo>
                  <a:pt x="72748" y="216954"/>
                </a:lnTo>
                <a:lnTo>
                  <a:pt x="72748" y="235248"/>
                </a:lnTo>
                <a:lnTo>
                  <a:pt x="54379" y="235248"/>
                </a:lnTo>
                <a:lnTo>
                  <a:pt x="54379" y="252865"/>
                </a:lnTo>
                <a:lnTo>
                  <a:pt x="36011" y="252865"/>
                </a:lnTo>
                <a:lnTo>
                  <a:pt x="36011" y="235248"/>
                </a:lnTo>
                <a:lnTo>
                  <a:pt x="18323" y="235248"/>
                </a:lnTo>
                <a:lnTo>
                  <a:pt x="18323" y="216954"/>
                </a:lnTo>
                <a:lnTo>
                  <a:pt x="36011" y="216954"/>
                </a:lnTo>
                <a:close/>
                <a:moveTo>
                  <a:pt x="416528" y="171502"/>
                </a:moveTo>
                <a:lnTo>
                  <a:pt x="434960" y="171502"/>
                </a:lnTo>
                <a:lnTo>
                  <a:pt x="434960" y="189825"/>
                </a:lnTo>
                <a:lnTo>
                  <a:pt x="416528" y="189825"/>
                </a:lnTo>
                <a:close/>
                <a:moveTo>
                  <a:pt x="380535" y="171502"/>
                </a:moveTo>
                <a:lnTo>
                  <a:pt x="398858" y="171502"/>
                </a:lnTo>
                <a:lnTo>
                  <a:pt x="398858" y="189825"/>
                </a:lnTo>
                <a:lnTo>
                  <a:pt x="380535" y="189825"/>
                </a:lnTo>
                <a:close/>
                <a:moveTo>
                  <a:pt x="344543" y="171502"/>
                </a:moveTo>
                <a:lnTo>
                  <a:pt x="362212" y="171502"/>
                </a:lnTo>
                <a:lnTo>
                  <a:pt x="362212" y="189825"/>
                </a:lnTo>
                <a:lnTo>
                  <a:pt x="344543" y="189825"/>
                </a:lnTo>
                <a:close/>
                <a:moveTo>
                  <a:pt x="90400" y="135509"/>
                </a:moveTo>
                <a:lnTo>
                  <a:pt x="108732" y="135509"/>
                </a:lnTo>
                <a:lnTo>
                  <a:pt x="108732" y="153840"/>
                </a:lnTo>
                <a:lnTo>
                  <a:pt x="127063" y="153840"/>
                </a:lnTo>
                <a:lnTo>
                  <a:pt x="127063" y="171492"/>
                </a:lnTo>
                <a:lnTo>
                  <a:pt x="108732" y="171492"/>
                </a:lnTo>
                <a:lnTo>
                  <a:pt x="108732" y="189824"/>
                </a:lnTo>
                <a:lnTo>
                  <a:pt x="90400" y="189824"/>
                </a:lnTo>
                <a:lnTo>
                  <a:pt x="90400" y="171492"/>
                </a:lnTo>
                <a:lnTo>
                  <a:pt x="72748" y="171492"/>
                </a:lnTo>
                <a:lnTo>
                  <a:pt x="72748" y="153840"/>
                </a:lnTo>
                <a:lnTo>
                  <a:pt x="90400" y="153840"/>
                </a:lnTo>
                <a:close/>
                <a:moveTo>
                  <a:pt x="516496" y="126698"/>
                </a:moveTo>
                <a:cubicBezTo>
                  <a:pt x="511739" y="126698"/>
                  <a:pt x="507662" y="130769"/>
                  <a:pt x="507662" y="135518"/>
                </a:cubicBezTo>
                <a:cubicBezTo>
                  <a:pt x="507662" y="140267"/>
                  <a:pt x="511739" y="144338"/>
                  <a:pt x="516496" y="144338"/>
                </a:cubicBezTo>
                <a:cubicBezTo>
                  <a:pt x="521253" y="144338"/>
                  <a:pt x="525330" y="140267"/>
                  <a:pt x="525330" y="135518"/>
                </a:cubicBezTo>
                <a:cubicBezTo>
                  <a:pt x="525330" y="130769"/>
                  <a:pt x="521253" y="126698"/>
                  <a:pt x="516496" y="126698"/>
                </a:cubicBezTo>
                <a:close/>
                <a:moveTo>
                  <a:pt x="307880" y="84635"/>
                </a:moveTo>
                <a:lnTo>
                  <a:pt x="307880" y="198613"/>
                </a:lnTo>
                <a:lnTo>
                  <a:pt x="453300" y="198613"/>
                </a:lnTo>
                <a:lnTo>
                  <a:pt x="453300" y="84635"/>
                </a:lnTo>
                <a:lnTo>
                  <a:pt x="383308" y="107702"/>
                </a:lnTo>
                <a:cubicBezTo>
                  <a:pt x="382629" y="108380"/>
                  <a:pt x="381270" y="108380"/>
                  <a:pt x="380590" y="108380"/>
                </a:cubicBezTo>
                <a:cubicBezTo>
                  <a:pt x="379911" y="108380"/>
                  <a:pt x="378552" y="108380"/>
                  <a:pt x="377872" y="107702"/>
                </a:cubicBezTo>
                <a:close/>
                <a:moveTo>
                  <a:pt x="380590" y="18148"/>
                </a:moveTo>
                <a:lnTo>
                  <a:pt x="273224" y="54105"/>
                </a:lnTo>
                <a:lnTo>
                  <a:pt x="380590" y="90062"/>
                </a:lnTo>
                <a:lnTo>
                  <a:pt x="487956" y="54105"/>
                </a:lnTo>
                <a:close/>
                <a:moveTo>
                  <a:pt x="377872" y="508"/>
                </a:moveTo>
                <a:cubicBezTo>
                  <a:pt x="379911" y="-170"/>
                  <a:pt x="381270" y="-170"/>
                  <a:pt x="383308" y="508"/>
                </a:cubicBezTo>
                <a:lnTo>
                  <a:pt x="519214" y="45285"/>
                </a:lnTo>
                <a:cubicBezTo>
                  <a:pt x="523291" y="46642"/>
                  <a:pt x="525330" y="50034"/>
                  <a:pt x="525330" y="54105"/>
                </a:cubicBezTo>
                <a:lnTo>
                  <a:pt x="525330" y="109737"/>
                </a:lnTo>
                <a:cubicBezTo>
                  <a:pt x="536202" y="113808"/>
                  <a:pt x="543677" y="123984"/>
                  <a:pt x="543677" y="135518"/>
                </a:cubicBezTo>
                <a:cubicBezTo>
                  <a:pt x="543677" y="150444"/>
                  <a:pt x="531446" y="162656"/>
                  <a:pt x="516496" y="162656"/>
                </a:cubicBezTo>
                <a:cubicBezTo>
                  <a:pt x="501546" y="162656"/>
                  <a:pt x="489315" y="150444"/>
                  <a:pt x="489315" y="135518"/>
                </a:cubicBezTo>
                <a:cubicBezTo>
                  <a:pt x="489315" y="123984"/>
                  <a:pt x="496790" y="113808"/>
                  <a:pt x="507662" y="109737"/>
                </a:cubicBezTo>
                <a:lnTo>
                  <a:pt x="507662" y="66317"/>
                </a:lnTo>
                <a:lnTo>
                  <a:pt x="470967" y="78529"/>
                </a:lnTo>
                <a:lnTo>
                  <a:pt x="470967" y="198613"/>
                </a:lnTo>
                <a:lnTo>
                  <a:pt x="570858" y="198613"/>
                </a:lnTo>
                <a:cubicBezTo>
                  <a:pt x="575615" y="198613"/>
                  <a:pt x="579692" y="202684"/>
                  <a:pt x="579692" y="208112"/>
                </a:cubicBezTo>
                <a:lnTo>
                  <a:pt x="579692" y="425213"/>
                </a:lnTo>
                <a:lnTo>
                  <a:pt x="579692" y="461170"/>
                </a:lnTo>
                <a:lnTo>
                  <a:pt x="579692" y="497127"/>
                </a:lnTo>
                <a:lnTo>
                  <a:pt x="579692" y="533763"/>
                </a:lnTo>
                <a:lnTo>
                  <a:pt x="579692" y="569720"/>
                </a:lnTo>
                <a:cubicBezTo>
                  <a:pt x="579692" y="574470"/>
                  <a:pt x="575615" y="578540"/>
                  <a:pt x="570858" y="578540"/>
                </a:cubicBezTo>
                <a:lnTo>
                  <a:pt x="190322" y="578540"/>
                </a:lnTo>
                <a:cubicBezTo>
                  <a:pt x="185565" y="578540"/>
                  <a:pt x="181488" y="574470"/>
                  <a:pt x="181488" y="569720"/>
                </a:cubicBezTo>
                <a:lnTo>
                  <a:pt x="181488" y="533763"/>
                </a:lnTo>
                <a:lnTo>
                  <a:pt x="181488" y="497127"/>
                </a:lnTo>
                <a:lnTo>
                  <a:pt x="181488" y="461170"/>
                </a:lnTo>
                <a:lnTo>
                  <a:pt x="181488" y="425213"/>
                </a:lnTo>
                <a:lnTo>
                  <a:pt x="181488" y="208112"/>
                </a:lnTo>
                <a:cubicBezTo>
                  <a:pt x="181488" y="202684"/>
                  <a:pt x="185565" y="198613"/>
                  <a:pt x="190322" y="198613"/>
                </a:cubicBezTo>
                <a:lnTo>
                  <a:pt x="290213" y="198613"/>
                </a:lnTo>
                <a:lnTo>
                  <a:pt x="290213" y="78529"/>
                </a:lnTo>
                <a:lnTo>
                  <a:pt x="241966" y="62925"/>
                </a:lnTo>
                <a:cubicBezTo>
                  <a:pt x="237889" y="61568"/>
                  <a:pt x="235850" y="58176"/>
                  <a:pt x="235850" y="54105"/>
                </a:cubicBezTo>
                <a:cubicBezTo>
                  <a:pt x="235850" y="50034"/>
                  <a:pt x="237889" y="46642"/>
                  <a:pt x="241966" y="452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20" name="streaming_155161"/>
          <p:cNvSpPr>
            <a:spLocks noChangeAspect="1"/>
          </p:cNvSpPr>
          <p:nvPr/>
        </p:nvSpPr>
        <p:spPr bwMode="auto">
          <a:xfrm>
            <a:off x="9529052" y="2170458"/>
            <a:ext cx="695432" cy="694454"/>
          </a:xfrm>
          <a:custGeom>
            <a:avLst/>
            <a:gdLst>
              <a:gd name="connsiteX0" fmla="*/ 536947 w 607614"/>
              <a:gd name="connsiteY0" fmla="*/ 536216 h 606761"/>
              <a:gd name="connsiteX1" fmla="*/ 556685 w 607614"/>
              <a:gd name="connsiteY1" fmla="*/ 536216 h 606761"/>
              <a:gd name="connsiteX2" fmla="*/ 556685 w 607614"/>
              <a:gd name="connsiteY2" fmla="*/ 555954 h 606761"/>
              <a:gd name="connsiteX3" fmla="*/ 536947 w 607614"/>
              <a:gd name="connsiteY3" fmla="*/ 555954 h 606761"/>
              <a:gd name="connsiteX4" fmla="*/ 496009 w 607614"/>
              <a:gd name="connsiteY4" fmla="*/ 536216 h 606761"/>
              <a:gd name="connsiteX5" fmla="*/ 516478 w 607614"/>
              <a:gd name="connsiteY5" fmla="*/ 536216 h 606761"/>
              <a:gd name="connsiteX6" fmla="*/ 516478 w 607614"/>
              <a:gd name="connsiteY6" fmla="*/ 555954 h 606761"/>
              <a:gd name="connsiteX7" fmla="*/ 496009 w 607614"/>
              <a:gd name="connsiteY7" fmla="*/ 555954 h 606761"/>
              <a:gd name="connsiteX8" fmla="*/ 455680 w 607614"/>
              <a:gd name="connsiteY8" fmla="*/ 536216 h 606761"/>
              <a:gd name="connsiteX9" fmla="*/ 476271 w 607614"/>
              <a:gd name="connsiteY9" fmla="*/ 536216 h 606761"/>
              <a:gd name="connsiteX10" fmla="*/ 476271 w 607614"/>
              <a:gd name="connsiteY10" fmla="*/ 555954 h 606761"/>
              <a:gd name="connsiteX11" fmla="*/ 455680 w 607614"/>
              <a:gd name="connsiteY11" fmla="*/ 555954 h 606761"/>
              <a:gd name="connsiteX12" fmla="*/ 50929 w 607614"/>
              <a:gd name="connsiteY12" fmla="*/ 536216 h 606761"/>
              <a:gd name="connsiteX13" fmla="*/ 435211 w 607614"/>
              <a:gd name="connsiteY13" fmla="*/ 536216 h 606761"/>
              <a:gd name="connsiteX14" fmla="*/ 435211 w 607614"/>
              <a:gd name="connsiteY14" fmla="*/ 555954 h 606761"/>
              <a:gd name="connsiteX15" fmla="*/ 50929 w 607614"/>
              <a:gd name="connsiteY15" fmla="*/ 555954 h 606761"/>
              <a:gd name="connsiteX16" fmla="*/ 20507 w 607614"/>
              <a:gd name="connsiteY16" fmla="*/ 505887 h 606761"/>
              <a:gd name="connsiteX17" fmla="*/ 20507 w 607614"/>
              <a:gd name="connsiteY17" fmla="*/ 586283 h 606761"/>
              <a:gd name="connsiteX18" fmla="*/ 587107 w 607614"/>
              <a:gd name="connsiteY18" fmla="*/ 586283 h 606761"/>
              <a:gd name="connsiteX19" fmla="*/ 587107 w 607614"/>
              <a:gd name="connsiteY19" fmla="*/ 505887 h 606761"/>
              <a:gd name="connsiteX20" fmla="*/ 526347 w 607614"/>
              <a:gd name="connsiteY20" fmla="*/ 424733 h 606761"/>
              <a:gd name="connsiteX21" fmla="*/ 546816 w 607614"/>
              <a:gd name="connsiteY21" fmla="*/ 424733 h 606761"/>
              <a:gd name="connsiteX22" fmla="*/ 546816 w 607614"/>
              <a:gd name="connsiteY22" fmla="*/ 445202 h 606761"/>
              <a:gd name="connsiteX23" fmla="*/ 526347 w 607614"/>
              <a:gd name="connsiteY23" fmla="*/ 445202 h 606761"/>
              <a:gd name="connsiteX24" fmla="*/ 344075 w 607614"/>
              <a:gd name="connsiteY24" fmla="*/ 424733 h 606761"/>
              <a:gd name="connsiteX25" fmla="*/ 506609 w 607614"/>
              <a:gd name="connsiteY25" fmla="*/ 424733 h 606761"/>
              <a:gd name="connsiteX26" fmla="*/ 506609 w 607614"/>
              <a:gd name="connsiteY26" fmla="*/ 445202 h 606761"/>
              <a:gd name="connsiteX27" fmla="*/ 344075 w 607614"/>
              <a:gd name="connsiteY27" fmla="*/ 445202 h 606761"/>
              <a:gd name="connsiteX28" fmla="*/ 172403 w 607614"/>
              <a:gd name="connsiteY28" fmla="*/ 404264 h 606761"/>
              <a:gd name="connsiteX29" fmla="*/ 192141 w 607614"/>
              <a:gd name="connsiteY29" fmla="*/ 404264 h 606761"/>
              <a:gd name="connsiteX30" fmla="*/ 192141 w 607614"/>
              <a:gd name="connsiteY30" fmla="*/ 424733 h 606761"/>
              <a:gd name="connsiteX31" fmla="*/ 172403 w 607614"/>
              <a:gd name="connsiteY31" fmla="*/ 424733 h 606761"/>
              <a:gd name="connsiteX32" fmla="*/ 385135 w 607614"/>
              <a:gd name="connsiteY32" fmla="*/ 373926 h 606761"/>
              <a:gd name="connsiteX33" fmla="*/ 546816 w 607614"/>
              <a:gd name="connsiteY33" fmla="*/ 373926 h 606761"/>
              <a:gd name="connsiteX34" fmla="*/ 546816 w 607614"/>
              <a:gd name="connsiteY34" fmla="*/ 394395 h 606761"/>
              <a:gd name="connsiteX35" fmla="*/ 385135 w 607614"/>
              <a:gd name="connsiteY35" fmla="*/ 394395 h 606761"/>
              <a:gd name="connsiteX36" fmla="*/ 344075 w 607614"/>
              <a:gd name="connsiteY36" fmla="*/ 373926 h 606761"/>
              <a:gd name="connsiteX37" fmla="*/ 364544 w 607614"/>
              <a:gd name="connsiteY37" fmla="*/ 373926 h 606761"/>
              <a:gd name="connsiteX38" fmla="*/ 364544 w 607614"/>
              <a:gd name="connsiteY38" fmla="*/ 394395 h 606761"/>
              <a:gd name="connsiteX39" fmla="*/ 344075 w 607614"/>
              <a:gd name="connsiteY39" fmla="*/ 394395 h 606761"/>
              <a:gd name="connsiteX40" fmla="*/ 172403 w 607614"/>
              <a:gd name="connsiteY40" fmla="*/ 364057 h 606761"/>
              <a:gd name="connsiteX41" fmla="*/ 192141 w 607614"/>
              <a:gd name="connsiteY41" fmla="*/ 364057 h 606761"/>
              <a:gd name="connsiteX42" fmla="*/ 192141 w 607614"/>
              <a:gd name="connsiteY42" fmla="*/ 384526 h 606761"/>
              <a:gd name="connsiteX43" fmla="*/ 172403 w 607614"/>
              <a:gd name="connsiteY43" fmla="*/ 384526 h 606761"/>
              <a:gd name="connsiteX44" fmla="*/ 526347 w 607614"/>
              <a:gd name="connsiteY44" fmla="*/ 323850 h 606761"/>
              <a:gd name="connsiteX45" fmla="*/ 546816 w 607614"/>
              <a:gd name="connsiteY45" fmla="*/ 323850 h 606761"/>
              <a:gd name="connsiteX46" fmla="*/ 546816 w 607614"/>
              <a:gd name="connsiteY46" fmla="*/ 343588 h 606761"/>
              <a:gd name="connsiteX47" fmla="*/ 526347 w 607614"/>
              <a:gd name="connsiteY47" fmla="*/ 343588 h 606761"/>
              <a:gd name="connsiteX48" fmla="*/ 344075 w 607614"/>
              <a:gd name="connsiteY48" fmla="*/ 323850 h 606761"/>
              <a:gd name="connsiteX49" fmla="*/ 506609 w 607614"/>
              <a:gd name="connsiteY49" fmla="*/ 323850 h 606761"/>
              <a:gd name="connsiteX50" fmla="*/ 506609 w 607614"/>
              <a:gd name="connsiteY50" fmla="*/ 343588 h 606761"/>
              <a:gd name="connsiteX51" fmla="*/ 344075 w 607614"/>
              <a:gd name="connsiteY51" fmla="*/ 343588 h 606761"/>
              <a:gd name="connsiteX52" fmla="*/ 172403 w 607614"/>
              <a:gd name="connsiteY52" fmla="*/ 323850 h 606761"/>
              <a:gd name="connsiteX53" fmla="*/ 192141 w 607614"/>
              <a:gd name="connsiteY53" fmla="*/ 323850 h 606761"/>
              <a:gd name="connsiteX54" fmla="*/ 192141 w 607614"/>
              <a:gd name="connsiteY54" fmla="*/ 343588 h 606761"/>
              <a:gd name="connsiteX55" fmla="*/ 172403 w 607614"/>
              <a:gd name="connsiteY55" fmla="*/ 343588 h 606761"/>
              <a:gd name="connsiteX56" fmla="*/ 385135 w 607614"/>
              <a:gd name="connsiteY56" fmla="*/ 273042 h 606761"/>
              <a:gd name="connsiteX57" fmla="*/ 546816 w 607614"/>
              <a:gd name="connsiteY57" fmla="*/ 273042 h 606761"/>
              <a:gd name="connsiteX58" fmla="*/ 546816 w 607614"/>
              <a:gd name="connsiteY58" fmla="*/ 293511 h 606761"/>
              <a:gd name="connsiteX59" fmla="*/ 385135 w 607614"/>
              <a:gd name="connsiteY59" fmla="*/ 293511 h 606761"/>
              <a:gd name="connsiteX60" fmla="*/ 344075 w 607614"/>
              <a:gd name="connsiteY60" fmla="*/ 273042 h 606761"/>
              <a:gd name="connsiteX61" fmla="*/ 364544 w 607614"/>
              <a:gd name="connsiteY61" fmla="*/ 273042 h 606761"/>
              <a:gd name="connsiteX62" fmla="*/ 364544 w 607614"/>
              <a:gd name="connsiteY62" fmla="*/ 293511 h 606761"/>
              <a:gd name="connsiteX63" fmla="*/ 344075 w 607614"/>
              <a:gd name="connsiteY63" fmla="*/ 293511 h 606761"/>
              <a:gd name="connsiteX64" fmla="*/ 131440 w 607614"/>
              <a:gd name="connsiteY64" fmla="*/ 232835 h 606761"/>
              <a:gd name="connsiteX65" fmla="*/ 233226 w 607614"/>
              <a:gd name="connsiteY65" fmla="*/ 232835 h 606761"/>
              <a:gd name="connsiteX66" fmla="*/ 303868 w 607614"/>
              <a:gd name="connsiteY66" fmla="*/ 303371 h 606761"/>
              <a:gd name="connsiteX67" fmla="*/ 303868 w 607614"/>
              <a:gd name="connsiteY67" fmla="*/ 445201 h 606761"/>
              <a:gd name="connsiteX68" fmla="*/ 283359 w 607614"/>
              <a:gd name="connsiteY68" fmla="*/ 445201 h 606761"/>
              <a:gd name="connsiteX69" fmla="*/ 283359 w 607614"/>
              <a:gd name="connsiteY69" fmla="*/ 394385 h 606761"/>
              <a:gd name="connsiteX70" fmla="*/ 252975 w 607614"/>
              <a:gd name="connsiteY70" fmla="*/ 394385 h 606761"/>
              <a:gd name="connsiteX71" fmla="*/ 252975 w 607614"/>
              <a:gd name="connsiteY71" fmla="*/ 445201 h 606761"/>
              <a:gd name="connsiteX72" fmla="*/ 233226 w 607614"/>
              <a:gd name="connsiteY72" fmla="*/ 445201 h 606761"/>
              <a:gd name="connsiteX73" fmla="*/ 233226 w 607614"/>
              <a:gd name="connsiteY73" fmla="*/ 333709 h 606761"/>
              <a:gd name="connsiteX74" fmla="*/ 252975 w 607614"/>
              <a:gd name="connsiteY74" fmla="*/ 333709 h 606761"/>
              <a:gd name="connsiteX75" fmla="*/ 252975 w 607614"/>
              <a:gd name="connsiteY75" fmla="*/ 373907 h 606761"/>
              <a:gd name="connsiteX76" fmla="*/ 283359 w 607614"/>
              <a:gd name="connsiteY76" fmla="*/ 373907 h 606761"/>
              <a:gd name="connsiteX77" fmla="*/ 283359 w 607614"/>
              <a:gd name="connsiteY77" fmla="*/ 303371 h 606761"/>
              <a:gd name="connsiteX78" fmla="*/ 233226 w 607614"/>
              <a:gd name="connsiteY78" fmla="*/ 252555 h 606761"/>
              <a:gd name="connsiteX79" fmla="*/ 192208 w 607614"/>
              <a:gd name="connsiteY79" fmla="*/ 252555 h 606761"/>
              <a:gd name="connsiteX80" fmla="*/ 192208 w 607614"/>
              <a:gd name="connsiteY80" fmla="*/ 293511 h 606761"/>
              <a:gd name="connsiteX81" fmla="*/ 172458 w 607614"/>
              <a:gd name="connsiteY81" fmla="*/ 293511 h 606761"/>
              <a:gd name="connsiteX82" fmla="*/ 172458 w 607614"/>
              <a:gd name="connsiteY82" fmla="*/ 252555 h 606761"/>
              <a:gd name="connsiteX83" fmla="*/ 131440 w 607614"/>
              <a:gd name="connsiteY83" fmla="*/ 252555 h 606761"/>
              <a:gd name="connsiteX84" fmla="*/ 81307 w 607614"/>
              <a:gd name="connsiteY84" fmla="*/ 303371 h 606761"/>
              <a:gd name="connsiteX85" fmla="*/ 81307 w 607614"/>
              <a:gd name="connsiteY85" fmla="*/ 373907 h 606761"/>
              <a:gd name="connsiteX86" fmla="*/ 111691 w 607614"/>
              <a:gd name="connsiteY86" fmla="*/ 373907 h 606761"/>
              <a:gd name="connsiteX87" fmla="*/ 111691 w 607614"/>
              <a:gd name="connsiteY87" fmla="*/ 333709 h 606761"/>
              <a:gd name="connsiteX88" fmla="*/ 131440 w 607614"/>
              <a:gd name="connsiteY88" fmla="*/ 333709 h 606761"/>
              <a:gd name="connsiteX89" fmla="*/ 131440 w 607614"/>
              <a:gd name="connsiteY89" fmla="*/ 445201 h 606761"/>
              <a:gd name="connsiteX90" fmla="*/ 111691 w 607614"/>
              <a:gd name="connsiteY90" fmla="*/ 445201 h 606761"/>
              <a:gd name="connsiteX91" fmla="*/ 111691 w 607614"/>
              <a:gd name="connsiteY91" fmla="*/ 394385 h 606761"/>
              <a:gd name="connsiteX92" fmla="*/ 81307 w 607614"/>
              <a:gd name="connsiteY92" fmla="*/ 394385 h 606761"/>
              <a:gd name="connsiteX93" fmla="*/ 81307 w 607614"/>
              <a:gd name="connsiteY93" fmla="*/ 445201 h 606761"/>
              <a:gd name="connsiteX94" fmla="*/ 60798 w 607614"/>
              <a:gd name="connsiteY94" fmla="*/ 445201 h 606761"/>
              <a:gd name="connsiteX95" fmla="*/ 60798 w 607614"/>
              <a:gd name="connsiteY95" fmla="*/ 303371 h 606761"/>
              <a:gd name="connsiteX96" fmla="*/ 131440 w 607614"/>
              <a:gd name="connsiteY96" fmla="*/ 232835 h 606761"/>
              <a:gd name="connsiteX97" fmla="*/ 486140 w 607614"/>
              <a:gd name="connsiteY97" fmla="*/ 182028 h 606761"/>
              <a:gd name="connsiteX98" fmla="*/ 506609 w 607614"/>
              <a:gd name="connsiteY98" fmla="*/ 182028 h 606761"/>
              <a:gd name="connsiteX99" fmla="*/ 506609 w 607614"/>
              <a:gd name="connsiteY99" fmla="*/ 202497 h 606761"/>
              <a:gd name="connsiteX100" fmla="*/ 486140 w 607614"/>
              <a:gd name="connsiteY100" fmla="*/ 202497 h 606761"/>
              <a:gd name="connsiteX101" fmla="*/ 445811 w 607614"/>
              <a:gd name="connsiteY101" fmla="*/ 182028 h 606761"/>
              <a:gd name="connsiteX102" fmla="*/ 465549 w 607614"/>
              <a:gd name="connsiteY102" fmla="*/ 182028 h 606761"/>
              <a:gd name="connsiteX103" fmla="*/ 465549 w 607614"/>
              <a:gd name="connsiteY103" fmla="*/ 202497 h 606761"/>
              <a:gd name="connsiteX104" fmla="*/ 445811 w 607614"/>
              <a:gd name="connsiteY104" fmla="*/ 202497 h 606761"/>
              <a:gd name="connsiteX105" fmla="*/ 404873 w 607614"/>
              <a:gd name="connsiteY105" fmla="*/ 182028 h 606761"/>
              <a:gd name="connsiteX106" fmla="*/ 425342 w 607614"/>
              <a:gd name="connsiteY106" fmla="*/ 182028 h 606761"/>
              <a:gd name="connsiteX107" fmla="*/ 425342 w 607614"/>
              <a:gd name="connsiteY107" fmla="*/ 202497 h 606761"/>
              <a:gd name="connsiteX108" fmla="*/ 404873 w 607614"/>
              <a:gd name="connsiteY108" fmla="*/ 202497 h 606761"/>
              <a:gd name="connsiteX109" fmla="*/ 364544 w 607614"/>
              <a:gd name="connsiteY109" fmla="*/ 182028 h 606761"/>
              <a:gd name="connsiteX110" fmla="*/ 385135 w 607614"/>
              <a:gd name="connsiteY110" fmla="*/ 182028 h 606761"/>
              <a:gd name="connsiteX111" fmla="*/ 385135 w 607614"/>
              <a:gd name="connsiteY111" fmla="*/ 202497 h 606761"/>
              <a:gd name="connsiteX112" fmla="*/ 364544 w 607614"/>
              <a:gd name="connsiteY112" fmla="*/ 202497 h 606761"/>
              <a:gd name="connsiteX113" fmla="*/ 486140 w 607614"/>
              <a:gd name="connsiteY113" fmla="*/ 141821 h 606761"/>
              <a:gd name="connsiteX114" fmla="*/ 506609 w 607614"/>
              <a:gd name="connsiteY114" fmla="*/ 141821 h 606761"/>
              <a:gd name="connsiteX115" fmla="*/ 506609 w 607614"/>
              <a:gd name="connsiteY115" fmla="*/ 161559 h 606761"/>
              <a:gd name="connsiteX116" fmla="*/ 486140 w 607614"/>
              <a:gd name="connsiteY116" fmla="*/ 161559 h 606761"/>
              <a:gd name="connsiteX117" fmla="*/ 445811 w 607614"/>
              <a:gd name="connsiteY117" fmla="*/ 141821 h 606761"/>
              <a:gd name="connsiteX118" fmla="*/ 465549 w 607614"/>
              <a:gd name="connsiteY118" fmla="*/ 141821 h 606761"/>
              <a:gd name="connsiteX119" fmla="*/ 465549 w 607614"/>
              <a:gd name="connsiteY119" fmla="*/ 161559 h 606761"/>
              <a:gd name="connsiteX120" fmla="*/ 445811 w 607614"/>
              <a:gd name="connsiteY120" fmla="*/ 161559 h 606761"/>
              <a:gd name="connsiteX121" fmla="*/ 404873 w 607614"/>
              <a:gd name="connsiteY121" fmla="*/ 141821 h 606761"/>
              <a:gd name="connsiteX122" fmla="*/ 425342 w 607614"/>
              <a:gd name="connsiteY122" fmla="*/ 141821 h 606761"/>
              <a:gd name="connsiteX123" fmla="*/ 425342 w 607614"/>
              <a:gd name="connsiteY123" fmla="*/ 161559 h 606761"/>
              <a:gd name="connsiteX124" fmla="*/ 404873 w 607614"/>
              <a:gd name="connsiteY124" fmla="*/ 161559 h 606761"/>
              <a:gd name="connsiteX125" fmla="*/ 364544 w 607614"/>
              <a:gd name="connsiteY125" fmla="*/ 141821 h 606761"/>
              <a:gd name="connsiteX126" fmla="*/ 385135 w 607614"/>
              <a:gd name="connsiteY126" fmla="*/ 141821 h 606761"/>
              <a:gd name="connsiteX127" fmla="*/ 385135 w 607614"/>
              <a:gd name="connsiteY127" fmla="*/ 161559 h 606761"/>
              <a:gd name="connsiteX128" fmla="*/ 364544 w 607614"/>
              <a:gd name="connsiteY128" fmla="*/ 161559 h 606761"/>
              <a:gd name="connsiteX129" fmla="*/ 252930 w 607614"/>
              <a:gd name="connsiteY129" fmla="*/ 141821 h 606761"/>
              <a:gd name="connsiteX130" fmla="*/ 273408 w 607614"/>
              <a:gd name="connsiteY130" fmla="*/ 141821 h 606761"/>
              <a:gd name="connsiteX131" fmla="*/ 273408 w 607614"/>
              <a:gd name="connsiteY131" fmla="*/ 212373 h 606761"/>
              <a:gd name="connsiteX132" fmla="*/ 263548 w 607614"/>
              <a:gd name="connsiteY132" fmla="*/ 222235 h 606761"/>
              <a:gd name="connsiteX133" fmla="*/ 212732 w 607614"/>
              <a:gd name="connsiteY133" fmla="*/ 222235 h 606761"/>
              <a:gd name="connsiteX134" fmla="*/ 212732 w 607614"/>
              <a:gd name="connsiteY134" fmla="*/ 202511 h 606761"/>
              <a:gd name="connsiteX135" fmla="*/ 252930 w 607614"/>
              <a:gd name="connsiteY135" fmla="*/ 202511 h 606761"/>
              <a:gd name="connsiteX136" fmla="*/ 91136 w 607614"/>
              <a:gd name="connsiteY136" fmla="*/ 141821 h 606761"/>
              <a:gd name="connsiteX137" fmla="*/ 111605 w 607614"/>
              <a:gd name="connsiteY137" fmla="*/ 141821 h 606761"/>
              <a:gd name="connsiteX138" fmla="*/ 111605 w 607614"/>
              <a:gd name="connsiteY138" fmla="*/ 182028 h 606761"/>
              <a:gd name="connsiteX139" fmla="*/ 91136 w 607614"/>
              <a:gd name="connsiteY139" fmla="*/ 182028 h 606761"/>
              <a:gd name="connsiteX140" fmla="*/ 344079 w 607614"/>
              <a:gd name="connsiteY140" fmla="*/ 121360 h 606761"/>
              <a:gd name="connsiteX141" fmla="*/ 344079 w 607614"/>
              <a:gd name="connsiteY141" fmla="*/ 222227 h 606761"/>
              <a:gd name="connsiteX142" fmla="*/ 526315 w 607614"/>
              <a:gd name="connsiteY142" fmla="*/ 222227 h 606761"/>
              <a:gd name="connsiteX143" fmla="*/ 526315 w 607614"/>
              <a:gd name="connsiteY143" fmla="*/ 121360 h 606761"/>
              <a:gd name="connsiteX144" fmla="*/ 172392 w 607614"/>
              <a:gd name="connsiteY144" fmla="*/ 111493 h 606761"/>
              <a:gd name="connsiteX145" fmla="*/ 142753 w 607614"/>
              <a:gd name="connsiteY145" fmla="*/ 131214 h 606761"/>
              <a:gd name="connsiteX146" fmla="*/ 221031 w 607614"/>
              <a:gd name="connsiteY146" fmla="*/ 131214 h 606761"/>
              <a:gd name="connsiteX147" fmla="*/ 192152 w 607614"/>
              <a:gd name="connsiteY147" fmla="*/ 111493 h 606761"/>
              <a:gd name="connsiteX148" fmla="*/ 334208 w 607614"/>
              <a:gd name="connsiteY148" fmla="*/ 100883 h 606761"/>
              <a:gd name="connsiteX149" fmla="*/ 536945 w 607614"/>
              <a:gd name="connsiteY149" fmla="*/ 100883 h 606761"/>
              <a:gd name="connsiteX150" fmla="*/ 546816 w 607614"/>
              <a:gd name="connsiteY150" fmla="*/ 111500 h 606761"/>
              <a:gd name="connsiteX151" fmla="*/ 546816 w 607614"/>
              <a:gd name="connsiteY151" fmla="*/ 232845 h 606761"/>
              <a:gd name="connsiteX152" fmla="*/ 536945 w 607614"/>
              <a:gd name="connsiteY152" fmla="*/ 242704 h 606761"/>
              <a:gd name="connsiteX153" fmla="*/ 334208 w 607614"/>
              <a:gd name="connsiteY153" fmla="*/ 242704 h 606761"/>
              <a:gd name="connsiteX154" fmla="*/ 324337 w 607614"/>
              <a:gd name="connsiteY154" fmla="*/ 232845 h 606761"/>
              <a:gd name="connsiteX155" fmla="*/ 324337 w 607614"/>
              <a:gd name="connsiteY155" fmla="*/ 111500 h 606761"/>
              <a:gd name="connsiteX156" fmla="*/ 334208 w 607614"/>
              <a:gd name="connsiteY156" fmla="*/ 100883 h 606761"/>
              <a:gd name="connsiteX157" fmla="*/ 172392 w 607614"/>
              <a:gd name="connsiteY157" fmla="*/ 91014 h 606761"/>
              <a:gd name="connsiteX158" fmla="*/ 192152 w 607614"/>
              <a:gd name="connsiteY158" fmla="*/ 91014 h 606761"/>
              <a:gd name="connsiteX159" fmla="*/ 243070 w 607614"/>
              <a:gd name="connsiteY159" fmla="*/ 141833 h 606761"/>
              <a:gd name="connsiteX160" fmla="*/ 243070 w 607614"/>
              <a:gd name="connsiteY160" fmla="*/ 172174 h 606761"/>
              <a:gd name="connsiteX161" fmla="*/ 222551 w 607614"/>
              <a:gd name="connsiteY161" fmla="*/ 172174 h 606761"/>
              <a:gd name="connsiteX162" fmla="*/ 222551 w 607614"/>
              <a:gd name="connsiteY162" fmla="*/ 151694 h 606761"/>
              <a:gd name="connsiteX163" fmla="*/ 141993 w 607614"/>
              <a:gd name="connsiteY163" fmla="*/ 151694 h 606761"/>
              <a:gd name="connsiteX164" fmla="*/ 141993 w 607614"/>
              <a:gd name="connsiteY164" fmla="*/ 172174 h 606761"/>
              <a:gd name="connsiteX165" fmla="*/ 172392 w 607614"/>
              <a:gd name="connsiteY165" fmla="*/ 202514 h 606761"/>
              <a:gd name="connsiteX166" fmla="*/ 192152 w 607614"/>
              <a:gd name="connsiteY166" fmla="*/ 202514 h 606761"/>
              <a:gd name="connsiteX167" fmla="*/ 192152 w 607614"/>
              <a:gd name="connsiteY167" fmla="*/ 222235 h 606761"/>
              <a:gd name="connsiteX168" fmla="*/ 172392 w 607614"/>
              <a:gd name="connsiteY168" fmla="*/ 222235 h 606761"/>
              <a:gd name="connsiteX169" fmla="*/ 121474 w 607614"/>
              <a:gd name="connsiteY169" fmla="*/ 172174 h 606761"/>
              <a:gd name="connsiteX170" fmla="*/ 121474 w 607614"/>
              <a:gd name="connsiteY170" fmla="*/ 141833 h 606761"/>
              <a:gd name="connsiteX171" fmla="*/ 172392 w 607614"/>
              <a:gd name="connsiteY171" fmla="*/ 91014 h 606761"/>
              <a:gd name="connsiteX172" fmla="*/ 486140 w 607614"/>
              <a:gd name="connsiteY172" fmla="*/ 50807 h 606761"/>
              <a:gd name="connsiteX173" fmla="*/ 546816 w 607614"/>
              <a:gd name="connsiteY173" fmla="*/ 50807 h 606761"/>
              <a:gd name="connsiteX174" fmla="*/ 546816 w 607614"/>
              <a:gd name="connsiteY174" fmla="*/ 70545 h 606761"/>
              <a:gd name="connsiteX175" fmla="*/ 486140 w 607614"/>
              <a:gd name="connsiteY175" fmla="*/ 70545 h 606761"/>
              <a:gd name="connsiteX176" fmla="*/ 445811 w 607614"/>
              <a:gd name="connsiteY176" fmla="*/ 50807 h 606761"/>
              <a:gd name="connsiteX177" fmla="*/ 465549 w 607614"/>
              <a:gd name="connsiteY177" fmla="*/ 50807 h 606761"/>
              <a:gd name="connsiteX178" fmla="*/ 465549 w 607614"/>
              <a:gd name="connsiteY178" fmla="*/ 70545 h 606761"/>
              <a:gd name="connsiteX179" fmla="*/ 445811 w 607614"/>
              <a:gd name="connsiteY179" fmla="*/ 70545 h 606761"/>
              <a:gd name="connsiteX180" fmla="*/ 404873 w 607614"/>
              <a:gd name="connsiteY180" fmla="*/ 50807 h 606761"/>
              <a:gd name="connsiteX181" fmla="*/ 425342 w 607614"/>
              <a:gd name="connsiteY181" fmla="*/ 50807 h 606761"/>
              <a:gd name="connsiteX182" fmla="*/ 425342 w 607614"/>
              <a:gd name="connsiteY182" fmla="*/ 70545 h 606761"/>
              <a:gd name="connsiteX183" fmla="*/ 404873 w 607614"/>
              <a:gd name="connsiteY183" fmla="*/ 70545 h 606761"/>
              <a:gd name="connsiteX184" fmla="*/ 364544 w 607614"/>
              <a:gd name="connsiteY184" fmla="*/ 50807 h 606761"/>
              <a:gd name="connsiteX185" fmla="*/ 385135 w 607614"/>
              <a:gd name="connsiteY185" fmla="*/ 50807 h 606761"/>
              <a:gd name="connsiteX186" fmla="*/ 385135 w 607614"/>
              <a:gd name="connsiteY186" fmla="*/ 70545 h 606761"/>
              <a:gd name="connsiteX187" fmla="*/ 364544 w 607614"/>
              <a:gd name="connsiteY187" fmla="*/ 70545 h 606761"/>
              <a:gd name="connsiteX188" fmla="*/ 324337 w 607614"/>
              <a:gd name="connsiteY188" fmla="*/ 50807 h 606761"/>
              <a:gd name="connsiteX189" fmla="*/ 344075 w 607614"/>
              <a:gd name="connsiteY189" fmla="*/ 50807 h 606761"/>
              <a:gd name="connsiteX190" fmla="*/ 344075 w 607614"/>
              <a:gd name="connsiteY190" fmla="*/ 70545 h 606761"/>
              <a:gd name="connsiteX191" fmla="*/ 324337 w 607614"/>
              <a:gd name="connsiteY191" fmla="*/ 70545 h 606761"/>
              <a:gd name="connsiteX192" fmla="*/ 20507 w 607614"/>
              <a:gd name="connsiteY192" fmla="*/ 20478 h 606761"/>
              <a:gd name="connsiteX193" fmla="*/ 20507 w 607614"/>
              <a:gd name="connsiteY193" fmla="*/ 485409 h 606761"/>
              <a:gd name="connsiteX194" fmla="*/ 587107 w 607614"/>
              <a:gd name="connsiteY194" fmla="*/ 485409 h 606761"/>
              <a:gd name="connsiteX195" fmla="*/ 587107 w 607614"/>
              <a:gd name="connsiteY195" fmla="*/ 20478 h 606761"/>
              <a:gd name="connsiteX196" fmla="*/ 9874 w 607614"/>
              <a:gd name="connsiteY196" fmla="*/ 0 h 606761"/>
              <a:gd name="connsiteX197" fmla="*/ 597740 w 607614"/>
              <a:gd name="connsiteY197" fmla="*/ 0 h 606761"/>
              <a:gd name="connsiteX198" fmla="*/ 607614 w 607614"/>
              <a:gd name="connsiteY198" fmla="*/ 9860 h 606761"/>
              <a:gd name="connsiteX199" fmla="*/ 607614 w 607614"/>
              <a:gd name="connsiteY199" fmla="*/ 495269 h 606761"/>
              <a:gd name="connsiteX200" fmla="*/ 607614 w 607614"/>
              <a:gd name="connsiteY200" fmla="*/ 596901 h 606761"/>
              <a:gd name="connsiteX201" fmla="*/ 597740 w 607614"/>
              <a:gd name="connsiteY201" fmla="*/ 606761 h 606761"/>
              <a:gd name="connsiteX202" fmla="*/ 9874 w 607614"/>
              <a:gd name="connsiteY202" fmla="*/ 606761 h 606761"/>
              <a:gd name="connsiteX203" fmla="*/ 0 w 607614"/>
              <a:gd name="connsiteY203" fmla="*/ 596901 h 606761"/>
              <a:gd name="connsiteX204" fmla="*/ 0 w 607614"/>
              <a:gd name="connsiteY204" fmla="*/ 495269 h 606761"/>
              <a:gd name="connsiteX205" fmla="*/ 0 w 607614"/>
              <a:gd name="connsiteY205" fmla="*/ 9860 h 606761"/>
              <a:gd name="connsiteX206" fmla="*/ 9874 w 607614"/>
              <a:gd name="connsiteY206" fmla="*/ 0 h 606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</a:cxnLst>
            <a:rect l="l" t="t" r="r" b="b"/>
            <a:pathLst>
              <a:path w="607614" h="606761">
                <a:moveTo>
                  <a:pt x="536947" y="536216"/>
                </a:moveTo>
                <a:lnTo>
                  <a:pt x="556685" y="536216"/>
                </a:lnTo>
                <a:lnTo>
                  <a:pt x="556685" y="555954"/>
                </a:lnTo>
                <a:lnTo>
                  <a:pt x="536947" y="555954"/>
                </a:lnTo>
                <a:close/>
                <a:moveTo>
                  <a:pt x="496009" y="536216"/>
                </a:moveTo>
                <a:lnTo>
                  <a:pt x="516478" y="536216"/>
                </a:lnTo>
                <a:lnTo>
                  <a:pt x="516478" y="555954"/>
                </a:lnTo>
                <a:lnTo>
                  <a:pt x="496009" y="555954"/>
                </a:lnTo>
                <a:close/>
                <a:moveTo>
                  <a:pt x="455680" y="536216"/>
                </a:moveTo>
                <a:lnTo>
                  <a:pt x="476271" y="536216"/>
                </a:lnTo>
                <a:lnTo>
                  <a:pt x="476271" y="555954"/>
                </a:lnTo>
                <a:lnTo>
                  <a:pt x="455680" y="555954"/>
                </a:lnTo>
                <a:close/>
                <a:moveTo>
                  <a:pt x="50929" y="536216"/>
                </a:moveTo>
                <a:lnTo>
                  <a:pt x="435211" y="536216"/>
                </a:lnTo>
                <a:lnTo>
                  <a:pt x="435211" y="555954"/>
                </a:lnTo>
                <a:lnTo>
                  <a:pt x="50929" y="555954"/>
                </a:lnTo>
                <a:close/>
                <a:moveTo>
                  <a:pt x="20507" y="505887"/>
                </a:moveTo>
                <a:lnTo>
                  <a:pt x="20507" y="586283"/>
                </a:lnTo>
                <a:lnTo>
                  <a:pt x="587107" y="586283"/>
                </a:lnTo>
                <a:lnTo>
                  <a:pt x="587107" y="505887"/>
                </a:lnTo>
                <a:close/>
                <a:moveTo>
                  <a:pt x="526347" y="424733"/>
                </a:moveTo>
                <a:lnTo>
                  <a:pt x="546816" y="424733"/>
                </a:lnTo>
                <a:lnTo>
                  <a:pt x="546816" y="445202"/>
                </a:lnTo>
                <a:lnTo>
                  <a:pt x="526347" y="445202"/>
                </a:lnTo>
                <a:close/>
                <a:moveTo>
                  <a:pt x="344075" y="424733"/>
                </a:moveTo>
                <a:lnTo>
                  <a:pt x="506609" y="424733"/>
                </a:lnTo>
                <a:lnTo>
                  <a:pt x="506609" y="445202"/>
                </a:lnTo>
                <a:lnTo>
                  <a:pt x="344075" y="445202"/>
                </a:lnTo>
                <a:close/>
                <a:moveTo>
                  <a:pt x="172403" y="404264"/>
                </a:moveTo>
                <a:lnTo>
                  <a:pt x="192141" y="404264"/>
                </a:lnTo>
                <a:lnTo>
                  <a:pt x="192141" y="424733"/>
                </a:lnTo>
                <a:lnTo>
                  <a:pt x="172403" y="424733"/>
                </a:lnTo>
                <a:close/>
                <a:moveTo>
                  <a:pt x="385135" y="373926"/>
                </a:moveTo>
                <a:lnTo>
                  <a:pt x="546816" y="373926"/>
                </a:lnTo>
                <a:lnTo>
                  <a:pt x="546816" y="394395"/>
                </a:lnTo>
                <a:lnTo>
                  <a:pt x="385135" y="394395"/>
                </a:lnTo>
                <a:close/>
                <a:moveTo>
                  <a:pt x="344075" y="373926"/>
                </a:moveTo>
                <a:lnTo>
                  <a:pt x="364544" y="373926"/>
                </a:lnTo>
                <a:lnTo>
                  <a:pt x="364544" y="394395"/>
                </a:lnTo>
                <a:lnTo>
                  <a:pt x="344075" y="394395"/>
                </a:lnTo>
                <a:close/>
                <a:moveTo>
                  <a:pt x="172403" y="364057"/>
                </a:moveTo>
                <a:lnTo>
                  <a:pt x="192141" y="364057"/>
                </a:lnTo>
                <a:lnTo>
                  <a:pt x="192141" y="384526"/>
                </a:lnTo>
                <a:lnTo>
                  <a:pt x="172403" y="384526"/>
                </a:lnTo>
                <a:close/>
                <a:moveTo>
                  <a:pt x="526347" y="323850"/>
                </a:moveTo>
                <a:lnTo>
                  <a:pt x="546816" y="323850"/>
                </a:lnTo>
                <a:lnTo>
                  <a:pt x="546816" y="343588"/>
                </a:lnTo>
                <a:lnTo>
                  <a:pt x="526347" y="343588"/>
                </a:lnTo>
                <a:close/>
                <a:moveTo>
                  <a:pt x="344075" y="323850"/>
                </a:moveTo>
                <a:lnTo>
                  <a:pt x="506609" y="323850"/>
                </a:lnTo>
                <a:lnTo>
                  <a:pt x="506609" y="343588"/>
                </a:lnTo>
                <a:lnTo>
                  <a:pt x="344075" y="343588"/>
                </a:lnTo>
                <a:close/>
                <a:moveTo>
                  <a:pt x="172403" y="323850"/>
                </a:moveTo>
                <a:lnTo>
                  <a:pt x="192141" y="323850"/>
                </a:lnTo>
                <a:lnTo>
                  <a:pt x="192141" y="343588"/>
                </a:lnTo>
                <a:lnTo>
                  <a:pt x="172403" y="343588"/>
                </a:lnTo>
                <a:close/>
                <a:moveTo>
                  <a:pt x="385135" y="273042"/>
                </a:moveTo>
                <a:lnTo>
                  <a:pt x="546816" y="273042"/>
                </a:lnTo>
                <a:lnTo>
                  <a:pt x="546816" y="293511"/>
                </a:lnTo>
                <a:lnTo>
                  <a:pt x="385135" y="293511"/>
                </a:lnTo>
                <a:close/>
                <a:moveTo>
                  <a:pt x="344075" y="273042"/>
                </a:moveTo>
                <a:lnTo>
                  <a:pt x="364544" y="273042"/>
                </a:lnTo>
                <a:lnTo>
                  <a:pt x="364544" y="293511"/>
                </a:lnTo>
                <a:lnTo>
                  <a:pt x="344075" y="293511"/>
                </a:lnTo>
                <a:close/>
                <a:moveTo>
                  <a:pt x="131440" y="232835"/>
                </a:moveTo>
                <a:lnTo>
                  <a:pt x="233226" y="232835"/>
                </a:lnTo>
                <a:cubicBezTo>
                  <a:pt x="272725" y="232835"/>
                  <a:pt x="303868" y="263932"/>
                  <a:pt x="303868" y="303371"/>
                </a:cubicBezTo>
                <a:lnTo>
                  <a:pt x="303868" y="445201"/>
                </a:lnTo>
                <a:lnTo>
                  <a:pt x="283359" y="445201"/>
                </a:lnTo>
                <a:lnTo>
                  <a:pt x="283359" y="394385"/>
                </a:lnTo>
                <a:lnTo>
                  <a:pt x="252975" y="394385"/>
                </a:lnTo>
                <a:lnTo>
                  <a:pt x="252975" y="445201"/>
                </a:lnTo>
                <a:lnTo>
                  <a:pt x="233226" y="445201"/>
                </a:lnTo>
                <a:lnTo>
                  <a:pt x="233226" y="333709"/>
                </a:lnTo>
                <a:lnTo>
                  <a:pt x="252975" y="333709"/>
                </a:lnTo>
                <a:lnTo>
                  <a:pt x="252975" y="373907"/>
                </a:lnTo>
                <a:lnTo>
                  <a:pt x="283359" y="373907"/>
                </a:lnTo>
                <a:lnTo>
                  <a:pt x="283359" y="303371"/>
                </a:lnTo>
                <a:cubicBezTo>
                  <a:pt x="283359" y="275308"/>
                  <a:pt x="261331" y="252555"/>
                  <a:pt x="233226" y="252555"/>
                </a:cubicBezTo>
                <a:lnTo>
                  <a:pt x="192208" y="252555"/>
                </a:lnTo>
                <a:lnTo>
                  <a:pt x="192208" y="293511"/>
                </a:lnTo>
                <a:lnTo>
                  <a:pt x="172458" y="293511"/>
                </a:lnTo>
                <a:lnTo>
                  <a:pt x="172458" y="252555"/>
                </a:lnTo>
                <a:lnTo>
                  <a:pt x="131440" y="252555"/>
                </a:lnTo>
                <a:cubicBezTo>
                  <a:pt x="103335" y="252555"/>
                  <a:pt x="81307" y="275308"/>
                  <a:pt x="81307" y="303371"/>
                </a:cubicBezTo>
                <a:lnTo>
                  <a:pt x="81307" y="373907"/>
                </a:lnTo>
                <a:lnTo>
                  <a:pt x="111691" y="373907"/>
                </a:lnTo>
                <a:lnTo>
                  <a:pt x="111691" y="333709"/>
                </a:lnTo>
                <a:lnTo>
                  <a:pt x="131440" y="333709"/>
                </a:lnTo>
                <a:lnTo>
                  <a:pt x="131440" y="445201"/>
                </a:lnTo>
                <a:lnTo>
                  <a:pt x="111691" y="445201"/>
                </a:lnTo>
                <a:lnTo>
                  <a:pt x="111691" y="394385"/>
                </a:lnTo>
                <a:lnTo>
                  <a:pt x="81307" y="394385"/>
                </a:lnTo>
                <a:lnTo>
                  <a:pt x="81307" y="445201"/>
                </a:lnTo>
                <a:lnTo>
                  <a:pt x="60798" y="445201"/>
                </a:lnTo>
                <a:lnTo>
                  <a:pt x="60798" y="303371"/>
                </a:lnTo>
                <a:cubicBezTo>
                  <a:pt x="60798" y="263932"/>
                  <a:pt x="91941" y="232835"/>
                  <a:pt x="131440" y="232835"/>
                </a:cubicBezTo>
                <a:close/>
                <a:moveTo>
                  <a:pt x="486140" y="182028"/>
                </a:moveTo>
                <a:lnTo>
                  <a:pt x="506609" y="182028"/>
                </a:lnTo>
                <a:lnTo>
                  <a:pt x="506609" y="202497"/>
                </a:lnTo>
                <a:lnTo>
                  <a:pt x="486140" y="202497"/>
                </a:lnTo>
                <a:close/>
                <a:moveTo>
                  <a:pt x="445811" y="182028"/>
                </a:moveTo>
                <a:lnTo>
                  <a:pt x="465549" y="182028"/>
                </a:lnTo>
                <a:lnTo>
                  <a:pt x="465549" y="202497"/>
                </a:lnTo>
                <a:lnTo>
                  <a:pt x="445811" y="202497"/>
                </a:lnTo>
                <a:close/>
                <a:moveTo>
                  <a:pt x="404873" y="182028"/>
                </a:moveTo>
                <a:lnTo>
                  <a:pt x="425342" y="182028"/>
                </a:lnTo>
                <a:lnTo>
                  <a:pt x="425342" y="202497"/>
                </a:lnTo>
                <a:lnTo>
                  <a:pt x="404873" y="202497"/>
                </a:lnTo>
                <a:close/>
                <a:moveTo>
                  <a:pt x="364544" y="182028"/>
                </a:moveTo>
                <a:lnTo>
                  <a:pt x="385135" y="182028"/>
                </a:lnTo>
                <a:lnTo>
                  <a:pt x="385135" y="202497"/>
                </a:lnTo>
                <a:lnTo>
                  <a:pt x="364544" y="202497"/>
                </a:lnTo>
                <a:close/>
                <a:moveTo>
                  <a:pt x="486140" y="141821"/>
                </a:moveTo>
                <a:lnTo>
                  <a:pt x="506609" y="141821"/>
                </a:lnTo>
                <a:lnTo>
                  <a:pt x="506609" y="161559"/>
                </a:lnTo>
                <a:lnTo>
                  <a:pt x="486140" y="161559"/>
                </a:lnTo>
                <a:close/>
                <a:moveTo>
                  <a:pt x="445811" y="141821"/>
                </a:moveTo>
                <a:lnTo>
                  <a:pt x="465549" y="141821"/>
                </a:lnTo>
                <a:lnTo>
                  <a:pt x="465549" y="161559"/>
                </a:lnTo>
                <a:lnTo>
                  <a:pt x="445811" y="161559"/>
                </a:lnTo>
                <a:close/>
                <a:moveTo>
                  <a:pt x="404873" y="141821"/>
                </a:moveTo>
                <a:lnTo>
                  <a:pt x="425342" y="141821"/>
                </a:lnTo>
                <a:lnTo>
                  <a:pt x="425342" y="161559"/>
                </a:lnTo>
                <a:lnTo>
                  <a:pt x="404873" y="161559"/>
                </a:lnTo>
                <a:close/>
                <a:moveTo>
                  <a:pt x="364544" y="141821"/>
                </a:moveTo>
                <a:lnTo>
                  <a:pt x="385135" y="141821"/>
                </a:lnTo>
                <a:lnTo>
                  <a:pt x="385135" y="161559"/>
                </a:lnTo>
                <a:lnTo>
                  <a:pt x="364544" y="161559"/>
                </a:lnTo>
                <a:close/>
                <a:moveTo>
                  <a:pt x="252930" y="141821"/>
                </a:moveTo>
                <a:lnTo>
                  <a:pt x="273408" y="141821"/>
                </a:lnTo>
                <a:lnTo>
                  <a:pt x="273408" y="212373"/>
                </a:lnTo>
                <a:cubicBezTo>
                  <a:pt x="273408" y="218442"/>
                  <a:pt x="269616" y="222235"/>
                  <a:pt x="263548" y="222235"/>
                </a:cubicBezTo>
                <a:lnTo>
                  <a:pt x="212732" y="222235"/>
                </a:lnTo>
                <a:lnTo>
                  <a:pt x="212732" y="202511"/>
                </a:lnTo>
                <a:lnTo>
                  <a:pt x="252930" y="202511"/>
                </a:lnTo>
                <a:close/>
                <a:moveTo>
                  <a:pt x="91136" y="141821"/>
                </a:moveTo>
                <a:lnTo>
                  <a:pt x="111605" y="141821"/>
                </a:lnTo>
                <a:lnTo>
                  <a:pt x="111605" y="182028"/>
                </a:lnTo>
                <a:lnTo>
                  <a:pt x="91136" y="182028"/>
                </a:lnTo>
                <a:close/>
                <a:moveTo>
                  <a:pt x="344079" y="121360"/>
                </a:moveTo>
                <a:lnTo>
                  <a:pt x="344079" y="222227"/>
                </a:lnTo>
                <a:lnTo>
                  <a:pt x="526315" y="222227"/>
                </a:lnTo>
                <a:lnTo>
                  <a:pt x="526315" y="121360"/>
                </a:lnTo>
                <a:close/>
                <a:moveTo>
                  <a:pt x="172392" y="111493"/>
                </a:moveTo>
                <a:cubicBezTo>
                  <a:pt x="158713" y="111493"/>
                  <a:pt x="148073" y="119078"/>
                  <a:pt x="142753" y="131214"/>
                </a:cubicBezTo>
                <a:lnTo>
                  <a:pt x="221031" y="131214"/>
                </a:lnTo>
                <a:cubicBezTo>
                  <a:pt x="216471" y="119078"/>
                  <a:pt x="205831" y="111493"/>
                  <a:pt x="192152" y="111493"/>
                </a:cubicBezTo>
                <a:close/>
                <a:moveTo>
                  <a:pt x="334208" y="100883"/>
                </a:moveTo>
                <a:lnTo>
                  <a:pt x="536945" y="100883"/>
                </a:lnTo>
                <a:cubicBezTo>
                  <a:pt x="543019" y="100883"/>
                  <a:pt x="546816" y="105433"/>
                  <a:pt x="546816" y="111500"/>
                </a:cubicBezTo>
                <a:lnTo>
                  <a:pt x="546816" y="232845"/>
                </a:lnTo>
                <a:cubicBezTo>
                  <a:pt x="546816" y="238912"/>
                  <a:pt x="543019" y="242704"/>
                  <a:pt x="536945" y="242704"/>
                </a:cubicBezTo>
                <a:lnTo>
                  <a:pt x="334208" y="242704"/>
                </a:lnTo>
                <a:cubicBezTo>
                  <a:pt x="328134" y="242704"/>
                  <a:pt x="324337" y="238912"/>
                  <a:pt x="324337" y="232845"/>
                </a:cubicBezTo>
                <a:lnTo>
                  <a:pt x="324337" y="111500"/>
                </a:lnTo>
                <a:cubicBezTo>
                  <a:pt x="324337" y="105433"/>
                  <a:pt x="328134" y="100883"/>
                  <a:pt x="334208" y="100883"/>
                </a:cubicBezTo>
                <a:close/>
                <a:moveTo>
                  <a:pt x="172392" y="91014"/>
                </a:moveTo>
                <a:lnTo>
                  <a:pt x="192152" y="91014"/>
                </a:lnTo>
                <a:cubicBezTo>
                  <a:pt x="221031" y="91014"/>
                  <a:pt x="243070" y="113010"/>
                  <a:pt x="243070" y="141833"/>
                </a:cubicBezTo>
                <a:lnTo>
                  <a:pt x="243070" y="172174"/>
                </a:lnTo>
                <a:lnTo>
                  <a:pt x="222551" y="172174"/>
                </a:lnTo>
                <a:lnTo>
                  <a:pt x="222551" y="151694"/>
                </a:lnTo>
                <a:lnTo>
                  <a:pt x="141993" y="151694"/>
                </a:lnTo>
                <a:lnTo>
                  <a:pt x="141993" y="172174"/>
                </a:lnTo>
                <a:cubicBezTo>
                  <a:pt x="141993" y="188861"/>
                  <a:pt x="154913" y="202514"/>
                  <a:pt x="172392" y="202514"/>
                </a:cubicBezTo>
                <a:lnTo>
                  <a:pt x="192152" y="202514"/>
                </a:lnTo>
                <a:lnTo>
                  <a:pt x="192152" y="222235"/>
                </a:lnTo>
                <a:lnTo>
                  <a:pt x="172392" y="222235"/>
                </a:lnTo>
                <a:cubicBezTo>
                  <a:pt x="143513" y="222235"/>
                  <a:pt x="121474" y="200239"/>
                  <a:pt x="121474" y="172174"/>
                </a:cubicBezTo>
                <a:lnTo>
                  <a:pt x="121474" y="141833"/>
                </a:lnTo>
                <a:cubicBezTo>
                  <a:pt x="121474" y="113010"/>
                  <a:pt x="143513" y="91014"/>
                  <a:pt x="172392" y="91014"/>
                </a:cubicBezTo>
                <a:close/>
                <a:moveTo>
                  <a:pt x="486140" y="50807"/>
                </a:moveTo>
                <a:lnTo>
                  <a:pt x="546816" y="50807"/>
                </a:lnTo>
                <a:lnTo>
                  <a:pt x="546816" y="70545"/>
                </a:lnTo>
                <a:lnTo>
                  <a:pt x="486140" y="70545"/>
                </a:lnTo>
                <a:close/>
                <a:moveTo>
                  <a:pt x="445811" y="50807"/>
                </a:moveTo>
                <a:lnTo>
                  <a:pt x="465549" y="50807"/>
                </a:lnTo>
                <a:lnTo>
                  <a:pt x="465549" y="70545"/>
                </a:lnTo>
                <a:lnTo>
                  <a:pt x="445811" y="70545"/>
                </a:lnTo>
                <a:close/>
                <a:moveTo>
                  <a:pt x="404873" y="50807"/>
                </a:moveTo>
                <a:lnTo>
                  <a:pt x="425342" y="50807"/>
                </a:lnTo>
                <a:lnTo>
                  <a:pt x="425342" y="70545"/>
                </a:lnTo>
                <a:lnTo>
                  <a:pt x="404873" y="70545"/>
                </a:lnTo>
                <a:close/>
                <a:moveTo>
                  <a:pt x="364544" y="50807"/>
                </a:moveTo>
                <a:lnTo>
                  <a:pt x="385135" y="50807"/>
                </a:lnTo>
                <a:lnTo>
                  <a:pt x="385135" y="70545"/>
                </a:lnTo>
                <a:lnTo>
                  <a:pt x="364544" y="70545"/>
                </a:lnTo>
                <a:close/>
                <a:moveTo>
                  <a:pt x="324337" y="50807"/>
                </a:moveTo>
                <a:lnTo>
                  <a:pt x="344075" y="50807"/>
                </a:lnTo>
                <a:lnTo>
                  <a:pt x="344075" y="70545"/>
                </a:lnTo>
                <a:lnTo>
                  <a:pt x="324337" y="70545"/>
                </a:lnTo>
                <a:close/>
                <a:moveTo>
                  <a:pt x="20507" y="20478"/>
                </a:moveTo>
                <a:lnTo>
                  <a:pt x="20507" y="485409"/>
                </a:lnTo>
                <a:lnTo>
                  <a:pt x="587107" y="485409"/>
                </a:lnTo>
                <a:lnTo>
                  <a:pt x="587107" y="20478"/>
                </a:lnTo>
                <a:close/>
                <a:moveTo>
                  <a:pt x="9874" y="0"/>
                </a:moveTo>
                <a:lnTo>
                  <a:pt x="597740" y="0"/>
                </a:lnTo>
                <a:cubicBezTo>
                  <a:pt x="603816" y="0"/>
                  <a:pt x="607614" y="3792"/>
                  <a:pt x="607614" y="9860"/>
                </a:cubicBezTo>
                <a:lnTo>
                  <a:pt x="607614" y="495269"/>
                </a:lnTo>
                <a:lnTo>
                  <a:pt x="607614" y="596901"/>
                </a:lnTo>
                <a:cubicBezTo>
                  <a:pt x="607614" y="602969"/>
                  <a:pt x="603816" y="606761"/>
                  <a:pt x="597740" y="606761"/>
                </a:cubicBezTo>
                <a:lnTo>
                  <a:pt x="9874" y="606761"/>
                </a:lnTo>
                <a:cubicBezTo>
                  <a:pt x="3798" y="606761"/>
                  <a:pt x="0" y="602969"/>
                  <a:pt x="0" y="596901"/>
                </a:cubicBezTo>
                <a:lnTo>
                  <a:pt x="0" y="495269"/>
                </a:lnTo>
                <a:lnTo>
                  <a:pt x="0" y="9860"/>
                </a:lnTo>
                <a:cubicBezTo>
                  <a:pt x="0" y="3792"/>
                  <a:pt x="3798" y="0"/>
                  <a:pt x="987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1" name="thinking_157125"/>
          <p:cNvSpPr>
            <a:spLocks noChangeAspect="1"/>
          </p:cNvSpPr>
          <p:nvPr/>
        </p:nvSpPr>
        <p:spPr bwMode="auto">
          <a:xfrm>
            <a:off x="5694335" y="2123258"/>
            <a:ext cx="614648" cy="742332"/>
          </a:xfrm>
          <a:custGeom>
            <a:avLst/>
            <a:gdLst>
              <a:gd name="connsiteX0" fmla="*/ 377574 w 501428"/>
              <a:gd name="connsiteY0" fmla="*/ 506791 h 605592"/>
              <a:gd name="connsiteX1" fmla="*/ 377574 w 501428"/>
              <a:gd name="connsiteY1" fmla="*/ 531447 h 605592"/>
              <a:gd name="connsiteX2" fmla="*/ 414694 w 501428"/>
              <a:gd name="connsiteY2" fmla="*/ 531447 h 605592"/>
              <a:gd name="connsiteX3" fmla="*/ 414694 w 501428"/>
              <a:gd name="connsiteY3" fmla="*/ 506791 h 605592"/>
              <a:gd name="connsiteX4" fmla="*/ 377574 w 501428"/>
              <a:gd name="connsiteY4" fmla="*/ 259579 h 605592"/>
              <a:gd name="connsiteX5" fmla="*/ 377574 w 501428"/>
              <a:gd name="connsiteY5" fmla="*/ 482042 h 605592"/>
              <a:gd name="connsiteX6" fmla="*/ 414694 w 501428"/>
              <a:gd name="connsiteY6" fmla="*/ 482042 h 605592"/>
              <a:gd name="connsiteX7" fmla="*/ 414694 w 501428"/>
              <a:gd name="connsiteY7" fmla="*/ 259579 h 605592"/>
              <a:gd name="connsiteX8" fmla="*/ 396134 w 501428"/>
              <a:gd name="connsiteY8" fmla="*/ 213048 h 605592"/>
              <a:gd name="connsiteX9" fmla="*/ 385276 w 501428"/>
              <a:gd name="connsiteY9" fmla="*/ 234830 h 605592"/>
              <a:gd name="connsiteX10" fmla="*/ 407084 w 501428"/>
              <a:gd name="connsiteY10" fmla="*/ 234830 h 605592"/>
              <a:gd name="connsiteX11" fmla="*/ 396134 w 501428"/>
              <a:gd name="connsiteY11" fmla="*/ 173097 h 605592"/>
              <a:gd name="connsiteX12" fmla="*/ 407270 w 501428"/>
              <a:gd name="connsiteY12" fmla="*/ 179864 h 605592"/>
              <a:gd name="connsiteX13" fmla="*/ 438173 w 501428"/>
              <a:gd name="connsiteY13" fmla="*/ 241690 h 605592"/>
              <a:gd name="connsiteX14" fmla="*/ 439472 w 501428"/>
              <a:gd name="connsiteY14" fmla="*/ 247251 h 605592"/>
              <a:gd name="connsiteX15" fmla="*/ 439472 w 501428"/>
              <a:gd name="connsiteY15" fmla="*/ 494370 h 605592"/>
              <a:gd name="connsiteX16" fmla="*/ 439472 w 501428"/>
              <a:gd name="connsiteY16" fmla="*/ 543868 h 605592"/>
              <a:gd name="connsiteX17" fmla="*/ 427130 w 501428"/>
              <a:gd name="connsiteY17" fmla="*/ 556196 h 605592"/>
              <a:gd name="connsiteX18" fmla="*/ 365231 w 501428"/>
              <a:gd name="connsiteY18" fmla="*/ 556196 h 605592"/>
              <a:gd name="connsiteX19" fmla="*/ 352888 w 501428"/>
              <a:gd name="connsiteY19" fmla="*/ 543868 h 605592"/>
              <a:gd name="connsiteX20" fmla="*/ 352888 w 501428"/>
              <a:gd name="connsiteY20" fmla="*/ 494370 h 605592"/>
              <a:gd name="connsiteX21" fmla="*/ 352888 w 501428"/>
              <a:gd name="connsiteY21" fmla="*/ 247251 h 605592"/>
              <a:gd name="connsiteX22" fmla="*/ 354187 w 501428"/>
              <a:gd name="connsiteY22" fmla="*/ 241690 h 605592"/>
              <a:gd name="connsiteX23" fmla="*/ 385090 w 501428"/>
              <a:gd name="connsiteY23" fmla="*/ 179864 h 605592"/>
              <a:gd name="connsiteX24" fmla="*/ 396134 w 501428"/>
              <a:gd name="connsiteY24" fmla="*/ 173097 h 605592"/>
              <a:gd name="connsiteX25" fmla="*/ 266179 w 501428"/>
              <a:gd name="connsiteY25" fmla="*/ 86513 h 605592"/>
              <a:gd name="connsiteX26" fmla="*/ 290970 w 501428"/>
              <a:gd name="connsiteY26" fmla="*/ 86513 h 605592"/>
              <a:gd name="connsiteX27" fmla="*/ 290970 w 501428"/>
              <a:gd name="connsiteY27" fmla="*/ 166883 h 605592"/>
              <a:gd name="connsiteX28" fmla="*/ 346678 w 501428"/>
              <a:gd name="connsiteY28" fmla="*/ 166883 h 605592"/>
              <a:gd name="connsiteX29" fmla="*/ 346678 w 501428"/>
              <a:gd name="connsiteY29" fmla="*/ 191634 h 605592"/>
              <a:gd name="connsiteX30" fmla="*/ 235261 w 501428"/>
              <a:gd name="connsiteY30" fmla="*/ 191634 h 605592"/>
              <a:gd name="connsiteX31" fmla="*/ 235261 w 501428"/>
              <a:gd name="connsiteY31" fmla="*/ 210174 h 605592"/>
              <a:gd name="connsiteX32" fmla="*/ 297190 w 501428"/>
              <a:gd name="connsiteY32" fmla="*/ 210174 h 605592"/>
              <a:gd name="connsiteX33" fmla="*/ 309539 w 501428"/>
              <a:gd name="connsiteY33" fmla="*/ 222503 h 605592"/>
              <a:gd name="connsiteX34" fmla="*/ 309539 w 501428"/>
              <a:gd name="connsiteY34" fmla="*/ 370821 h 605592"/>
              <a:gd name="connsiteX35" fmla="*/ 284749 w 501428"/>
              <a:gd name="connsiteY35" fmla="*/ 370821 h 605592"/>
              <a:gd name="connsiteX36" fmla="*/ 284749 w 501428"/>
              <a:gd name="connsiteY36" fmla="*/ 234831 h 605592"/>
              <a:gd name="connsiteX37" fmla="*/ 235261 w 501428"/>
              <a:gd name="connsiteY37" fmla="*/ 234831 h 605592"/>
              <a:gd name="connsiteX38" fmla="*/ 235261 w 501428"/>
              <a:gd name="connsiteY38" fmla="*/ 302873 h 605592"/>
              <a:gd name="connsiteX39" fmla="*/ 210471 w 501428"/>
              <a:gd name="connsiteY39" fmla="*/ 302873 h 605592"/>
              <a:gd name="connsiteX40" fmla="*/ 210471 w 501428"/>
              <a:gd name="connsiteY40" fmla="*/ 259582 h 605592"/>
              <a:gd name="connsiteX41" fmla="*/ 130065 w 501428"/>
              <a:gd name="connsiteY41" fmla="*/ 259582 h 605592"/>
              <a:gd name="connsiteX42" fmla="*/ 130065 w 501428"/>
              <a:gd name="connsiteY42" fmla="*/ 327531 h 605592"/>
              <a:gd name="connsiteX43" fmla="*/ 105274 w 501428"/>
              <a:gd name="connsiteY43" fmla="*/ 327531 h 605592"/>
              <a:gd name="connsiteX44" fmla="*/ 105274 w 501428"/>
              <a:gd name="connsiteY44" fmla="*/ 247253 h 605592"/>
              <a:gd name="connsiteX45" fmla="*/ 117623 w 501428"/>
              <a:gd name="connsiteY45" fmla="*/ 234831 h 605592"/>
              <a:gd name="connsiteX46" fmla="*/ 210471 w 501428"/>
              <a:gd name="connsiteY46" fmla="*/ 234831 h 605592"/>
              <a:gd name="connsiteX47" fmla="*/ 210471 w 501428"/>
              <a:gd name="connsiteY47" fmla="*/ 191634 h 605592"/>
              <a:gd name="connsiteX48" fmla="*/ 148634 w 501428"/>
              <a:gd name="connsiteY48" fmla="*/ 191634 h 605592"/>
              <a:gd name="connsiteX49" fmla="*/ 148634 w 501428"/>
              <a:gd name="connsiteY49" fmla="*/ 166883 h 605592"/>
              <a:gd name="connsiteX50" fmla="*/ 266179 w 501428"/>
              <a:gd name="connsiteY50" fmla="*/ 166883 h 605592"/>
              <a:gd name="connsiteX51" fmla="*/ 222887 w 501428"/>
              <a:gd name="connsiteY51" fmla="*/ 0 h 605592"/>
              <a:gd name="connsiteX52" fmla="*/ 303292 w 501428"/>
              <a:gd name="connsiteY52" fmla="*/ 0 h 605592"/>
              <a:gd name="connsiteX53" fmla="*/ 501428 w 501428"/>
              <a:gd name="connsiteY53" fmla="*/ 197724 h 605592"/>
              <a:gd name="connsiteX54" fmla="*/ 501428 w 501428"/>
              <a:gd name="connsiteY54" fmla="*/ 605592 h 605592"/>
              <a:gd name="connsiteX55" fmla="*/ 476638 w 501428"/>
              <a:gd name="connsiteY55" fmla="*/ 605592 h 605592"/>
              <a:gd name="connsiteX56" fmla="*/ 476638 w 501428"/>
              <a:gd name="connsiteY56" fmla="*/ 197724 h 605592"/>
              <a:gd name="connsiteX57" fmla="*/ 303292 w 501428"/>
              <a:gd name="connsiteY57" fmla="*/ 24750 h 605592"/>
              <a:gd name="connsiteX58" fmla="*/ 222887 w 501428"/>
              <a:gd name="connsiteY58" fmla="*/ 24750 h 605592"/>
              <a:gd name="connsiteX59" fmla="*/ 49540 w 501428"/>
              <a:gd name="connsiteY59" fmla="*/ 197724 h 605592"/>
              <a:gd name="connsiteX60" fmla="*/ 49540 w 501428"/>
              <a:gd name="connsiteY60" fmla="*/ 271881 h 605592"/>
              <a:gd name="connsiteX61" fmla="*/ 49262 w 501428"/>
              <a:gd name="connsiteY61" fmla="*/ 274292 h 605592"/>
              <a:gd name="connsiteX62" fmla="*/ 27536 w 501428"/>
              <a:gd name="connsiteY62" fmla="*/ 383118 h 605592"/>
              <a:gd name="connsiteX63" fmla="*/ 61889 w 501428"/>
              <a:gd name="connsiteY63" fmla="*/ 383118 h 605592"/>
              <a:gd name="connsiteX64" fmla="*/ 72195 w 501428"/>
              <a:gd name="connsiteY64" fmla="*/ 388680 h 605592"/>
              <a:gd name="connsiteX65" fmla="*/ 87886 w 501428"/>
              <a:gd name="connsiteY65" fmla="*/ 459594 h 605592"/>
              <a:gd name="connsiteX66" fmla="*/ 88908 w 501428"/>
              <a:gd name="connsiteY66" fmla="*/ 477948 h 605592"/>
              <a:gd name="connsiteX67" fmla="*/ 111470 w 501428"/>
              <a:gd name="connsiteY67" fmla="*/ 482026 h 605592"/>
              <a:gd name="connsiteX68" fmla="*/ 260026 w 501428"/>
              <a:gd name="connsiteY68" fmla="*/ 482026 h 605592"/>
              <a:gd name="connsiteX69" fmla="*/ 272374 w 501428"/>
              <a:gd name="connsiteY69" fmla="*/ 494355 h 605592"/>
              <a:gd name="connsiteX70" fmla="*/ 272374 w 501428"/>
              <a:gd name="connsiteY70" fmla="*/ 605592 h 605592"/>
              <a:gd name="connsiteX71" fmla="*/ 247584 w 501428"/>
              <a:gd name="connsiteY71" fmla="*/ 605592 h 605592"/>
              <a:gd name="connsiteX72" fmla="*/ 247584 w 501428"/>
              <a:gd name="connsiteY72" fmla="*/ 506777 h 605592"/>
              <a:gd name="connsiteX73" fmla="*/ 111470 w 501428"/>
              <a:gd name="connsiteY73" fmla="*/ 506777 h 605592"/>
              <a:gd name="connsiteX74" fmla="*/ 70802 w 501428"/>
              <a:gd name="connsiteY74" fmla="*/ 494819 h 605592"/>
              <a:gd name="connsiteX75" fmla="*/ 63189 w 501428"/>
              <a:gd name="connsiteY75" fmla="*/ 457925 h 605592"/>
              <a:gd name="connsiteX76" fmla="*/ 55018 w 501428"/>
              <a:gd name="connsiteY76" fmla="*/ 407868 h 605592"/>
              <a:gd name="connsiteX77" fmla="*/ 12402 w 501428"/>
              <a:gd name="connsiteY77" fmla="*/ 407868 h 605592"/>
              <a:gd name="connsiteX78" fmla="*/ 2838 w 501428"/>
              <a:gd name="connsiteY78" fmla="*/ 403326 h 605592"/>
              <a:gd name="connsiteX79" fmla="*/ 239 w 501428"/>
              <a:gd name="connsiteY79" fmla="*/ 393130 h 605592"/>
              <a:gd name="connsiteX80" fmla="*/ 24750 w 501428"/>
              <a:gd name="connsiteY80" fmla="*/ 270676 h 605592"/>
              <a:gd name="connsiteX81" fmla="*/ 24750 w 501428"/>
              <a:gd name="connsiteY81" fmla="*/ 197724 h 605592"/>
              <a:gd name="connsiteX82" fmla="*/ 82780 w 501428"/>
              <a:gd name="connsiteY82" fmla="*/ 59326 h 605592"/>
              <a:gd name="connsiteX83" fmla="*/ 222887 w 501428"/>
              <a:gd name="connsiteY83" fmla="*/ 0 h 60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01428" h="605592">
                <a:moveTo>
                  <a:pt x="377574" y="506791"/>
                </a:moveTo>
                <a:lnTo>
                  <a:pt x="377574" y="531447"/>
                </a:lnTo>
                <a:lnTo>
                  <a:pt x="414694" y="531447"/>
                </a:lnTo>
                <a:lnTo>
                  <a:pt x="414694" y="506791"/>
                </a:lnTo>
                <a:close/>
                <a:moveTo>
                  <a:pt x="377574" y="259579"/>
                </a:moveTo>
                <a:lnTo>
                  <a:pt x="377574" y="482042"/>
                </a:lnTo>
                <a:lnTo>
                  <a:pt x="414694" y="482042"/>
                </a:lnTo>
                <a:lnTo>
                  <a:pt x="414694" y="259579"/>
                </a:lnTo>
                <a:close/>
                <a:moveTo>
                  <a:pt x="396134" y="213048"/>
                </a:moveTo>
                <a:lnTo>
                  <a:pt x="385276" y="234830"/>
                </a:lnTo>
                <a:lnTo>
                  <a:pt x="407084" y="234830"/>
                </a:lnTo>
                <a:close/>
                <a:moveTo>
                  <a:pt x="396134" y="173097"/>
                </a:moveTo>
                <a:cubicBezTo>
                  <a:pt x="400867" y="173097"/>
                  <a:pt x="405136" y="175692"/>
                  <a:pt x="407270" y="179864"/>
                </a:cubicBezTo>
                <a:lnTo>
                  <a:pt x="438173" y="241690"/>
                </a:lnTo>
                <a:cubicBezTo>
                  <a:pt x="439008" y="243451"/>
                  <a:pt x="439472" y="245305"/>
                  <a:pt x="439472" y="247251"/>
                </a:cubicBezTo>
                <a:lnTo>
                  <a:pt x="439472" y="494370"/>
                </a:lnTo>
                <a:lnTo>
                  <a:pt x="439472" y="543868"/>
                </a:lnTo>
                <a:cubicBezTo>
                  <a:pt x="439472" y="550634"/>
                  <a:pt x="433904" y="556196"/>
                  <a:pt x="427130" y="556196"/>
                </a:cubicBezTo>
                <a:lnTo>
                  <a:pt x="365231" y="556196"/>
                </a:lnTo>
                <a:cubicBezTo>
                  <a:pt x="358364" y="556196"/>
                  <a:pt x="352888" y="550634"/>
                  <a:pt x="352888" y="543868"/>
                </a:cubicBezTo>
                <a:lnTo>
                  <a:pt x="352888" y="494370"/>
                </a:lnTo>
                <a:lnTo>
                  <a:pt x="352888" y="247251"/>
                </a:lnTo>
                <a:cubicBezTo>
                  <a:pt x="352888" y="245305"/>
                  <a:pt x="353259" y="243451"/>
                  <a:pt x="354187" y="241690"/>
                </a:cubicBezTo>
                <a:lnTo>
                  <a:pt x="385090" y="179864"/>
                </a:lnTo>
                <a:cubicBezTo>
                  <a:pt x="387225" y="175692"/>
                  <a:pt x="391494" y="173097"/>
                  <a:pt x="396134" y="173097"/>
                </a:cubicBezTo>
                <a:close/>
                <a:moveTo>
                  <a:pt x="266179" y="86513"/>
                </a:moveTo>
                <a:lnTo>
                  <a:pt x="290970" y="86513"/>
                </a:lnTo>
                <a:lnTo>
                  <a:pt x="290970" y="166883"/>
                </a:lnTo>
                <a:lnTo>
                  <a:pt x="346678" y="166883"/>
                </a:lnTo>
                <a:lnTo>
                  <a:pt x="346678" y="191634"/>
                </a:lnTo>
                <a:lnTo>
                  <a:pt x="235261" y="191634"/>
                </a:lnTo>
                <a:lnTo>
                  <a:pt x="235261" y="210174"/>
                </a:lnTo>
                <a:lnTo>
                  <a:pt x="297190" y="210174"/>
                </a:lnTo>
                <a:cubicBezTo>
                  <a:pt x="303968" y="210174"/>
                  <a:pt x="309539" y="215643"/>
                  <a:pt x="309539" y="222503"/>
                </a:cubicBezTo>
                <a:lnTo>
                  <a:pt x="309539" y="370821"/>
                </a:lnTo>
                <a:lnTo>
                  <a:pt x="284749" y="370821"/>
                </a:lnTo>
                <a:lnTo>
                  <a:pt x="284749" y="234831"/>
                </a:lnTo>
                <a:lnTo>
                  <a:pt x="235261" y="234831"/>
                </a:lnTo>
                <a:lnTo>
                  <a:pt x="235261" y="302873"/>
                </a:lnTo>
                <a:lnTo>
                  <a:pt x="210471" y="302873"/>
                </a:lnTo>
                <a:lnTo>
                  <a:pt x="210471" y="259582"/>
                </a:lnTo>
                <a:lnTo>
                  <a:pt x="130065" y="259582"/>
                </a:lnTo>
                <a:lnTo>
                  <a:pt x="130065" y="327531"/>
                </a:lnTo>
                <a:lnTo>
                  <a:pt x="105274" y="327531"/>
                </a:lnTo>
                <a:lnTo>
                  <a:pt x="105274" y="247253"/>
                </a:lnTo>
                <a:cubicBezTo>
                  <a:pt x="105274" y="240393"/>
                  <a:pt x="110845" y="234831"/>
                  <a:pt x="117623" y="234831"/>
                </a:cubicBezTo>
                <a:lnTo>
                  <a:pt x="210471" y="234831"/>
                </a:lnTo>
                <a:lnTo>
                  <a:pt x="210471" y="191634"/>
                </a:lnTo>
                <a:lnTo>
                  <a:pt x="148634" y="191634"/>
                </a:lnTo>
                <a:lnTo>
                  <a:pt x="148634" y="166883"/>
                </a:lnTo>
                <a:lnTo>
                  <a:pt x="266179" y="166883"/>
                </a:lnTo>
                <a:close/>
                <a:moveTo>
                  <a:pt x="222887" y="0"/>
                </a:moveTo>
                <a:lnTo>
                  <a:pt x="303292" y="0"/>
                </a:lnTo>
                <a:cubicBezTo>
                  <a:pt x="412573" y="0"/>
                  <a:pt x="501428" y="88711"/>
                  <a:pt x="501428" y="197724"/>
                </a:cubicBezTo>
                <a:lnTo>
                  <a:pt x="501428" y="605592"/>
                </a:lnTo>
                <a:lnTo>
                  <a:pt x="476638" y="605592"/>
                </a:lnTo>
                <a:lnTo>
                  <a:pt x="476638" y="197724"/>
                </a:lnTo>
                <a:cubicBezTo>
                  <a:pt x="476638" y="102338"/>
                  <a:pt x="398925" y="24750"/>
                  <a:pt x="303292" y="24750"/>
                </a:cubicBezTo>
                <a:lnTo>
                  <a:pt x="222887" y="24750"/>
                </a:lnTo>
                <a:cubicBezTo>
                  <a:pt x="128925" y="24750"/>
                  <a:pt x="49540" y="103914"/>
                  <a:pt x="49540" y="197724"/>
                </a:cubicBezTo>
                <a:lnTo>
                  <a:pt x="49540" y="271881"/>
                </a:lnTo>
                <a:cubicBezTo>
                  <a:pt x="49540" y="272716"/>
                  <a:pt x="49448" y="273550"/>
                  <a:pt x="49262" y="274292"/>
                </a:cubicBezTo>
                <a:lnTo>
                  <a:pt x="27536" y="383118"/>
                </a:lnTo>
                <a:lnTo>
                  <a:pt x="61889" y="383118"/>
                </a:lnTo>
                <a:cubicBezTo>
                  <a:pt x="66067" y="383118"/>
                  <a:pt x="69967" y="385250"/>
                  <a:pt x="72195" y="388680"/>
                </a:cubicBezTo>
                <a:cubicBezTo>
                  <a:pt x="90765" y="416397"/>
                  <a:pt x="89093" y="441332"/>
                  <a:pt x="87886" y="459594"/>
                </a:cubicBezTo>
                <a:cubicBezTo>
                  <a:pt x="87329" y="467473"/>
                  <a:pt x="86772" y="475630"/>
                  <a:pt x="88908" y="477948"/>
                </a:cubicBezTo>
                <a:cubicBezTo>
                  <a:pt x="89743" y="478875"/>
                  <a:pt x="94014" y="482026"/>
                  <a:pt x="111470" y="482026"/>
                </a:cubicBezTo>
                <a:lnTo>
                  <a:pt x="260026" y="482026"/>
                </a:lnTo>
                <a:cubicBezTo>
                  <a:pt x="266803" y="482026"/>
                  <a:pt x="272374" y="487588"/>
                  <a:pt x="272374" y="494355"/>
                </a:cubicBezTo>
                <a:lnTo>
                  <a:pt x="272374" y="605592"/>
                </a:lnTo>
                <a:lnTo>
                  <a:pt x="247584" y="605592"/>
                </a:lnTo>
                <a:lnTo>
                  <a:pt x="247584" y="506777"/>
                </a:lnTo>
                <a:lnTo>
                  <a:pt x="111470" y="506777"/>
                </a:lnTo>
                <a:cubicBezTo>
                  <a:pt x="91043" y="506777"/>
                  <a:pt x="78509" y="503069"/>
                  <a:pt x="70802" y="494819"/>
                </a:cubicBezTo>
                <a:cubicBezTo>
                  <a:pt x="61332" y="484715"/>
                  <a:pt x="62260" y="471088"/>
                  <a:pt x="63189" y="457925"/>
                </a:cubicBezTo>
                <a:cubicBezTo>
                  <a:pt x="64117" y="443094"/>
                  <a:pt x="65324" y="426408"/>
                  <a:pt x="55018" y="407868"/>
                </a:cubicBezTo>
                <a:lnTo>
                  <a:pt x="12402" y="407868"/>
                </a:lnTo>
                <a:cubicBezTo>
                  <a:pt x="8688" y="407868"/>
                  <a:pt x="5159" y="406200"/>
                  <a:pt x="2838" y="403326"/>
                </a:cubicBezTo>
                <a:cubicBezTo>
                  <a:pt x="517" y="400453"/>
                  <a:pt x="-504" y="396745"/>
                  <a:pt x="239" y="393130"/>
                </a:cubicBezTo>
                <a:lnTo>
                  <a:pt x="24750" y="270676"/>
                </a:lnTo>
                <a:lnTo>
                  <a:pt x="24750" y="197724"/>
                </a:lnTo>
                <a:cubicBezTo>
                  <a:pt x="24750" y="147018"/>
                  <a:pt x="45919" y="96591"/>
                  <a:pt x="82780" y="59326"/>
                </a:cubicBezTo>
                <a:cubicBezTo>
                  <a:pt x="120569" y="21042"/>
                  <a:pt x="170335" y="0"/>
                  <a:pt x="222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092126" y="3763010"/>
            <a:ext cx="2328402" cy="7064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Clr>
                <a:srgbClr val="01673B"/>
              </a:buClr>
              <a:buSzTx/>
              <a:buFontTx/>
              <a:buNone/>
              <a:defRPr kumimoji="0" sz="16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defRPr>
            </a:lvl1pPr>
          </a:lstStyle>
          <a:p>
            <a:pPr>
              <a:spcAft>
                <a:spcPts val="0"/>
              </a:spcAft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本科就读于埃菲尔大学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spcAft>
                <a:spcPts val="0"/>
              </a:spcAft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思想政治与行政学专业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282793" y="463604"/>
            <a:ext cx="232627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逐梦韶华</a:t>
            </a:r>
            <a:r>
              <a:rPr lang="en-US" altLang="zh-CN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·</a:t>
            </a:r>
            <a:r>
              <a:rPr lang="zh-CN" altLang="en-US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绽放青春</a:t>
            </a:r>
            <a:endParaRPr lang="zh-CN" altLang="en-US" sz="2000" b="0" dirty="0">
              <a:gradFill>
                <a:gsLst>
                  <a:gs pos="52000">
                    <a:schemeClr val="accent1">
                      <a:lumMod val="100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282918" y="770853"/>
            <a:ext cx="228043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zh-CN" sz="900" b="0" i="1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n-ea"/>
                <a:ea typeface="+mn-ea"/>
              </a:rPr>
              <a:t>Chasing the dream blooming youth</a:t>
            </a:r>
            <a:endParaRPr lang="en-US" altLang="zh-CN" sz="900" b="0" i="1" dirty="0">
              <a:gradFill>
                <a:gsLst>
                  <a:gs pos="52000">
                    <a:schemeClr val="accent1">
                      <a:lumMod val="100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0360" y="424314"/>
            <a:ext cx="226215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 dirty="0"/>
              <a:t>个人经历</a:t>
            </a:r>
            <a:endParaRPr lang="zh-CN" altLang="en-US" sz="3600" dirty="0"/>
          </a:p>
        </p:txBody>
      </p:sp>
      <p:sp>
        <p:nvSpPr>
          <p:cNvPr id="85" name="梯形 84"/>
          <p:cNvSpPr/>
          <p:nvPr/>
        </p:nvSpPr>
        <p:spPr>
          <a:xfrm rot="10800000">
            <a:off x="3660322" y="-12700"/>
            <a:ext cx="4871357" cy="6858000"/>
          </a:xfrm>
          <a:prstGeom prst="trapezoid">
            <a:avLst>
              <a:gd name="adj" fmla="val 15995"/>
            </a:avLst>
          </a:prstGeom>
          <a:gradFill>
            <a:gsLst>
              <a:gs pos="100000">
                <a:schemeClr val="accent1">
                  <a:alpha val="25000"/>
                </a:schemeClr>
              </a:gs>
              <a:gs pos="0">
                <a:schemeClr val="accent1">
                  <a:alpha val="0"/>
                  <a:lumMod val="30000"/>
                  <a:lumOff val="70000"/>
                </a:schemeClr>
              </a:gs>
            </a:gsLst>
            <a:lin ang="5400000" scaled="1"/>
          </a:gradFill>
          <a:ln w="6350">
            <a:gradFill>
              <a:gsLst>
                <a:gs pos="100000">
                  <a:schemeClr val="accent1"/>
                </a:gs>
                <a:gs pos="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grpSp>
        <p:nvGrpSpPr>
          <p:cNvPr id="86" name="组合 85"/>
          <p:cNvGrpSpPr/>
          <p:nvPr/>
        </p:nvGrpSpPr>
        <p:grpSpPr>
          <a:xfrm>
            <a:off x="1008846" y="2787343"/>
            <a:ext cx="2469178" cy="453623"/>
            <a:chOff x="667960" y="837545"/>
            <a:chExt cx="4211448" cy="4507432"/>
          </a:xfrm>
        </p:grpSpPr>
        <p:sp>
          <p:nvSpPr>
            <p:cNvPr id="87" name="椭圆 86"/>
            <p:cNvSpPr/>
            <p:nvPr/>
          </p:nvSpPr>
          <p:spPr>
            <a:xfrm>
              <a:off x="667960" y="1133535"/>
              <a:ext cx="4211448" cy="4211442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0"/>
                  </a:srgbClr>
                </a:gs>
                <a:gs pos="100000">
                  <a:schemeClr val="accent1">
                    <a:alpha val="1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1068622" y="837545"/>
              <a:ext cx="3425050" cy="3425049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4749726" y="3763010"/>
            <a:ext cx="2652560" cy="7064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Clr>
                <a:srgbClr val="01673B"/>
              </a:buClr>
              <a:buSzTx/>
              <a:buFontTx/>
              <a:buNone/>
              <a:defRPr kumimoji="0" sz="16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defRPr>
            </a:lvl1pPr>
          </a:lstStyle>
          <a:p>
            <a:pPr>
              <a:spcAft>
                <a:spcPts val="0"/>
              </a:spcAft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研究生阶段考入斯坦福大学攻读马克思主义教育专业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4862389" y="2787343"/>
            <a:ext cx="2469178" cy="453623"/>
            <a:chOff x="667960" y="837545"/>
            <a:chExt cx="4211448" cy="4507432"/>
          </a:xfrm>
        </p:grpSpPr>
        <p:sp>
          <p:nvSpPr>
            <p:cNvPr id="92" name="椭圆 91"/>
            <p:cNvSpPr/>
            <p:nvPr/>
          </p:nvSpPr>
          <p:spPr>
            <a:xfrm>
              <a:off x="667960" y="1133535"/>
              <a:ext cx="4211448" cy="4211442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0"/>
                  </a:srgbClr>
                </a:gs>
                <a:gs pos="100000">
                  <a:schemeClr val="accent1">
                    <a:alpha val="1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1068622" y="837545"/>
              <a:ext cx="3425050" cy="3425049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5" name="文本框 94"/>
          <p:cNvSpPr txBox="1"/>
          <p:nvPr/>
        </p:nvSpPr>
        <p:spPr>
          <a:xfrm>
            <a:off x="8668583" y="3763010"/>
            <a:ext cx="2466141" cy="7064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Clr>
                <a:srgbClr val="01673B"/>
              </a:buClr>
              <a:buSzTx/>
              <a:buFontTx/>
              <a:buNone/>
              <a:defRPr kumimoji="0" sz="16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defRPr>
            </a:lvl1pPr>
          </a:lstStyle>
          <a:p>
            <a:pPr>
              <a:spcAft>
                <a:spcPts val="0"/>
              </a:spcAft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毕业后通过公招考入我校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spcAft>
                <a:spcPts val="0"/>
              </a:spcAft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从事思想政治教育工作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8661504" y="2787343"/>
            <a:ext cx="2469178" cy="453623"/>
            <a:chOff x="667960" y="837545"/>
            <a:chExt cx="4211448" cy="4507432"/>
          </a:xfrm>
        </p:grpSpPr>
        <p:sp>
          <p:nvSpPr>
            <p:cNvPr id="97" name="椭圆 96"/>
            <p:cNvSpPr/>
            <p:nvPr/>
          </p:nvSpPr>
          <p:spPr>
            <a:xfrm>
              <a:off x="667960" y="1133535"/>
              <a:ext cx="4211448" cy="4211442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0"/>
                  </a:srgbClr>
                </a:gs>
                <a:gs pos="100000">
                  <a:schemeClr val="accent1">
                    <a:alpha val="1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068622" y="837545"/>
              <a:ext cx="3425050" cy="3425049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9" name="文本框 108"/>
          <p:cNvSpPr txBox="1"/>
          <p:nvPr/>
        </p:nvSpPr>
        <p:spPr>
          <a:xfrm>
            <a:off x="1381125" y="3337560"/>
            <a:ext cx="166433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/>
              <a:t>本科阶段</a:t>
            </a:r>
            <a:endParaRPr lang="zh-CN" altLang="en-US" sz="2400" dirty="0"/>
          </a:p>
        </p:txBody>
      </p:sp>
      <p:sp>
        <p:nvSpPr>
          <p:cNvPr id="110" name="文本框 109"/>
          <p:cNvSpPr txBox="1"/>
          <p:nvPr/>
        </p:nvSpPr>
        <p:spPr>
          <a:xfrm>
            <a:off x="5175885" y="3337560"/>
            <a:ext cx="199517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/>
              <a:t>研究生阶段</a:t>
            </a:r>
            <a:endParaRPr lang="zh-CN" altLang="en-US" sz="2400" dirty="0"/>
          </a:p>
        </p:txBody>
      </p:sp>
      <p:sp>
        <p:nvSpPr>
          <p:cNvPr id="111" name="文本框 110"/>
          <p:cNvSpPr txBox="1"/>
          <p:nvPr/>
        </p:nvSpPr>
        <p:spPr>
          <a:xfrm>
            <a:off x="9099768" y="3337518"/>
            <a:ext cx="16184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/>
              <a:t>毕业工作</a:t>
            </a:r>
            <a:endParaRPr lang="zh-CN" altLang="en-US" sz="2400" dirty="0"/>
          </a:p>
        </p:txBody>
      </p:sp>
      <p:sp>
        <p:nvSpPr>
          <p:cNvPr id="112" name="椭圆 111"/>
          <p:cNvSpPr/>
          <p:nvPr/>
        </p:nvSpPr>
        <p:spPr>
          <a:xfrm>
            <a:off x="11496675" y="4484304"/>
            <a:ext cx="1375297" cy="1375297"/>
          </a:xfrm>
          <a:prstGeom prst="ellipse">
            <a:avLst/>
          </a:prstGeom>
          <a:gradFill>
            <a:gsLst>
              <a:gs pos="16000">
                <a:schemeClr val="accent1">
                  <a:alpha val="10000"/>
                </a:schemeClr>
              </a:gs>
              <a:gs pos="100000">
                <a:schemeClr val="accent1">
                  <a:alpha val="0"/>
                </a:schemeClr>
              </a:gs>
            </a:gsLst>
            <a:lin ang="18900000" scaled="1"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椭圆 113"/>
          <p:cNvSpPr/>
          <p:nvPr/>
        </p:nvSpPr>
        <p:spPr>
          <a:xfrm>
            <a:off x="-537934" y="1551130"/>
            <a:ext cx="1093756" cy="1093756"/>
          </a:xfrm>
          <a:prstGeom prst="ellipse">
            <a:avLst/>
          </a:prstGeom>
          <a:gradFill>
            <a:gsLst>
              <a:gs pos="16000">
                <a:schemeClr val="accent1">
                  <a:alpha val="17000"/>
                </a:schemeClr>
              </a:gs>
              <a:gs pos="100000">
                <a:schemeClr val="accent1">
                  <a:alpha val="0"/>
                </a:schemeClr>
              </a:gs>
            </a:gsLst>
            <a:lin ang="18900000" scaled="1"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282793" y="463604"/>
            <a:ext cx="232627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逐梦韶华</a:t>
            </a:r>
            <a:r>
              <a:rPr lang="en-US" altLang="zh-CN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·</a:t>
            </a:r>
            <a:r>
              <a:rPr lang="zh-CN" altLang="en-US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绽放青春</a:t>
            </a:r>
            <a:endParaRPr lang="zh-CN" altLang="en-US" sz="2000" b="0" dirty="0">
              <a:gradFill>
                <a:gsLst>
                  <a:gs pos="52000">
                    <a:schemeClr val="accent1">
                      <a:lumMod val="100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282918" y="770853"/>
            <a:ext cx="228043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zh-CN" sz="900" b="0" i="1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n-ea"/>
                <a:ea typeface="+mn-ea"/>
              </a:rPr>
              <a:t>Chasing the dream blooming youth</a:t>
            </a:r>
            <a:endParaRPr lang="en-US" altLang="zh-CN" sz="900" b="0" i="1" dirty="0">
              <a:gradFill>
                <a:gsLst>
                  <a:gs pos="52000">
                    <a:schemeClr val="accent1">
                      <a:lumMod val="100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0360" y="424314"/>
            <a:ext cx="226215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 dirty="0"/>
              <a:t>个人经历</a:t>
            </a:r>
            <a:endParaRPr lang="zh-CN" altLang="en-US" sz="3600" dirty="0"/>
          </a:p>
        </p:txBody>
      </p:sp>
      <p:sp>
        <p:nvSpPr>
          <p:cNvPr id="5" name="任意多边形: 形状 4"/>
          <p:cNvSpPr/>
          <p:nvPr/>
        </p:nvSpPr>
        <p:spPr>
          <a:xfrm>
            <a:off x="1137761" y="1930685"/>
            <a:ext cx="9941878" cy="2588072"/>
          </a:xfrm>
          <a:custGeom>
            <a:avLst/>
            <a:gdLst>
              <a:gd name="connsiteX0" fmla="*/ 5323454 w 10646908"/>
              <a:gd name="connsiteY0" fmla="*/ 154323 h 3022358"/>
              <a:gd name="connsiteX1" fmla="*/ 1227089 w 10646908"/>
              <a:gd name="connsiteY1" fmla="*/ 1317166 h 3022358"/>
              <a:gd name="connsiteX2" fmla="*/ 5323454 w 10646908"/>
              <a:gd name="connsiteY2" fmla="*/ 2480009 h 3022358"/>
              <a:gd name="connsiteX3" fmla="*/ 9419819 w 10646908"/>
              <a:gd name="connsiteY3" fmla="*/ 1317166 h 3022358"/>
              <a:gd name="connsiteX4" fmla="*/ 5323454 w 10646908"/>
              <a:gd name="connsiteY4" fmla="*/ 154323 h 3022358"/>
              <a:gd name="connsiteX5" fmla="*/ 5323454 w 10646908"/>
              <a:gd name="connsiteY5" fmla="*/ 0 h 3022358"/>
              <a:gd name="connsiteX6" fmla="*/ 10646908 w 10646908"/>
              <a:gd name="connsiteY6" fmla="*/ 1511179 h 3022358"/>
              <a:gd name="connsiteX7" fmla="*/ 5323454 w 10646908"/>
              <a:gd name="connsiteY7" fmla="*/ 3022358 h 3022358"/>
              <a:gd name="connsiteX8" fmla="*/ 0 w 10646908"/>
              <a:gd name="connsiteY8" fmla="*/ 1511179 h 3022358"/>
              <a:gd name="connsiteX9" fmla="*/ 5323454 w 10646908"/>
              <a:gd name="connsiteY9" fmla="*/ 0 h 3022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46908" h="3022358">
                <a:moveTo>
                  <a:pt x="5323454" y="154323"/>
                </a:moveTo>
                <a:cubicBezTo>
                  <a:pt x="3061094" y="154323"/>
                  <a:pt x="1227089" y="674946"/>
                  <a:pt x="1227089" y="1317166"/>
                </a:cubicBezTo>
                <a:cubicBezTo>
                  <a:pt x="1227089" y="1959386"/>
                  <a:pt x="3061094" y="2480009"/>
                  <a:pt x="5323454" y="2480009"/>
                </a:cubicBezTo>
                <a:cubicBezTo>
                  <a:pt x="7585814" y="2480009"/>
                  <a:pt x="9419819" y="1959386"/>
                  <a:pt x="9419819" y="1317166"/>
                </a:cubicBezTo>
                <a:cubicBezTo>
                  <a:pt x="9419819" y="674946"/>
                  <a:pt x="7585814" y="154323"/>
                  <a:pt x="5323454" y="154323"/>
                </a:cubicBezTo>
                <a:close/>
                <a:moveTo>
                  <a:pt x="5323454" y="0"/>
                </a:moveTo>
                <a:cubicBezTo>
                  <a:pt x="8263516" y="0"/>
                  <a:pt x="10646908" y="676578"/>
                  <a:pt x="10646908" y="1511179"/>
                </a:cubicBezTo>
                <a:cubicBezTo>
                  <a:pt x="10646908" y="2345780"/>
                  <a:pt x="8263516" y="3022358"/>
                  <a:pt x="5323454" y="3022358"/>
                </a:cubicBezTo>
                <a:cubicBezTo>
                  <a:pt x="2383392" y="3022358"/>
                  <a:pt x="0" y="2345780"/>
                  <a:pt x="0" y="1511179"/>
                </a:cubicBezTo>
                <a:cubicBezTo>
                  <a:pt x="0" y="676578"/>
                  <a:pt x="2383392" y="0"/>
                  <a:pt x="5323454" y="0"/>
                </a:cubicBezTo>
                <a:close/>
              </a:path>
            </a:pathLst>
          </a:custGeom>
          <a:noFill/>
          <a:ln w="6350">
            <a:gradFill>
              <a:gsLst>
                <a:gs pos="67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006" tIns="11003" rIns="22006" bIns="11003" numCol="1" spcCol="0" rtlCol="0" fromWordArt="0" anchor="ctr" anchorCtr="0" forceAA="0" compatLnSpc="1">
            <a:noAutofit/>
          </a:bodyPr>
          <a:lstStyle/>
          <a:p>
            <a:pPr algn="ctr" defTabSz="109855"/>
            <a:endParaRPr lang="zh-CN" altLang="en-US" sz="435">
              <a:solidFill>
                <a:prstClr val="white"/>
              </a:solidFill>
              <a:latin typeface="+mj-lt"/>
              <a:ea typeface="+mj-ea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016195" y="2098572"/>
            <a:ext cx="6185010" cy="1362568"/>
          </a:xfrm>
          <a:prstGeom prst="ellipse">
            <a:avLst/>
          </a:prstGeom>
          <a:gradFill flip="none"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>
                  <a:alpha val="30000"/>
                </a:schemeClr>
              </a:gs>
            </a:gsLst>
            <a:lin ang="5400000" scaled="1"/>
            <a:tileRect/>
          </a:gradFill>
          <a:ln w="6350">
            <a:gradFill>
              <a:gsLst>
                <a:gs pos="0">
                  <a:schemeClr val="accent1">
                    <a:alpha val="0"/>
                  </a:schemeClr>
                </a:gs>
                <a:gs pos="99000">
                  <a:schemeClr val="accent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006" tIns="11003" rIns="22006" bIns="11003" numCol="1" spcCol="0" rtlCol="0" fromWordArt="0" anchor="ctr" anchorCtr="0" forceAA="0" compatLnSpc="1">
            <a:noAutofit/>
          </a:bodyPr>
          <a:lstStyle/>
          <a:p>
            <a:pPr algn="ctr" defTabSz="109855"/>
            <a:endParaRPr lang="zh-CN" altLang="en-US" sz="435" dirty="0">
              <a:solidFill>
                <a:prstClr val="white"/>
              </a:solidFill>
              <a:latin typeface="+mj-lt"/>
              <a:ea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10446" y="2510827"/>
            <a:ext cx="459650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2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  <a:reflection blurRad="63500" stA="55000" endA="300" endPos="45500" dir="5400000" sy="-100000" algn="bl" rotWithShape="0"/>
                </a:effectLst>
              </a:rPr>
              <a:t>大学入党</a:t>
            </a:r>
            <a:r>
              <a:rPr lang="en-US" altLang="zh-CN" sz="2800" dirty="0"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  <a:reflection blurRad="63500" stA="55000" endA="300" endPos="45500" dir="5400000" sy="-100000" algn="bl" rotWithShape="0"/>
                </a:effectLst>
              </a:rPr>
              <a:t>,</a:t>
            </a:r>
            <a:r>
              <a:rPr lang="zh-CN" altLang="en-US" sz="2800" dirty="0"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  <a:reflection blurRad="63500" stA="55000" endA="300" endPos="45500" dir="5400000" sy="-100000" algn="bl" rotWithShape="0"/>
                </a:effectLst>
              </a:rPr>
              <a:t>担任党支部书记五年</a:t>
            </a:r>
            <a:endParaRPr lang="zh-CN" altLang="en-US" sz="2800" dirty="0"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  <a:reflection blurRad="63500" stA="55000" endA="300" endPos="45500" dir="5400000" sy="-100000" algn="bl" rotWithShape="0"/>
              </a:effectLst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897885" y="2935607"/>
            <a:ext cx="1362568" cy="1362568"/>
            <a:chOff x="897885" y="2935607"/>
            <a:chExt cx="1362568" cy="1362568"/>
          </a:xfrm>
        </p:grpSpPr>
        <p:sp>
          <p:nvSpPr>
            <p:cNvPr id="8" name="椭圆 7"/>
            <p:cNvSpPr/>
            <p:nvPr/>
          </p:nvSpPr>
          <p:spPr>
            <a:xfrm>
              <a:off x="897885" y="2935607"/>
              <a:ext cx="1362568" cy="1362568"/>
            </a:xfrm>
            <a:prstGeom prst="ellipse">
              <a:avLst/>
            </a:prstGeom>
            <a:gradFill flip="none" rotWithShape="1">
              <a:gsLst>
                <a:gs pos="52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431800" dist="228600" dir="2700000" sx="88000" sy="88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j-lt"/>
                <a:ea typeface="+mj-ea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933280" y="3266339"/>
              <a:ext cx="1244758" cy="7102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spcBef>
                  <a:spcPct val="0"/>
                </a:spcBef>
                <a:buFontTx/>
                <a:buNone/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R" panose="00020600040101010101" pitchFamily="18" charset="-122"/>
                  <a:ea typeface="阿里巴巴普惠体 R" panose="00020600040101010101" pitchFamily="18" charset="-122"/>
                  <a:cs typeface="阿里巴巴普惠体 R" panose="00020600040101010101" pitchFamily="18" charset="-122"/>
                </a:defRPr>
              </a:lvl1pPr>
            </a:lstStyle>
            <a:p>
              <a:r>
                <a:rPr lang="zh-CN" altLang="en-US" sz="1600" b="0" dirty="0">
                  <a:solidFill>
                    <a:schemeClr val="bg1"/>
                  </a:solidFill>
                  <a:latin typeface="+mn-ea"/>
                  <a:ea typeface="+mn-ea"/>
                </a:rPr>
                <a:t>共发展</a:t>
              </a:r>
              <a:endParaRPr lang="en-US" altLang="zh-CN" sz="1600" b="0" dirty="0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zh-CN" altLang="en-US" sz="1600" b="0" dirty="0">
                  <a:solidFill>
                    <a:schemeClr val="bg1"/>
                  </a:solidFill>
                  <a:latin typeface="+mn-ea"/>
                  <a:ea typeface="+mn-ea"/>
                </a:rPr>
                <a:t>党员</a:t>
              </a:r>
              <a:r>
                <a:rPr lang="en-US" altLang="zh-CN" sz="1600" b="0" dirty="0">
                  <a:solidFill>
                    <a:schemeClr val="bg1"/>
                  </a:solidFill>
                  <a:latin typeface="+mn-ea"/>
                  <a:ea typeface="+mn-ea"/>
                </a:rPr>
                <a:t>15</a:t>
              </a:r>
              <a:r>
                <a:rPr lang="zh-CN" altLang="en-US" sz="1600" b="0" dirty="0">
                  <a:solidFill>
                    <a:schemeClr val="bg1"/>
                  </a:solidFill>
                  <a:latin typeface="+mn-ea"/>
                  <a:ea typeface="+mn-ea"/>
                </a:rPr>
                <a:t>名</a:t>
              </a:r>
              <a:endParaRPr lang="zh-CN" altLang="en-US" sz="1600" b="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889088" y="3805040"/>
            <a:ext cx="2439224" cy="1362568"/>
            <a:chOff x="4688514" y="4008240"/>
            <a:chExt cx="2439224" cy="1362568"/>
          </a:xfrm>
        </p:grpSpPr>
        <p:sp>
          <p:nvSpPr>
            <p:cNvPr id="9" name="椭圆 8"/>
            <p:cNvSpPr/>
            <p:nvPr/>
          </p:nvSpPr>
          <p:spPr>
            <a:xfrm>
              <a:off x="5232138" y="4008240"/>
              <a:ext cx="1362568" cy="1362568"/>
            </a:xfrm>
            <a:prstGeom prst="ellipse">
              <a:avLst/>
            </a:prstGeom>
            <a:gradFill flip="none" rotWithShape="1">
              <a:gsLst>
                <a:gs pos="52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431800" dist="228600" dir="2700000" sx="88000" sy="88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+mj-lt"/>
                <a:ea typeface="+mj-ea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688514" y="4181124"/>
              <a:ext cx="2439224" cy="10265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spcBef>
                  <a:spcPct val="0"/>
                </a:spcBef>
                <a:buFontTx/>
                <a:buNone/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阿里巴巴普惠体 R" panose="00020600040101010101" pitchFamily="18" charset="-122"/>
                  <a:ea typeface="阿里巴巴普惠体 R" panose="00020600040101010101" pitchFamily="18" charset="-122"/>
                  <a:cs typeface="阿里巴巴普惠体 R" panose="00020600040101010101" pitchFamily="18" charset="-122"/>
                </a:defRPr>
              </a:lvl1pPr>
            </a:lstStyle>
            <a:p>
              <a:r>
                <a:rPr lang="en-US" altLang="zh-CN" sz="1600" b="0" dirty="0">
                  <a:solidFill>
                    <a:schemeClr val="bg1"/>
                  </a:solidFill>
                  <a:latin typeface="+mn-ea"/>
                  <a:ea typeface="+mn-ea"/>
                </a:rPr>
                <a:t>5</a:t>
              </a:r>
              <a:r>
                <a:rPr lang="zh-CN" altLang="en-US" sz="1600" b="0" dirty="0">
                  <a:solidFill>
                    <a:schemeClr val="bg1"/>
                  </a:solidFill>
                  <a:latin typeface="+mn-ea"/>
                  <a:ea typeface="+mn-ea"/>
                </a:rPr>
                <a:t>次获得</a:t>
              </a:r>
              <a:endParaRPr lang="zh-CN" altLang="en-US" sz="1600" b="0" dirty="0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zh-CN" altLang="en-US" sz="1600" b="0" dirty="0">
                  <a:solidFill>
                    <a:schemeClr val="bg1"/>
                  </a:solidFill>
                  <a:latin typeface="+mn-ea"/>
                  <a:ea typeface="+mn-ea"/>
                </a:rPr>
                <a:t>校级优秀</a:t>
              </a:r>
              <a:endParaRPr lang="en-US" altLang="zh-CN" sz="1600" b="0" dirty="0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zh-CN" altLang="en-US" sz="1600" b="0" dirty="0">
                  <a:solidFill>
                    <a:schemeClr val="bg1"/>
                  </a:solidFill>
                  <a:latin typeface="+mn-ea"/>
                  <a:ea typeface="+mn-ea"/>
                </a:rPr>
                <a:t>共产党员</a:t>
              </a:r>
              <a:endParaRPr lang="zh-CN" altLang="en-US" sz="1600" b="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609905" y="2812064"/>
            <a:ext cx="1709610" cy="1362568"/>
            <a:chOff x="9609905" y="2812064"/>
            <a:chExt cx="1709610" cy="1362568"/>
          </a:xfrm>
        </p:grpSpPr>
        <p:sp>
          <p:nvSpPr>
            <p:cNvPr id="10" name="椭圆 9"/>
            <p:cNvSpPr/>
            <p:nvPr/>
          </p:nvSpPr>
          <p:spPr>
            <a:xfrm>
              <a:off x="9752064" y="2812064"/>
              <a:ext cx="1362568" cy="1362568"/>
            </a:xfrm>
            <a:prstGeom prst="ellipse">
              <a:avLst/>
            </a:prstGeom>
            <a:gradFill flip="none" rotWithShape="1">
              <a:gsLst>
                <a:gs pos="52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431800" dist="228600" dir="2700000" sx="88000" sy="88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j-lt"/>
                <a:ea typeface="+mj-ea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9609905" y="3106048"/>
              <a:ext cx="1709610" cy="7102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spcBef>
                  <a:spcPct val="0"/>
                </a:spcBef>
                <a:buFontTx/>
                <a:buNone/>
                <a:defRPr sz="1600" b="1">
                  <a:solidFill>
                    <a:schemeClr val="bg1"/>
                  </a:solidFill>
                  <a:latin typeface="阿里巴巴普惠体 R" panose="00020600040101010101" pitchFamily="18" charset="-122"/>
                  <a:ea typeface="阿里巴巴普惠体 R" panose="00020600040101010101" pitchFamily="18" charset="-122"/>
                  <a:cs typeface="阿里巴巴普惠体 R" panose="00020600040101010101" pitchFamily="18" charset="-122"/>
                </a:defRPr>
              </a:lvl1pPr>
            </a:lstStyle>
            <a:p>
              <a:r>
                <a:rPr lang="zh-CN" altLang="en-US" b="0" dirty="0">
                  <a:latin typeface="+mn-ea"/>
                  <a:ea typeface="+mn-ea"/>
                </a:rPr>
                <a:t>党支部各类</a:t>
              </a:r>
              <a:endParaRPr lang="en-US" altLang="zh-CN" b="0" dirty="0">
                <a:latin typeface="+mn-ea"/>
                <a:ea typeface="+mn-ea"/>
              </a:endParaRPr>
            </a:p>
            <a:p>
              <a:r>
                <a:rPr lang="zh-CN" altLang="en-US" b="0" dirty="0">
                  <a:latin typeface="+mn-ea"/>
                  <a:ea typeface="+mn-ea"/>
                </a:rPr>
                <a:t>活动获奖</a:t>
              </a:r>
              <a:r>
                <a:rPr lang="en-US" altLang="zh-CN" b="0" dirty="0">
                  <a:latin typeface="+mn-ea"/>
                  <a:ea typeface="+mn-ea"/>
                </a:rPr>
                <a:t>3</a:t>
              </a:r>
              <a:r>
                <a:rPr lang="zh-CN" altLang="en-US" b="0" dirty="0">
                  <a:latin typeface="+mn-ea"/>
                  <a:ea typeface="+mn-ea"/>
                </a:rPr>
                <a:t>次</a:t>
              </a:r>
              <a:endParaRPr lang="zh-CN" altLang="en-US" b="0" dirty="0">
                <a:latin typeface="+mn-ea"/>
                <a:ea typeface="+mn-ea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2947938" y="4377317"/>
            <a:ext cx="846769" cy="15023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0641236">
            <a:off x="7966341" y="4404622"/>
            <a:ext cx="1133954" cy="201185"/>
          </a:xfrm>
          <a:prstGeom prst="rect">
            <a:avLst/>
          </a:prstGeom>
        </p:spPr>
      </p:pic>
      <p:sp>
        <p:nvSpPr>
          <p:cNvPr id="33" name="椭圆 32"/>
          <p:cNvSpPr/>
          <p:nvPr/>
        </p:nvSpPr>
        <p:spPr>
          <a:xfrm>
            <a:off x="11496675" y="4484304"/>
            <a:ext cx="1375297" cy="1375297"/>
          </a:xfrm>
          <a:prstGeom prst="ellipse">
            <a:avLst/>
          </a:prstGeom>
          <a:gradFill>
            <a:gsLst>
              <a:gs pos="16000">
                <a:schemeClr val="accent1">
                  <a:alpha val="10000"/>
                </a:schemeClr>
              </a:gs>
              <a:gs pos="100000">
                <a:schemeClr val="accent1">
                  <a:alpha val="0"/>
                </a:schemeClr>
              </a:gs>
            </a:gsLst>
            <a:lin ang="18900000" scaled="1"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-537934" y="1551130"/>
            <a:ext cx="1093756" cy="1093756"/>
          </a:xfrm>
          <a:prstGeom prst="ellipse">
            <a:avLst/>
          </a:prstGeom>
          <a:gradFill>
            <a:gsLst>
              <a:gs pos="16000">
                <a:schemeClr val="accent1">
                  <a:alpha val="17000"/>
                </a:schemeClr>
              </a:gs>
              <a:gs pos="100000">
                <a:schemeClr val="accent1">
                  <a:alpha val="0"/>
                </a:schemeClr>
              </a:gs>
            </a:gsLst>
            <a:lin ang="18900000" scaled="1"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282793" y="463604"/>
            <a:ext cx="232627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逐梦韶华</a:t>
            </a:r>
            <a:r>
              <a:rPr lang="en-US" altLang="zh-CN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·</a:t>
            </a:r>
            <a:r>
              <a:rPr lang="zh-CN" altLang="en-US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绽放青春</a:t>
            </a:r>
            <a:endParaRPr lang="zh-CN" altLang="en-US" sz="2000" b="0" dirty="0">
              <a:gradFill>
                <a:gsLst>
                  <a:gs pos="52000">
                    <a:schemeClr val="accent1">
                      <a:lumMod val="100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282918" y="770853"/>
            <a:ext cx="228043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zh-CN" sz="900" b="0" i="1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n-ea"/>
                <a:ea typeface="+mn-ea"/>
              </a:rPr>
              <a:t>Chasing the dream blooming youth</a:t>
            </a:r>
            <a:endParaRPr lang="en-US" altLang="zh-CN" sz="900" b="0" i="1" dirty="0">
              <a:gradFill>
                <a:gsLst>
                  <a:gs pos="52000">
                    <a:schemeClr val="accent1">
                      <a:lumMod val="100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910" y="424314"/>
            <a:ext cx="226215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3600" dirty="0"/>
              <a:t>所获荣誉</a:t>
            </a:r>
            <a:endParaRPr lang="zh-CN" altLang="en-US" sz="3600" dirty="0"/>
          </a:p>
        </p:txBody>
      </p:sp>
      <p:sp>
        <p:nvSpPr>
          <p:cNvPr id="38" name="椭圆 37"/>
          <p:cNvSpPr/>
          <p:nvPr/>
        </p:nvSpPr>
        <p:spPr>
          <a:xfrm>
            <a:off x="11496675" y="4484304"/>
            <a:ext cx="1375297" cy="1375297"/>
          </a:xfrm>
          <a:prstGeom prst="ellipse">
            <a:avLst/>
          </a:prstGeom>
          <a:gradFill>
            <a:gsLst>
              <a:gs pos="16000">
                <a:schemeClr val="accent1">
                  <a:alpha val="10000"/>
                </a:schemeClr>
              </a:gs>
              <a:gs pos="100000">
                <a:schemeClr val="accent1">
                  <a:alpha val="0"/>
                </a:schemeClr>
              </a:gs>
            </a:gsLst>
            <a:lin ang="18900000" scaled="1"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-537934" y="1551130"/>
            <a:ext cx="1093756" cy="1093756"/>
          </a:xfrm>
          <a:prstGeom prst="ellipse">
            <a:avLst/>
          </a:prstGeom>
          <a:gradFill>
            <a:gsLst>
              <a:gs pos="16000">
                <a:schemeClr val="accent1">
                  <a:alpha val="17000"/>
                </a:schemeClr>
              </a:gs>
              <a:gs pos="100000">
                <a:schemeClr val="accent1">
                  <a:alpha val="0"/>
                </a:schemeClr>
              </a:gs>
            </a:gsLst>
            <a:lin ang="18900000" scaled="1"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08136" y="5130800"/>
            <a:ext cx="487616" cy="487616"/>
          </a:xfrm>
          <a:prstGeom prst="ellipse">
            <a:avLst/>
          </a:prstGeom>
          <a:gradFill>
            <a:gsLst>
              <a:gs pos="16000">
                <a:schemeClr val="accent1">
                  <a:alpha val="17000"/>
                </a:schemeClr>
              </a:gs>
              <a:gs pos="100000">
                <a:schemeClr val="accent1">
                  <a:alpha val="0"/>
                </a:schemeClr>
              </a:gs>
            </a:gsLst>
            <a:lin ang="18900000" scaled="1"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 bwMode="auto">
          <a:xfrm>
            <a:off x="1711401" y="1436483"/>
            <a:ext cx="1676324" cy="1246478"/>
          </a:xfrm>
          <a:custGeom>
            <a:avLst/>
            <a:gdLst>
              <a:gd name="connsiteX0" fmla="*/ 607497 w 1216921"/>
              <a:gd name="connsiteY0" fmla="*/ 830263 h 904876"/>
              <a:gd name="connsiteX1" fmla="*/ 608731 w 1216921"/>
              <a:gd name="connsiteY1" fmla="*/ 830263 h 904876"/>
              <a:gd name="connsiteX2" fmla="*/ 616140 w 1216921"/>
              <a:gd name="connsiteY2" fmla="*/ 853269 h 904876"/>
              <a:gd name="connsiteX3" fmla="*/ 622313 w 1216921"/>
              <a:gd name="connsiteY3" fmla="*/ 857621 h 904876"/>
              <a:gd name="connsiteX4" fmla="*/ 647008 w 1216921"/>
              <a:gd name="connsiteY4" fmla="*/ 858865 h 904876"/>
              <a:gd name="connsiteX5" fmla="*/ 629104 w 1216921"/>
              <a:gd name="connsiteY5" fmla="*/ 872544 h 904876"/>
              <a:gd name="connsiteX6" fmla="*/ 626018 w 1216921"/>
              <a:gd name="connsiteY6" fmla="*/ 883114 h 904876"/>
              <a:gd name="connsiteX7" fmla="*/ 631574 w 1216921"/>
              <a:gd name="connsiteY7" fmla="*/ 904876 h 904876"/>
              <a:gd name="connsiteX8" fmla="*/ 616757 w 1216921"/>
              <a:gd name="connsiteY8" fmla="*/ 894306 h 904876"/>
              <a:gd name="connsiteX9" fmla="*/ 599471 w 1216921"/>
              <a:gd name="connsiteY9" fmla="*/ 894306 h 904876"/>
              <a:gd name="connsiteX10" fmla="*/ 583419 w 1216921"/>
              <a:gd name="connsiteY10" fmla="*/ 904254 h 904876"/>
              <a:gd name="connsiteX11" fmla="*/ 591445 w 1216921"/>
              <a:gd name="connsiteY11" fmla="*/ 880627 h 904876"/>
              <a:gd name="connsiteX12" fmla="*/ 588976 w 1216921"/>
              <a:gd name="connsiteY12" fmla="*/ 873787 h 904876"/>
              <a:gd name="connsiteX13" fmla="*/ 569220 w 1216921"/>
              <a:gd name="connsiteY13" fmla="*/ 857621 h 904876"/>
              <a:gd name="connsiteX14" fmla="*/ 591445 w 1216921"/>
              <a:gd name="connsiteY14" fmla="*/ 858243 h 904876"/>
              <a:gd name="connsiteX15" fmla="*/ 600706 w 1216921"/>
              <a:gd name="connsiteY15" fmla="*/ 850782 h 904876"/>
              <a:gd name="connsiteX16" fmla="*/ 607497 w 1216921"/>
              <a:gd name="connsiteY16" fmla="*/ 830263 h 904876"/>
              <a:gd name="connsiteX17" fmla="*/ 691458 w 1216921"/>
              <a:gd name="connsiteY17" fmla="*/ 828675 h 904876"/>
              <a:gd name="connsiteX18" fmla="*/ 696408 w 1216921"/>
              <a:gd name="connsiteY18" fmla="*/ 844189 h 904876"/>
              <a:gd name="connsiteX19" fmla="*/ 710023 w 1216921"/>
              <a:gd name="connsiteY19" fmla="*/ 854119 h 904876"/>
              <a:gd name="connsiteX20" fmla="*/ 727970 w 1216921"/>
              <a:gd name="connsiteY20" fmla="*/ 854119 h 904876"/>
              <a:gd name="connsiteX21" fmla="*/ 708786 w 1216921"/>
              <a:gd name="connsiteY21" fmla="*/ 867771 h 904876"/>
              <a:gd name="connsiteX22" fmla="*/ 706310 w 1216921"/>
              <a:gd name="connsiteY22" fmla="*/ 875218 h 904876"/>
              <a:gd name="connsiteX23" fmla="*/ 713118 w 1216921"/>
              <a:gd name="connsiteY23" fmla="*/ 895697 h 904876"/>
              <a:gd name="connsiteX24" fmla="*/ 711880 w 1216921"/>
              <a:gd name="connsiteY24" fmla="*/ 896938 h 904876"/>
              <a:gd name="connsiteX25" fmla="*/ 694552 w 1216921"/>
              <a:gd name="connsiteY25" fmla="*/ 883906 h 904876"/>
              <a:gd name="connsiteX26" fmla="*/ 685888 w 1216921"/>
              <a:gd name="connsiteY26" fmla="*/ 884527 h 904876"/>
              <a:gd name="connsiteX27" fmla="*/ 667941 w 1216921"/>
              <a:gd name="connsiteY27" fmla="*/ 896317 h 904876"/>
              <a:gd name="connsiteX28" fmla="*/ 674748 w 1216921"/>
              <a:gd name="connsiteY28" fmla="*/ 875839 h 904876"/>
              <a:gd name="connsiteX29" fmla="*/ 671654 w 1216921"/>
              <a:gd name="connsiteY29" fmla="*/ 867771 h 904876"/>
              <a:gd name="connsiteX30" fmla="*/ 654945 w 1216921"/>
              <a:gd name="connsiteY30" fmla="*/ 854119 h 904876"/>
              <a:gd name="connsiteX31" fmla="*/ 677224 w 1216921"/>
              <a:gd name="connsiteY31" fmla="*/ 854119 h 904876"/>
              <a:gd name="connsiteX32" fmla="*/ 682794 w 1216921"/>
              <a:gd name="connsiteY32" fmla="*/ 849775 h 904876"/>
              <a:gd name="connsiteX33" fmla="*/ 691458 w 1216921"/>
              <a:gd name="connsiteY33" fmla="*/ 828675 h 904876"/>
              <a:gd name="connsiteX34" fmla="*/ 526180 w 1216921"/>
              <a:gd name="connsiteY34" fmla="*/ 828675 h 904876"/>
              <a:gd name="connsiteX35" fmla="*/ 531722 w 1216921"/>
              <a:gd name="connsiteY35" fmla="*/ 846510 h 904876"/>
              <a:gd name="connsiteX36" fmla="*/ 541576 w 1216921"/>
              <a:gd name="connsiteY36" fmla="*/ 853889 h 904876"/>
              <a:gd name="connsiteX37" fmla="*/ 561283 w 1216921"/>
              <a:gd name="connsiteY37" fmla="*/ 855119 h 904876"/>
              <a:gd name="connsiteX38" fmla="*/ 543424 w 1216921"/>
              <a:gd name="connsiteY38" fmla="*/ 868034 h 904876"/>
              <a:gd name="connsiteX39" fmla="*/ 540960 w 1216921"/>
              <a:gd name="connsiteY39" fmla="*/ 875414 h 904876"/>
              <a:gd name="connsiteX40" fmla="*/ 547119 w 1216921"/>
              <a:gd name="connsiteY40" fmla="*/ 896938 h 904876"/>
              <a:gd name="connsiteX41" fmla="*/ 529875 w 1216921"/>
              <a:gd name="connsiteY41" fmla="*/ 884023 h 904876"/>
              <a:gd name="connsiteX42" fmla="*/ 521253 w 1216921"/>
              <a:gd name="connsiteY42" fmla="*/ 884023 h 904876"/>
              <a:gd name="connsiteX43" fmla="*/ 502778 w 1216921"/>
              <a:gd name="connsiteY43" fmla="*/ 895708 h 904876"/>
              <a:gd name="connsiteX44" fmla="*/ 509552 w 1216921"/>
              <a:gd name="connsiteY44" fmla="*/ 876029 h 904876"/>
              <a:gd name="connsiteX45" fmla="*/ 507089 w 1216921"/>
              <a:gd name="connsiteY45" fmla="*/ 867419 h 904876"/>
              <a:gd name="connsiteX46" fmla="*/ 489845 w 1216921"/>
              <a:gd name="connsiteY46" fmla="*/ 855119 h 904876"/>
              <a:gd name="connsiteX47" fmla="*/ 489845 w 1216921"/>
              <a:gd name="connsiteY47" fmla="*/ 853889 h 904876"/>
              <a:gd name="connsiteX48" fmla="*/ 512015 w 1216921"/>
              <a:gd name="connsiteY48" fmla="*/ 853889 h 904876"/>
              <a:gd name="connsiteX49" fmla="*/ 518174 w 1216921"/>
              <a:gd name="connsiteY49" fmla="*/ 849584 h 904876"/>
              <a:gd name="connsiteX50" fmla="*/ 526180 w 1216921"/>
              <a:gd name="connsiteY50" fmla="*/ 828675 h 904876"/>
              <a:gd name="connsiteX51" fmla="*/ 448600 w 1216921"/>
              <a:gd name="connsiteY51" fmla="*/ 817563 h 904876"/>
              <a:gd name="connsiteX52" fmla="*/ 450469 w 1216921"/>
              <a:gd name="connsiteY52" fmla="*/ 817563 h 904876"/>
              <a:gd name="connsiteX53" fmla="*/ 456077 w 1216921"/>
              <a:gd name="connsiteY53" fmla="*/ 835953 h 904876"/>
              <a:gd name="connsiteX54" fmla="*/ 462309 w 1216921"/>
              <a:gd name="connsiteY54" fmla="*/ 840244 h 904876"/>
              <a:gd name="connsiteX55" fmla="*/ 483495 w 1216921"/>
              <a:gd name="connsiteY55" fmla="*/ 840244 h 904876"/>
              <a:gd name="connsiteX56" fmla="*/ 467917 w 1216921"/>
              <a:gd name="connsiteY56" fmla="*/ 851278 h 904876"/>
              <a:gd name="connsiteX57" fmla="*/ 464801 w 1216921"/>
              <a:gd name="connsiteY57" fmla="*/ 861699 h 904876"/>
              <a:gd name="connsiteX58" fmla="*/ 470409 w 1216921"/>
              <a:gd name="connsiteY58" fmla="*/ 879476 h 904876"/>
              <a:gd name="connsiteX59" fmla="*/ 449223 w 1216921"/>
              <a:gd name="connsiteY59" fmla="*/ 864764 h 904876"/>
              <a:gd name="connsiteX60" fmla="*/ 429906 w 1216921"/>
              <a:gd name="connsiteY60" fmla="*/ 878863 h 904876"/>
              <a:gd name="connsiteX61" fmla="*/ 428660 w 1216921"/>
              <a:gd name="connsiteY61" fmla="*/ 878250 h 904876"/>
              <a:gd name="connsiteX62" fmla="*/ 434891 w 1216921"/>
              <a:gd name="connsiteY62" fmla="*/ 859860 h 904876"/>
              <a:gd name="connsiteX63" fmla="*/ 432398 w 1216921"/>
              <a:gd name="connsiteY63" fmla="*/ 852504 h 904876"/>
              <a:gd name="connsiteX64" fmla="*/ 416820 w 1216921"/>
              <a:gd name="connsiteY64" fmla="*/ 840244 h 904876"/>
              <a:gd name="connsiteX65" fmla="*/ 436137 w 1216921"/>
              <a:gd name="connsiteY65" fmla="*/ 840244 h 904876"/>
              <a:gd name="connsiteX66" fmla="*/ 442992 w 1216921"/>
              <a:gd name="connsiteY66" fmla="*/ 835340 h 904876"/>
              <a:gd name="connsiteX67" fmla="*/ 448600 w 1216921"/>
              <a:gd name="connsiteY67" fmla="*/ 817563 h 904876"/>
              <a:gd name="connsiteX68" fmla="*/ 766864 w 1216921"/>
              <a:gd name="connsiteY68" fmla="*/ 814388 h 904876"/>
              <a:gd name="connsiteX69" fmla="*/ 773123 w 1216921"/>
              <a:gd name="connsiteY69" fmla="*/ 834415 h 904876"/>
              <a:gd name="connsiteX70" fmla="*/ 780007 w 1216921"/>
              <a:gd name="connsiteY70" fmla="*/ 839422 h 904876"/>
              <a:gd name="connsiteX71" fmla="*/ 799408 w 1216921"/>
              <a:gd name="connsiteY71" fmla="*/ 840674 h 904876"/>
              <a:gd name="connsiteX72" fmla="*/ 784388 w 1216921"/>
              <a:gd name="connsiteY72" fmla="*/ 851939 h 904876"/>
              <a:gd name="connsiteX73" fmla="*/ 781884 w 1216921"/>
              <a:gd name="connsiteY73" fmla="*/ 860075 h 904876"/>
              <a:gd name="connsiteX74" fmla="*/ 788143 w 1216921"/>
              <a:gd name="connsiteY74" fmla="*/ 879476 h 904876"/>
              <a:gd name="connsiteX75" fmla="*/ 770619 w 1216921"/>
              <a:gd name="connsiteY75" fmla="*/ 866959 h 904876"/>
              <a:gd name="connsiteX76" fmla="*/ 763109 w 1216921"/>
              <a:gd name="connsiteY76" fmla="*/ 866959 h 904876"/>
              <a:gd name="connsiteX77" fmla="*/ 746837 w 1216921"/>
              <a:gd name="connsiteY77" fmla="*/ 878850 h 904876"/>
              <a:gd name="connsiteX78" fmla="*/ 746211 w 1216921"/>
              <a:gd name="connsiteY78" fmla="*/ 878224 h 904876"/>
              <a:gd name="connsiteX79" fmla="*/ 751218 w 1216921"/>
              <a:gd name="connsiteY79" fmla="*/ 861952 h 904876"/>
              <a:gd name="connsiteX80" fmla="*/ 748089 w 1216921"/>
              <a:gd name="connsiteY80" fmla="*/ 850687 h 904876"/>
              <a:gd name="connsiteX81" fmla="*/ 734320 w 1216921"/>
              <a:gd name="connsiteY81" fmla="*/ 839422 h 904876"/>
              <a:gd name="connsiteX82" fmla="*/ 752470 w 1216921"/>
              <a:gd name="connsiteY82" fmla="*/ 839422 h 904876"/>
              <a:gd name="connsiteX83" fmla="*/ 760606 w 1216921"/>
              <a:gd name="connsiteY83" fmla="*/ 833789 h 904876"/>
              <a:gd name="connsiteX84" fmla="*/ 766864 w 1216921"/>
              <a:gd name="connsiteY84" fmla="*/ 814388 h 904876"/>
              <a:gd name="connsiteX85" fmla="*/ 837995 w 1216921"/>
              <a:gd name="connsiteY85" fmla="*/ 790575 h 904876"/>
              <a:gd name="connsiteX86" fmla="*/ 842899 w 1216921"/>
              <a:gd name="connsiteY86" fmla="*/ 806197 h 904876"/>
              <a:gd name="connsiteX87" fmla="*/ 851481 w 1216921"/>
              <a:gd name="connsiteY87" fmla="*/ 812446 h 904876"/>
              <a:gd name="connsiteX88" fmla="*/ 869258 w 1216921"/>
              <a:gd name="connsiteY88" fmla="*/ 812446 h 904876"/>
              <a:gd name="connsiteX89" fmla="*/ 853320 w 1216921"/>
              <a:gd name="connsiteY89" fmla="*/ 823693 h 904876"/>
              <a:gd name="connsiteX90" fmla="*/ 850868 w 1216921"/>
              <a:gd name="connsiteY90" fmla="*/ 831192 h 904876"/>
              <a:gd name="connsiteX91" fmla="*/ 855772 w 1216921"/>
              <a:gd name="connsiteY91" fmla="*/ 849313 h 904876"/>
              <a:gd name="connsiteX92" fmla="*/ 840447 w 1216921"/>
              <a:gd name="connsiteY92" fmla="*/ 838065 h 904876"/>
              <a:gd name="connsiteX93" fmla="*/ 834317 w 1216921"/>
              <a:gd name="connsiteY93" fmla="*/ 838065 h 904876"/>
              <a:gd name="connsiteX94" fmla="*/ 818379 w 1216921"/>
              <a:gd name="connsiteY94" fmla="*/ 848688 h 904876"/>
              <a:gd name="connsiteX95" fmla="*/ 823283 w 1216921"/>
              <a:gd name="connsiteY95" fmla="*/ 831817 h 904876"/>
              <a:gd name="connsiteX96" fmla="*/ 820831 w 1216921"/>
              <a:gd name="connsiteY96" fmla="*/ 823693 h 904876"/>
              <a:gd name="connsiteX97" fmla="*/ 807345 w 1216921"/>
              <a:gd name="connsiteY97" fmla="*/ 813695 h 904876"/>
              <a:gd name="connsiteX98" fmla="*/ 807345 w 1216921"/>
              <a:gd name="connsiteY98" fmla="*/ 812446 h 904876"/>
              <a:gd name="connsiteX99" fmla="*/ 825735 w 1216921"/>
              <a:gd name="connsiteY99" fmla="*/ 812446 h 904876"/>
              <a:gd name="connsiteX100" fmla="*/ 831252 w 1216921"/>
              <a:gd name="connsiteY100" fmla="*/ 808071 h 904876"/>
              <a:gd name="connsiteX101" fmla="*/ 837995 w 1216921"/>
              <a:gd name="connsiteY101" fmla="*/ 790575 h 904876"/>
              <a:gd name="connsiteX102" fmla="*/ 379202 w 1216921"/>
              <a:gd name="connsiteY102" fmla="*/ 788988 h 904876"/>
              <a:gd name="connsiteX103" fmla="*/ 384830 w 1216921"/>
              <a:gd name="connsiteY103" fmla="*/ 806499 h 904876"/>
              <a:gd name="connsiteX104" fmla="*/ 392960 w 1216921"/>
              <a:gd name="connsiteY104" fmla="*/ 812753 h 904876"/>
              <a:gd name="connsiteX105" fmla="*/ 410471 w 1216921"/>
              <a:gd name="connsiteY105" fmla="*/ 813378 h 904876"/>
              <a:gd name="connsiteX106" fmla="*/ 396087 w 1216921"/>
              <a:gd name="connsiteY106" fmla="*/ 824010 h 904876"/>
              <a:gd name="connsiteX107" fmla="*/ 393586 w 1216921"/>
              <a:gd name="connsiteY107" fmla="*/ 832140 h 904876"/>
              <a:gd name="connsiteX108" fmla="*/ 399214 w 1216921"/>
              <a:gd name="connsiteY108" fmla="*/ 849025 h 904876"/>
              <a:gd name="connsiteX109" fmla="*/ 397963 w 1216921"/>
              <a:gd name="connsiteY109" fmla="*/ 850276 h 904876"/>
              <a:gd name="connsiteX110" fmla="*/ 379202 w 1216921"/>
              <a:gd name="connsiteY110" fmla="*/ 836517 h 904876"/>
              <a:gd name="connsiteX111" fmla="*/ 359190 w 1216921"/>
              <a:gd name="connsiteY111" fmla="*/ 850901 h 904876"/>
              <a:gd name="connsiteX112" fmla="*/ 365443 w 1216921"/>
              <a:gd name="connsiteY112" fmla="*/ 831514 h 904876"/>
              <a:gd name="connsiteX113" fmla="*/ 363567 w 1216921"/>
              <a:gd name="connsiteY113" fmla="*/ 824635 h 904876"/>
              <a:gd name="connsiteX114" fmla="*/ 348558 w 1216921"/>
              <a:gd name="connsiteY114" fmla="*/ 812753 h 904876"/>
              <a:gd name="connsiteX115" fmla="*/ 367320 w 1216921"/>
              <a:gd name="connsiteY115" fmla="*/ 812753 h 904876"/>
              <a:gd name="connsiteX116" fmla="*/ 372948 w 1216921"/>
              <a:gd name="connsiteY116" fmla="*/ 808375 h 904876"/>
              <a:gd name="connsiteX117" fmla="*/ 379202 w 1216921"/>
              <a:gd name="connsiteY117" fmla="*/ 788988 h 904876"/>
              <a:gd name="connsiteX118" fmla="*/ 905463 w 1216921"/>
              <a:gd name="connsiteY118" fmla="*/ 749300 h 904876"/>
              <a:gd name="connsiteX119" fmla="*/ 911608 w 1216921"/>
              <a:gd name="connsiteY119" fmla="*/ 767421 h 904876"/>
              <a:gd name="connsiteX120" fmla="*/ 916524 w 1216921"/>
              <a:gd name="connsiteY120" fmla="*/ 771795 h 904876"/>
              <a:gd name="connsiteX121" fmla="*/ 934345 w 1216921"/>
              <a:gd name="connsiteY121" fmla="*/ 773045 h 904876"/>
              <a:gd name="connsiteX122" fmla="*/ 920826 w 1216921"/>
              <a:gd name="connsiteY122" fmla="*/ 782418 h 904876"/>
              <a:gd name="connsiteX123" fmla="*/ 918368 w 1216921"/>
              <a:gd name="connsiteY123" fmla="*/ 789917 h 904876"/>
              <a:gd name="connsiteX124" fmla="*/ 923898 w 1216921"/>
              <a:gd name="connsiteY124" fmla="*/ 808038 h 904876"/>
              <a:gd name="connsiteX125" fmla="*/ 908535 w 1216921"/>
              <a:gd name="connsiteY125" fmla="*/ 796790 h 904876"/>
              <a:gd name="connsiteX126" fmla="*/ 902390 w 1216921"/>
              <a:gd name="connsiteY126" fmla="*/ 796790 h 904876"/>
              <a:gd name="connsiteX127" fmla="*/ 888256 w 1216921"/>
              <a:gd name="connsiteY127" fmla="*/ 806788 h 904876"/>
              <a:gd name="connsiteX128" fmla="*/ 887027 w 1216921"/>
              <a:gd name="connsiteY128" fmla="*/ 806163 h 904876"/>
              <a:gd name="connsiteX129" fmla="*/ 891943 w 1216921"/>
              <a:gd name="connsiteY129" fmla="*/ 791167 h 904876"/>
              <a:gd name="connsiteX130" fmla="*/ 888871 w 1216921"/>
              <a:gd name="connsiteY130" fmla="*/ 781793 h 904876"/>
              <a:gd name="connsiteX131" fmla="*/ 877195 w 1216921"/>
              <a:gd name="connsiteY131" fmla="*/ 771795 h 904876"/>
              <a:gd name="connsiteX132" fmla="*/ 892558 w 1216921"/>
              <a:gd name="connsiteY132" fmla="*/ 771795 h 904876"/>
              <a:gd name="connsiteX133" fmla="*/ 899932 w 1216921"/>
              <a:gd name="connsiteY133" fmla="*/ 766796 h 904876"/>
              <a:gd name="connsiteX134" fmla="*/ 905463 w 1216921"/>
              <a:gd name="connsiteY134" fmla="*/ 749300 h 904876"/>
              <a:gd name="connsiteX135" fmla="*/ 312045 w 1216921"/>
              <a:gd name="connsiteY135" fmla="*/ 749300 h 904876"/>
              <a:gd name="connsiteX136" fmla="*/ 316301 w 1216921"/>
              <a:gd name="connsiteY136" fmla="*/ 763047 h 904876"/>
              <a:gd name="connsiteX137" fmla="*/ 327852 w 1216921"/>
              <a:gd name="connsiteY137" fmla="*/ 771171 h 904876"/>
              <a:gd name="connsiteX138" fmla="*/ 340620 w 1216921"/>
              <a:gd name="connsiteY138" fmla="*/ 772420 h 904876"/>
              <a:gd name="connsiteX139" fmla="*/ 326637 w 1216921"/>
              <a:gd name="connsiteY139" fmla="*/ 783043 h 904876"/>
              <a:gd name="connsiteX140" fmla="*/ 324205 w 1216921"/>
              <a:gd name="connsiteY140" fmla="*/ 789292 h 904876"/>
              <a:gd name="connsiteX141" fmla="*/ 330284 w 1216921"/>
              <a:gd name="connsiteY141" fmla="*/ 808038 h 904876"/>
              <a:gd name="connsiteX142" fmla="*/ 312045 w 1216921"/>
              <a:gd name="connsiteY142" fmla="*/ 794291 h 904876"/>
              <a:gd name="connsiteX143" fmla="*/ 293198 w 1216921"/>
              <a:gd name="connsiteY143" fmla="*/ 807413 h 904876"/>
              <a:gd name="connsiteX144" fmla="*/ 299885 w 1216921"/>
              <a:gd name="connsiteY144" fmla="*/ 785543 h 904876"/>
              <a:gd name="connsiteX145" fmla="*/ 283470 w 1216921"/>
              <a:gd name="connsiteY145" fmla="*/ 772420 h 904876"/>
              <a:gd name="connsiteX146" fmla="*/ 283470 w 1216921"/>
              <a:gd name="connsiteY146" fmla="*/ 771171 h 904876"/>
              <a:gd name="connsiteX147" fmla="*/ 299885 w 1216921"/>
              <a:gd name="connsiteY147" fmla="*/ 771795 h 904876"/>
              <a:gd name="connsiteX148" fmla="*/ 305965 w 1216921"/>
              <a:gd name="connsiteY148" fmla="*/ 766796 h 904876"/>
              <a:gd name="connsiteX149" fmla="*/ 312045 w 1216921"/>
              <a:gd name="connsiteY149" fmla="*/ 749300 h 904876"/>
              <a:gd name="connsiteX150" fmla="*/ 1107383 w 1216921"/>
              <a:gd name="connsiteY150" fmla="*/ 674688 h 904876"/>
              <a:gd name="connsiteX151" fmla="*/ 1102441 w 1216921"/>
              <a:gd name="connsiteY151" fmla="*/ 685313 h 904876"/>
              <a:gd name="connsiteX152" fmla="*/ 1053023 w 1216921"/>
              <a:gd name="connsiteY152" fmla="*/ 737813 h 904876"/>
              <a:gd name="connsiteX153" fmla="*/ 997427 w 1216921"/>
              <a:gd name="connsiteY153" fmla="*/ 754063 h 904876"/>
              <a:gd name="connsiteX154" fmla="*/ 959745 w 1216921"/>
              <a:gd name="connsiteY154" fmla="*/ 749688 h 904876"/>
              <a:gd name="connsiteX155" fmla="*/ 972717 w 1216921"/>
              <a:gd name="connsiteY155" fmla="*/ 741563 h 904876"/>
              <a:gd name="connsiteX156" fmla="*/ 1007928 w 1216921"/>
              <a:gd name="connsiteY156" fmla="*/ 711563 h 904876"/>
              <a:gd name="connsiteX157" fmla="*/ 1015341 w 1216921"/>
              <a:gd name="connsiteY157" fmla="*/ 699688 h 904876"/>
              <a:gd name="connsiteX158" fmla="*/ 1027078 w 1216921"/>
              <a:gd name="connsiteY158" fmla="*/ 690313 h 904876"/>
              <a:gd name="connsiteX159" fmla="*/ 1093175 w 1216921"/>
              <a:gd name="connsiteY159" fmla="*/ 675938 h 904876"/>
              <a:gd name="connsiteX160" fmla="*/ 1107383 w 1216921"/>
              <a:gd name="connsiteY160" fmla="*/ 674688 h 904876"/>
              <a:gd name="connsiteX161" fmla="*/ 110086 w 1216921"/>
              <a:gd name="connsiteY161" fmla="*/ 674688 h 904876"/>
              <a:gd name="connsiteX162" fmla="*/ 126834 w 1216921"/>
              <a:gd name="connsiteY162" fmla="*/ 676528 h 904876"/>
              <a:gd name="connsiteX163" fmla="*/ 193830 w 1216921"/>
              <a:gd name="connsiteY163" fmla="*/ 691249 h 904876"/>
              <a:gd name="connsiteX164" fmla="*/ 198793 w 1216921"/>
              <a:gd name="connsiteY164" fmla="*/ 694929 h 904876"/>
              <a:gd name="connsiteX165" fmla="*/ 227328 w 1216921"/>
              <a:gd name="connsiteY165" fmla="*/ 729277 h 904876"/>
              <a:gd name="connsiteX166" fmla="*/ 256483 w 1216921"/>
              <a:gd name="connsiteY166" fmla="*/ 749518 h 904876"/>
              <a:gd name="connsiteX167" fmla="*/ 187006 w 1216921"/>
              <a:gd name="connsiteY167" fmla="*/ 748291 h 904876"/>
              <a:gd name="connsiteX168" fmla="*/ 162813 w 1216921"/>
              <a:gd name="connsiteY168" fmla="*/ 736637 h 904876"/>
              <a:gd name="connsiteX169" fmla="*/ 113808 w 1216921"/>
              <a:gd name="connsiteY169" fmla="*/ 685728 h 904876"/>
              <a:gd name="connsiteX170" fmla="*/ 108845 w 1216921"/>
              <a:gd name="connsiteY170" fmla="*/ 676528 h 904876"/>
              <a:gd name="connsiteX171" fmla="*/ 110086 w 1216921"/>
              <a:gd name="connsiteY171" fmla="*/ 674688 h 904876"/>
              <a:gd name="connsiteX172" fmla="*/ 995136 w 1216921"/>
              <a:gd name="connsiteY172" fmla="*/ 600075 h 904876"/>
              <a:gd name="connsiteX173" fmla="*/ 1000641 w 1216921"/>
              <a:gd name="connsiteY173" fmla="*/ 611226 h 904876"/>
              <a:gd name="connsiteX174" fmla="*/ 1004923 w 1216921"/>
              <a:gd name="connsiteY174" fmla="*/ 689904 h 904876"/>
              <a:gd name="connsiteX175" fmla="*/ 1000641 w 1216921"/>
              <a:gd name="connsiteY175" fmla="*/ 701675 h 904876"/>
              <a:gd name="connsiteX176" fmla="*/ 955987 w 1216921"/>
              <a:gd name="connsiteY176" fmla="*/ 746280 h 904876"/>
              <a:gd name="connsiteX177" fmla="*/ 940695 w 1216921"/>
              <a:gd name="connsiteY177" fmla="*/ 752475 h 904876"/>
              <a:gd name="connsiteX178" fmla="*/ 947424 w 1216921"/>
              <a:gd name="connsiteY178" fmla="*/ 709729 h 904876"/>
              <a:gd name="connsiteX179" fmla="*/ 947424 w 1216921"/>
              <a:gd name="connsiteY179" fmla="*/ 659548 h 904876"/>
              <a:gd name="connsiteX180" fmla="*/ 948647 w 1216921"/>
              <a:gd name="connsiteY180" fmla="*/ 652114 h 904876"/>
              <a:gd name="connsiteX181" fmla="*/ 984737 w 1216921"/>
              <a:gd name="connsiteY181" fmla="*/ 606890 h 904876"/>
              <a:gd name="connsiteX182" fmla="*/ 995136 w 1216921"/>
              <a:gd name="connsiteY182" fmla="*/ 600075 h 904876"/>
              <a:gd name="connsiteX183" fmla="*/ 222003 w 1216921"/>
              <a:gd name="connsiteY183" fmla="*/ 598488 h 904876"/>
              <a:gd name="connsiteX184" fmla="*/ 232344 w 1216921"/>
              <a:gd name="connsiteY184" fmla="*/ 605969 h 904876"/>
              <a:gd name="connsiteX185" fmla="*/ 268233 w 1216921"/>
              <a:gd name="connsiteY185" fmla="*/ 651480 h 904876"/>
              <a:gd name="connsiteX186" fmla="*/ 269450 w 1216921"/>
              <a:gd name="connsiteY186" fmla="*/ 655844 h 904876"/>
              <a:gd name="connsiteX187" fmla="*/ 274925 w 1216921"/>
              <a:gd name="connsiteY187" fmla="*/ 746865 h 904876"/>
              <a:gd name="connsiteX188" fmla="*/ 275533 w 1216921"/>
              <a:gd name="connsiteY188" fmla="*/ 749359 h 904876"/>
              <a:gd name="connsiteX189" fmla="*/ 274925 w 1216921"/>
              <a:gd name="connsiteY189" fmla="*/ 752476 h 904876"/>
              <a:gd name="connsiteX190" fmla="*/ 254243 w 1216921"/>
              <a:gd name="connsiteY190" fmla="*/ 741254 h 904876"/>
              <a:gd name="connsiteX191" fmla="*/ 218961 w 1216921"/>
              <a:gd name="connsiteY191" fmla="*/ 705095 h 904876"/>
              <a:gd name="connsiteX192" fmla="*/ 211662 w 1216921"/>
              <a:gd name="connsiteY192" fmla="*/ 682028 h 904876"/>
              <a:gd name="connsiteX193" fmla="*/ 216528 w 1216921"/>
              <a:gd name="connsiteY193" fmla="*/ 610333 h 904876"/>
              <a:gd name="connsiteX194" fmla="*/ 222003 w 1216921"/>
              <a:gd name="connsiteY194" fmla="*/ 598488 h 904876"/>
              <a:gd name="connsiteX195" fmla="*/ 1171408 w 1216921"/>
              <a:gd name="connsiteY195" fmla="*/ 572182 h 904876"/>
              <a:gd name="connsiteX196" fmla="*/ 1170940 w 1216921"/>
              <a:gd name="connsiteY196" fmla="*/ 579928 h 904876"/>
              <a:gd name="connsiteX197" fmla="*/ 1125413 w 1216921"/>
              <a:gd name="connsiteY197" fmla="*/ 652536 h 904876"/>
              <a:gd name="connsiteX198" fmla="*/ 1111692 w 1216921"/>
              <a:gd name="connsiteY198" fmla="*/ 661299 h 904876"/>
              <a:gd name="connsiteX199" fmla="*/ 1034358 w 1216921"/>
              <a:gd name="connsiteY199" fmla="*/ 679451 h 904876"/>
              <a:gd name="connsiteX200" fmla="*/ 1060552 w 1216921"/>
              <a:gd name="connsiteY200" fmla="*/ 650658 h 904876"/>
              <a:gd name="connsiteX201" fmla="*/ 1081133 w 1216921"/>
              <a:gd name="connsiteY201" fmla="*/ 615606 h 904876"/>
              <a:gd name="connsiteX202" fmla="*/ 1085498 w 1216921"/>
              <a:gd name="connsiteY202" fmla="*/ 609973 h 904876"/>
              <a:gd name="connsiteX203" fmla="*/ 1163456 w 1216921"/>
              <a:gd name="connsiteY203" fmla="*/ 572417 h 904876"/>
              <a:gd name="connsiteX204" fmla="*/ 1171408 w 1216921"/>
              <a:gd name="connsiteY204" fmla="*/ 572182 h 904876"/>
              <a:gd name="connsiteX205" fmla="*/ 46933 w 1216921"/>
              <a:gd name="connsiteY205" fmla="*/ 572118 h 904876"/>
              <a:gd name="connsiteX206" fmla="*/ 58053 w 1216921"/>
              <a:gd name="connsiteY206" fmla="*/ 572737 h 904876"/>
              <a:gd name="connsiteX207" fmla="*/ 130331 w 1216921"/>
              <a:gd name="connsiteY207" fmla="*/ 607985 h 904876"/>
              <a:gd name="connsiteX208" fmla="*/ 137744 w 1216921"/>
              <a:gd name="connsiteY208" fmla="*/ 617261 h 904876"/>
              <a:gd name="connsiteX209" fmla="*/ 172956 w 1216921"/>
              <a:gd name="connsiteY209" fmla="*/ 667350 h 904876"/>
              <a:gd name="connsiteX210" fmla="*/ 183458 w 1216921"/>
              <a:gd name="connsiteY210" fmla="*/ 677863 h 904876"/>
              <a:gd name="connsiteX211" fmla="*/ 112416 w 1216921"/>
              <a:gd name="connsiteY211" fmla="*/ 663022 h 904876"/>
              <a:gd name="connsiteX212" fmla="*/ 84616 w 1216921"/>
              <a:gd name="connsiteY212" fmla="*/ 643852 h 904876"/>
              <a:gd name="connsiteX213" fmla="*/ 48169 w 1216921"/>
              <a:gd name="connsiteY213" fmla="*/ 582631 h 904876"/>
              <a:gd name="connsiteX214" fmla="*/ 46933 w 1216921"/>
              <a:gd name="connsiteY214" fmla="*/ 572118 h 904876"/>
              <a:gd name="connsiteX215" fmla="*/ 1040676 w 1216921"/>
              <a:gd name="connsiteY215" fmla="*/ 521453 h 904876"/>
              <a:gd name="connsiteX216" fmla="*/ 1046619 w 1216921"/>
              <a:gd name="connsiteY216" fmla="*/ 527226 h 904876"/>
              <a:gd name="connsiteX217" fmla="*/ 1065513 w 1216921"/>
              <a:gd name="connsiteY217" fmla="*/ 575906 h 904876"/>
              <a:gd name="connsiteX218" fmla="*/ 1025287 w 1216921"/>
              <a:gd name="connsiteY218" fmla="*/ 678881 h 904876"/>
              <a:gd name="connsiteX219" fmla="*/ 1017363 w 1216921"/>
              <a:gd name="connsiteY219" fmla="*/ 682626 h 904876"/>
              <a:gd name="connsiteX220" fmla="*/ 1013097 w 1216921"/>
              <a:gd name="connsiteY220" fmla="*/ 635819 h 904876"/>
              <a:gd name="connsiteX221" fmla="*/ 1006393 w 1216921"/>
              <a:gd name="connsiteY221" fmla="*/ 598373 h 904876"/>
              <a:gd name="connsiteX222" fmla="*/ 1007002 w 1216921"/>
              <a:gd name="connsiteY222" fmla="*/ 590884 h 904876"/>
              <a:gd name="connsiteX223" fmla="*/ 1035648 w 1216921"/>
              <a:gd name="connsiteY223" fmla="*/ 527850 h 904876"/>
              <a:gd name="connsiteX224" fmla="*/ 1040676 w 1216921"/>
              <a:gd name="connsiteY224" fmla="*/ 521453 h 904876"/>
              <a:gd name="connsiteX225" fmla="*/ 177461 w 1216921"/>
              <a:gd name="connsiteY225" fmla="*/ 520700 h 904876"/>
              <a:gd name="connsiteX226" fmla="*/ 181782 w 1216921"/>
              <a:gd name="connsiteY226" fmla="*/ 526915 h 904876"/>
              <a:gd name="connsiteX227" fmla="*/ 210798 w 1216921"/>
              <a:gd name="connsiteY227" fmla="*/ 590926 h 904876"/>
              <a:gd name="connsiteX228" fmla="*/ 211416 w 1216921"/>
              <a:gd name="connsiteY228" fmla="*/ 596519 h 904876"/>
              <a:gd name="connsiteX229" fmla="*/ 200921 w 1216921"/>
              <a:gd name="connsiteY229" fmla="*/ 673580 h 904876"/>
              <a:gd name="connsiteX230" fmla="*/ 200303 w 1216921"/>
              <a:gd name="connsiteY230" fmla="*/ 681038 h 904876"/>
              <a:gd name="connsiteX231" fmla="*/ 148445 w 1216921"/>
              <a:gd name="connsiteY231" fmla="*/ 606462 h 904876"/>
              <a:gd name="connsiteX232" fmla="*/ 177461 w 1216921"/>
              <a:gd name="connsiteY232" fmla="*/ 520700 h 904876"/>
              <a:gd name="connsiteX233" fmla="*/ 1205189 w 1216921"/>
              <a:gd name="connsiteY233" fmla="*/ 457200 h 904876"/>
              <a:gd name="connsiteX234" fmla="*/ 1205808 w 1216921"/>
              <a:gd name="connsiteY234" fmla="*/ 467154 h 904876"/>
              <a:gd name="connsiteX235" fmla="*/ 1190945 w 1216921"/>
              <a:gd name="connsiteY235" fmla="*/ 528745 h 904876"/>
              <a:gd name="connsiteX236" fmla="*/ 1167411 w 1216921"/>
              <a:gd name="connsiteY236" fmla="*/ 556741 h 904876"/>
              <a:gd name="connsiteX237" fmla="*/ 1103004 w 1216921"/>
              <a:gd name="connsiteY237" fmla="*/ 592202 h 904876"/>
              <a:gd name="connsiteX238" fmla="*/ 1093095 w 1216921"/>
              <a:gd name="connsiteY238" fmla="*/ 595313 h 904876"/>
              <a:gd name="connsiteX239" fmla="*/ 1122822 w 1216921"/>
              <a:gd name="connsiteY239" fmla="*/ 531856 h 904876"/>
              <a:gd name="connsiteX240" fmla="*/ 1123441 w 1216921"/>
              <a:gd name="connsiteY240" fmla="*/ 530611 h 904876"/>
              <a:gd name="connsiteX241" fmla="*/ 1140162 w 1216921"/>
              <a:gd name="connsiteY241" fmla="*/ 501993 h 904876"/>
              <a:gd name="connsiteX242" fmla="*/ 1195280 w 1216921"/>
              <a:gd name="connsiteY242" fmla="*/ 460933 h 904876"/>
              <a:gd name="connsiteX243" fmla="*/ 1205189 w 1216921"/>
              <a:gd name="connsiteY243" fmla="*/ 457200 h 904876"/>
              <a:gd name="connsiteX244" fmla="*/ 16632 w 1216921"/>
              <a:gd name="connsiteY244" fmla="*/ 457137 h 904876"/>
              <a:gd name="connsiteX245" fmla="*/ 55767 w 1216921"/>
              <a:gd name="connsiteY245" fmla="*/ 483901 h 904876"/>
              <a:gd name="connsiteX246" fmla="*/ 88069 w 1216921"/>
              <a:gd name="connsiteY246" fmla="*/ 511287 h 904876"/>
              <a:gd name="connsiteX247" fmla="*/ 91797 w 1216921"/>
              <a:gd name="connsiteY247" fmla="*/ 516889 h 904876"/>
              <a:gd name="connsiteX248" fmla="*/ 124099 w 1216921"/>
              <a:gd name="connsiteY248" fmla="*/ 592823 h 904876"/>
              <a:gd name="connsiteX249" fmla="*/ 124720 w 1216921"/>
              <a:gd name="connsiteY249" fmla="*/ 595313 h 904876"/>
              <a:gd name="connsiteX250" fmla="*/ 110433 w 1216921"/>
              <a:gd name="connsiteY250" fmla="*/ 589711 h 904876"/>
              <a:gd name="connsiteX251" fmla="*/ 44586 w 1216921"/>
              <a:gd name="connsiteY251" fmla="*/ 552366 h 904876"/>
              <a:gd name="connsiteX252" fmla="*/ 23465 w 1216921"/>
              <a:gd name="connsiteY252" fmla="*/ 523113 h 904876"/>
              <a:gd name="connsiteX253" fmla="*/ 10420 w 1216921"/>
              <a:gd name="connsiteY253" fmla="*/ 460872 h 904876"/>
              <a:gd name="connsiteX254" fmla="*/ 16632 w 1216921"/>
              <a:gd name="connsiteY254" fmla="*/ 457137 h 904876"/>
              <a:gd name="connsiteX255" fmla="*/ 1066223 w 1216921"/>
              <a:gd name="connsiteY255" fmla="*/ 433388 h 904876"/>
              <a:gd name="connsiteX256" fmla="*/ 1070527 w 1216921"/>
              <a:gd name="connsiteY256" fmla="*/ 435861 h 904876"/>
              <a:gd name="connsiteX257" fmla="*/ 1112961 w 1216921"/>
              <a:gd name="connsiteY257" fmla="*/ 507590 h 904876"/>
              <a:gd name="connsiteX258" fmla="*/ 1081597 w 1216921"/>
              <a:gd name="connsiteY258" fmla="*/ 595396 h 904876"/>
              <a:gd name="connsiteX259" fmla="*/ 1076677 w 1216921"/>
              <a:gd name="connsiteY259" fmla="*/ 598488 h 904876"/>
              <a:gd name="connsiteX260" fmla="*/ 1061918 w 1216921"/>
              <a:gd name="connsiteY260" fmla="*/ 539745 h 904876"/>
              <a:gd name="connsiteX261" fmla="*/ 1055153 w 1216921"/>
              <a:gd name="connsiteY261" fmla="*/ 526141 h 904876"/>
              <a:gd name="connsiteX262" fmla="*/ 1051463 w 1216921"/>
              <a:gd name="connsiteY262" fmla="*/ 506972 h 904876"/>
              <a:gd name="connsiteX263" fmla="*/ 1062533 w 1216921"/>
              <a:gd name="connsiteY263" fmla="*/ 442663 h 904876"/>
              <a:gd name="connsiteX264" fmla="*/ 1066223 w 1216921"/>
              <a:gd name="connsiteY264" fmla="*/ 433388 h 904876"/>
              <a:gd name="connsiteX265" fmla="*/ 150758 w 1216921"/>
              <a:gd name="connsiteY265" fmla="*/ 430213 h 904876"/>
              <a:gd name="connsiteX266" fmla="*/ 154497 w 1216921"/>
              <a:gd name="connsiteY266" fmla="*/ 439562 h 904876"/>
              <a:gd name="connsiteX267" fmla="*/ 166960 w 1216921"/>
              <a:gd name="connsiteY267" fmla="*/ 508741 h 904876"/>
              <a:gd name="connsiteX268" fmla="*/ 163221 w 1216921"/>
              <a:gd name="connsiteY268" fmla="*/ 523076 h 904876"/>
              <a:gd name="connsiteX269" fmla="*/ 144527 w 1216921"/>
              <a:gd name="connsiteY269" fmla="*/ 584154 h 904876"/>
              <a:gd name="connsiteX270" fmla="*/ 142035 w 1216921"/>
              <a:gd name="connsiteY270" fmla="*/ 597865 h 904876"/>
              <a:gd name="connsiteX271" fmla="*/ 140165 w 1216921"/>
              <a:gd name="connsiteY271" fmla="*/ 598488 h 904876"/>
              <a:gd name="connsiteX272" fmla="*/ 102777 w 1216921"/>
              <a:gd name="connsiteY272" fmla="*/ 526192 h 904876"/>
              <a:gd name="connsiteX273" fmla="*/ 150758 w 1216921"/>
              <a:gd name="connsiteY273" fmla="*/ 430213 h 904876"/>
              <a:gd name="connsiteX274" fmla="*/ 1069062 w 1216921"/>
              <a:gd name="connsiteY274" fmla="*/ 344733 h 904876"/>
              <a:gd name="connsiteX275" fmla="*/ 1079916 w 1216921"/>
              <a:gd name="connsiteY275" fmla="*/ 348774 h 904876"/>
              <a:gd name="connsiteX276" fmla="*/ 1124873 w 1216921"/>
              <a:gd name="connsiteY276" fmla="*/ 389811 h 904876"/>
              <a:gd name="connsiteX277" fmla="*/ 1134726 w 1216921"/>
              <a:gd name="connsiteY277" fmla="*/ 425874 h 904876"/>
              <a:gd name="connsiteX278" fmla="*/ 1135958 w 1216921"/>
              <a:gd name="connsiteY278" fmla="*/ 425874 h 904876"/>
              <a:gd name="connsiteX279" fmla="*/ 1128568 w 1216921"/>
              <a:gd name="connsiteY279" fmla="*/ 477481 h 904876"/>
              <a:gd name="connsiteX280" fmla="*/ 1124873 w 1216921"/>
              <a:gd name="connsiteY280" fmla="*/ 486186 h 904876"/>
              <a:gd name="connsiteX281" fmla="*/ 1116867 w 1216921"/>
              <a:gd name="connsiteY281" fmla="*/ 486186 h 904876"/>
              <a:gd name="connsiteX282" fmla="*/ 1087306 w 1216921"/>
              <a:gd name="connsiteY282" fmla="*/ 442040 h 904876"/>
              <a:gd name="connsiteX283" fmla="*/ 1073758 w 1216921"/>
              <a:gd name="connsiteY283" fmla="*/ 425874 h 904876"/>
              <a:gd name="connsiteX284" fmla="*/ 1066368 w 1216921"/>
              <a:gd name="connsiteY284" fmla="*/ 405355 h 904876"/>
              <a:gd name="connsiteX285" fmla="*/ 1064520 w 1216921"/>
              <a:gd name="connsiteY285" fmla="*/ 356236 h 904876"/>
              <a:gd name="connsiteX286" fmla="*/ 1065136 w 1216921"/>
              <a:gd name="connsiteY286" fmla="*/ 355614 h 904876"/>
              <a:gd name="connsiteX287" fmla="*/ 1069062 w 1216921"/>
              <a:gd name="connsiteY287" fmla="*/ 344733 h 904876"/>
              <a:gd name="connsiteX288" fmla="*/ 147522 w 1216921"/>
              <a:gd name="connsiteY288" fmla="*/ 343889 h 904876"/>
              <a:gd name="connsiteX289" fmla="*/ 151448 w 1216921"/>
              <a:gd name="connsiteY289" fmla="*/ 352552 h 904876"/>
              <a:gd name="connsiteX290" fmla="*/ 153296 w 1216921"/>
              <a:gd name="connsiteY290" fmla="*/ 378775 h 904876"/>
              <a:gd name="connsiteX291" fmla="*/ 148369 w 1216921"/>
              <a:gd name="connsiteY291" fmla="*/ 413740 h 904876"/>
              <a:gd name="connsiteX292" fmla="*/ 140363 w 1216921"/>
              <a:gd name="connsiteY292" fmla="*/ 428101 h 904876"/>
              <a:gd name="connsiteX293" fmla="*/ 115729 w 1216921"/>
              <a:gd name="connsiteY293" fmla="*/ 460568 h 904876"/>
              <a:gd name="connsiteX294" fmla="*/ 100333 w 1216921"/>
              <a:gd name="connsiteY294" fmla="*/ 484294 h 904876"/>
              <a:gd name="connsiteX295" fmla="*/ 90480 w 1216921"/>
              <a:gd name="connsiteY295" fmla="*/ 483670 h 904876"/>
              <a:gd name="connsiteX296" fmla="*/ 83706 w 1216921"/>
              <a:gd name="connsiteY296" fmla="*/ 453076 h 904876"/>
              <a:gd name="connsiteX297" fmla="*/ 82474 w 1216921"/>
              <a:gd name="connsiteY297" fmla="*/ 414989 h 904876"/>
              <a:gd name="connsiteX298" fmla="*/ 89248 w 1216921"/>
              <a:gd name="connsiteY298" fmla="*/ 392512 h 904876"/>
              <a:gd name="connsiteX299" fmla="*/ 138516 w 1216921"/>
              <a:gd name="connsiteY299" fmla="*/ 346932 h 904876"/>
              <a:gd name="connsiteX300" fmla="*/ 147522 w 1216921"/>
              <a:gd name="connsiteY300" fmla="*/ 343889 h 904876"/>
              <a:gd name="connsiteX301" fmla="*/ 1212628 w 1216921"/>
              <a:gd name="connsiteY301" fmla="*/ 331788 h 904876"/>
              <a:gd name="connsiteX302" fmla="*/ 1216921 w 1216921"/>
              <a:gd name="connsiteY302" fmla="*/ 358967 h 904876"/>
              <a:gd name="connsiteX303" fmla="*/ 1216921 w 1216921"/>
              <a:gd name="connsiteY303" fmla="*/ 395412 h 904876"/>
              <a:gd name="connsiteX304" fmla="*/ 1213241 w 1216921"/>
              <a:gd name="connsiteY304" fmla="*/ 417031 h 904876"/>
              <a:gd name="connsiteX305" fmla="*/ 1198520 w 1216921"/>
              <a:gd name="connsiteY305" fmla="*/ 445446 h 904876"/>
              <a:gd name="connsiteX306" fmla="*/ 1138411 w 1216921"/>
              <a:gd name="connsiteY306" fmla="*/ 489920 h 904876"/>
              <a:gd name="connsiteX307" fmla="*/ 1135958 w 1216921"/>
              <a:gd name="connsiteY307" fmla="*/ 490538 h 904876"/>
              <a:gd name="connsiteX308" fmla="*/ 1137185 w 1216921"/>
              <a:gd name="connsiteY308" fmla="*/ 470772 h 904876"/>
              <a:gd name="connsiteX309" fmla="*/ 1146385 w 1216921"/>
              <a:gd name="connsiteY309" fmla="*/ 415178 h 904876"/>
              <a:gd name="connsiteX310" fmla="*/ 1150679 w 1216921"/>
              <a:gd name="connsiteY310" fmla="*/ 404059 h 904876"/>
              <a:gd name="connsiteX311" fmla="*/ 1206494 w 1216921"/>
              <a:gd name="connsiteY311" fmla="*/ 336730 h 904876"/>
              <a:gd name="connsiteX312" fmla="*/ 1212628 w 1216921"/>
              <a:gd name="connsiteY312" fmla="*/ 331788 h 904876"/>
              <a:gd name="connsiteX313" fmla="*/ 4894 w 1216921"/>
              <a:gd name="connsiteY313" fmla="*/ 331788 h 904876"/>
              <a:gd name="connsiteX314" fmla="*/ 11101 w 1216921"/>
              <a:gd name="connsiteY314" fmla="*/ 336719 h 904876"/>
              <a:gd name="connsiteX315" fmla="*/ 66341 w 1216921"/>
              <a:gd name="connsiteY315" fmla="*/ 402665 h 904876"/>
              <a:gd name="connsiteX316" fmla="*/ 73789 w 1216921"/>
              <a:gd name="connsiteY316" fmla="*/ 426702 h 904876"/>
              <a:gd name="connsiteX317" fmla="*/ 81237 w 1216921"/>
              <a:gd name="connsiteY317" fmla="*/ 478474 h 904876"/>
              <a:gd name="connsiteX318" fmla="*/ 81237 w 1216921"/>
              <a:gd name="connsiteY318" fmla="*/ 488951 h 904876"/>
              <a:gd name="connsiteX319" fmla="*/ 80617 w 1216921"/>
              <a:gd name="connsiteY319" fmla="*/ 488951 h 904876"/>
              <a:gd name="connsiteX320" fmla="*/ 12963 w 1216921"/>
              <a:gd name="connsiteY320" fmla="*/ 438412 h 904876"/>
              <a:gd name="connsiteX321" fmla="*/ 1791 w 1216921"/>
              <a:gd name="connsiteY321" fmla="*/ 405131 h 904876"/>
              <a:gd name="connsiteX322" fmla="*/ 2411 w 1216921"/>
              <a:gd name="connsiteY322" fmla="*/ 341033 h 904876"/>
              <a:gd name="connsiteX323" fmla="*/ 4894 w 1216921"/>
              <a:gd name="connsiteY323" fmla="*/ 331788 h 904876"/>
              <a:gd name="connsiteX324" fmla="*/ 1055266 w 1216921"/>
              <a:gd name="connsiteY324" fmla="*/ 260314 h 904876"/>
              <a:gd name="connsiteX325" fmla="*/ 1062077 w 1216921"/>
              <a:gd name="connsiteY325" fmla="*/ 261244 h 904876"/>
              <a:gd name="connsiteX326" fmla="*/ 1125240 w 1216921"/>
              <a:gd name="connsiteY326" fmla="*/ 299078 h 904876"/>
              <a:gd name="connsiteX327" fmla="*/ 1140102 w 1216921"/>
              <a:gd name="connsiteY327" fmla="*/ 330090 h 904876"/>
              <a:gd name="connsiteX328" fmla="*/ 1140721 w 1216921"/>
              <a:gd name="connsiteY328" fmla="*/ 381569 h 904876"/>
              <a:gd name="connsiteX329" fmla="*/ 1138244 w 1216921"/>
              <a:gd name="connsiteY329" fmla="*/ 392113 h 904876"/>
              <a:gd name="connsiteX330" fmla="*/ 1117190 w 1216921"/>
              <a:gd name="connsiteY330" fmla="*/ 372266 h 904876"/>
              <a:gd name="connsiteX331" fmla="*/ 1075701 w 1216921"/>
              <a:gd name="connsiteY331" fmla="*/ 332571 h 904876"/>
              <a:gd name="connsiteX332" fmla="*/ 1071985 w 1216921"/>
              <a:gd name="connsiteY332" fmla="*/ 327609 h 904876"/>
              <a:gd name="connsiteX333" fmla="*/ 1054027 w 1216921"/>
              <a:gd name="connsiteY333" fmla="*/ 266826 h 904876"/>
              <a:gd name="connsiteX334" fmla="*/ 1055266 w 1216921"/>
              <a:gd name="connsiteY334" fmla="*/ 260314 h 904876"/>
              <a:gd name="connsiteX335" fmla="*/ 162705 w 1216921"/>
              <a:gd name="connsiteY335" fmla="*/ 260075 h 904876"/>
              <a:gd name="connsiteX336" fmla="*/ 163789 w 1216921"/>
              <a:gd name="connsiteY336" fmla="*/ 265554 h 904876"/>
              <a:gd name="connsiteX337" fmla="*/ 145831 w 1216921"/>
              <a:gd name="connsiteY337" fmla="*/ 327908 h 904876"/>
              <a:gd name="connsiteX338" fmla="*/ 135304 w 1216921"/>
              <a:gd name="connsiteY338" fmla="*/ 337785 h 904876"/>
              <a:gd name="connsiteX339" fmla="*/ 88241 w 1216921"/>
              <a:gd name="connsiteY339" fmla="*/ 385322 h 904876"/>
              <a:gd name="connsiteX340" fmla="*/ 82049 w 1216921"/>
              <a:gd name="connsiteY340" fmla="*/ 392113 h 904876"/>
              <a:gd name="connsiteX341" fmla="*/ 79572 w 1216921"/>
              <a:gd name="connsiteY341" fmla="*/ 391496 h 904876"/>
              <a:gd name="connsiteX342" fmla="*/ 77095 w 1216921"/>
              <a:gd name="connsiteY342" fmla="*/ 380383 h 904876"/>
              <a:gd name="connsiteX343" fmla="*/ 78953 w 1216921"/>
              <a:gd name="connsiteY343" fmla="*/ 322969 h 904876"/>
              <a:gd name="connsiteX344" fmla="*/ 89480 w 1216921"/>
              <a:gd name="connsiteY344" fmla="*/ 303213 h 904876"/>
              <a:gd name="connsiteX345" fmla="*/ 156977 w 1216921"/>
              <a:gd name="connsiteY345" fmla="*/ 260615 h 904876"/>
              <a:gd name="connsiteX346" fmla="*/ 162705 w 1216921"/>
              <a:gd name="connsiteY346" fmla="*/ 260075 h 904876"/>
              <a:gd name="connsiteX347" fmla="*/ 1187878 w 1216921"/>
              <a:gd name="connsiteY347" fmla="*/ 222250 h 904876"/>
              <a:gd name="connsiteX348" fmla="*/ 1190351 w 1216921"/>
              <a:gd name="connsiteY348" fmla="*/ 222868 h 904876"/>
              <a:gd name="connsiteX349" fmla="*/ 1195915 w 1216921"/>
              <a:gd name="connsiteY349" fmla="*/ 243274 h 904876"/>
              <a:gd name="connsiteX350" fmla="*/ 1204571 w 1216921"/>
              <a:gd name="connsiteY350" fmla="*/ 305109 h 904876"/>
              <a:gd name="connsiteX351" fmla="*/ 1197152 w 1216921"/>
              <a:gd name="connsiteY351" fmla="*/ 332317 h 904876"/>
              <a:gd name="connsiteX352" fmla="*/ 1156344 w 1216921"/>
              <a:gd name="connsiteY352" fmla="*/ 381785 h 904876"/>
              <a:gd name="connsiteX353" fmla="*/ 1147070 w 1216921"/>
              <a:gd name="connsiteY353" fmla="*/ 387350 h 904876"/>
              <a:gd name="connsiteX354" fmla="*/ 1150162 w 1216921"/>
              <a:gd name="connsiteY354" fmla="*/ 358288 h 904876"/>
              <a:gd name="connsiteX355" fmla="*/ 1148925 w 1216921"/>
              <a:gd name="connsiteY355" fmla="*/ 310056 h 904876"/>
              <a:gd name="connsiteX356" fmla="*/ 1149543 w 1216921"/>
              <a:gd name="connsiteY356" fmla="*/ 303254 h 904876"/>
              <a:gd name="connsiteX357" fmla="*/ 1181076 w 1216921"/>
              <a:gd name="connsiteY357" fmla="*/ 231525 h 904876"/>
              <a:gd name="connsiteX358" fmla="*/ 1187878 w 1216921"/>
              <a:gd name="connsiteY358" fmla="*/ 222250 h 904876"/>
              <a:gd name="connsiteX359" fmla="*/ 29077 w 1216921"/>
              <a:gd name="connsiteY359" fmla="*/ 220663 h 904876"/>
              <a:gd name="connsiteX360" fmla="*/ 35296 w 1216921"/>
              <a:gd name="connsiteY360" fmla="*/ 228099 h 904876"/>
              <a:gd name="connsiteX361" fmla="*/ 68257 w 1216921"/>
              <a:gd name="connsiteY361" fmla="*/ 302458 h 904876"/>
              <a:gd name="connsiteX362" fmla="*/ 68879 w 1216921"/>
              <a:gd name="connsiteY362" fmla="*/ 308655 h 904876"/>
              <a:gd name="connsiteX363" fmla="*/ 68257 w 1216921"/>
              <a:gd name="connsiteY363" fmla="*/ 368142 h 904876"/>
              <a:gd name="connsiteX364" fmla="*/ 70745 w 1216921"/>
              <a:gd name="connsiteY364" fmla="*/ 387351 h 904876"/>
              <a:gd name="connsiteX365" fmla="*/ 62660 w 1216921"/>
              <a:gd name="connsiteY365" fmla="*/ 381774 h 904876"/>
              <a:gd name="connsiteX366" fmla="*/ 17261 w 1216921"/>
              <a:gd name="connsiteY366" fmla="*/ 326625 h 904876"/>
              <a:gd name="connsiteX367" fmla="*/ 12908 w 1216921"/>
              <a:gd name="connsiteY367" fmla="*/ 292543 h 904876"/>
              <a:gd name="connsiteX368" fmla="*/ 23480 w 1216921"/>
              <a:gd name="connsiteY368" fmla="*/ 231817 h 904876"/>
              <a:gd name="connsiteX369" fmla="*/ 27212 w 1216921"/>
              <a:gd name="connsiteY369" fmla="*/ 221283 h 904876"/>
              <a:gd name="connsiteX370" fmla="*/ 29077 w 1216921"/>
              <a:gd name="connsiteY370" fmla="*/ 220663 h 904876"/>
              <a:gd name="connsiteX371" fmla="*/ 1018483 w 1216921"/>
              <a:gd name="connsiteY371" fmla="*/ 176213 h 904876"/>
              <a:gd name="connsiteX372" fmla="*/ 1038887 w 1216921"/>
              <a:gd name="connsiteY372" fmla="*/ 178681 h 904876"/>
              <a:gd name="connsiteX373" fmla="*/ 1082167 w 1216921"/>
              <a:gd name="connsiteY373" fmla="*/ 192253 h 904876"/>
              <a:gd name="connsiteX374" fmla="*/ 1122974 w 1216921"/>
              <a:gd name="connsiteY374" fmla="*/ 234819 h 904876"/>
              <a:gd name="connsiteX375" fmla="*/ 1134103 w 1216921"/>
              <a:gd name="connsiteY375" fmla="*/ 295276 h 904876"/>
              <a:gd name="connsiteX376" fmla="*/ 1129775 w 1216921"/>
              <a:gd name="connsiteY376" fmla="*/ 292808 h 904876"/>
              <a:gd name="connsiteX377" fmla="*/ 1061763 w 1216921"/>
              <a:gd name="connsiteY377" fmla="*/ 246540 h 904876"/>
              <a:gd name="connsiteX378" fmla="*/ 1054962 w 1216921"/>
              <a:gd name="connsiteY378" fmla="*/ 240371 h 904876"/>
              <a:gd name="connsiteX379" fmla="*/ 1022193 w 1216921"/>
              <a:gd name="connsiteY379" fmla="*/ 187934 h 904876"/>
              <a:gd name="connsiteX380" fmla="*/ 1018483 w 1216921"/>
              <a:gd name="connsiteY380" fmla="*/ 176213 h 904876"/>
              <a:gd name="connsiteX381" fmla="*/ 191853 w 1216921"/>
              <a:gd name="connsiteY381" fmla="*/ 175250 h 904876"/>
              <a:gd name="connsiteX382" fmla="*/ 196840 w 1216921"/>
              <a:gd name="connsiteY382" fmla="*/ 182127 h 904876"/>
              <a:gd name="connsiteX383" fmla="*/ 158814 w 1216921"/>
              <a:gd name="connsiteY383" fmla="*/ 242764 h 904876"/>
              <a:gd name="connsiteX384" fmla="*/ 147594 w 1216921"/>
              <a:gd name="connsiteY384" fmla="*/ 250891 h 904876"/>
              <a:gd name="connsiteX385" fmla="*/ 88374 w 1216921"/>
              <a:gd name="connsiteY385" fmla="*/ 291524 h 904876"/>
              <a:gd name="connsiteX386" fmla="*/ 82140 w 1216921"/>
              <a:gd name="connsiteY386" fmla="*/ 295275 h 904876"/>
              <a:gd name="connsiteX387" fmla="*/ 90867 w 1216921"/>
              <a:gd name="connsiteY387" fmla="*/ 240889 h 904876"/>
              <a:gd name="connsiteX388" fmla="*/ 145100 w 1216921"/>
              <a:gd name="connsiteY388" fmla="*/ 185877 h 904876"/>
              <a:gd name="connsiteX389" fmla="*/ 191853 w 1216921"/>
              <a:gd name="connsiteY389" fmla="*/ 175250 h 904876"/>
              <a:gd name="connsiteX390" fmla="*/ 1144104 w 1216921"/>
              <a:gd name="connsiteY390" fmla="*/ 112345 h 904876"/>
              <a:gd name="connsiteX391" fmla="*/ 1151800 w 1216921"/>
              <a:gd name="connsiteY391" fmla="*/ 120140 h 904876"/>
              <a:gd name="connsiteX392" fmla="*/ 1179164 w 1216921"/>
              <a:gd name="connsiteY392" fmla="*/ 199345 h 904876"/>
              <a:gd name="connsiteX393" fmla="*/ 1166726 w 1216921"/>
              <a:gd name="connsiteY393" fmla="*/ 251733 h 904876"/>
              <a:gd name="connsiteX394" fmla="*/ 1154910 w 1216921"/>
              <a:gd name="connsiteY394" fmla="*/ 275432 h 904876"/>
              <a:gd name="connsiteX395" fmla="*/ 1148069 w 1216921"/>
              <a:gd name="connsiteY395" fmla="*/ 284163 h 904876"/>
              <a:gd name="connsiteX396" fmla="*/ 1135631 w 1216921"/>
              <a:gd name="connsiteY396" fmla="*/ 238012 h 904876"/>
              <a:gd name="connsiteX397" fmla="*/ 1121949 w 1216921"/>
              <a:gd name="connsiteY397" fmla="*/ 199969 h 904876"/>
              <a:gd name="connsiteX398" fmla="*/ 1121327 w 1216921"/>
              <a:gd name="connsiteY398" fmla="*/ 176893 h 904876"/>
              <a:gd name="connsiteX399" fmla="*/ 1136875 w 1216921"/>
              <a:gd name="connsiteY399" fmla="*/ 121388 h 904876"/>
              <a:gd name="connsiteX400" fmla="*/ 1144104 w 1216921"/>
              <a:gd name="connsiteY400" fmla="*/ 112345 h 904876"/>
              <a:gd name="connsiteX401" fmla="*/ 74677 w 1216921"/>
              <a:gd name="connsiteY401" fmla="*/ 111476 h 904876"/>
              <a:gd name="connsiteX402" fmla="*/ 80041 w 1216921"/>
              <a:gd name="connsiteY402" fmla="*/ 116981 h 904876"/>
              <a:gd name="connsiteX403" fmla="*/ 97454 w 1216921"/>
              <a:gd name="connsiteY403" fmla="*/ 173419 h 904876"/>
              <a:gd name="connsiteX404" fmla="*/ 93101 w 1216921"/>
              <a:gd name="connsiteY404" fmla="*/ 207531 h 904876"/>
              <a:gd name="connsiteX405" fmla="*/ 72578 w 1216921"/>
              <a:gd name="connsiteY405" fmla="*/ 276374 h 904876"/>
              <a:gd name="connsiteX406" fmla="*/ 71334 w 1216921"/>
              <a:gd name="connsiteY406" fmla="*/ 280715 h 904876"/>
              <a:gd name="connsiteX407" fmla="*/ 68225 w 1216921"/>
              <a:gd name="connsiteY407" fmla="*/ 282576 h 904876"/>
              <a:gd name="connsiteX408" fmla="*/ 64493 w 1216921"/>
              <a:gd name="connsiteY408" fmla="*/ 276374 h 904876"/>
              <a:gd name="connsiteX409" fmla="*/ 39617 w 1216921"/>
              <a:gd name="connsiteY409" fmla="*/ 197608 h 904876"/>
              <a:gd name="connsiteX410" fmla="*/ 68847 w 1216921"/>
              <a:gd name="connsiteY410" fmla="*/ 115740 h 904876"/>
              <a:gd name="connsiteX411" fmla="*/ 74677 w 1216921"/>
              <a:gd name="connsiteY411" fmla="*/ 111476 h 904876"/>
              <a:gd name="connsiteX412" fmla="*/ 1004323 w 1216921"/>
              <a:gd name="connsiteY412" fmla="*/ 101701 h 904876"/>
              <a:gd name="connsiteX413" fmla="*/ 1033918 w 1216921"/>
              <a:gd name="connsiteY413" fmla="*/ 106151 h 904876"/>
              <a:gd name="connsiteX414" fmla="*/ 1049949 w 1216921"/>
              <a:gd name="connsiteY414" fmla="*/ 114131 h 904876"/>
              <a:gd name="connsiteX415" fmla="*/ 1098659 w 1216921"/>
              <a:gd name="connsiteY415" fmla="*/ 173673 h 904876"/>
              <a:gd name="connsiteX416" fmla="*/ 1104208 w 1216921"/>
              <a:gd name="connsiteY416" fmla="*/ 191474 h 904876"/>
              <a:gd name="connsiteX417" fmla="*/ 1101742 w 1216921"/>
              <a:gd name="connsiteY417" fmla="*/ 192088 h 904876"/>
              <a:gd name="connsiteX418" fmla="*/ 1066597 w 1216921"/>
              <a:gd name="connsiteY418" fmla="*/ 174901 h 904876"/>
              <a:gd name="connsiteX419" fmla="*/ 1026520 w 1216921"/>
              <a:gd name="connsiteY419" fmla="*/ 165079 h 904876"/>
              <a:gd name="connsiteX420" fmla="*/ 1013571 w 1216921"/>
              <a:gd name="connsiteY420" fmla="*/ 160783 h 904876"/>
              <a:gd name="connsiteX421" fmla="*/ 971644 w 1216921"/>
              <a:gd name="connsiteY421" fmla="*/ 114745 h 904876"/>
              <a:gd name="connsiteX422" fmla="*/ 974727 w 1216921"/>
              <a:gd name="connsiteY422" fmla="*/ 105538 h 904876"/>
              <a:gd name="connsiteX423" fmla="*/ 1004323 w 1216921"/>
              <a:gd name="connsiteY423" fmla="*/ 101701 h 904876"/>
              <a:gd name="connsiteX424" fmla="*/ 222612 w 1216921"/>
              <a:gd name="connsiteY424" fmla="*/ 101262 h 904876"/>
              <a:gd name="connsiteX425" fmla="*/ 244908 w 1216921"/>
              <a:gd name="connsiteY425" fmla="*/ 105008 h 904876"/>
              <a:gd name="connsiteX426" fmla="*/ 247386 w 1216921"/>
              <a:gd name="connsiteY426" fmla="*/ 113126 h 904876"/>
              <a:gd name="connsiteX427" fmla="*/ 222612 w 1216921"/>
              <a:gd name="connsiteY427" fmla="*/ 142474 h 904876"/>
              <a:gd name="connsiteX428" fmla="*/ 213941 w 1216921"/>
              <a:gd name="connsiteY428" fmla="*/ 151840 h 904876"/>
              <a:gd name="connsiteX429" fmla="*/ 182355 w 1216921"/>
              <a:gd name="connsiteY429" fmla="*/ 166202 h 904876"/>
              <a:gd name="connsiteX430" fmla="*/ 152626 w 1216921"/>
              <a:gd name="connsiteY430" fmla="*/ 174943 h 904876"/>
              <a:gd name="connsiteX431" fmla="*/ 113608 w 1216921"/>
              <a:gd name="connsiteY431" fmla="*/ 193676 h 904876"/>
              <a:gd name="connsiteX432" fmla="*/ 116705 w 1216921"/>
              <a:gd name="connsiteY432" fmla="*/ 179314 h 904876"/>
              <a:gd name="connsiteX433" fmla="*/ 172445 w 1216921"/>
              <a:gd name="connsiteY433" fmla="*/ 110004 h 904876"/>
              <a:gd name="connsiteX434" fmla="*/ 222612 w 1216921"/>
              <a:gd name="connsiteY434" fmla="*/ 101262 h 904876"/>
              <a:gd name="connsiteX435" fmla="*/ 1069124 w 1216921"/>
              <a:gd name="connsiteY435" fmla="*/ 11113 h 904876"/>
              <a:gd name="connsiteX436" fmla="*/ 1075935 w 1216921"/>
              <a:gd name="connsiteY436" fmla="*/ 16089 h 904876"/>
              <a:gd name="connsiteX437" fmla="*/ 1116178 w 1216921"/>
              <a:gd name="connsiteY437" fmla="*/ 63980 h 904876"/>
              <a:gd name="connsiteX438" fmla="*/ 1124227 w 1216921"/>
              <a:gd name="connsiteY438" fmla="*/ 95079 h 904876"/>
              <a:gd name="connsiteX439" fmla="*/ 1117417 w 1216921"/>
              <a:gd name="connsiteY439" fmla="*/ 164118 h 904876"/>
              <a:gd name="connsiteX440" fmla="*/ 1111844 w 1216921"/>
              <a:gd name="connsiteY440" fmla="*/ 177801 h 904876"/>
              <a:gd name="connsiteX441" fmla="*/ 1109368 w 1216921"/>
              <a:gd name="connsiteY441" fmla="*/ 177801 h 904876"/>
              <a:gd name="connsiteX442" fmla="*/ 1101938 w 1216921"/>
              <a:gd name="connsiteY442" fmla="*/ 165362 h 904876"/>
              <a:gd name="connsiteX443" fmla="*/ 1080269 w 1216921"/>
              <a:gd name="connsiteY443" fmla="*/ 124312 h 904876"/>
              <a:gd name="connsiteX444" fmla="*/ 1070363 w 1216921"/>
              <a:gd name="connsiteY444" fmla="*/ 109384 h 904876"/>
              <a:gd name="connsiteX445" fmla="*/ 1066648 w 1216921"/>
              <a:gd name="connsiteY445" fmla="*/ 98189 h 904876"/>
              <a:gd name="connsiteX446" fmla="*/ 1066029 w 1216921"/>
              <a:gd name="connsiteY446" fmla="*/ 20443 h 904876"/>
              <a:gd name="connsiteX447" fmla="*/ 1069124 w 1216921"/>
              <a:gd name="connsiteY447" fmla="*/ 11113 h 904876"/>
              <a:gd name="connsiteX448" fmla="*/ 149334 w 1216921"/>
              <a:gd name="connsiteY448" fmla="*/ 11113 h 904876"/>
              <a:gd name="connsiteX449" fmla="*/ 152417 w 1216921"/>
              <a:gd name="connsiteY449" fmla="*/ 24098 h 904876"/>
              <a:gd name="connsiteX450" fmla="*/ 151184 w 1216921"/>
              <a:gd name="connsiteY450" fmla="*/ 98301 h 904876"/>
              <a:gd name="connsiteX451" fmla="*/ 145019 w 1216921"/>
              <a:gd name="connsiteY451" fmla="*/ 111286 h 904876"/>
              <a:gd name="connsiteX452" fmla="*/ 132072 w 1216921"/>
              <a:gd name="connsiteY452" fmla="*/ 132928 h 904876"/>
              <a:gd name="connsiteX453" fmla="*/ 114194 w 1216921"/>
              <a:gd name="connsiteY453" fmla="*/ 166938 h 904876"/>
              <a:gd name="connsiteX454" fmla="*/ 108645 w 1216921"/>
              <a:gd name="connsiteY454" fmla="*/ 176213 h 904876"/>
              <a:gd name="connsiteX455" fmla="*/ 105563 w 1216921"/>
              <a:gd name="connsiteY455" fmla="*/ 176213 h 904876"/>
              <a:gd name="connsiteX456" fmla="*/ 99398 w 1216921"/>
              <a:gd name="connsiteY456" fmla="*/ 159518 h 904876"/>
              <a:gd name="connsiteX457" fmla="*/ 94466 w 1216921"/>
              <a:gd name="connsiteY457" fmla="*/ 84697 h 904876"/>
              <a:gd name="connsiteX458" fmla="*/ 101247 w 1216921"/>
              <a:gd name="connsiteY458" fmla="*/ 64910 h 904876"/>
              <a:gd name="connsiteX459" fmla="*/ 141320 w 1216921"/>
              <a:gd name="connsiteY459" fmla="*/ 16678 h 904876"/>
              <a:gd name="connsiteX460" fmla="*/ 149334 w 1216921"/>
              <a:gd name="connsiteY460" fmla="*/ 11113 h 904876"/>
              <a:gd name="connsiteX461" fmla="*/ 970191 w 1216921"/>
              <a:gd name="connsiteY461" fmla="*/ 0 h 904876"/>
              <a:gd name="connsiteX462" fmla="*/ 978204 w 1216921"/>
              <a:gd name="connsiteY462" fmla="*/ 0 h 904876"/>
              <a:gd name="connsiteX463" fmla="*/ 999163 w 1216921"/>
              <a:gd name="connsiteY463" fmla="*/ 3146 h 904876"/>
              <a:gd name="connsiteX464" fmla="*/ 1041696 w 1216921"/>
              <a:gd name="connsiteY464" fmla="*/ 30831 h 904876"/>
              <a:gd name="connsiteX465" fmla="*/ 1052792 w 1216921"/>
              <a:gd name="connsiteY465" fmla="*/ 59774 h 904876"/>
              <a:gd name="connsiteX466" fmla="*/ 1052792 w 1216921"/>
              <a:gd name="connsiteY466" fmla="*/ 103188 h 904876"/>
              <a:gd name="connsiteX467" fmla="*/ 1013957 w 1216921"/>
              <a:gd name="connsiteY467" fmla="*/ 92492 h 904876"/>
              <a:gd name="connsiteX468" fmla="*/ 988683 w 1216921"/>
              <a:gd name="connsiteY468" fmla="*/ 89346 h 904876"/>
              <a:gd name="connsiteX469" fmla="*/ 980053 w 1216921"/>
              <a:gd name="connsiteY469" fmla="*/ 83054 h 904876"/>
              <a:gd name="connsiteX470" fmla="*/ 975122 w 1216921"/>
              <a:gd name="connsiteY470" fmla="*/ 61032 h 904876"/>
              <a:gd name="connsiteX471" fmla="*/ 965259 w 1216921"/>
              <a:gd name="connsiteY471" fmla="*/ 33347 h 904876"/>
              <a:gd name="connsiteX472" fmla="*/ 942451 w 1216921"/>
              <a:gd name="connsiteY472" fmla="*/ 11955 h 904876"/>
              <a:gd name="connsiteX473" fmla="*/ 938136 w 1216921"/>
              <a:gd name="connsiteY473" fmla="*/ 9438 h 904876"/>
              <a:gd name="connsiteX474" fmla="*/ 937520 w 1216921"/>
              <a:gd name="connsiteY474" fmla="*/ 8180 h 904876"/>
              <a:gd name="connsiteX475" fmla="*/ 970191 w 1216921"/>
              <a:gd name="connsiteY475" fmla="*/ 0 h 904876"/>
              <a:gd name="connsiteX476" fmla="*/ 232637 w 1216921"/>
              <a:gd name="connsiteY476" fmla="*/ 0 h 904876"/>
              <a:gd name="connsiteX477" fmla="*/ 256325 w 1216921"/>
              <a:gd name="connsiteY477" fmla="*/ 0 h 904876"/>
              <a:gd name="connsiteX478" fmla="*/ 274403 w 1216921"/>
              <a:gd name="connsiteY478" fmla="*/ 3775 h 904876"/>
              <a:gd name="connsiteX479" fmla="*/ 281883 w 1216921"/>
              <a:gd name="connsiteY479" fmla="*/ 7550 h 904876"/>
              <a:gd name="connsiteX480" fmla="*/ 279390 w 1216921"/>
              <a:gd name="connsiteY480" fmla="*/ 9438 h 904876"/>
              <a:gd name="connsiteX481" fmla="*/ 245728 w 1216921"/>
              <a:gd name="connsiteY481" fmla="*/ 51594 h 904876"/>
              <a:gd name="connsiteX482" fmla="*/ 239494 w 1216921"/>
              <a:gd name="connsiteY482" fmla="*/ 78020 h 904876"/>
              <a:gd name="connsiteX483" fmla="*/ 226403 w 1216921"/>
              <a:gd name="connsiteY483" fmla="*/ 88717 h 904876"/>
              <a:gd name="connsiteX484" fmla="*/ 175911 w 1216921"/>
              <a:gd name="connsiteY484" fmla="*/ 99413 h 904876"/>
              <a:gd name="connsiteX485" fmla="*/ 163443 w 1216921"/>
              <a:gd name="connsiteY485" fmla="*/ 103188 h 904876"/>
              <a:gd name="connsiteX486" fmla="*/ 165937 w 1216921"/>
              <a:gd name="connsiteY486" fmla="*/ 50965 h 904876"/>
              <a:gd name="connsiteX487" fmla="*/ 208326 w 1216921"/>
              <a:gd name="connsiteY487" fmla="*/ 6292 h 904876"/>
              <a:gd name="connsiteX488" fmla="*/ 232637 w 1216921"/>
              <a:gd name="connsiteY488" fmla="*/ 0 h 90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</a:cxnLst>
            <a:rect l="l" t="t" r="r" b="b"/>
            <a:pathLst>
              <a:path w="1216921" h="904876">
                <a:moveTo>
                  <a:pt x="607497" y="830263"/>
                </a:moveTo>
                <a:cubicBezTo>
                  <a:pt x="608114" y="830263"/>
                  <a:pt x="608114" y="830263"/>
                  <a:pt x="608731" y="830263"/>
                </a:cubicBezTo>
                <a:cubicBezTo>
                  <a:pt x="611201" y="837724"/>
                  <a:pt x="614288" y="845186"/>
                  <a:pt x="616140" y="853269"/>
                </a:cubicBezTo>
                <a:cubicBezTo>
                  <a:pt x="617375" y="856999"/>
                  <a:pt x="619227" y="858243"/>
                  <a:pt x="622313" y="857621"/>
                </a:cubicBezTo>
                <a:cubicBezTo>
                  <a:pt x="630339" y="857621"/>
                  <a:pt x="638365" y="857621"/>
                  <a:pt x="647008" y="858865"/>
                </a:cubicBezTo>
                <a:cubicBezTo>
                  <a:pt x="641452" y="863217"/>
                  <a:pt x="635278" y="868191"/>
                  <a:pt x="629104" y="872544"/>
                </a:cubicBezTo>
                <a:cubicBezTo>
                  <a:pt x="624783" y="875031"/>
                  <a:pt x="623548" y="878140"/>
                  <a:pt x="626018" y="883114"/>
                </a:cubicBezTo>
                <a:cubicBezTo>
                  <a:pt x="628487" y="889953"/>
                  <a:pt x="630339" y="897415"/>
                  <a:pt x="631574" y="904876"/>
                </a:cubicBezTo>
                <a:cubicBezTo>
                  <a:pt x="626635" y="901145"/>
                  <a:pt x="621696" y="898037"/>
                  <a:pt x="616757" y="894306"/>
                </a:cubicBezTo>
                <a:cubicBezTo>
                  <a:pt x="608114" y="887466"/>
                  <a:pt x="608114" y="887466"/>
                  <a:pt x="599471" y="894306"/>
                </a:cubicBezTo>
                <a:cubicBezTo>
                  <a:pt x="594532" y="898037"/>
                  <a:pt x="589593" y="901767"/>
                  <a:pt x="583419" y="904254"/>
                </a:cubicBezTo>
                <a:cubicBezTo>
                  <a:pt x="585889" y="896793"/>
                  <a:pt x="588358" y="888710"/>
                  <a:pt x="591445" y="880627"/>
                </a:cubicBezTo>
                <a:cubicBezTo>
                  <a:pt x="592680" y="877518"/>
                  <a:pt x="592063" y="875653"/>
                  <a:pt x="588976" y="873787"/>
                </a:cubicBezTo>
                <a:cubicBezTo>
                  <a:pt x="582185" y="868813"/>
                  <a:pt x="576011" y="863839"/>
                  <a:pt x="569220" y="857621"/>
                </a:cubicBezTo>
                <a:cubicBezTo>
                  <a:pt x="576628" y="857621"/>
                  <a:pt x="584037" y="857621"/>
                  <a:pt x="591445" y="858243"/>
                </a:cubicBezTo>
                <a:cubicBezTo>
                  <a:pt x="597001" y="858243"/>
                  <a:pt x="599471" y="856378"/>
                  <a:pt x="600706" y="850782"/>
                </a:cubicBezTo>
                <a:cubicBezTo>
                  <a:pt x="602558" y="843942"/>
                  <a:pt x="605027" y="837103"/>
                  <a:pt x="607497" y="830263"/>
                </a:cubicBezTo>
                <a:close/>
                <a:moveTo>
                  <a:pt x="691458" y="828675"/>
                </a:moveTo>
                <a:cubicBezTo>
                  <a:pt x="692695" y="833640"/>
                  <a:pt x="694552" y="838604"/>
                  <a:pt x="696408" y="844189"/>
                </a:cubicBezTo>
                <a:cubicBezTo>
                  <a:pt x="699503" y="854119"/>
                  <a:pt x="699503" y="854119"/>
                  <a:pt x="710023" y="854119"/>
                </a:cubicBezTo>
                <a:cubicBezTo>
                  <a:pt x="715593" y="854119"/>
                  <a:pt x="720544" y="854119"/>
                  <a:pt x="727970" y="854119"/>
                </a:cubicBezTo>
                <a:cubicBezTo>
                  <a:pt x="720544" y="859083"/>
                  <a:pt x="714974" y="864048"/>
                  <a:pt x="708786" y="867771"/>
                </a:cubicBezTo>
                <a:cubicBezTo>
                  <a:pt x="705691" y="870253"/>
                  <a:pt x="705072" y="872115"/>
                  <a:pt x="706310" y="875218"/>
                </a:cubicBezTo>
                <a:cubicBezTo>
                  <a:pt x="708786" y="882044"/>
                  <a:pt x="710642" y="888871"/>
                  <a:pt x="713118" y="895697"/>
                </a:cubicBezTo>
                <a:cubicBezTo>
                  <a:pt x="712499" y="896317"/>
                  <a:pt x="712499" y="896317"/>
                  <a:pt x="711880" y="896938"/>
                </a:cubicBezTo>
                <a:cubicBezTo>
                  <a:pt x="706310" y="892594"/>
                  <a:pt x="700122" y="888871"/>
                  <a:pt x="694552" y="883906"/>
                </a:cubicBezTo>
                <a:cubicBezTo>
                  <a:pt x="691458" y="881424"/>
                  <a:pt x="688982" y="882044"/>
                  <a:pt x="685888" y="884527"/>
                </a:cubicBezTo>
                <a:cubicBezTo>
                  <a:pt x="680937" y="888871"/>
                  <a:pt x="674748" y="892594"/>
                  <a:pt x="667941" y="896317"/>
                </a:cubicBezTo>
                <a:cubicBezTo>
                  <a:pt x="670416" y="889491"/>
                  <a:pt x="672273" y="882665"/>
                  <a:pt x="674748" y="875839"/>
                </a:cubicBezTo>
                <a:cubicBezTo>
                  <a:pt x="675986" y="871495"/>
                  <a:pt x="675367" y="869633"/>
                  <a:pt x="671654" y="867771"/>
                </a:cubicBezTo>
                <a:cubicBezTo>
                  <a:pt x="666084" y="863427"/>
                  <a:pt x="660515" y="859083"/>
                  <a:pt x="654945" y="854119"/>
                </a:cubicBezTo>
                <a:cubicBezTo>
                  <a:pt x="662371" y="854119"/>
                  <a:pt x="669798" y="853498"/>
                  <a:pt x="677224" y="854119"/>
                </a:cubicBezTo>
                <a:cubicBezTo>
                  <a:pt x="680318" y="854119"/>
                  <a:pt x="682175" y="852877"/>
                  <a:pt x="682794" y="849775"/>
                </a:cubicBezTo>
                <a:cubicBezTo>
                  <a:pt x="685269" y="842328"/>
                  <a:pt x="687744" y="835501"/>
                  <a:pt x="691458" y="828675"/>
                </a:cubicBezTo>
                <a:close/>
                <a:moveTo>
                  <a:pt x="526180" y="828675"/>
                </a:moveTo>
                <a:cubicBezTo>
                  <a:pt x="528027" y="834825"/>
                  <a:pt x="530491" y="840360"/>
                  <a:pt x="531722" y="846510"/>
                </a:cubicBezTo>
                <a:cubicBezTo>
                  <a:pt x="532954" y="852044"/>
                  <a:pt x="535418" y="854504"/>
                  <a:pt x="541576" y="853889"/>
                </a:cubicBezTo>
                <a:cubicBezTo>
                  <a:pt x="548350" y="853274"/>
                  <a:pt x="554509" y="853889"/>
                  <a:pt x="561283" y="855119"/>
                </a:cubicBezTo>
                <a:cubicBezTo>
                  <a:pt x="555125" y="859424"/>
                  <a:pt x="549582" y="863729"/>
                  <a:pt x="543424" y="868034"/>
                </a:cubicBezTo>
                <a:cubicBezTo>
                  <a:pt x="540344" y="869879"/>
                  <a:pt x="539728" y="871724"/>
                  <a:pt x="540960" y="875414"/>
                </a:cubicBezTo>
                <a:cubicBezTo>
                  <a:pt x="543424" y="882178"/>
                  <a:pt x="545887" y="888943"/>
                  <a:pt x="547119" y="896938"/>
                </a:cubicBezTo>
                <a:cubicBezTo>
                  <a:pt x="540960" y="892633"/>
                  <a:pt x="535418" y="888328"/>
                  <a:pt x="529875" y="884023"/>
                </a:cubicBezTo>
                <a:cubicBezTo>
                  <a:pt x="526796" y="881564"/>
                  <a:pt x="524332" y="881564"/>
                  <a:pt x="521253" y="884023"/>
                </a:cubicBezTo>
                <a:cubicBezTo>
                  <a:pt x="515711" y="888328"/>
                  <a:pt x="509552" y="892633"/>
                  <a:pt x="502778" y="895708"/>
                </a:cubicBezTo>
                <a:cubicBezTo>
                  <a:pt x="505241" y="888943"/>
                  <a:pt x="507089" y="882178"/>
                  <a:pt x="509552" y="876029"/>
                </a:cubicBezTo>
                <a:cubicBezTo>
                  <a:pt x="510784" y="871724"/>
                  <a:pt x="510168" y="869879"/>
                  <a:pt x="507089" y="867419"/>
                </a:cubicBezTo>
                <a:cubicBezTo>
                  <a:pt x="500930" y="863729"/>
                  <a:pt x="495388" y="859424"/>
                  <a:pt x="489845" y="855119"/>
                </a:cubicBezTo>
                <a:cubicBezTo>
                  <a:pt x="489845" y="854504"/>
                  <a:pt x="489845" y="854504"/>
                  <a:pt x="489845" y="853889"/>
                </a:cubicBezTo>
                <a:cubicBezTo>
                  <a:pt x="497235" y="853889"/>
                  <a:pt x="504625" y="853889"/>
                  <a:pt x="512015" y="853889"/>
                </a:cubicBezTo>
                <a:cubicBezTo>
                  <a:pt x="515711" y="853889"/>
                  <a:pt x="516942" y="852659"/>
                  <a:pt x="518174" y="849584"/>
                </a:cubicBezTo>
                <a:cubicBezTo>
                  <a:pt x="520021" y="842820"/>
                  <a:pt x="522485" y="836055"/>
                  <a:pt x="526180" y="828675"/>
                </a:cubicBezTo>
                <a:close/>
                <a:moveTo>
                  <a:pt x="448600" y="817563"/>
                </a:moveTo>
                <a:cubicBezTo>
                  <a:pt x="449223" y="817563"/>
                  <a:pt x="449846" y="817563"/>
                  <a:pt x="450469" y="817563"/>
                </a:cubicBezTo>
                <a:cubicBezTo>
                  <a:pt x="452338" y="823693"/>
                  <a:pt x="454208" y="829823"/>
                  <a:pt x="456077" y="835953"/>
                </a:cubicBezTo>
                <a:cubicBezTo>
                  <a:pt x="457324" y="839018"/>
                  <a:pt x="458570" y="840244"/>
                  <a:pt x="462309" y="840244"/>
                </a:cubicBezTo>
                <a:cubicBezTo>
                  <a:pt x="468540" y="839631"/>
                  <a:pt x="475394" y="840244"/>
                  <a:pt x="483495" y="840244"/>
                </a:cubicBezTo>
                <a:cubicBezTo>
                  <a:pt x="477264" y="844535"/>
                  <a:pt x="472902" y="848213"/>
                  <a:pt x="467917" y="851278"/>
                </a:cubicBezTo>
                <a:cubicBezTo>
                  <a:pt x="462932" y="854343"/>
                  <a:pt x="462932" y="856795"/>
                  <a:pt x="464801" y="861699"/>
                </a:cubicBezTo>
                <a:cubicBezTo>
                  <a:pt x="466671" y="866603"/>
                  <a:pt x="468540" y="872733"/>
                  <a:pt x="470409" y="879476"/>
                </a:cubicBezTo>
                <a:cubicBezTo>
                  <a:pt x="462932" y="873959"/>
                  <a:pt x="456077" y="869668"/>
                  <a:pt x="449223" y="864764"/>
                </a:cubicBezTo>
                <a:cubicBezTo>
                  <a:pt x="442992" y="869055"/>
                  <a:pt x="436760" y="873959"/>
                  <a:pt x="429906" y="878863"/>
                </a:cubicBezTo>
                <a:cubicBezTo>
                  <a:pt x="429283" y="878250"/>
                  <a:pt x="429283" y="878250"/>
                  <a:pt x="428660" y="878250"/>
                </a:cubicBezTo>
                <a:cubicBezTo>
                  <a:pt x="430529" y="872120"/>
                  <a:pt x="432398" y="865990"/>
                  <a:pt x="434891" y="859860"/>
                </a:cubicBezTo>
                <a:cubicBezTo>
                  <a:pt x="436137" y="856795"/>
                  <a:pt x="435514" y="854343"/>
                  <a:pt x="432398" y="852504"/>
                </a:cubicBezTo>
                <a:cubicBezTo>
                  <a:pt x="426790" y="848826"/>
                  <a:pt x="421805" y="845148"/>
                  <a:pt x="416820" y="840244"/>
                </a:cubicBezTo>
                <a:cubicBezTo>
                  <a:pt x="423674" y="840244"/>
                  <a:pt x="429906" y="839631"/>
                  <a:pt x="436137" y="840244"/>
                </a:cubicBezTo>
                <a:cubicBezTo>
                  <a:pt x="440499" y="840244"/>
                  <a:pt x="441745" y="839018"/>
                  <a:pt x="442992" y="835340"/>
                </a:cubicBezTo>
                <a:cubicBezTo>
                  <a:pt x="444861" y="829210"/>
                  <a:pt x="446730" y="823693"/>
                  <a:pt x="448600" y="817563"/>
                </a:cubicBezTo>
                <a:close/>
                <a:moveTo>
                  <a:pt x="766864" y="814388"/>
                </a:moveTo>
                <a:cubicBezTo>
                  <a:pt x="769367" y="822524"/>
                  <a:pt x="771871" y="828157"/>
                  <a:pt x="773123" y="834415"/>
                </a:cubicBezTo>
                <a:cubicBezTo>
                  <a:pt x="774374" y="838170"/>
                  <a:pt x="776252" y="839422"/>
                  <a:pt x="780007" y="839422"/>
                </a:cubicBezTo>
                <a:cubicBezTo>
                  <a:pt x="786265" y="838796"/>
                  <a:pt x="792524" y="839422"/>
                  <a:pt x="799408" y="840674"/>
                </a:cubicBezTo>
                <a:cubicBezTo>
                  <a:pt x="794401" y="844429"/>
                  <a:pt x="789395" y="848184"/>
                  <a:pt x="784388" y="851939"/>
                </a:cubicBezTo>
                <a:cubicBezTo>
                  <a:pt x="780633" y="853816"/>
                  <a:pt x="780007" y="856320"/>
                  <a:pt x="781884" y="860075"/>
                </a:cubicBezTo>
                <a:cubicBezTo>
                  <a:pt x="783762" y="865707"/>
                  <a:pt x="785639" y="871966"/>
                  <a:pt x="788143" y="879476"/>
                </a:cubicBezTo>
                <a:cubicBezTo>
                  <a:pt x="781259" y="875095"/>
                  <a:pt x="775626" y="871340"/>
                  <a:pt x="770619" y="866959"/>
                </a:cubicBezTo>
                <a:cubicBezTo>
                  <a:pt x="768116" y="865082"/>
                  <a:pt x="766238" y="865082"/>
                  <a:pt x="763109" y="866959"/>
                </a:cubicBezTo>
                <a:cubicBezTo>
                  <a:pt x="758102" y="871340"/>
                  <a:pt x="752470" y="875095"/>
                  <a:pt x="746837" y="878850"/>
                </a:cubicBezTo>
                <a:cubicBezTo>
                  <a:pt x="746837" y="878850"/>
                  <a:pt x="746211" y="878224"/>
                  <a:pt x="746211" y="878224"/>
                </a:cubicBezTo>
                <a:cubicBezTo>
                  <a:pt x="748089" y="872592"/>
                  <a:pt x="749340" y="866959"/>
                  <a:pt x="751218" y="861952"/>
                </a:cubicBezTo>
                <a:cubicBezTo>
                  <a:pt x="753721" y="856946"/>
                  <a:pt x="753095" y="853191"/>
                  <a:pt x="748089" y="850687"/>
                </a:cubicBezTo>
                <a:cubicBezTo>
                  <a:pt x="743082" y="847558"/>
                  <a:pt x="738701" y="843803"/>
                  <a:pt x="734320" y="839422"/>
                </a:cubicBezTo>
                <a:cubicBezTo>
                  <a:pt x="740579" y="839422"/>
                  <a:pt x="746211" y="838796"/>
                  <a:pt x="752470" y="839422"/>
                </a:cubicBezTo>
                <a:cubicBezTo>
                  <a:pt x="756851" y="839422"/>
                  <a:pt x="759354" y="838170"/>
                  <a:pt x="760606" y="833789"/>
                </a:cubicBezTo>
                <a:cubicBezTo>
                  <a:pt x="761857" y="827531"/>
                  <a:pt x="764361" y="821898"/>
                  <a:pt x="766864" y="814388"/>
                </a:cubicBezTo>
                <a:close/>
                <a:moveTo>
                  <a:pt x="837995" y="790575"/>
                </a:moveTo>
                <a:cubicBezTo>
                  <a:pt x="839834" y="795574"/>
                  <a:pt x="841673" y="800573"/>
                  <a:pt x="842899" y="806197"/>
                </a:cubicBezTo>
                <a:cubicBezTo>
                  <a:pt x="844125" y="811196"/>
                  <a:pt x="846577" y="812446"/>
                  <a:pt x="851481" y="812446"/>
                </a:cubicBezTo>
                <a:cubicBezTo>
                  <a:pt x="856998" y="811821"/>
                  <a:pt x="861902" y="812446"/>
                  <a:pt x="869258" y="812446"/>
                </a:cubicBezTo>
                <a:cubicBezTo>
                  <a:pt x="863128" y="816820"/>
                  <a:pt x="858224" y="820569"/>
                  <a:pt x="853320" y="823693"/>
                </a:cubicBezTo>
                <a:cubicBezTo>
                  <a:pt x="850868" y="825568"/>
                  <a:pt x="849642" y="828067"/>
                  <a:pt x="850868" y="831192"/>
                </a:cubicBezTo>
                <a:cubicBezTo>
                  <a:pt x="853320" y="836816"/>
                  <a:pt x="854546" y="843064"/>
                  <a:pt x="855772" y="849313"/>
                </a:cubicBezTo>
                <a:cubicBezTo>
                  <a:pt x="850255" y="845564"/>
                  <a:pt x="845351" y="841815"/>
                  <a:pt x="840447" y="838065"/>
                </a:cubicBezTo>
                <a:cubicBezTo>
                  <a:pt x="839221" y="837440"/>
                  <a:pt x="836156" y="837440"/>
                  <a:pt x="834317" y="838065"/>
                </a:cubicBezTo>
                <a:cubicBezTo>
                  <a:pt x="829413" y="841815"/>
                  <a:pt x="824509" y="845564"/>
                  <a:pt x="818379" y="848688"/>
                </a:cubicBezTo>
                <a:cubicBezTo>
                  <a:pt x="820218" y="843064"/>
                  <a:pt x="821444" y="837440"/>
                  <a:pt x="823283" y="831817"/>
                </a:cubicBezTo>
                <a:cubicBezTo>
                  <a:pt x="825122" y="828067"/>
                  <a:pt x="824509" y="825568"/>
                  <a:pt x="820831" y="823693"/>
                </a:cubicBezTo>
                <a:cubicBezTo>
                  <a:pt x="815927" y="820569"/>
                  <a:pt x="811636" y="816820"/>
                  <a:pt x="807345" y="813695"/>
                </a:cubicBezTo>
                <a:cubicBezTo>
                  <a:pt x="807345" y="813070"/>
                  <a:pt x="807345" y="812446"/>
                  <a:pt x="807345" y="812446"/>
                </a:cubicBezTo>
                <a:cubicBezTo>
                  <a:pt x="813475" y="812446"/>
                  <a:pt x="819605" y="811821"/>
                  <a:pt x="825735" y="812446"/>
                </a:cubicBezTo>
                <a:cubicBezTo>
                  <a:pt x="828800" y="812446"/>
                  <a:pt x="830026" y="811196"/>
                  <a:pt x="831252" y="808071"/>
                </a:cubicBezTo>
                <a:cubicBezTo>
                  <a:pt x="832478" y="802448"/>
                  <a:pt x="834930" y="796199"/>
                  <a:pt x="837995" y="790575"/>
                </a:cubicBezTo>
                <a:close/>
                <a:moveTo>
                  <a:pt x="379202" y="788988"/>
                </a:moveTo>
                <a:cubicBezTo>
                  <a:pt x="381703" y="795867"/>
                  <a:pt x="383580" y="801496"/>
                  <a:pt x="384830" y="806499"/>
                </a:cubicBezTo>
                <a:cubicBezTo>
                  <a:pt x="386081" y="810876"/>
                  <a:pt x="387957" y="812753"/>
                  <a:pt x="392960" y="812753"/>
                </a:cubicBezTo>
                <a:cubicBezTo>
                  <a:pt x="398589" y="812127"/>
                  <a:pt x="404217" y="812753"/>
                  <a:pt x="410471" y="813378"/>
                </a:cubicBezTo>
                <a:cubicBezTo>
                  <a:pt x="405468" y="817130"/>
                  <a:pt x="401090" y="820883"/>
                  <a:pt x="396087" y="824010"/>
                </a:cubicBezTo>
                <a:cubicBezTo>
                  <a:pt x="392335" y="826511"/>
                  <a:pt x="392335" y="828387"/>
                  <a:pt x="393586" y="832140"/>
                </a:cubicBezTo>
                <a:cubicBezTo>
                  <a:pt x="395462" y="837768"/>
                  <a:pt x="397338" y="843396"/>
                  <a:pt x="399214" y="849025"/>
                </a:cubicBezTo>
                <a:cubicBezTo>
                  <a:pt x="398589" y="849650"/>
                  <a:pt x="398589" y="849650"/>
                  <a:pt x="397963" y="850276"/>
                </a:cubicBezTo>
                <a:cubicBezTo>
                  <a:pt x="391710" y="845273"/>
                  <a:pt x="386081" y="840895"/>
                  <a:pt x="379202" y="836517"/>
                </a:cubicBezTo>
                <a:cubicBezTo>
                  <a:pt x="372948" y="840895"/>
                  <a:pt x="366694" y="845273"/>
                  <a:pt x="359190" y="850901"/>
                </a:cubicBezTo>
                <a:cubicBezTo>
                  <a:pt x="361691" y="843396"/>
                  <a:pt x="363567" y="837143"/>
                  <a:pt x="365443" y="831514"/>
                </a:cubicBezTo>
                <a:cubicBezTo>
                  <a:pt x="366694" y="828387"/>
                  <a:pt x="366069" y="826511"/>
                  <a:pt x="363567" y="824635"/>
                </a:cubicBezTo>
                <a:cubicBezTo>
                  <a:pt x="358564" y="821508"/>
                  <a:pt x="353561" y="817756"/>
                  <a:pt x="348558" y="812753"/>
                </a:cubicBezTo>
                <a:cubicBezTo>
                  <a:pt x="354812" y="812753"/>
                  <a:pt x="361066" y="812127"/>
                  <a:pt x="367320" y="812753"/>
                </a:cubicBezTo>
                <a:cubicBezTo>
                  <a:pt x="370446" y="812753"/>
                  <a:pt x="372323" y="811502"/>
                  <a:pt x="372948" y="808375"/>
                </a:cubicBezTo>
                <a:cubicBezTo>
                  <a:pt x="374824" y="802121"/>
                  <a:pt x="376700" y="796493"/>
                  <a:pt x="379202" y="788988"/>
                </a:cubicBezTo>
                <a:close/>
                <a:moveTo>
                  <a:pt x="905463" y="749300"/>
                </a:moveTo>
                <a:cubicBezTo>
                  <a:pt x="907921" y="756799"/>
                  <a:pt x="909150" y="762422"/>
                  <a:pt x="911608" y="767421"/>
                </a:cubicBezTo>
                <a:cubicBezTo>
                  <a:pt x="912222" y="769296"/>
                  <a:pt x="914681" y="771171"/>
                  <a:pt x="916524" y="771795"/>
                </a:cubicBezTo>
                <a:cubicBezTo>
                  <a:pt x="922055" y="771795"/>
                  <a:pt x="928200" y="771795"/>
                  <a:pt x="934345" y="773045"/>
                </a:cubicBezTo>
                <a:cubicBezTo>
                  <a:pt x="930043" y="776170"/>
                  <a:pt x="925127" y="779919"/>
                  <a:pt x="920826" y="782418"/>
                </a:cubicBezTo>
                <a:cubicBezTo>
                  <a:pt x="917753" y="784918"/>
                  <a:pt x="917139" y="786792"/>
                  <a:pt x="918368" y="789917"/>
                </a:cubicBezTo>
                <a:cubicBezTo>
                  <a:pt x="920211" y="795541"/>
                  <a:pt x="922055" y="801164"/>
                  <a:pt x="923898" y="808038"/>
                </a:cubicBezTo>
                <a:cubicBezTo>
                  <a:pt x="917753" y="803664"/>
                  <a:pt x="913452" y="799915"/>
                  <a:pt x="908535" y="796790"/>
                </a:cubicBezTo>
                <a:cubicBezTo>
                  <a:pt x="906692" y="795541"/>
                  <a:pt x="903619" y="795541"/>
                  <a:pt x="902390" y="796790"/>
                </a:cubicBezTo>
                <a:cubicBezTo>
                  <a:pt x="897474" y="799915"/>
                  <a:pt x="893172" y="803664"/>
                  <a:pt x="888256" y="806788"/>
                </a:cubicBezTo>
                <a:cubicBezTo>
                  <a:pt x="887642" y="806788"/>
                  <a:pt x="887642" y="806163"/>
                  <a:pt x="887027" y="806163"/>
                </a:cubicBezTo>
                <a:cubicBezTo>
                  <a:pt x="888871" y="801164"/>
                  <a:pt x="890100" y="795541"/>
                  <a:pt x="891943" y="791167"/>
                </a:cubicBezTo>
                <a:cubicBezTo>
                  <a:pt x="893787" y="786792"/>
                  <a:pt x="892558" y="784293"/>
                  <a:pt x="888871" y="781793"/>
                </a:cubicBezTo>
                <a:cubicBezTo>
                  <a:pt x="884569" y="779294"/>
                  <a:pt x="880882" y="776170"/>
                  <a:pt x="877195" y="771795"/>
                </a:cubicBezTo>
                <a:cubicBezTo>
                  <a:pt x="882111" y="771795"/>
                  <a:pt x="887642" y="771171"/>
                  <a:pt x="892558" y="771795"/>
                </a:cubicBezTo>
                <a:cubicBezTo>
                  <a:pt x="896860" y="772420"/>
                  <a:pt x="898703" y="770546"/>
                  <a:pt x="899932" y="766796"/>
                </a:cubicBezTo>
                <a:cubicBezTo>
                  <a:pt x="901161" y="761173"/>
                  <a:pt x="903005" y="756174"/>
                  <a:pt x="905463" y="749300"/>
                </a:cubicBezTo>
                <a:close/>
                <a:moveTo>
                  <a:pt x="312045" y="749300"/>
                </a:moveTo>
                <a:cubicBezTo>
                  <a:pt x="313869" y="754924"/>
                  <a:pt x="315085" y="758673"/>
                  <a:pt x="316301" y="763047"/>
                </a:cubicBezTo>
                <a:cubicBezTo>
                  <a:pt x="318733" y="771171"/>
                  <a:pt x="318733" y="771171"/>
                  <a:pt x="327852" y="771171"/>
                </a:cubicBezTo>
                <a:cubicBezTo>
                  <a:pt x="332108" y="771171"/>
                  <a:pt x="335756" y="771171"/>
                  <a:pt x="340620" y="772420"/>
                </a:cubicBezTo>
                <a:cubicBezTo>
                  <a:pt x="335756" y="776170"/>
                  <a:pt x="331500" y="779919"/>
                  <a:pt x="326637" y="783043"/>
                </a:cubicBezTo>
                <a:cubicBezTo>
                  <a:pt x="324205" y="784918"/>
                  <a:pt x="323597" y="786168"/>
                  <a:pt x="324205" y="789292"/>
                </a:cubicBezTo>
                <a:cubicBezTo>
                  <a:pt x="326637" y="794916"/>
                  <a:pt x="327852" y="800540"/>
                  <a:pt x="330284" y="808038"/>
                </a:cubicBezTo>
                <a:cubicBezTo>
                  <a:pt x="323597" y="802414"/>
                  <a:pt x="317517" y="798665"/>
                  <a:pt x="312045" y="794291"/>
                </a:cubicBezTo>
                <a:cubicBezTo>
                  <a:pt x="305965" y="798040"/>
                  <a:pt x="300493" y="802414"/>
                  <a:pt x="293198" y="807413"/>
                </a:cubicBezTo>
                <a:cubicBezTo>
                  <a:pt x="295630" y="799290"/>
                  <a:pt x="298062" y="792416"/>
                  <a:pt x="299885" y="785543"/>
                </a:cubicBezTo>
                <a:cubicBezTo>
                  <a:pt x="294414" y="781169"/>
                  <a:pt x="288942" y="776794"/>
                  <a:pt x="283470" y="772420"/>
                </a:cubicBezTo>
                <a:cubicBezTo>
                  <a:pt x="283470" y="772420"/>
                  <a:pt x="283470" y="771795"/>
                  <a:pt x="283470" y="771171"/>
                </a:cubicBezTo>
                <a:cubicBezTo>
                  <a:pt x="288942" y="771171"/>
                  <a:pt x="294414" y="771171"/>
                  <a:pt x="299885" y="771795"/>
                </a:cubicBezTo>
                <a:cubicBezTo>
                  <a:pt x="303533" y="771795"/>
                  <a:pt x="305357" y="770546"/>
                  <a:pt x="305965" y="766796"/>
                </a:cubicBezTo>
                <a:cubicBezTo>
                  <a:pt x="307789" y="761173"/>
                  <a:pt x="309613" y="756174"/>
                  <a:pt x="312045" y="749300"/>
                </a:cubicBezTo>
                <a:close/>
                <a:moveTo>
                  <a:pt x="1107383" y="674688"/>
                </a:moveTo>
                <a:cubicBezTo>
                  <a:pt x="1105530" y="679688"/>
                  <a:pt x="1104294" y="682813"/>
                  <a:pt x="1102441" y="685313"/>
                </a:cubicBezTo>
                <a:cubicBezTo>
                  <a:pt x="1088851" y="705313"/>
                  <a:pt x="1072172" y="722813"/>
                  <a:pt x="1053023" y="737813"/>
                </a:cubicBezTo>
                <a:cubicBezTo>
                  <a:pt x="1036962" y="750938"/>
                  <a:pt x="1017194" y="754063"/>
                  <a:pt x="997427" y="754063"/>
                </a:cubicBezTo>
                <a:cubicBezTo>
                  <a:pt x="985072" y="753438"/>
                  <a:pt x="972717" y="752188"/>
                  <a:pt x="959745" y="749688"/>
                </a:cubicBezTo>
                <a:cubicBezTo>
                  <a:pt x="964069" y="747188"/>
                  <a:pt x="969011" y="744688"/>
                  <a:pt x="972717" y="741563"/>
                </a:cubicBezTo>
                <a:cubicBezTo>
                  <a:pt x="984454" y="732188"/>
                  <a:pt x="996191" y="722188"/>
                  <a:pt x="1007928" y="711563"/>
                </a:cubicBezTo>
                <a:cubicBezTo>
                  <a:pt x="1011017" y="708438"/>
                  <a:pt x="1014105" y="704063"/>
                  <a:pt x="1015341" y="699688"/>
                </a:cubicBezTo>
                <a:cubicBezTo>
                  <a:pt x="1017812" y="694063"/>
                  <a:pt x="1020901" y="691563"/>
                  <a:pt x="1027078" y="690313"/>
                </a:cubicBezTo>
                <a:cubicBezTo>
                  <a:pt x="1048699" y="685938"/>
                  <a:pt x="1070937" y="680313"/>
                  <a:pt x="1093175" y="675938"/>
                </a:cubicBezTo>
                <a:cubicBezTo>
                  <a:pt x="1096882" y="675313"/>
                  <a:pt x="1101206" y="675313"/>
                  <a:pt x="1107383" y="674688"/>
                </a:cubicBezTo>
                <a:close/>
                <a:moveTo>
                  <a:pt x="110086" y="674688"/>
                </a:moveTo>
                <a:cubicBezTo>
                  <a:pt x="115669" y="675301"/>
                  <a:pt x="121252" y="675301"/>
                  <a:pt x="126834" y="676528"/>
                </a:cubicBezTo>
                <a:cubicBezTo>
                  <a:pt x="149166" y="681435"/>
                  <a:pt x="171498" y="686342"/>
                  <a:pt x="193830" y="691249"/>
                </a:cubicBezTo>
                <a:cubicBezTo>
                  <a:pt x="195691" y="691862"/>
                  <a:pt x="197552" y="693089"/>
                  <a:pt x="198793" y="694929"/>
                </a:cubicBezTo>
                <a:cubicBezTo>
                  <a:pt x="204996" y="709036"/>
                  <a:pt x="215541" y="720076"/>
                  <a:pt x="227328" y="729277"/>
                </a:cubicBezTo>
                <a:cubicBezTo>
                  <a:pt x="236633" y="736024"/>
                  <a:pt x="246558" y="742157"/>
                  <a:pt x="256483" y="749518"/>
                </a:cubicBezTo>
                <a:cubicBezTo>
                  <a:pt x="232911" y="751971"/>
                  <a:pt x="209338" y="755651"/>
                  <a:pt x="187006" y="748291"/>
                </a:cubicBezTo>
                <a:cubicBezTo>
                  <a:pt x="178322" y="745837"/>
                  <a:pt x="169637" y="741544"/>
                  <a:pt x="162813" y="736637"/>
                </a:cubicBezTo>
                <a:cubicBezTo>
                  <a:pt x="144204" y="721916"/>
                  <a:pt x="127455" y="704743"/>
                  <a:pt x="113808" y="685728"/>
                </a:cubicBezTo>
                <a:cubicBezTo>
                  <a:pt x="111947" y="682662"/>
                  <a:pt x="110706" y="679595"/>
                  <a:pt x="108845" y="676528"/>
                </a:cubicBezTo>
                <a:cubicBezTo>
                  <a:pt x="109465" y="675915"/>
                  <a:pt x="109465" y="675301"/>
                  <a:pt x="110086" y="674688"/>
                </a:cubicBezTo>
                <a:close/>
                <a:moveTo>
                  <a:pt x="995136" y="600075"/>
                </a:moveTo>
                <a:cubicBezTo>
                  <a:pt x="996971" y="603792"/>
                  <a:pt x="1000030" y="607509"/>
                  <a:pt x="1000641" y="611226"/>
                </a:cubicBezTo>
                <a:cubicBezTo>
                  <a:pt x="1005535" y="637246"/>
                  <a:pt x="1007370" y="663885"/>
                  <a:pt x="1004923" y="689904"/>
                </a:cubicBezTo>
                <a:cubicBezTo>
                  <a:pt x="1004312" y="694241"/>
                  <a:pt x="1002476" y="697958"/>
                  <a:pt x="1000641" y="701675"/>
                </a:cubicBezTo>
                <a:cubicBezTo>
                  <a:pt x="989019" y="720260"/>
                  <a:pt x="974338" y="735129"/>
                  <a:pt x="955987" y="746280"/>
                </a:cubicBezTo>
                <a:cubicBezTo>
                  <a:pt x="951706" y="748758"/>
                  <a:pt x="946200" y="750617"/>
                  <a:pt x="940695" y="752475"/>
                </a:cubicBezTo>
                <a:cubicBezTo>
                  <a:pt x="943142" y="737607"/>
                  <a:pt x="946200" y="723358"/>
                  <a:pt x="947424" y="709729"/>
                </a:cubicBezTo>
                <a:cubicBezTo>
                  <a:pt x="948647" y="693002"/>
                  <a:pt x="947424" y="676275"/>
                  <a:pt x="947424" y="659548"/>
                </a:cubicBezTo>
                <a:cubicBezTo>
                  <a:pt x="947424" y="657070"/>
                  <a:pt x="947424" y="653973"/>
                  <a:pt x="948647" y="652114"/>
                </a:cubicBezTo>
                <a:cubicBezTo>
                  <a:pt x="960269" y="637246"/>
                  <a:pt x="972503" y="621758"/>
                  <a:pt x="984737" y="606890"/>
                </a:cubicBezTo>
                <a:cubicBezTo>
                  <a:pt x="987184" y="603792"/>
                  <a:pt x="991466" y="602553"/>
                  <a:pt x="995136" y="600075"/>
                </a:cubicBezTo>
                <a:close/>
                <a:moveTo>
                  <a:pt x="222003" y="598488"/>
                </a:moveTo>
                <a:cubicBezTo>
                  <a:pt x="225653" y="600982"/>
                  <a:pt x="229911" y="602852"/>
                  <a:pt x="232344" y="605969"/>
                </a:cubicBezTo>
                <a:cubicBezTo>
                  <a:pt x="244510" y="620932"/>
                  <a:pt x="256067" y="635894"/>
                  <a:pt x="268233" y="651480"/>
                </a:cubicBezTo>
                <a:cubicBezTo>
                  <a:pt x="268842" y="652727"/>
                  <a:pt x="269450" y="654597"/>
                  <a:pt x="269450" y="655844"/>
                </a:cubicBezTo>
                <a:cubicBezTo>
                  <a:pt x="265192" y="687016"/>
                  <a:pt x="268233" y="716940"/>
                  <a:pt x="274925" y="746865"/>
                </a:cubicBezTo>
                <a:cubicBezTo>
                  <a:pt x="275533" y="747489"/>
                  <a:pt x="275533" y="748735"/>
                  <a:pt x="275533" y="749359"/>
                </a:cubicBezTo>
                <a:cubicBezTo>
                  <a:pt x="275533" y="749982"/>
                  <a:pt x="275533" y="749982"/>
                  <a:pt x="274925" y="752476"/>
                </a:cubicBezTo>
                <a:cubicBezTo>
                  <a:pt x="267625" y="748735"/>
                  <a:pt x="260326" y="745618"/>
                  <a:pt x="254243" y="741254"/>
                </a:cubicBezTo>
                <a:cubicBezTo>
                  <a:pt x="240252" y="731903"/>
                  <a:pt x="228694" y="719434"/>
                  <a:pt x="218961" y="705095"/>
                </a:cubicBezTo>
                <a:cubicBezTo>
                  <a:pt x="214095" y="698237"/>
                  <a:pt x="211662" y="690756"/>
                  <a:pt x="211662" y="682028"/>
                </a:cubicBezTo>
                <a:cubicBezTo>
                  <a:pt x="210445" y="657714"/>
                  <a:pt x="211662" y="634024"/>
                  <a:pt x="216528" y="610333"/>
                </a:cubicBezTo>
                <a:cubicBezTo>
                  <a:pt x="217136" y="606593"/>
                  <a:pt x="220178" y="602852"/>
                  <a:pt x="222003" y="598488"/>
                </a:cubicBezTo>
                <a:close/>
                <a:moveTo>
                  <a:pt x="1171408" y="572182"/>
                </a:moveTo>
                <a:cubicBezTo>
                  <a:pt x="1172655" y="573356"/>
                  <a:pt x="1172499" y="575859"/>
                  <a:pt x="1170940" y="579928"/>
                </a:cubicBezTo>
                <a:cubicBezTo>
                  <a:pt x="1161585" y="608095"/>
                  <a:pt x="1146617" y="632506"/>
                  <a:pt x="1125413" y="652536"/>
                </a:cubicBezTo>
                <a:cubicBezTo>
                  <a:pt x="1121671" y="656292"/>
                  <a:pt x="1116681" y="658795"/>
                  <a:pt x="1111692" y="661299"/>
                </a:cubicBezTo>
                <a:cubicBezTo>
                  <a:pt x="1087993" y="673192"/>
                  <a:pt x="1061799" y="676947"/>
                  <a:pt x="1034358" y="679451"/>
                </a:cubicBezTo>
                <a:cubicBezTo>
                  <a:pt x="1043713" y="669436"/>
                  <a:pt x="1052444" y="660047"/>
                  <a:pt x="1060552" y="650658"/>
                </a:cubicBezTo>
                <a:cubicBezTo>
                  <a:pt x="1069283" y="640017"/>
                  <a:pt x="1076143" y="628751"/>
                  <a:pt x="1081133" y="615606"/>
                </a:cubicBezTo>
                <a:cubicBezTo>
                  <a:pt x="1081756" y="613102"/>
                  <a:pt x="1083627" y="611225"/>
                  <a:pt x="1085498" y="609973"/>
                </a:cubicBezTo>
                <a:cubicBezTo>
                  <a:pt x="1109197" y="593073"/>
                  <a:pt x="1135391" y="579928"/>
                  <a:pt x="1163456" y="572417"/>
                </a:cubicBezTo>
                <a:cubicBezTo>
                  <a:pt x="1167510" y="571165"/>
                  <a:pt x="1170160" y="571008"/>
                  <a:pt x="1171408" y="572182"/>
                </a:cubicBezTo>
                <a:close/>
                <a:moveTo>
                  <a:pt x="46933" y="572118"/>
                </a:moveTo>
                <a:cubicBezTo>
                  <a:pt x="50640" y="572118"/>
                  <a:pt x="54346" y="571500"/>
                  <a:pt x="58053" y="572737"/>
                </a:cubicBezTo>
                <a:cubicBezTo>
                  <a:pt x="83999" y="580776"/>
                  <a:pt x="108091" y="592525"/>
                  <a:pt x="130331" y="607985"/>
                </a:cubicBezTo>
                <a:cubicBezTo>
                  <a:pt x="133419" y="609840"/>
                  <a:pt x="135890" y="613551"/>
                  <a:pt x="137744" y="617261"/>
                </a:cubicBezTo>
                <a:cubicBezTo>
                  <a:pt x="145157" y="637049"/>
                  <a:pt x="158748" y="652509"/>
                  <a:pt x="172956" y="667350"/>
                </a:cubicBezTo>
                <a:cubicBezTo>
                  <a:pt x="176045" y="670442"/>
                  <a:pt x="179134" y="674153"/>
                  <a:pt x="183458" y="677863"/>
                </a:cubicBezTo>
                <a:cubicBezTo>
                  <a:pt x="158130" y="676008"/>
                  <a:pt x="134655" y="672298"/>
                  <a:pt x="112416" y="663022"/>
                </a:cubicBezTo>
                <a:cubicBezTo>
                  <a:pt x="101914" y="658693"/>
                  <a:pt x="92647" y="652509"/>
                  <a:pt x="84616" y="643852"/>
                </a:cubicBezTo>
                <a:cubicBezTo>
                  <a:pt x="68555" y="625918"/>
                  <a:pt x="56817" y="605511"/>
                  <a:pt x="48169" y="582631"/>
                </a:cubicBezTo>
                <a:cubicBezTo>
                  <a:pt x="46933" y="579539"/>
                  <a:pt x="47551" y="575829"/>
                  <a:pt x="46933" y="572118"/>
                </a:cubicBezTo>
                <a:close/>
                <a:moveTo>
                  <a:pt x="1040676" y="521453"/>
                </a:moveTo>
                <a:cubicBezTo>
                  <a:pt x="1042353" y="521297"/>
                  <a:pt x="1044181" y="523170"/>
                  <a:pt x="1046619" y="527226"/>
                </a:cubicBezTo>
                <a:cubicBezTo>
                  <a:pt x="1056371" y="541580"/>
                  <a:pt x="1061856" y="558431"/>
                  <a:pt x="1065513" y="575906"/>
                </a:cubicBezTo>
                <a:cubicBezTo>
                  <a:pt x="1074046" y="615224"/>
                  <a:pt x="1058199" y="655790"/>
                  <a:pt x="1025287" y="678881"/>
                </a:cubicBezTo>
                <a:cubicBezTo>
                  <a:pt x="1022849" y="680130"/>
                  <a:pt x="1020411" y="681378"/>
                  <a:pt x="1017363" y="682626"/>
                </a:cubicBezTo>
                <a:cubicBezTo>
                  <a:pt x="1015535" y="666400"/>
                  <a:pt x="1014925" y="651421"/>
                  <a:pt x="1013097" y="635819"/>
                </a:cubicBezTo>
                <a:cubicBezTo>
                  <a:pt x="1011268" y="623337"/>
                  <a:pt x="1008831" y="610855"/>
                  <a:pt x="1006393" y="598373"/>
                </a:cubicBezTo>
                <a:cubicBezTo>
                  <a:pt x="1006393" y="595877"/>
                  <a:pt x="1005783" y="593380"/>
                  <a:pt x="1007002" y="590884"/>
                </a:cubicBezTo>
                <a:cubicBezTo>
                  <a:pt x="1016144" y="569665"/>
                  <a:pt x="1025896" y="549070"/>
                  <a:pt x="1035648" y="527850"/>
                </a:cubicBezTo>
                <a:cubicBezTo>
                  <a:pt x="1037477" y="523794"/>
                  <a:pt x="1039000" y="521609"/>
                  <a:pt x="1040676" y="521453"/>
                </a:cubicBezTo>
                <a:close/>
                <a:moveTo>
                  <a:pt x="177461" y="520700"/>
                </a:moveTo>
                <a:cubicBezTo>
                  <a:pt x="178696" y="523186"/>
                  <a:pt x="180548" y="525050"/>
                  <a:pt x="181782" y="526915"/>
                </a:cubicBezTo>
                <a:cubicBezTo>
                  <a:pt x="191660" y="548666"/>
                  <a:pt x="200921" y="569796"/>
                  <a:pt x="210798" y="590926"/>
                </a:cubicBezTo>
                <a:cubicBezTo>
                  <a:pt x="211416" y="592790"/>
                  <a:pt x="212033" y="594654"/>
                  <a:pt x="211416" y="596519"/>
                </a:cubicBezTo>
                <a:cubicBezTo>
                  <a:pt x="204625" y="621999"/>
                  <a:pt x="202773" y="647479"/>
                  <a:pt x="200921" y="673580"/>
                </a:cubicBezTo>
                <a:cubicBezTo>
                  <a:pt x="200921" y="676066"/>
                  <a:pt x="200921" y="678552"/>
                  <a:pt x="200303" y="681038"/>
                </a:cubicBezTo>
                <a:cubicBezTo>
                  <a:pt x="181165" y="677309"/>
                  <a:pt x="150914" y="633807"/>
                  <a:pt x="148445" y="606462"/>
                </a:cubicBezTo>
                <a:cubicBezTo>
                  <a:pt x="145358" y="580361"/>
                  <a:pt x="163262" y="527536"/>
                  <a:pt x="177461" y="520700"/>
                </a:cubicBezTo>
                <a:close/>
                <a:moveTo>
                  <a:pt x="1205189" y="457200"/>
                </a:moveTo>
                <a:cubicBezTo>
                  <a:pt x="1205189" y="460311"/>
                  <a:pt x="1205808" y="464043"/>
                  <a:pt x="1205808" y="467154"/>
                </a:cubicBezTo>
                <a:cubicBezTo>
                  <a:pt x="1203331" y="488307"/>
                  <a:pt x="1199615" y="509459"/>
                  <a:pt x="1190945" y="528745"/>
                </a:cubicBezTo>
                <a:cubicBezTo>
                  <a:pt x="1185990" y="540566"/>
                  <a:pt x="1179178" y="550520"/>
                  <a:pt x="1167411" y="556741"/>
                </a:cubicBezTo>
                <a:cubicBezTo>
                  <a:pt x="1145736" y="568561"/>
                  <a:pt x="1124060" y="580382"/>
                  <a:pt x="1103004" y="592202"/>
                </a:cubicBezTo>
                <a:cubicBezTo>
                  <a:pt x="1099907" y="593447"/>
                  <a:pt x="1096192" y="594691"/>
                  <a:pt x="1093095" y="595313"/>
                </a:cubicBezTo>
                <a:cubicBezTo>
                  <a:pt x="1107958" y="576027"/>
                  <a:pt x="1117867" y="554875"/>
                  <a:pt x="1122822" y="531856"/>
                </a:cubicBezTo>
                <a:cubicBezTo>
                  <a:pt x="1122822" y="531234"/>
                  <a:pt x="1123441" y="531234"/>
                  <a:pt x="1123441" y="530611"/>
                </a:cubicBezTo>
                <a:cubicBezTo>
                  <a:pt x="1122822" y="517547"/>
                  <a:pt x="1130253" y="509459"/>
                  <a:pt x="1140162" y="501993"/>
                </a:cubicBezTo>
                <a:cubicBezTo>
                  <a:pt x="1158741" y="488307"/>
                  <a:pt x="1176701" y="474620"/>
                  <a:pt x="1195280" y="460933"/>
                </a:cubicBezTo>
                <a:cubicBezTo>
                  <a:pt x="1197757" y="459066"/>
                  <a:pt x="1201473" y="458444"/>
                  <a:pt x="1205189" y="457200"/>
                </a:cubicBezTo>
                <a:close/>
                <a:moveTo>
                  <a:pt x="16632" y="457137"/>
                </a:moveTo>
                <a:cubicBezTo>
                  <a:pt x="30298" y="465851"/>
                  <a:pt x="43343" y="474565"/>
                  <a:pt x="55767" y="483901"/>
                </a:cubicBezTo>
                <a:cubicBezTo>
                  <a:pt x="66949" y="492615"/>
                  <a:pt x="77509" y="501951"/>
                  <a:pt x="88069" y="511287"/>
                </a:cubicBezTo>
                <a:cubicBezTo>
                  <a:pt x="89933" y="512532"/>
                  <a:pt x="91175" y="515022"/>
                  <a:pt x="91797" y="516889"/>
                </a:cubicBezTo>
                <a:cubicBezTo>
                  <a:pt x="95524" y="545520"/>
                  <a:pt x="105463" y="571039"/>
                  <a:pt x="124099" y="592823"/>
                </a:cubicBezTo>
                <a:cubicBezTo>
                  <a:pt x="124720" y="593446"/>
                  <a:pt x="124099" y="593446"/>
                  <a:pt x="124720" y="595313"/>
                </a:cubicBezTo>
                <a:cubicBezTo>
                  <a:pt x="119750" y="593446"/>
                  <a:pt x="114781" y="592201"/>
                  <a:pt x="110433" y="589711"/>
                </a:cubicBezTo>
                <a:cubicBezTo>
                  <a:pt x="88691" y="577263"/>
                  <a:pt x="66328" y="565437"/>
                  <a:pt x="44586" y="552366"/>
                </a:cubicBezTo>
                <a:cubicBezTo>
                  <a:pt x="33404" y="546142"/>
                  <a:pt x="28435" y="534316"/>
                  <a:pt x="23465" y="523113"/>
                </a:cubicBezTo>
                <a:cubicBezTo>
                  <a:pt x="16011" y="503196"/>
                  <a:pt x="12284" y="482034"/>
                  <a:pt x="10420" y="460872"/>
                </a:cubicBezTo>
                <a:cubicBezTo>
                  <a:pt x="10420" y="455270"/>
                  <a:pt x="12284" y="454025"/>
                  <a:pt x="16632" y="457137"/>
                </a:cubicBezTo>
                <a:close/>
                <a:moveTo>
                  <a:pt x="1066223" y="433388"/>
                </a:moveTo>
                <a:cubicBezTo>
                  <a:pt x="1068068" y="434625"/>
                  <a:pt x="1069298" y="435243"/>
                  <a:pt x="1070527" y="435861"/>
                </a:cubicBezTo>
                <a:cubicBezTo>
                  <a:pt x="1091437" y="455649"/>
                  <a:pt x="1108041" y="478528"/>
                  <a:pt x="1112961" y="507590"/>
                </a:cubicBezTo>
                <a:cubicBezTo>
                  <a:pt x="1118496" y="542218"/>
                  <a:pt x="1105581" y="571281"/>
                  <a:pt x="1081597" y="595396"/>
                </a:cubicBezTo>
                <a:cubicBezTo>
                  <a:pt x="1080367" y="596633"/>
                  <a:pt x="1077907" y="597870"/>
                  <a:pt x="1076677" y="598488"/>
                </a:cubicBezTo>
                <a:cubicBezTo>
                  <a:pt x="1071757" y="578082"/>
                  <a:pt x="1066838" y="558914"/>
                  <a:pt x="1061918" y="539745"/>
                </a:cubicBezTo>
                <a:cubicBezTo>
                  <a:pt x="1060688" y="534798"/>
                  <a:pt x="1058228" y="529851"/>
                  <a:pt x="1055153" y="526141"/>
                </a:cubicBezTo>
                <a:cubicBezTo>
                  <a:pt x="1050848" y="519957"/>
                  <a:pt x="1050233" y="513774"/>
                  <a:pt x="1051463" y="506972"/>
                </a:cubicBezTo>
                <a:cubicBezTo>
                  <a:pt x="1055153" y="485330"/>
                  <a:pt x="1058843" y="464306"/>
                  <a:pt x="1062533" y="442663"/>
                </a:cubicBezTo>
                <a:cubicBezTo>
                  <a:pt x="1063148" y="439572"/>
                  <a:pt x="1064993" y="437098"/>
                  <a:pt x="1066223" y="433388"/>
                </a:cubicBezTo>
                <a:close/>
                <a:moveTo>
                  <a:pt x="150758" y="430213"/>
                </a:moveTo>
                <a:cubicBezTo>
                  <a:pt x="152628" y="434576"/>
                  <a:pt x="153874" y="437069"/>
                  <a:pt x="154497" y="439562"/>
                </a:cubicBezTo>
                <a:cubicBezTo>
                  <a:pt x="158859" y="462622"/>
                  <a:pt x="162598" y="485681"/>
                  <a:pt x="166960" y="508741"/>
                </a:cubicBezTo>
                <a:cubicBezTo>
                  <a:pt x="167583" y="514351"/>
                  <a:pt x="166337" y="518713"/>
                  <a:pt x="163221" y="523076"/>
                </a:cubicBezTo>
                <a:cubicBezTo>
                  <a:pt x="152005" y="541773"/>
                  <a:pt x="147643" y="562963"/>
                  <a:pt x="144527" y="584154"/>
                </a:cubicBezTo>
                <a:cubicBezTo>
                  <a:pt x="143281" y="588516"/>
                  <a:pt x="142658" y="593502"/>
                  <a:pt x="142035" y="597865"/>
                </a:cubicBezTo>
                <a:cubicBezTo>
                  <a:pt x="141411" y="597865"/>
                  <a:pt x="140788" y="598488"/>
                  <a:pt x="140165" y="598488"/>
                </a:cubicBezTo>
                <a:cubicBezTo>
                  <a:pt x="117109" y="579791"/>
                  <a:pt x="104647" y="555484"/>
                  <a:pt x="102777" y="526192"/>
                </a:cubicBezTo>
                <a:cubicBezTo>
                  <a:pt x="100908" y="486305"/>
                  <a:pt x="122718" y="457636"/>
                  <a:pt x="150758" y="430213"/>
                </a:cubicBezTo>
                <a:close/>
                <a:moveTo>
                  <a:pt x="1069062" y="344733"/>
                </a:moveTo>
                <a:cubicBezTo>
                  <a:pt x="1071294" y="343645"/>
                  <a:pt x="1074682" y="345044"/>
                  <a:pt x="1079916" y="348774"/>
                </a:cubicBezTo>
                <a:cubicBezTo>
                  <a:pt x="1097160" y="359966"/>
                  <a:pt x="1111940" y="373645"/>
                  <a:pt x="1124873" y="389811"/>
                </a:cubicBezTo>
                <a:cubicBezTo>
                  <a:pt x="1133495" y="401003"/>
                  <a:pt x="1134726" y="405977"/>
                  <a:pt x="1134726" y="425874"/>
                </a:cubicBezTo>
                <a:cubicBezTo>
                  <a:pt x="1134726" y="425874"/>
                  <a:pt x="1135342" y="425874"/>
                  <a:pt x="1135958" y="425874"/>
                </a:cubicBezTo>
                <a:cubicBezTo>
                  <a:pt x="1133495" y="443283"/>
                  <a:pt x="1131031" y="460071"/>
                  <a:pt x="1128568" y="477481"/>
                </a:cubicBezTo>
                <a:cubicBezTo>
                  <a:pt x="1127952" y="479968"/>
                  <a:pt x="1126720" y="483077"/>
                  <a:pt x="1124873" y="486186"/>
                </a:cubicBezTo>
                <a:cubicBezTo>
                  <a:pt x="1122409" y="490538"/>
                  <a:pt x="1119946" y="490538"/>
                  <a:pt x="1116867" y="486186"/>
                </a:cubicBezTo>
                <a:cubicBezTo>
                  <a:pt x="1107013" y="471263"/>
                  <a:pt x="1097776" y="456341"/>
                  <a:pt x="1087306" y="442040"/>
                </a:cubicBezTo>
                <a:cubicBezTo>
                  <a:pt x="1083611" y="436444"/>
                  <a:pt x="1077453" y="432092"/>
                  <a:pt x="1073758" y="425874"/>
                </a:cubicBezTo>
                <a:cubicBezTo>
                  <a:pt x="1070063" y="419656"/>
                  <a:pt x="1066983" y="412817"/>
                  <a:pt x="1066368" y="405355"/>
                </a:cubicBezTo>
                <a:cubicBezTo>
                  <a:pt x="1065136" y="389189"/>
                  <a:pt x="1065136" y="373023"/>
                  <a:pt x="1064520" y="356236"/>
                </a:cubicBezTo>
                <a:cubicBezTo>
                  <a:pt x="1064520" y="356236"/>
                  <a:pt x="1064520" y="356236"/>
                  <a:pt x="1065136" y="355614"/>
                </a:cubicBezTo>
                <a:cubicBezTo>
                  <a:pt x="1065752" y="349396"/>
                  <a:pt x="1066829" y="345821"/>
                  <a:pt x="1069062" y="344733"/>
                </a:cubicBezTo>
                <a:close/>
                <a:moveTo>
                  <a:pt x="147522" y="343889"/>
                </a:moveTo>
                <a:cubicBezTo>
                  <a:pt x="149447" y="344747"/>
                  <a:pt x="150525" y="347557"/>
                  <a:pt x="151448" y="352552"/>
                </a:cubicBezTo>
                <a:cubicBezTo>
                  <a:pt x="152680" y="361293"/>
                  <a:pt x="152680" y="369410"/>
                  <a:pt x="153296" y="378775"/>
                </a:cubicBezTo>
                <a:cubicBezTo>
                  <a:pt x="152064" y="390014"/>
                  <a:pt x="150833" y="401877"/>
                  <a:pt x="148369" y="413740"/>
                </a:cubicBezTo>
                <a:cubicBezTo>
                  <a:pt x="147138" y="418735"/>
                  <a:pt x="143442" y="423730"/>
                  <a:pt x="140363" y="428101"/>
                </a:cubicBezTo>
                <a:cubicBezTo>
                  <a:pt x="132357" y="438715"/>
                  <a:pt x="123735" y="449329"/>
                  <a:pt x="115729" y="460568"/>
                </a:cubicBezTo>
                <a:cubicBezTo>
                  <a:pt x="110187" y="468685"/>
                  <a:pt x="105260" y="476802"/>
                  <a:pt x="100333" y="484294"/>
                </a:cubicBezTo>
                <a:cubicBezTo>
                  <a:pt x="96638" y="490538"/>
                  <a:pt x="92943" y="490538"/>
                  <a:pt x="90480" y="483670"/>
                </a:cubicBezTo>
                <a:cubicBezTo>
                  <a:pt x="87401" y="473680"/>
                  <a:pt x="84937" y="463690"/>
                  <a:pt x="83706" y="453076"/>
                </a:cubicBezTo>
                <a:cubicBezTo>
                  <a:pt x="82474" y="440588"/>
                  <a:pt x="83090" y="427476"/>
                  <a:pt x="82474" y="414989"/>
                </a:cubicBezTo>
                <a:cubicBezTo>
                  <a:pt x="81858" y="406872"/>
                  <a:pt x="84321" y="399380"/>
                  <a:pt x="89248" y="392512"/>
                </a:cubicBezTo>
                <a:cubicBezTo>
                  <a:pt x="103413" y="374405"/>
                  <a:pt x="119425" y="359420"/>
                  <a:pt x="138516" y="346932"/>
                </a:cubicBezTo>
                <a:cubicBezTo>
                  <a:pt x="142827" y="344123"/>
                  <a:pt x="145598" y="343030"/>
                  <a:pt x="147522" y="343889"/>
                </a:cubicBezTo>
                <a:close/>
                <a:moveTo>
                  <a:pt x="1212628" y="331788"/>
                </a:moveTo>
                <a:cubicBezTo>
                  <a:pt x="1213854" y="341671"/>
                  <a:pt x="1215694" y="350319"/>
                  <a:pt x="1216921" y="358967"/>
                </a:cubicBezTo>
                <a:cubicBezTo>
                  <a:pt x="1216921" y="371321"/>
                  <a:pt x="1216921" y="383675"/>
                  <a:pt x="1216921" y="395412"/>
                </a:cubicBezTo>
                <a:cubicBezTo>
                  <a:pt x="1215694" y="402824"/>
                  <a:pt x="1214468" y="410237"/>
                  <a:pt x="1213241" y="417031"/>
                </a:cubicBezTo>
                <a:cubicBezTo>
                  <a:pt x="1212014" y="428150"/>
                  <a:pt x="1206494" y="437415"/>
                  <a:pt x="1198520" y="445446"/>
                </a:cubicBezTo>
                <a:cubicBezTo>
                  <a:pt x="1180120" y="462124"/>
                  <a:pt x="1159879" y="476331"/>
                  <a:pt x="1138411" y="489920"/>
                </a:cubicBezTo>
                <a:cubicBezTo>
                  <a:pt x="1137798" y="489920"/>
                  <a:pt x="1137185" y="489920"/>
                  <a:pt x="1135958" y="490538"/>
                </a:cubicBezTo>
                <a:cubicBezTo>
                  <a:pt x="1135958" y="483743"/>
                  <a:pt x="1135958" y="476949"/>
                  <a:pt x="1137185" y="470772"/>
                </a:cubicBezTo>
                <a:cubicBezTo>
                  <a:pt x="1139638" y="452240"/>
                  <a:pt x="1142705" y="433709"/>
                  <a:pt x="1146385" y="415178"/>
                </a:cubicBezTo>
                <a:cubicBezTo>
                  <a:pt x="1146998" y="411472"/>
                  <a:pt x="1148225" y="407148"/>
                  <a:pt x="1150679" y="404059"/>
                </a:cubicBezTo>
                <a:cubicBezTo>
                  <a:pt x="1169079" y="381822"/>
                  <a:pt x="1188093" y="359585"/>
                  <a:pt x="1206494" y="336730"/>
                </a:cubicBezTo>
                <a:cubicBezTo>
                  <a:pt x="1207721" y="335494"/>
                  <a:pt x="1209561" y="334259"/>
                  <a:pt x="1212628" y="331788"/>
                </a:cubicBezTo>
                <a:close/>
                <a:moveTo>
                  <a:pt x="4894" y="331788"/>
                </a:moveTo>
                <a:cubicBezTo>
                  <a:pt x="7377" y="333637"/>
                  <a:pt x="9860" y="334870"/>
                  <a:pt x="11101" y="336719"/>
                </a:cubicBezTo>
                <a:cubicBezTo>
                  <a:pt x="29721" y="358290"/>
                  <a:pt x="48962" y="380478"/>
                  <a:pt x="66341" y="402665"/>
                </a:cubicBezTo>
                <a:cubicBezTo>
                  <a:pt x="71307" y="409445"/>
                  <a:pt x="72548" y="418690"/>
                  <a:pt x="73789" y="426702"/>
                </a:cubicBezTo>
                <a:cubicBezTo>
                  <a:pt x="76893" y="443959"/>
                  <a:pt x="79375" y="461216"/>
                  <a:pt x="81237" y="478474"/>
                </a:cubicBezTo>
                <a:cubicBezTo>
                  <a:pt x="81858" y="482171"/>
                  <a:pt x="81237" y="485253"/>
                  <a:pt x="81237" y="488951"/>
                </a:cubicBezTo>
                <a:cubicBezTo>
                  <a:pt x="80617" y="488951"/>
                  <a:pt x="80617" y="488951"/>
                  <a:pt x="80617" y="488951"/>
                </a:cubicBezTo>
                <a:cubicBezTo>
                  <a:pt x="56410" y="474159"/>
                  <a:pt x="32204" y="458751"/>
                  <a:pt x="12963" y="438412"/>
                </a:cubicBezTo>
                <a:cubicBezTo>
                  <a:pt x="4274" y="429167"/>
                  <a:pt x="3032" y="416841"/>
                  <a:pt x="1791" y="405131"/>
                </a:cubicBezTo>
                <a:cubicBezTo>
                  <a:pt x="-692" y="383559"/>
                  <a:pt x="-692" y="362604"/>
                  <a:pt x="2411" y="341033"/>
                </a:cubicBezTo>
                <a:cubicBezTo>
                  <a:pt x="3032" y="337951"/>
                  <a:pt x="4274" y="335486"/>
                  <a:pt x="4894" y="331788"/>
                </a:cubicBezTo>
                <a:close/>
                <a:moveTo>
                  <a:pt x="1055266" y="260314"/>
                </a:moveTo>
                <a:cubicBezTo>
                  <a:pt x="1056504" y="259538"/>
                  <a:pt x="1058672" y="260004"/>
                  <a:pt x="1062077" y="261244"/>
                </a:cubicBezTo>
                <a:cubicBezTo>
                  <a:pt x="1085609" y="269307"/>
                  <a:pt x="1107282" y="281712"/>
                  <a:pt x="1125240" y="299078"/>
                </a:cubicBezTo>
                <a:cubicBezTo>
                  <a:pt x="1133909" y="307761"/>
                  <a:pt x="1140102" y="317065"/>
                  <a:pt x="1140102" y="330090"/>
                </a:cubicBezTo>
                <a:cubicBezTo>
                  <a:pt x="1140721" y="346836"/>
                  <a:pt x="1140721" y="364203"/>
                  <a:pt x="1140721" y="381569"/>
                </a:cubicBezTo>
                <a:cubicBezTo>
                  <a:pt x="1140721" y="385291"/>
                  <a:pt x="1138863" y="388392"/>
                  <a:pt x="1138244" y="392113"/>
                </a:cubicBezTo>
                <a:cubicBezTo>
                  <a:pt x="1130813" y="384670"/>
                  <a:pt x="1124002" y="378468"/>
                  <a:pt x="1117190" y="372266"/>
                </a:cubicBezTo>
                <a:cubicBezTo>
                  <a:pt x="1102947" y="359241"/>
                  <a:pt x="1089324" y="345596"/>
                  <a:pt x="1075701" y="332571"/>
                </a:cubicBezTo>
                <a:cubicBezTo>
                  <a:pt x="1074462" y="330710"/>
                  <a:pt x="1072605" y="329470"/>
                  <a:pt x="1071985" y="327609"/>
                </a:cubicBezTo>
                <a:cubicBezTo>
                  <a:pt x="1062077" y="308382"/>
                  <a:pt x="1055885" y="288534"/>
                  <a:pt x="1054027" y="266826"/>
                </a:cubicBezTo>
                <a:cubicBezTo>
                  <a:pt x="1053718" y="263105"/>
                  <a:pt x="1054027" y="261089"/>
                  <a:pt x="1055266" y="260314"/>
                </a:cubicBezTo>
                <a:close/>
                <a:moveTo>
                  <a:pt x="162705" y="260075"/>
                </a:moveTo>
                <a:cubicBezTo>
                  <a:pt x="163789" y="260770"/>
                  <a:pt x="164098" y="262467"/>
                  <a:pt x="163789" y="265554"/>
                </a:cubicBezTo>
                <a:cubicBezTo>
                  <a:pt x="162550" y="287779"/>
                  <a:pt x="156358" y="308769"/>
                  <a:pt x="145831" y="327908"/>
                </a:cubicBezTo>
                <a:cubicBezTo>
                  <a:pt x="143354" y="332229"/>
                  <a:pt x="139019" y="334698"/>
                  <a:pt x="135304" y="337785"/>
                </a:cubicBezTo>
                <a:cubicBezTo>
                  <a:pt x="119823" y="353219"/>
                  <a:pt x="103722" y="369271"/>
                  <a:pt x="88241" y="385322"/>
                </a:cubicBezTo>
                <a:cubicBezTo>
                  <a:pt x="85764" y="387174"/>
                  <a:pt x="83907" y="389644"/>
                  <a:pt x="82049" y="392113"/>
                </a:cubicBezTo>
                <a:cubicBezTo>
                  <a:pt x="80810" y="392113"/>
                  <a:pt x="80191" y="391496"/>
                  <a:pt x="79572" y="391496"/>
                </a:cubicBezTo>
                <a:cubicBezTo>
                  <a:pt x="78953" y="387792"/>
                  <a:pt x="77095" y="384087"/>
                  <a:pt x="77095" y="380383"/>
                </a:cubicBezTo>
                <a:cubicBezTo>
                  <a:pt x="77714" y="361245"/>
                  <a:pt x="77095" y="342107"/>
                  <a:pt x="78953" y="322969"/>
                </a:cubicBezTo>
                <a:cubicBezTo>
                  <a:pt x="79572" y="316178"/>
                  <a:pt x="84526" y="308152"/>
                  <a:pt x="89480" y="303213"/>
                </a:cubicBezTo>
                <a:cubicBezTo>
                  <a:pt x="108057" y="282840"/>
                  <a:pt x="130969" y="269876"/>
                  <a:pt x="156977" y="260615"/>
                </a:cubicBezTo>
                <a:cubicBezTo>
                  <a:pt x="159764" y="259689"/>
                  <a:pt x="161621" y="259380"/>
                  <a:pt x="162705" y="260075"/>
                </a:cubicBezTo>
                <a:close/>
                <a:moveTo>
                  <a:pt x="1187878" y="222250"/>
                </a:moveTo>
                <a:cubicBezTo>
                  <a:pt x="1188496" y="222868"/>
                  <a:pt x="1189732" y="222868"/>
                  <a:pt x="1190351" y="222868"/>
                </a:cubicBezTo>
                <a:cubicBezTo>
                  <a:pt x="1192206" y="229670"/>
                  <a:pt x="1195297" y="235854"/>
                  <a:pt x="1195915" y="243274"/>
                </a:cubicBezTo>
                <a:cubicBezTo>
                  <a:pt x="1199007" y="263680"/>
                  <a:pt x="1202098" y="284085"/>
                  <a:pt x="1204571" y="305109"/>
                </a:cubicBezTo>
                <a:cubicBezTo>
                  <a:pt x="1205808" y="315003"/>
                  <a:pt x="1203335" y="324278"/>
                  <a:pt x="1197152" y="332317"/>
                </a:cubicBezTo>
                <a:cubicBezTo>
                  <a:pt x="1183549" y="349012"/>
                  <a:pt x="1169947" y="365089"/>
                  <a:pt x="1156344" y="381785"/>
                </a:cubicBezTo>
                <a:cubicBezTo>
                  <a:pt x="1153871" y="384258"/>
                  <a:pt x="1150780" y="386113"/>
                  <a:pt x="1147070" y="387350"/>
                </a:cubicBezTo>
                <a:cubicBezTo>
                  <a:pt x="1148307" y="377456"/>
                  <a:pt x="1149543" y="368181"/>
                  <a:pt x="1150162" y="358288"/>
                </a:cubicBezTo>
                <a:cubicBezTo>
                  <a:pt x="1151398" y="342210"/>
                  <a:pt x="1153253" y="326133"/>
                  <a:pt x="1148925" y="310056"/>
                </a:cubicBezTo>
                <a:cubicBezTo>
                  <a:pt x="1148307" y="308201"/>
                  <a:pt x="1148925" y="305728"/>
                  <a:pt x="1149543" y="303254"/>
                </a:cubicBezTo>
                <a:cubicBezTo>
                  <a:pt x="1156963" y="278520"/>
                  <a:pt x="1167474" y="254404"/>
                  <a:pt x="1181076" y="231525"/>
                </a:cubicBezTo>
                <a:cubicBezTo>
                  <a:pt x="1182931" y="228434"/>
                  <a:pt x="1185404" y="225342"/>
                  <a:pt x="1187878" y="222250"/>
                </a:cubicBezTo>
                <a:close/>
                <a:moveTo>
                  <a:pt x="29077" y="220663"/>
                </a:moveTo>
                <a:cubicBezTo>
                  <a:pt x="31565" y="223142"/>
                  <a:pt x="33431" y="225620"/>
                  <a:pt x="35296" y="228099"/>
                </a:cubicBezTo>
                <a:cubicBezTo>
                  <a:pt x="49600" y="251026"/>
                  <a:pt x="60173" y="276432"/>
                  <a:pt x="68257" y="302458"/>
                </a:cubicBezTo>
                <a:cubicBezTo>
                  <a:pt x="68879" y="304317"/>
                  <a:pt x="69501" y="306796"/>
                  <a:pt x="68879" y="308655"/>
                </a:cubicBezTo>
                <a:cubicBezTo>
                  <a:pt x="63904" y="328484"/>
                  <a:pt x="66392" y="348313"/>
                  <a:pt x="68257" y="368142"/>
                </a:cubicBezTo>
                <a:cubicBezTo>
                  <a:pt x="68879" y="373719"/>
                  <a:pt x="69501" y="379915"/>
                  <a:pt x="70745" y="387351"/>
                </a:cubicBezTo>
                <a:cubicBezTo>
                  <a:pt x="67014" y="384872"/>
                  <a:pt x="65148" y="383633"/>
                  <a:pt x="62660" y="381774"/>
                </a:cubicBezTo>
                <a:cubicBezTo>
                  <a:pt x="45869" y="365043"/>
                  <a:pt x="30321" y="346454"/>
                  <a:pt x="17261" y="326625"/>
                </a:cubicBezTo>
                <a:cubicBezTo>
                  <a:pt x="10420" y="315471"/>
                  <a:pt x="11664" y="303697"/>
                  <a:pt x="12908" y="292543"/>
                </a:cubicBezTo>
                <a:cubicBezTo>
                  <a:pt x="16017" y="272095"/>
                  <a:pt x="19749" y="251646"/>
                  <a:pt x="23480" y="231817"/>
                </a:cubicBezTo>
                <a:cubicBezTo>
                  <a:pt x="24102" y="228099"/>
                  <a:pt x="25968" y="225001"/>
                  <a:pt x="27212" y="221283"/>
                </a:cubicBezTo>
                <a:cubicBezTo>
                  <a:pt x="27833" y="221283"/>
                  <a:pt x="28455" y="221283"/>
                  <a:pt x="29077" y="220663"/>
                </a:cubicBezTo>
                <a:close/>
                <a:moveTo>
                  <a:pt x="1018483" y="176213"/>
                </a:moveTo>
                <a:cubicBezTo>
                  <a:pt x="1026521" y="176830"/>
                  <a:pt x="1032704" y="176830"/>
                  <a:pt x="1038887" y="178681"/>
                </a:cubicBezTo>
                <a:cubicBezTo>
                  <a:pt x="1053107" y="182382"/>
                  <a:pt x="1068565" y="186700"/>
                  <a:pt x="1082167" y="192253"/>
                </a:cubicBezTo>
                <a:cubicBezTo>
                  <a:pt x="1101952" y="200272"/>
                  <a:pt x="1114936" y="215078"/>
                  <a:pt x="1122974" y="234819"/>
                </a:cubicBezTo>
                <a:cubicBezTo>
                  <a:pt x="1130393" y="253943"/>
                  <a:pt x="1135958" y="273684"/>
                  <a:pt x="1134103" y="295276"/>
                </a:cubicBezTo>
                <a:cubicBezTo>
                  <a:pt x="1132248" y="294042"/>
                  <a:pt x="1131012" y="293425"/>
                  <a:pt x="1129775" y="292808"/>
                </a:cubicBezTo>
                <a:cubicBezTo>
                  <a:pt x="1107517" y="277386"/>
                  <a:pt x="1084640" y="261963"/>
                  <a:pt x="1061763" y="246540"/>
                </a:cubicBezTo>
                <a:cubicBezTo>
                  <a:pt x="1059290" y="244690"/>
                  <a:pt x="1056817" y="242839"/>
                  <a:pt x="1054962" y="240371"/>
                </a:cubicBezTo>
                <a:cubicBezTo>
                  <a:pt x="1041978" y="224332"/>
                  <a:pt x="1030849" y="206441"/>
                  <a:pt x="1022193" y="187934"/>
                </a:cubicBezTo>
                <a:cubicBezTo>
                  <a:pt x="1020956" y="184850"/>
                  <a:pt x="1020338" y="181765"/>
                  <a:pt x="1018483" y="176213"/>
                </a:cubicBezTo>
                <a:close/>
                <a:moveTo>
                  <a:pt x="191853" y="175250"/>
                </a:moveTo>
                <a:cubicBezTo>
                  <a:pt x="198086" y="174625"/>
                  <a:pt x="199333" y="175875"/>
                  <a:pt x="196840" y="182127"/>
                </a:cubicBezTo>
                <a:cubicBezTo>
                  <a:pt x="187489" y="204631"/>
                  <a:pt x="175022" y="224635"/>
                  <a:pt x="158814" y="242764"/>
                </a:cubicBezTo>
                <a:cubicBezTo>
                  <a:pt x="155697" y="246515"/>
                  <a:pt x="151334" y="248390"/>
                  <a:pt x="147594" y="250891"/>
                </a:cubicBezTo>
                <a:cubicBezTo>
                  <a:pt x="128269" y="264019"/>
                  <a:pt x="108322" y="277771"/>
                  <a:pt x="88374" y="291524"/>
                </a:cubicBezTo>
                <a:cubicBezTo>
                  <a:pt x="86504" y="292775"/>
                  <a:pt x="85257" y="293400"/>
                  <a:pt x="82140" y="295275"/>
                </a:cubicBezTo>
                <a:cubicBezTo>
                  <a:pt x="80270" y="275896"/>
                  <a:pt x="85257" y="258392"/>
                  <a:pt x="90867" y="240889"/>
                </a:cubicBezTo>
                <a:cubicBezTo>
                  <a:pt x="99594" y="214008"/>
                  <a:pt x="118295" y="195879"/>
                  <a:pt x="145100" y="185877"/>
                </a:cubicBezTo>
                <a:cubicBezTo>
                  <a:pt x="160061" y="180251"/>
                  <a:pt x="175645" y="175875"/>
                  <a:pt x="191853" y="175250"/>
                </a:cubicBezTo>
                <a:close/>
                <a:moveTo>
                  <a:pt x="1144104" y="112345"/>
                </a:moveTo>
                <a:cubicBezTo>
                  <a:pt x="1146359" y="112189"/>
                  <a:pt x="1148691" y="114839"/>
                  <a:pt x="1151800" y="120140"/>
                </a:cubicBezTo>
                <a:cubicBezTo>
                  <a:pt x="1167348" y="143839"/>
                  <a:pt x="1177920" y="170033"/>
                  <a:pt x="1179164" y="199345"/>
                </a:cubicBezTo>
                <a:cubicBezTo>
                  <a:pt x="1180408" y="217431"/>
                  <a:pt x="1172323" y="234270"/>
                  <a:pt x="1166726" y="251733"/>
                </a:cubicBezTo>
                <a:cubicBezTo>
                  <a:pt x="1163617" y="259840"/>
                  <a:pt x="1159263" y="267948"/>
                  <a:pt x="1154910" y="275432"/>
                </a:cubicBezTo>
                <a:cubicBezTo>
                  <a:pt x="1153666" y="278550"/>
                  <a:pt x="1151178" y="281045"/>
                  <a:pt x="1148069" y="284163"/>
                </a:cubicBezTo>
                <a:cubicBezTo>
                  <a:pt x="1143716" y="267948"/>
                  <a:pt x="1139984" y="252980"/>
                  <a:pt x="1135631" y="238012"/>
                </a:cubicBezTo>
                <a:cubicBezTo>
                  <a:pt x="1131277" y="225539"/>
                  <a:pt x="1125680" y="213066"/>
                  <a:pt x="1121949" y="199969"/>
                </a:cubicBezTo>
                <a:cubicBezTo>
                  <a:pt x="1120083" y="192485"/>
                  <a:pt x="1120083" y="184377"/>
                  <a:pt x="1121327" y="176893"/>
                </a:cubicBezTo>
                <a:cubicBezTo>
                  <a:pt x="1123193" y="157560"/>
                  <a:pt x="1128790" y="138850"/>
                  <a:pt x="1136875" y="121388"/>
                </a:cubicBezTo>
                <a:cubicBezTo>
                  <a:pt x="1139673" y="115463"/>
                  <a:pt x="1141850" y="112500"/>
                  <a:pt x="1144104" y="112345"/>
                </a:cubicBezTo>
                <a:close/>
                <a:moveTo>
                  <a:pt x="74677" y="111476"/>
                </a:moveTo>
                <a:cubicBezTo>
                  <a:pt x="76465" y="111709"/>
                  <a:pt x="78175" y="113569"/>
                  <a:pt x="80041" y="116981"/>
                </a:cubicBezTo>
                <a:cubicBezTo>
                  <a:pt x="89370" y="134346"/>
                  <a:pt x="93723" y="153573"/>
                  <a:pt x="97454" y="173419"/>
                </a:cubicBezTo>
                <a:cubicBezTo>
                  <a:pt x="99320" y="185203"/>
                  <a:pt x="97454" y="195747"/>
                  <a:pt x="93101" y="207531"/>
                </a:cubicBezTo>
                <a:cubicBezTo>
                  <a:pt x="85016" y="229858"/>
                  <a:pt x="79419" y="253426"/>
                  <a:pt x="72578" y="276374"/>
                </a:cubicBezTo>
                <a:cubicBezTo>
                  <a:pt x="71956" y="277614"/>
                  <a:pt x="71334" y="279475"/>
                  <a:pt x="71334" y="280715"/>
                </a:cubicBezTo>
                <a:cubicBezTo>
                  <a:pt x="70090" y="281336"/>
                  <a:pt x="69468" y="281956"/>
                  <a:pt x="68225" y="282576"/>
                </a:cubicBezTo>
                <a:cubicBezTo>
                  <a:pt x="66981" y="280715"/>
                  <a:pt x="65737" y="278235"/>
                  <a:pt x="64493" y="276374"/>
                </a:cubicBezTo>
                <a:cubicBezTo>
                  <a:pt x="50811" y="251566"/>
                  <a:pt x="38995" y="225517"/>
                  <a:pt x="39617" y="197608"/>
                </a:cubicBezTo>
                <a:cubicBezTo>
                  <a:pt x="39617" y="167217"/>
                  <a:pt x="52055" y="140548"/>
                  <a:pt x="68847" y="115740"/>
                </a:cubicBezTo>
                <a:cubicBezTo>
                  <a:pt x="71023" y="112639"/>
                  <a:pt x="72889" y="111244"/>
                  <a:pt x="74677" y="111476"/>
                </a:cubicBezTo>
                <a:close/>
                <a:moveTo>
                  <a:pt x="1004323" y="101701"/>
                </a:moveTo>
                <a:cubicBezTo>
                  <a:pt x="1014188" y="101701"/>
                  <a:pt x="1024053" y="103082"/>
                  <a:pt x="1033918" y="106151"/>
                </a:cubicBezTo>
                <a:cubicBezTo>
                  <a:pt x="1039468" y="107993"/>
                  <a:pt x="1045633" y="111062"/>
                  <a:pt x="1049949" y="114131"/>
                </a:cubicBezTo>
                <a:cubicBezTo>
                  <a:pt x="1070913" y="130091"/>
                  <a:pt x="1086944" y="150347"/>
                  <a:pt x="1098659" y="173673"/>
                </a:cubicBezTo>
                <a:cubicBezTo>
                  <a:pt x="1101742" y="179198"/>
                  <a:pt x="1102358" y="185336"/>
                  <a:pt x="1104208" y="191474"/>
                </a:cubicBezTo>
                <a:cubicBezTo>
                  <a:pt x="1103591" y="191474"/>
                  <a:pt x="1102975" y="192088"/>
                  <a:pt x="1101742" y="192088"/>
                </a:cubicBezTo>
                <a:cubicBezTo>
                  <a:pt x="1090027" y="186564"/>
                  <a:pt x="1078312" y="181039"/>
                  <a:pt x="1066597" y="174901"/>
                </a:cubicBezTo>
                <a:cubicBezTo>
                  <a:pt x="1053649" y="169376"/>
                  <a:pt x="1040701" y="164466"/>
                  <a:pt x="1026520" y="165079"/>
                </a:cubicBezTo>
                <a:cubicBezTo>
                  <a:pt x="1022203" y="165693"/>
                  <a:pt x="1016654" y="163852"/>
                  <a:pt x="1013571" y="160783"/>
                </a:cubicBezTo>
                <a:cubicBezTo>
                  <a:pt x="999390" y="146051"/>
                  <a:pt x="985209" y="130705"/>
                  <a:pt x="971644" y="114745"/>
                </a:cubicBezTo>
                <a:cubicBezTo>
                  <a:pt x="966095" y="109221"/>
                  <a:pt x="967328" y="107379"/>
                  <a:pt x="974727" y="105538"/>
                </a:cubicBezTo>
                <a:cubicBezTo>
                  <a:pt x="984592" y="103082"/>
                  <a:pt x="994458" y="101701"/>
                  <a:pt x="1004323" y="101701"/>
                </a:cubicBezTo>
                <a:close/>
                <a:moveTo>
                  <a:pt x="222612" y="101262"/>
                </a:moveTo>
                <a:cubicBezTo>
                  <a:pt x="230044" y="101262"/>
                  <a:pt x="237476" y="103135"/>
                  <a:pt x="244908" y="105008"/>
                </a:cubicBezTo>
                <a:cubicBezTo>
                  <a:pt x="251102" y="106257"/>
                  <a:pt x="251721" y="108131"/>
                  <a:pt x="247386" y="113126"/>
                </a:cubicBezTo>
                <a:cubicBezTo>
                  <a:pt x="239334" y="123117"/>
                  <a:pt x="231283" y="133107"/>
                  <a:pt x="222612" y="142474"/>
                </a:cubicBezTo>
                <a:cubicBezTo>
                  <a:pt x="220135" y="145596"/>
                  <a:pt x="217038" y="148718"/>
                  <a:pt x="213941" y="151840"/>
                </a:cubicBezTo>
                <a:cubicBezTo>
                  <a:pt x="205890" y="161831"/>
                  <a:pt x="195980" y="166202"/>
                  <a:pt x="182355" y="166202"/>
                </a:cubicBezTo>
                <a:cubicBezTo>
                  <a:pt x="172445" y="165577"/>
                  <a:pt x="162536" y="170573"/>
                  <a:pt x="152626" y="174943"/>
                </a:cubicBezTo>
                <a:cubicBezTo>
                  <a:pt x="140240" y="179939"/>
                  <a:pt x="127853" y="186807"/>
                  <a:pt x="113608" y="193676"/>
                </a:cubicBezTo>
                <a:cubicBezTo>
                  <a:pt x="114847" y="187432"/>
                  <a:pt x="114847" y="183061"/>
                  <a:pt x="116705" y="179314"/>
                </a:cubicBezTo>
                <a:cubicBezTo>
                  <a:pt x="129091" y="150591"/>
                  <a:pt x="147052" y="127488"/>
                  <a:pt x="172445" y="110004"/>
                </a:cubicBezTo>
                <a:cubicBezTo>
                  <a:pt x="187310" y="100013"/>
                  <a:pt x="205270" y="100013"/>
                  <a:pt x="222612" y="101262"/>
                </a:cubicBezTo>
                <a:close/>
                <a:moveTo>
                  <a:pt x="1069124" y="11113"/>
                </a:moveTo>
                <a:cubicBezTo>
                  <a:pt x="1071601" y="12979"/>
                  <a:pt x="1074077" y="14223"/>
                  <a:pt x="1075935" y="16089"/>
                </a:cubicBezTo>
                <a:cubicBezTo>
                  <a:pt x="1092032" y="29772"/>
                  <a:pt x="1105653" y="45943"/>
                  <a:pt x="1116178" y="63980"/>
                </a:cubicBezTo>
                <a:cubicBezTo>
                  <a:pt x="1121750" y="73932"/>
                  <a:pt x="1124227" y="83884"/>
                  <a:pt x="1124227" y="95079"/>
                </a:cubicBezTo>
                <a:cubicBezTo>
                  <a:pt x="1124846" y="118714"/>
                  <a:pt x="1123608" y="141727"/>
                  <a:pt x="1117417" y="164118"/>
                </a:cubicBezTo>
                <a:cubicBezTo>
                  <a:pt x="1116178" y="169093"/>
                  <a:pt x="1113702" y="173447"/>
                  <a:pt x="1111844" y="177801"/>
                </a:cubicBezTo>
                <a:cubicBezTo>
                  <a:pt x="1110606" y="177801"/>
                  <a:pt x="1109987" y="177801"/>
                  <a:pt x="1109368" y="177801"/>
                </a:cubicBezTo>
                <a:cubicBezTo>
                  <a:pt x="1106891" y="173447"/>
                  <a:pt x="1103796" y="169715"/>
                  <a:pt x="1101938" y="165362"/>
                </a:cubicBezTo>
                <a:cubicBezTo>
                  <a:pt x="1094509" y="151678"/>
                  <a:pt x="1087698" y="137995"/>
                  <a:pt x="1080269" y="124312"/>
                </a:cubicBezTo>
                <a:cubicBezTo>
                  <a:pt x="1077792" y="119336"/>
                  <a:pt x="1073458" y="114360"/>
                  <a:pt x="1070363" y="109384"/>
                </a:cubicBezTo>
                <a:cubicBezTo>
                  <a:pt x="1068505" y="105652"/>
                  <a:pt x="1067267" y="101921"/>
                  <a:pt x="1066648" y="98189"/>
                </a:cubicBezTo>
                <a:cubicBezTo>
                  <a:pt x="1063552" y="72066"/>
                  <a:pt x="1062933" y="45943"/>
                  <a:pt x="1066029" y="20443"/>
                </a:cubicBezTo>
                <a:cubicBezTo>
                  <a:pt x="1066648" y="17333"/>
                  <a:pt x="1067886" y="14845"/>
                  <a:pt x="1069124" y="11113"/>
                </a:cubicBezTo>
                <a:close/>
                <a:moveTo>
                  <a:pt x="149334" y="11113"/>
                </a:moveTo>
                <a:cubicBezTo>
                  <a:pt x="150567" y="16060"/>
                  <a:pt x="151800" y="20388"/>
                  <a:pt x="152417" y="24098"/>
                </a:cubicBezTo>
                <a:cubicBezTo>
                  <a:pt x="154266" y="48833"/>
                  <a:pt x="154883" y="73567"/>
                  <a:pt x="151184" y="98301"/>
                </a:cubicBezTo>
                <a:cubicBezTo>
                  <a:pt x="149951" y="102629"/>
                  <a:pt x="147485" y="106958"/>
                  <a:pt x="145019" y="111286"/>
                </a:cubicBezTo>
                <a:cubicBezTo>
                  <a:pt x="140703" y="118706"/>
                  <a:pt x="136388" y="125508"/>
                  <a:pt x="132072" y="132928"/>
                </a:cubicBezTo>
                <a:cubicBezTo>
                  <a:pt x="125907" y="144677"/>
                  <a:pt x="120359" y="155807"/>
                  <a:pt x="114194" y="166938"/>
                </a:cubicBezTo>
                <a:cubicBezTo>
                  <a:pt x="112961" y="170648"/>
                  <a:pt x="110495" y="173121"/>
                  <a:pt x="108645" y="176213"/>
                </a:cubicBezTo>
                <a:cubicBezTo>
                  <a:pt x="107412" y="176213"/>
                  <a:pt x="106796" y="176213"/>
                  <a:pt x="105563" y="176213"/>
                </a:cubicBezTo>
                <a:cubicBezTo>
                  <a:pt x="103713" y="170648"/>
                  <a:pt x="100631" y="165701"/>
                  <a:pt x="99398" y="159518"/>
                </a:cubicBezTo>
                <a:cubicBezTo>
                  <a:pt x="94466" y="134783"/>
                  <a:pt x="91383" y="110049"/>
                  <a:pt x="94466" y="84697"/>
                </a:cubicBezTo>
                <a:cubicBezTo>
                  <a:pt x="95699" y="77895"/>
                  <a:pt x="98165" y="71093"/>
                  <a:pt x="101247" y="64910"/>
                </a:cubicBezTo>
                <a:cubicBezTo>
                  <a:pt x="111111" y="46359"/>
                  <a:pt x="125291" y="30282"/>
                  <a:pt x="141320" y="16678"/>
                </a:cubicBezTo>
                <a:cubicBezTo>
                  <a:pt x="143169" y="14823"/>
                  <a:pt x="145635" y="13586"/>
                  <a:pt x="149334" y="11113"/>
                </a:cubicBezTo>
                <a:close/>
                <a:moveTo>
                  <a:pt x="970191" y="0"/>
                </a:moveTo>
                <a:cubicBezTo>
                  <a:pt x="972656" y="0"/>
                  <a:pt x="975738" y="0"/>
                  <a:pt x="978204" y="0"/>
                </a:cubicBezTo>
                <a:cubicBezTo>
                  <a:pt x="985601" y="1258"/>
                  <a:pt x="992382" y="1888"/>
                  <a:pt x="999163" y="3146"/>
                </a:cubicBezTo>
                <a:cubicBezTo>
                  <a:pt x="1017039" y="6921"/>
                  <a:pt x="1030600" y="16988"/>
                  <a:pt x="1041696" y="30831"/>
                </a:cubicBezTo>
                <a:cubicBezTo>
                  <a:pt x="1048477" y="39010"/>
                  <a:pt x="1052792" y="49077"/>
                  <a:pt x="1052792" y="59774"/>
                </a:cubicBezTo>
                <a:cubicBezTo>
                  <a:pt x="1053408" y="74245"/>
                  <a:pt x="1052792" y="88717"/>
                  <a:pt x="1052792" y="103188"/>
                </a:cubicBezTo>
                <a:cubicBezTo>
                  <a:pt x="1040463" y="99413"/>
                  <a:pt x="1027518" y="95638"/>
                  <a:pt x="1013957" y="92492"/>
                </a:cubicBezTo>
                <a:cubicBezTo>
                  <a:pt x="1005943" y="90604"/>
                  <a:pt x="997313" y="89346"/>
                  <a:pt x="988683" y="89346"/>
                </a:cubicBezTo>
                <a:cubicBezTo>
                  <a:pt x="983752" y="89346"/>
                  <a:pt x="980670" y="87458"/>
                  <a:pt x="980053" y="83054"/>
                </a:cubicBezTo>
                <a:cubicBezTo>
                  <a:pt x="978204" y="75503"/>
                  <a:pt x="976971" y="68582"/>
                  <a:pt x="975122" y="61032"/>
                </a:cubicBezTo>
                <a:cubicBezTo>
                  <a:pt x="972040" y="51594"/>
                  <a:pt x="969574" y="42156"/>
                  <a:pt x="965259" y="33347"/>
                </a:cubicBezTo>
                <a:cubicBezTo>
                  <a:pt x="960328" y="23280"/>
                  <a:pt x="952314" y="16359"/>
                  <a:pt x="942451" y="11955"/>
                </a:cubicBezTo>
                <a:cubicBezTo>
                  <a:pt x="941219" y="10696"/>
                  <a:pt x="939369" y="10067"/>
                  <a:pt x="938136" y="9438"/>
                </a:cubicBezTo>
                <a:cubicBezTo>
                  <a:pt x="938136" y="9438"/>
                  <a:pt x="938136" y="8809"/>
                  <a:pt x="937520" y="8180"/>
                </a:cubicBezTo>
                <a:cubicBezTo>
                  <a:pt x="947383" y="1258"/>
                  <a:pt x="959095" y="1888"/>
                  <a:pt x="970191" y="0"/>
                </a:cubicBezTo>
                <a:close/>
                <a:moveTo>
                  <a:pt x="232637" y="0"/>
                </a:moveTo>
                <a:cubicBezTo>
                  <a:pt x="240117" y="0"/>
                  <a:pt x="248221" y="0"/>
                  <a:pt x="256325" y="0"/>
                </a:cubicBezTo>
                <a:cubicBezTo>
                  <a:pt x="262559" y="1258"/>
                  <a:pt x="268169" y="2517"/>
                  <a:pt x="274403" y="3775"/>
                </a:cubicBezTo>
                <a:cubicBezTo>
                  <a:pt x="276896" y="4404"/>
                  <a:pt x="278766" y="6292"/>
                  <a:pt x="281883" y="7550"/>
                </a:cubicBezTo>
                <a:cubicBezTo>
                  <a:pt x="280636" y="8809"/>
                  <a:pt x="280013" y="9438"/>
                  <a:pt x="279390" y="9438"/>
                </a:cubicBezTo>
                <a:cubicBezTo>
                  <a:pt x="260689" y="17617"/>
                  <a:pt x="250715" y="32718"/>
                  <a:pt x="245728" y="51594"/>
                </a:cubicBezTo>
                <a:cubicBezTo>
                  <a:pt x="243234" y="60403"/>
                  <a:pt x="241988" y="69211"/>
                  <a:pt x="239494" y="78020"/>
                </a:cubicBezTo>
                <a:cubicBezTo>
                  <a:pt x="237001" y="88087"/>
                  <a:pt x="236377" y="86829"/>
                  <a:pt x="226403" y="88717"/>
                </a:cubicBezTo>
                <a:cubicBezTo>
                  <a:pt x="209573" y="91233"/>
                  <a:pt x="192742" y="95638"/>
                  <a:pt x="175911" y="99413"/>
                </a:cubicBezTo>
                <a:cubicBezTo>
                  <a:pt x="172171" y="100042"/>
                  <a:pt x="168430" y="101930"/>
                  <a:pt x="163443" y="103188"/>
                </a:cubicBezTo>
                <a:cubicBezTo>
                  <a:pt x="164067" y="85571"/>
                  <a:pt x="162820" y="67953"/>
                  <a:pt x="165937" y="50965"/>
                </a:cubicBezTo>
                <a:cubicBezTo>
                  <a:pt x="170300" y="28314"/>
                  <a:pt x="187755" y="14472"/>
                  <a:pt x="208326" y="6292"/>
                </a:cubicBezTo>
                <a:cubicBezTo>
                  <a:pt x="215806" y="3146"/>
                  <a:pt x="224533" y="1888"/>
                  <a:pt x="232637" y="0"/>
                </a:cubicBezTo>
                <a:close/>
              </a:path>
            </a:pathLst>
          </a:custGeom>
          <a:gradFill flip="none" rotWithShape="1">
            <a:gsLst>
              <a:gs pos="67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94494" y="2957067"/>
            <a:ext cx="2368612" cy="7064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1673B"/>
              </a:buClr>
              <a:buSzTx/>
              <a:buFontTx/>
              <a:buNone/>
              <a:defRPr kumimoji="0" sz="1600" b="0" i="0" u="none" strike="noStrike" cap="none" spc="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defRPr>
            </a:lvl1pPr>
          </a:lstStyle>
          <a:p>
            <a:r>
              <a:rPr lang="zh-CN" altLang="zh-CN" dirty="0"/>
              <a:t>国家级大学生</a:t>
            </a:r>
            <a:endParaRPr lang="en-US" altLang="zh-CN" dirty="0"/>
          </a:p>
          <a:p>
            <a:r>
              <a:rPr lang="zh-CN" altLang="zh-CN" dirty="0"/>
              <a:t>创新创业</a:t>
            </a:r>
            <a:r>
              <a:rPr lang="zh-CN" altLang="en-US" dirty="0"/>
              <a:t>大赛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1970739" y="1743716"/>
            <a:ext cx="11660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2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一等奖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1274875" y="2400927"/>
            <a:ext cx="2663600" cy="503849"/>
            <a:chOff x="667960" y="754954"/>
            <a:chExt cx="4211448" cy="4211442"/>
          </a:xfrm>
        </p:grpSpPr>
        <p:sp>
          <p:nvSpPr>
            <p:cNvPr id="9" name="椭圆 8"/>
            <p:cNvSpPr/>
            <p:nvPr/>
          </p:nvSpPr>
          <p:spPr>
            <a:xfrm>
              <a:off x="667960" y="754954"/>
              <a:ext cx="4211448" cy="4211442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0"/>
                  </a:srgbClr>
                </a:gs>
                <a:gs pos="100000">
                  <a:schemeClr val="accent1">
                    <a:alpha val="1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068622" y="837545"/>
              <a:ext cx="3425050" cy="3425049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任意多边形: 形状 60"/>
          <p:cNvSpPr/>
          <p:nvPr/>
        </p:nvSpPr>
        <p:spPr bwMode="auto">
          <a:xfrm>
            <a:off x="5200726" y="1436483"/>
            <a:ext cx="1676324" cy="1246478"/>
          </a:xfrm>
          <a:custGeom>
            <a:avLst/>
            <a:gdLst>
              <a:gd name="connsiteX0" fmla="*/ 607497 w 1216921"/>
              <a:gd name="connsiteY0" fmla="*/ 830263 h 904876"/>
              <a:gd name="connsiteX1" fmla="*/ 608731 w 1216921"/>
              <a:gd name="connsiteY1" fmla="*/ 830263 h 904876"/>
              <a:gd name="connsiteX2" fmla="*/ 616140 w 1216921"/>
              <a:gd name="connsiteY2" fmla="*/ 853269 h 904876"/>
              <a:gd name="connsiteX3" fmla="*/ 622313 w 1216921"/>
              <a:gd name="connsiteY3" fmla="*/ 857621 h 904876"/>
              <a:gd name="connsiteX4" fmla="*/ 647008 w 1216921"/>
              <a:gd name="connsiteY4" fmla="*/ 858865 h 904876"/>
              <a:gd name="connsiteX5" fmla="*/ 629104 w 1216921"/>
              <a:gd name="connsiteY5" fmla="*/ 872544 h 904876"/>
              <a:gd name="connsiteX6" fmla="*/ 626018 w 1216921"/>
              <a:gd name="connsiteY6" fmla="*/ 883114 h 904876"/>
              <a:gd name="connsiteX7" fmla="*/ 631574 w 1216921"/>
              <a:gd name="connsiteY7" fmla="*/ 904876 h 904876"/>
              <a:gd name="connsiteX8" fmla="*/ 616757 w 1216921"/>
              <a:gd name="connsiteY8" fmla="*/ 894306 h 904876"/>
              <a:gd name="connsiteX9" fmla="*/ 599471 w 1216921"/>
              <a:gd name="connsiteY9" fmla="*/ 894306 h 904876"/>
              <a:gd name="connsiteX10" fmla="*/ 583419 w 1216921"/>
              <a:gd name="connsiteY10" fmla="*/ 904254 h 904876"/>
              <a:gd name="connsiteX11" fmla="*/ 591445 w 1216921"/>
              <a:gd name="connsiteY11" fmla="*/ 880627 h 904876"/>
              <a:gd name="connsiteX12" fmla="*/ 588976 w 1216921"/>
              <a:gd name="connsiteY12" fmla="*/ 873787 h 904876"/>
              <a:gd name="connsiteX13" fmla="*/ 569220 w 1216921"/>
              <a:gd name="connsiteY13" fmla="*/ 857621 h 904876"/>
              <a:gd name="connsiteX14" fmla="*/ 591445 w 1216921"/>
              <a:gd name="connsiteY14" fmla="*/ 858243 h 904876"/>
              <a:gd name="connsiteX15" fmla="*/ 600706 w 1216921"/>
              <a:gd name="connsiteY15" fmla="*/ 850782 h 904876"/>
              <a:gd name="connsiteX16" fmla="*/ 607497 w 1216921"/>
              <a:gd name="connsiteY16" fmla="*/ 830263 h 904876"/>
              <a:gd name="connsiteX17" fmla="*/ 691458 w 1216921"/>
              <a:gd name="connsiteY17" fmla="*/ 828675 h 904876"/>
              <a:gd name="connsiteX18" fmla="*/ 696408 w 1216921"/>
              <a:gd name="connsiteY18" fmla="*/ 844189 h 904876"/>
              <a:gd name="connsiteX19" fmla="*/ 710023 w 1216921"/>
              <a:gd name="connsiteY19" fmla="*/ 854119 h 904876"/>
              <a:gd name="connsiteX20" fmla="*/ 727970 w 1216921"/>
              <a:gd name="connsiteY20" fmla="*/ 854119 h 904876"/>
              <a:gd name="connsiteX21" fmla="*/ 708786 w 1216921"/>
              <a:gd name="connsiteY21" fmla="*/ 867771 h 904876"/>
              <a:gd name="connsiteX22" fmla="*/ 706310 w 1216921"/>
              <a:gd name="connsiteY22" fmla="*/ 875218 h 904876"/>
              <a:gd name="connsiteX23" fmla="*/ 713118 w 1216921"/>
              <a:gd name="connsiteY23" fmla="*/ 895697 h 904876"/>
              <a:gd name="connsiteX24" fmla="*/ 711880 w 1216921"/>
              <a:gd name="connsiteY24" fmla="*/ 896938 h 904876"/>
              <a:gd name="connsiteX25" fmla="*/ 694552 w 1216921"/>
              <a:gd name="connsiteY25" fmla="*/ 883906 h 904876"/>
              <a:gd name="connsiteX26" fmla="*/ 685888 w 1216921"/>
              <a:gd name="connsiteY26" fmla="*/ 884527 h 904876"/>
              <a:gd name="connsiteX27" fmla="*/ 667941 w 1216921"/>
              <a:gd name="connsiteY27" fmla="*/ 896317 h 904876"/>
              <a:gd name="connsiteX28" fmla="*/ 674748 w 1216921"/>
              <a:gd name="connsiteY28" fmla="*/ 875839 h 904876"/>
              <a:gd name="connsiteX29" fmla="*/ 671654 w 1216921"/>
              <a:gd name="connsiteY29" fmla="*/ 867771 h 904876"/>
              <a:gd name="connsiteX30" fmla="*/ 654945 w 1216921"/>
              <a:gd name="connsiteY30" fmla="*/ 854119 h 904876"/>
              <a:gd name="connsiteX31" fmla="*/ 677224 w 1216921"/>
              <a:gd name="connsiteY31" fmla="*/ 854119 h 904876"/>
              <a:gd name="connsiteX32" fmla="*/ 682794 w 1216921"/>
              <a:gd name="connsiteY32" fmla="*/ 849775 h 904876"/>
              <a:gd name="connsiteX33" fmla="*/ 691458 w 1216921"/>
              <a:gd name="connsiteY33" fmla="*/ 828675 h 904876"/>
              <a:gd name="connsiteX34" fmla="*/ 526180 w 1216921"/>
              <a:gd name="connsiteY34" fmla="*/ 828675 h 904876"/>
              <a:gd name="connsiteX35" fmla="*/ 531722 w 1216921"/>
              <a:gd name="connsiteY35" fmla="*/ 846510 h 904876"/>
              <a:gd name="connsiteX36" fmla="*/ 541576 w 1216921"/>
              <a:gd name="connsiteY36" fmla="*/ 853889 h 904876"/>
              <a:gd name="connsiteX37" fmla="*/ 561283 w 1216921"/>
              <a:gd name="connsiteY37" fmla="*/ 855119 h 904876"/>
              <a:gd name="connsiteX38" fmla="*/ 543424 w 1216921"/>
              <a:gd name="connsiteY38" fmla="*/ 868034 h 904876"/>
              <a:gd name="connsiteX39" fmla="*/ 540960 w 1216921"/>
              <a:gd name="connsiteY39" fmla="*/ 875414 h 904876"/>
              <a:gd name="connsiteX40" fmla="*/ 547119 w 1216921"/>
              <a:gd name="connsiteY40" fmla="*/ 896938 h 904876"/>
              <a:gd name="connsiteX41" fmla="*/ 529875 w 1216921"/>
              <a:gd name="connsiteY41" fmla="*/ 884023 h 904876"/>
              <a:gd name="connsiteX42" fmla="*/ 521253 w 1216921"/>
              <a:gd name="connsiteY42" fmla="*/ 884023 h 904876"/>
              <a:gd name="connsiteX43" fmla="*/ 502778 w 1216921"/>
              <a:gd name="connsiteY43" fmla="*/ 895708 h 904876"/>
              <a:gd name="connsiteX44" fmla="*/ 509552 w 1216921"/>
              <a:gd name="connsiteY44" fmla="*/ 876029 h 904876"/>
              <a:gd name="connsiteX45" fmla="*/ 507089 w 1216921"/>
              <a:gd name="connsiteY45" fmla="*/ 867419 h 904876"/>
              <a:gd name="connsiteX46" fmla="*/ 489845 w 1216921"/>
              <a:gd name="connsiteY46" fmla="*/ 855119 h 904876"/>
              <a:gd name="connsiteX47" fmla="*/ 489845 w 1216921"/>
              <a:gd name="connsiteY47" fmla="*/ 853889 h 904876"/>
              <a:gd name="connsiteX48" fmla="*/ 512015 w 1216921"/>
              <a:gd name="connsiteY48" fmla="*/ 853889 h 904876"/>
              <a:gd name="connsiteX49" fmla="*/ 518174 w 1216921"/>
              <a:gd name="connsiteY49" fmla="*/ 849584 h 904876"/>
              <a:gd name="connsiteX50" fmla="*/ 526180 w 1216921"/>
              <a:gd name="connsiteY50" fmla="*/ 828675 h 904876"/>
              <a:gd name="connsiteX51" fmla="*/ 448600 w 1216921"/>
              <a:gd name="connsiteY51" fmla="*/ 817563 h 904876"/>
              <a:gd name="connsiteX52" fmla="*/ 450469 w 1216921"/>
              <a:gd name="connsiteY52" fmla="*/ 817563 h 904876"/>
              <a:gd name="connsiteX53" fmla="*/ 456077 w 1216921"/>
              <a:gd name="connsiteY53" fmla="*/ 835953 h 904876"/>
              <a:gd name="connsiteX54" fmla="*/ 462309 w 1216921"/>
              <a:gd name="connsiteY54" fmla="*/ 840244 h 904876"/>
              <a:gd name="connsiteX55" fmla="*/ 483495 w 1216921"/>
              <a:gd name="connsiteY55" fmla="*/ 840244 h 904876"/>
              <a:gd name="connsiteX56" fmla="*/ 467917 w 1216921"/>
              <a:gd name="connsiteY56" fmla="*/ 851278 h 904876"/>
              <a:gd name="connsiteX57" fmla="*/ 464801 w 1216921"/>
              <a:gd name="connsiteY57" fmla="*/ 861699 h 904876"/>
              <a:gd name="connsiteX58" fmla="*/ 470409 w 1216921"/>
              <a:gd name="connsiteY58" fmla="*/ 879476 h 904876"/>
              <a:gd name="connsiteX59" fmla="*/ 449223 w 1216921"/>
              <a:gd name="connsiteY59" fmla="*/ 864764 h 904876"/>
              <a:gd name="connsiteX60" fmla="*/ 429906 w 1216921"/>
              <a:gd name="connsiteY60" fmla="*/ 878863 h 904876"/>
              <a:gd name="connsiteX61" fmla="*/ 428660 w 1216921"/>
              <a:gd name="connsiteY61" fmla="*/ 878250 h 904876"/>
              <a:gd name="connsiteX62" fmla="*/ 434891 w 1216921"/>
              <a:gd name="connsiteY62" fmla="*/ 859860 h 904876"/>
              <a:gd name="connsiteX63" fmla="*/ 432398 w 1216921"/>
              <a:gd name="connsiteY63" fmla="*/ 852504 h 904876"/>
              <a:gd name="connsiteX64" fmla="*/ 416820 w 1216921"/>
              <a:gd name="connsiteY64" fmla="*/ 840244 h 904876"/>
              <a:gd name="connsiteX65" fmla="*/ 436137 w 1216921"/>
              <a:gd name="connsiteY65" fmla="*/ 840244 h 904876"/>
              <a:gd name="connsiteX66" fmla="*/ 442992 w 1216921"/>
              <a:gd name="connsiteY66" fmla="*/ 835340 h 904876"/>
              <a:gd name="connsiteX67" fmla="*/ 448600 w 1216921"/>
              <a:gd name="connsiteY67" fmla="*/ 817563 h 904876"/>
              <a:gd name="connsiteX68" fmla="*/ 766864 w 1216921"/>
              <a:gd name="connsiteY68" fmla="*/ 814388 h 904876"/>
              <a:gd name="connsiteX69" fmla="*/ 773123 w 1216921"/>
              <a:gd name="connsiteY69" fmla="*/ 834415 h 904876"/>
              <a:gd name="connsiteX70" fmla="*/ 780007 w 1216921"/>
              <a:gd name="connsiteY70" fmla="*/ 839422 h 904876"/>
              <a:gd name="connsiteX71" fmla="*/ 799408 w 1216921"/>
              <a:gd name="connsiteY71" fmla="*/ 840674 h 904876"/>
              <a:gd name="connsiteX72" fmla="*/ 784388 w 1216921"/>
              <a:gd name="connsiteY72" fmla="*/ 851939 h 904876"/>
              <a:gd name="connsiteX73" fmla="*/ 781884 w 1216921"/>
              <a:gd name="connsiteY73" fmla="*/ 860075 h 904876"/>
              <a:gd name="connsiteX74" fmla="*/ 788143 w 1216921"/>
              <a:gd name="connsiteY74" fmla="*/ 879476 h 904876"/>
              <a:gd name="connsiteX75" fmla="*/ 770619 w 1216921"/>
              <a:gd name="connsiteY75" fmla="*/ 866959 h 904876"/>
              <a:gd name="connsiteX76" fmla="*/ 763109 w 1216921"/>
              <a:gd name="connsiteY76" fmla="*/ 866959 h 904876"/>
              <a:gd name="connsiteX77" fmla="*/ 746837 w 1216921"/>
              <a:gd name="connsiteY77" fmla="*/ 878850 h 904876"/>
              <a:gd name="connsiteX78" fmla="*/ 746211 w 1216921"/>
              <a:gd name="connsiteY78" fmla="*/ 878224 h 904876"/>
              <a:gd name="connsiteX79" fmla="*/ 751218 w 1216921"/>
              <a:gd name="connsiteY79" fmla="*/ 861952 h 904876"/>
              <a:gd name="connsiteX80" fmla="*/ 748089 w 1216921"/>
              <a:gd name="connsiteY80" fmla="*/ 850687 h 904876"/>
              <a:gd name="connsiteX81" fmla="*/ 734320 w 1216921"/>
              <a:gd name="connsiteY81" fmla="*/ 839422 h 904876"/>
              <a:gd name="connsiteX82" fmla="*/ 752470 w 1216921"/>
              <a:gd name="connsiteY82" fmla="*/ 839422 h 904876"/>
              <a:gd name="connsiteX83" fmla="*/ 760606 w 1216921"/>
              <a:gd name="connsiteY83" fmla="*/ 833789 h 904876"/>
              <a:gd name="connsiteX84" fmla="*/ 766864 w 1216921"/>
              <a:gd name="connsiteY84" fmla="*/ 814388 h 904876"/>
              <a:gd name="connsiteX85" fmla="*/ 837995 w 1216921"/>
              <a:gd name="connsiteY85" fmla="*/ 790575 h 904876"/>
              <a:gd name="connsiteX86" fmla="*/ 842899 w 1216921"/>
              <a:gd name="connsiteY86" fmla="*/ 806197 h 904876"/>
              <a:gd name="connsiteX87" fmla="*/ 851481 w 1216921"/>
              <a:gd name="connsiteY87" fmla="*/ 812446 h 904876"/>
              <a:gd name="connsiteX88" fmla="*/ 869258 w 1216921"/>
              <a:gd name="connsiteY88" fmla="*/ 812446 h 904876"/>
              <a:gd name="connsiteX89" fmla="*/ 853320 w 1216921"/>
              <a:gd name="connsiteY89" fmla="*/ 823693 h 904876"/>
              <a:gd name="connsiteX90" fmla="*/ 850868 w 1216921"/>
              <a:gd name="connsiteY90" fmla="*/ 831192 h 904876"/>
              <a:gd name="connsiteX91" fmla="*/ 855772 w 1216921"/>
              <a:gd name="connsiteY91" fmla="*/ 849313 h 904876"/>
              <a:gd name="connsiteX92" fmla="*/ 840447 w 1216921"/>
              <a:gd name="connsiteY92" fmla="*/ 838065 h 904876"/>
              <a:gd name="connsiteX93" fmla="*/ 834317 w 1216921"/>
              <a:gd name="connsiteY93" fmla="*/ 838065 h 904876"/>
              <a:gd name="connsiteX94" fmla="*/ 818379 w 1216921"/>
              <a:gd name="connsiteY94" fmla="*/ 848688 h 904876"/>
              <a:gd name="connsiteX95" fmla="*/ 823283 w 1216921"/>
              <a:gd name="connsiteY95" fmla="*/ 831817 h 904876"/>
              <a:gd name="connsiteX96" fmla="*/ 820831 w 1216921"/>
              <a:gd name="connsiteY96" fmla="*/ 823693 h 904876"/>
              <a:gd name="connsiteX97" fmla="*/ 807345 w 1216921"/>
              <a:gd name="connsiteY97" fmla="*/ 813695 h 904876"/>
              <a:gd name="connsiteX98" fmla="*/ 807345 w 1216921"/>
              <a:gd name="connsiteY98" fmla="*/ 812446 h 904876"/>
              <a:gd name="connsiteX99" fmla="*/ 825735 w 1216921"/>
              <a:gd name="connsiteY99" fmla="*/ 812446 h 904876"/>
              <a:gd name="connsiteX100" fmla="*/ 831252 w 1216921"/>
              <a:gd name="connsiteY100" fmla="*/ 808071 h 904876"/>
              <a:gd name="connsiteX101" fmla="*/ 837995 w 1216921"/>
              <a:gd name="connsiteY101" fmla="*/ 790575 h 904876"/>
              <a:gd name="connsiteX102" fmla="*/ 379202 w 1216921"/>
              <a:gd name="connsiteY102" fmla="*/ 788988 h 904876"/>
              <a:gd name="connsiteX103" fmla="*/ 384830 w 1216921"/>
              <a:gd name="connsiteY103" fmla="*/ 806499 h 904876"/>
              <a:gd name="connsiteX104" fmla="*/ 392960 w 1216921"/>
              <a:gd name="connsiteY104" fmla="*/ 812753 h 904876"/>
              <a:gd name="connsiteX105" fmla="*/ 410471 w 1216921"/>
              <a:gd name="connsiteY105" fmla="*/ 813378 h 904876"/>
              <a:gd name="connsiteX106" fmla="*/ 396087 w 1216921"/>
              <a:gd name="connsiteY106" fmla="*/ 824010 h 904876"/>
              <a:gd name="connsiteX107" fmla="*/ 393586 w 1216921"/>
              <a:gd name="connsiteY107" fmla="*/ 832140 h 904876"/>
              <a:gd name="connsiteX108" fmla="*/ 399214 w 1216921"/>
              <a:gd name="connsiteY108" fmla="*/ 849025 h 904876"/>
              <a:gd name="connsiteX109" fmla="*/ 397963 w 1216921"/>
              <a:gd name="connsiteY109" fmla="*/ 850276 h 904876"/>
              <a:gd name="connsiteX110" fmla="*/ 379202 w 1216921"/>
              <a:gd name="connsiteY110" fmla="*/ 836517 h 904876"/>
              <a:gd name="connsiteX111" fmla="*/ 359190 w 1216921"/>
              <a:gd name="connsiteY111" fmla="*/ 850901 h 904876"/>
              <a:gd name="connsiteX112" fmla="*/ 365443 w 1216921"/>
              <a:gd name="connsiteY112" fmla="*/ 831514 h 904876"/>
              <a:gd name="connsiteX113" fmla="*/ 363567 w 1216921"/>
              <a:gd name="connsiteY113" fmla="*/ 824635 h 904876"/>
              <a:gd name="connsiteX114" fmla="*/ 348558 w 1216921"/>
              <a:gd name="connsiteY114" fmla="*/ 812753 h 904876"/>
              <a:gd name="connsiteX115" fmla="*/ 367320 w 1216921"/>
              <a:gd name="connsiteY115" fmla="*/ 812753 h 904876"/>
              <a:gd name="connsiteX116" fmla="*/ 372948 w 1216921"/>
              <a:gd name="connsiteY116" fmla="*/ 808375 h 904876"/>
              <a:gd name="connsiteX117" fmla="*/ 379202 w 1216921"/>
              <a:gd name="connsiteY117" fmla="*/ 788988 h 904876"/>
              <a:gd name="connsiteX118" fmla="*/ 905463 w 1216921"/>
              <a:gd name="connsiteY118" fmla="*/ 749300 h 904876"/>
              <a:gd name="connsiteX119" fmla="*/ 911608 w 1216921"/>
              <a:gd name="connsiteY119" fmla="*/ 767421 h 904876"/>
              <a:gd name="connsiteX120" fmla="*/ 916524 w 1216921"/>
              <a:gd name="connsiteY120" fmla="*/ 771795 h 904876"/>
              <a:gd name="connsiteX121" fmla="*/ 934345 w 1216921"/>
              <a:gd name="connsiteY121" fmla="*/ 773045 h 904876"/>
              <a:gd name="connsiteX122" fmla="*/ 920826 w 1216921"/>
              <a:gd name="connsiteY122" fmla="*/ 782418 h 904876"/>
              <a:gd name="connsiteX123" fmla="*/ 918368 w 1216921"/>
              <a:gd name="connsiteY123" fmla="*/ 789917 h 904876"/>
              <a:gd name="connsiteX124" fmla="*/ 923898 w 1216921"/>
              <a:gd name="connsiteY124" fmla="*/ 808038 h 904876"/>
              <a:gd name="connsiteX125" fmla="*/ 908535 w 1216921"/>
              <a:gd name="connsiteY125" fmla="*/ 796790 h 904876"/>
              <a:gd name="connsiteX126" fmla="*/ 902390 w 1216921"/>
              <a:gd name="connsiteY126" fmla="*/ 796790 h 904876"/>
              <a:gd name="connsiteX127" fmla="*/ 888256 w 1216921"/>
              <a:gd name="connsiteY127" fmla="*/ 806788 h 904876"/>
              <a:gd name="connsiteX128" fmla="*/ 887027 w 1216921"/>
              <a:gd name="connsiteY128" fmla="*/ 806163 h 904876"/>
              <a:gd name="connsiteX129" fmla="*/ 891943 w 1216921"/>
              <a:gd name="connsiteY129" fmla="*/ 791167 h 904876"/>
              <a:gd name="connsiteX130" fmla="*/ 888871 w 1216921"/>
              <a:gd name="connsiteY130" fmla="*/ 781793 h 904876"/>
              <a:gd name="connsiteX131" fmla="*/ 877195 w 1216921"/>
              <a:gd name="connsiteY131" fmla="*/ 771795 h 904876"/>
              <a:gd name="connsiteX132" fmla="*/ 892558 w 1216921"/>
              <a:gd name="connsiteY132" fmla="*/ 771795 h 904876"/>
              <a:gd name="connsiteX133" fmla="*/ 899932 w 1216921"/>
              <a:gd name="connsiteY133" fmla="*/ 766796 h 904876"/>
              <a:gd name="connsiteX134" fmla="*/ 905463 w 1216921"/>
              <a:gd name="connsiteY134" fmla="*/ 749300 h 904876"/>
              <a:gd name="connsiteX135" fmla="*/ 312045 w 1216921"/>
              <a:gd name="connsiteY135" fmla="*/ 749300 h 904876"/>
              <a:gd name="connsiteX136" fmla="*/ 316301 w 1216921"/>
              <a:gd name="connsiteY136" fmla="*/ 763047 h 904876"/>
              <a:gd name="connsiteX137" fmla="*/ 327852 w 1216921"/>
              <a:gd name="connsiteY137" fmla="*/ 771171 h 904876"/>
              <a:gd name="connsiteX138" fmla="*/ 340620 w 1216921"/>
              <a:gd name="connsiteY138" fmla="*/ 772420 h 904876"/>
              <a:gd name="connsiteX139" fmla="*/ 326637 w 1216921"/>
              <a:gd name="connsiteY139" fmla="*/ 783043 h 904876"/>
              <a:gd name="connsiteX140" fmla="*/ 324205 w 1216921"/>
              <a:gd name="connsiteY140" fmla="*/ 789292 h 904876"/>
              <a:gd name="connsiteX141" fmla="*/ 330284 w 1216921"/>
              <a:gd name="connsiteY141" fmla="*/ 808038 h 904876"/>
              <a:gd name="connsiteX142" fmla="*/ 312045 w 1216921"/>
              <a:gd name="connsiteY142" fmla="*/ 794291 h 904876"/>
              <a:gd name="connsiteX143" fmla="*/ 293198 w 1216921"/>
              <a:gd name="connsiteY143" fmla="*/ 807413 h 904876"/>
              <a:gd name="connsiteX144" fmla="*/ 299885 w 1216921"/>
              <a:gd name="connsiteY144" fmla="*/ 785543 h 904876"/>
              <a:gd name="connsiteX145" fmla="*/ 283470 w 1216921"/>
              <a:gd name="connsiteY145" fmla="*/ 772420 h 904876"/>
              <a:gd name="connsiteX146" fmla="*/ 283470 w 1216921"/>
              <a:gd name="connsiteY146" fmla="*/ 771171 h 904876"/>
              <a:gd name="connsiteX147" fmla="*/ 299885 w 1216921"/>
              <a:gd name="connsiteY147" fmla="*/ 771795 h 904876"/>
              <a:gd name="connsiteX148" fmla="*/ 305965 w 1216921"/>
              <a:gd name="connsiteY148" fmla="*/ 766796 h 904876"/>
              <a:gd name="connsiteX149" fmla="*/ 312045 w 1216921"/>
              <a:gd name="connsiteY149" fmla="*/ 749300 h 904876"/>
              <a:gd name="connsiteX150" fmla="*/ 1107383 w 1216921"/>
              <a:gd name="connsiteY150" fmla="*/ 674688 h 904876"/>
              <a:gd name="connsiteX151" fmla="*/ 1102441 w 1216921"/>
              <a:gd name="connsiteY151" fmla="*/ 685313 h 904876"/>
              <a:gd name="connsiteX152" fmla="*/ 1053023 w 1216921"/>
              <a:gd name="connsiteY152" fmla="*/ 737813 h 904876"/>
              <a:gd name="connsiteX153" fmla="*/ 997427 w 1216921"/>
              <a:gd name="connsiteY153" fmla="*/ 754063 h 904876"/>
              <a:gd name="connsiteX154" fmla="*/ 959745 w 1216921"/>
              <a:gd name="connsiteY154" fmla="*/ 749688 h 904876"/>
              <a:gd name="connsiteX155" fmla="*/ 972717 w 1216921"/>
              <a:gd name="connsiteY155" fmla="*/ 741563 h 904876"/>
              <a:gd name="connsiteX156" fmla="*/ 1007928 w 1216921"/>
              <a:gd name="connsiteY156" fmla="*/ 711563 h 904876"/>
              <a:gd name="connsiteX157" fmla="*/ 1015341 w 1216921"/>
              <a:gd name="connsiteY157" fmla="*/ 699688 h 904876"/>
              <a:gd name="connsiteX158" fmla="*/ 1027078 w 1216921"/>
              <a:gd name="connsiteY158" fmla="*/ 690313 h 904876"/>
              <a:gd name="connsiteX159" fmla="*/ 1093175 w 1216921"/>
              <a:gd name="connsiteY159" fmla="*/ 675938 h 904876"/>
              <a:gd name="connsiteX160" fmla="*/ 1107383 w 1216921"/>
              <a:gd name="connsiteY160" fmla="*/ 674688 h 904876"/>
              <a:gd name="connsiteX161" fmla="*/ 110086 w 1216921"/>
              <a:gd name="connsiteY161" fmla="*/ 674688 h 904876"/>
              <a:gd name="connsiteX162" fmla="*/ 126834 w 1216921"/>
              <a:gd name="connsiteY162" fmla="*/ 676528 h 904876"/>
              <a:gd name="connsiteX163" fmla="*/ 193830 w 1216921"/>
              <a:gd name="connsiteY163" fmla="*/ 691249 h 904876"/>
              <a:gd name="connsiteX164" fmla="*/ 198793 w 1216921"/>
              <a:gd name="connsiteY164" fmla="*/ 694929 h 904876"/>
              <a:gd name="connsiteX165" fmla="*/ 227328 w 1216921"/>
              <a:gd name="connsiteY165" fmla="*/ 729277 h 904876"/>
              <a:gd name="connsiteX166" fmla="*/ 256483 w 1216921"/>
              <a:gd name="connsiteY166" fmla="*/ 749518 h 904876"/>
              <a:gd name="connsiteX167" fmla="*/ 187006 w 1216921"/>
              <a:gd name="connsiteY167" fmla="*/ 748291 h 904876"/>
              <a:gd name="connsiteX168" fmla="*/ 162813 w 1216921"/>
              <a:gd name="connsiteY168" fmla="*/ 736637 h 904876"/>
              <a:gd name="connsiteX169" fmla="*/ 113808 w 1216921"/>
              <a:gd name="connsiteY169" fmla="*/ 685728 h 904876"/>
              <a:gd name="connsiteX170" fmla="*/ 108845 w 1216921"/>
              <a:gd name="connsiteY170" fmla="*/ 676528 h 904876"/>
              <a:gd name="connsiteX171" fmla="*/ 110086 w 1216921"/>
              <a:gd name="connsiteY171" fmla="*/ 674688 h 904876"/>
              <a:gd name="connsiteX172" fmla="*/ 995136 w 1216921"/>
              <a:gd name="connsiteY172" fmla="*/ 600075 h 904876"/>
              <a:gd name="connsiteX173" fmla="*/ 1000641 w 1216921"/>
              <a:gd name="connsiteY173" fmla="*/ 611226 h 904876"/>
              <a:gd name="connsiteX174" fmla="*/ 1004923 w 1216921"/>
              <a:gd name="connsiteY174" fmla="*/ 689904 h 904876"/>
              <a:gd name="connsiteX175" fmla="*/ 1000641 w 1216921"/>
              <a:gd name="connsiteY175" fmla="*/ 701675 h 904876"/>
              <a:gd name="connsiteX176" fmla="*/ 955987 w 1216921"/>
              <a:gd name="connsiteY176" fmla="*/ 746280 h 904876"/>
              <a:gd name="connsiteX177" fmla="*/ 940695 w 1216921"/>
              <a:gd name="connsiteY177" fmla="*/ 752475 h 904876"/>
              <a:gd name="connsiteX178" fmla="*/ 947424 w 1216921"/>
              <a:gd name="connsiteY178" fmla="*/ 709729 h 904876"/>
              <a:gd name="connsiteX179" fmla="*/ 947424 w 1216921"/>
              <a:gd name="connsiteY179" fmla="*/ 659548 h 904876"/>
              <a:gd name="connsiteX180" fmla="*/ 948647 w 1216921"/>
              <a:gd name="connsiteY180" fmla="*/ 652114 h 904876"/>
              <a:gd name="connsiteX181" fmla="*/ 984737 w 1216921"/>
              <a:gd name="connsiteY181" fmla="*/ 606890 h 904876"/>
              <a:gd name="connsiteX182" fmla="*/ 995136 w 1216921"/>
              <a:gd name="connsiteY182" fmla="*/ 600075 h 904876"/>
              <a:gd name="connsiteX183" fmla="*/ 222003 w 1216921"/>
              <a:gd name="connsiteY183" fmla="*/ 598488 h 904876"/>
              <a:gd name="connsiteX184" fmla="*/ 232344 w 1216921"/>
              <a:gd name="connsiteY184" fmla="*/ 605969 h 904876"/>
              <a:gd name="connsiteX185" fmla="*/ 268233 w 1216921"/>
              <a:gd name="connsiteY185" fmla="*/ 651480 h 904876"/>
              <a:gd name="connsiteX186" fmla="*/ 269450 w 1216921"/>
              <a:gd name="connsiteY186" fmla="*/ 655844 h 904876"/>
              <a:gd name="connsiteX187" fmla="*/ 274925 w 1216921"/>
              <a:gd name="connsiteY187" fmla="*/ 746865 h 904876"/>
              <a:gd name="connsiteX188" fmla="*/ 275533 w 1216921"/>
              <a:gd name="connsiteY188" fmla="*/ 749359 h 904876"/>
              <a:gd name="connsiteX189" fmla="*/ 274925 w 1216921"/>
              <a:gd name="connsiteY189" fmla="*/ 752476 h 904876"/>
              <a:gd name="connsiteX190" fmla="*/ 254243 w 1216921"/>
              <a:gd name="connsiteY190" fmla="*/ 741254 h 904876"/>
              <a:gd name="connsiteX191" fmla="*/ 218961 w 1216921"/>
              <a:gd name="connsiteY191" fmla="*/ 705095 h 904876"/>
              <a:gd name="connsiteX192" fmla="*/ 211662 w 1216921"/>
              <a:gd name="connsiteY192" fmla="*/ 682028 h 904876"/>
              <a:gd name="connsiteX193" fmla="*/ 216528 w 1216921"/>
              <a:gd name="connsiteY193" fmla="*/ 610333 h 904876"/>
              <a:gd name="connsiteX194" fmla="*/ 222003 w 1216921"/>
              <a:gd name="connsiteY194" fmla="*/ 598488 h 904876"/>
              <a:gd name="connsiteX195" fmla="*/ 1171408 w 1216921"/>
              <a:gd name="connsiteY195" fmla="*/ 572182 h 904876"/>
              <a:gd name="connsiteX196" fmla="*/ 1170940 w 1216921"/>
              <a:gd name="connsiteY196" fmla="*/ 579928 h 904876"/>
              <a:gd name="connsiteX197" fmla="*/ 1125413 w 1216921"/>
              <a:gd name="connsiteY197" fmla="*/ 652536 h 904876"/>
              <a:gd name="connsiteX198" fmla="*/ 1111692 w 1216921"/>
              <a:gd name="connsiteY198" fmla="*/ 661299 h 904876"/>
              <a:gd name="connsiteX199" fmla="*/ 1034358 w 1216921"/>
              <a:gd name="connsiteY199" fmla="*/ 679451 h 904876"/>
              <a:gd name="connsiteX200" fmla="*/ 1060552 w 1216921"/>
              <a:gd name="connsiteY200" fmla="*/ 650658 h 904876"/>
              <a:gd name="connsiteX201" fmla="*/ 1081133 w 1216921"/>
              <a:gd name="connsiteY201" fmla="*/ 615606 h 904876"/>
              <a:gd name="connsiteX202" fmla="*/ 1085498 w 1216921"/>
              <a:gd name="connsiteY202" fmla="*/ 609973 h 904876"/>
              <a:gd name="connsiteX203" fmla="*/ 1163456 w 1216921"/>
              <a:gd name="connsiteY203" fmla="*/ 572417 h 904876"/>
              <a:gd name="connsiteX204" fmla="*/ 1171408 w 1216921"/>
              <a:gd name="connsiteY204" fmla="*/ 572182 h 904876"/>
              <a:gd name="connsiteX205" fmla="*/ 46933 w 1216921"/>
              <a:gd name="connsiteY205" fmla="*/ 572118 h 904876"/>
              <a:gd name="connsiteX206" fmla="*/ 58053 w 1216921"/>
              <a:gd name="connsiteY206" fmla="*/ 572737 h 904876"/>
              <a:gd name="connsiteX207" fmla="*/ 130331 w 1216921"/>
              <a:gd name="connsiteY207" fmla="*/ 607985 h 904876"/>
              <a:gd name="connsiteX208" fmla="*/ 137744 w 1216921"/>
              <a:gd name="connsiteY208" fmla="*/ 617261 h 904876"/>
              <a:gd name="connsiteX209" fmla="*/ 172956 w 1216921"/>
              <a:gd name="connsiteY209" fmla="*/ 667350 h 904876"/>
              <a:gd name="connsiteX210" fmla="*/ 183458 w 1216921"/>
              <a:gd name="connsiteY210" fmla="*/ 677863 h 904876"/>
              <a:gd name="connsiteX211" fmla="*/ 112416 w 1216921"/>
              <a:gd name="connsiteY211" fmla="*/ 663022 h 904876"/>
              <a:gd name="connsiteX212" fmla="*/ 84616 w 1216921"/>
              <a:gd name="connsiteY212" fmla="*/ 643852 h 904876"/>
              <a:gd name="connsiteX213" fmla="*/ 48169 w 1216921"/>
              <a:gd name="connsiteY213" fmla="*/ 582631 h 904876"/>
              <a:gd name="connsiteX214" fmla="*/ 46933 w 1216921"/>
              <a:gd name="connsiteY214" fmla="*/ 572118 h 904876"/>
              <a:gd name="connsiteX215" fmla="*/ 1040676 w 1216921"/>
              <a:gd name="connsiteY215" fmla="*/ 521453 h 904876"/>
              <a:gd name="connsiteX216" fmla="*/ 1046619 w 1216921"/>
              <a:gd name="connsiteY216" fmla="*/ 527226 h 904876"/>
              <a:gd name="connsiteX217" fmla="*/ 1065513 w 1216921"/>
              <a:gd name="connsiteY217" fmla="*/ 575906 h 904876"/>
              <a:gd name="connsiteX218" fmla="*/ 1025287 w 1216921"/>
              <a:gd name="connsiteY218" fmla="*/ 678881 h 904876"/>
              <a:gd name="connsiteX219" fmla="*/ 1017363 w 1216921"/>
              <a:gd name="connsiteY219" fmla="*/ 682626 h 904876"/>
              <a:gd name="connsiteX220" fmla="*/ 1013097 w 1216921"/>
              <a:gd name="connsiteY220" fmla="*/ 635819 h 904876"/>
              <a:gd name="connsiteX221" fmla="*/ 1006393 w 1216921"/>
              <a:gd name="connsiteY221" fmla="*/ 598373 h 904876"/>
              <a:gd name="connsiteX222" fmla="*/ 1007002 w 1216921"/>
              <a:gd name="connsiteY222" fmla="*/ 590884 h 904876"/>
              <a:gd name="connsiteX223" fmla="*/ 1035648 w 1216921"/>
              <a:gd name="connsiteY223" fmla="*/ 527850 h 904876"/>
              <a:gd name="connsiteX224" fmla="*/ 1040676 w 1216921"/>
              <a:gd name="connsiteY224" fmla="*/ 521453 h 904876"/>
              <a:gd name="connsiteX225" fmla="*/ 177461 w 1216921"/>
              <a:gd name="connsiteY225" fmla="*/ 520700 h 904876"/>
              <a:gd name="connsiteX226" fmla="*/ 181782 w 1216921"/>
              <a:gd name="connsiteY226" fmla="*/ 526915 h 904876"/>
              <a:gd name="connsiteX227" fmla="*/ 210798 w 1216921"/>
              <a:gd name="connsiteY227" fmla="*/ 590926 h 904876"/>
              <a:gd name="connsiteX228" fmla="*/ 211416 w 1216921"/>
              <a:gd name="connsiteY228" fmla="*/ 596519 h 904876"/>
              <a:gd name="connsiteX229" fmla="*/ 200921 w 1216921"/>
              <a:gd name="connsiteY229" fmla="*/ 673580 h 904876"/>
              <a:gd name="connsiteX230" fmla="*/ 200303 w 1216921"/>
              <a:gd name="connsiteY230" fmla="*/ 681038 h 904876"/>
              <a:gd name="connsiteX231" fmla="*/ 148445 w 1216921"/>
              <a:gd name="connsiteY231" fmla="*/ 606462 h 904876"/>
              <a:gd name="connsiteX232" fmla="*/ 177461 w 1216921"/>
              <a:gd name="connsiteY232" fmla="*/ 520700 h 904876"/>
              <a:gd name="connsiteX233" fmla="*/ 1205189 w 1216921"/>
              <a:gd name="connsiteY233" fmla="*/ 457200 h 904876"/>
              <a:gd name="connsiteX234" fmla="*/ 1205808 w 1216921"/>
              <a:gd name="connsiteY234" fmla="*/ 467154 h 904876"/>
              <a:gd name="connsiteX235" fmla="*/ 1190945 w 1216921"/>
              <a:gd name="connsiteY235" fmla="*/ 528745 h 904876"/>
              <a:gd name="connsiteX236" fmla="*/ 1167411 w 1216921"/>
              <a:gd name="connsiteY236" fmla="*/ 556741 h 904876"/>
              <a:gd name="connsiteX237" fmla="*/ 1103004 w 1216921"/>
              <a:gd name="connsiteY237" fmla="*/ 592202 h 904876"/>
              <a:gd name="connsiteX238" fmla="*/ 1093095 w 1216921"/>
              <a:gd name="connsiteY238" fmla="*/ 595313 h 904876"/>
              <a:gd name="connsiteX239" fmla="*/ 1122822 w 1216921"/>
              <a:gd name="connsiteY239" fmla="*/ 531856 h 904876"/>
              <a:gd name="connsiteX240" fmla="*/ 1123441 w 1216921"/>
              <a:gd name="connsiteY240" fmla="*/ 530611 h 904876"/>
              <a:gd name="connsiteX241" fmla="*/ 1140162 w 1216921"/>
              <a:gd name="connsiteY241" fmla="*/ 501993 h 904876"/>
              <a:gd name="connsiteX242" fmla="*/ 1195280 w 1216921"/>
              <a:gd name="connsiteY242" fmla="*/ 460933 h 904876"/>
              <a:gd name="connsiteX243" fmla="*/ 1205189 w 1216921"/>
              <a:gd name="connsiteY243" fmla="*/ 457200 h 904876"/>
              <a:gd name="connsiteX244" fmla="*/ 16632 w 1216921"/>
              <a:gd name="connsiteY244" fmla="*/ 457137 h 904876"/>
              <a:gd name="connsiteX245" fmla="*/ 55767 w 1216921"/>
              <a:gd name="connsiteY245" fmla="*/ 483901 h 904876"/>
              <a:gd name="connsiteX246" fmla="*/ 88069 w 1216921"/>
              <a:gd name="connsiteY246" fmla="*/ 511287 h 904876"/>
              <a:gd name="connsiteX247" fmla="*/ 91797 w 1216921"/>
              <a:gd name="connsiteY247" fmla="*/ 516889 h 904876"/>
              <a:gd name="connsiteX248" fmla="*/ 124099 w 1216921"/>
              <a:gd name="connsiteY248" fmla="*/ 592823 h 904876"/>
              <a:gd name="connsiteX249" fmla="*/ 124720 w 1216921"/>
              <a:gd name="connsiteY249" fmla="*/ 595313 h 904876"/>
              <a:gd name="connsiteX250" fmla="*/ 110433 w 1216921"/>
              <a:gd name="connsiteY250" fmla="*/ 589711 h 904876"/>
              <a:gd name="connsiteX251" fmla="*/ 44586 w 1216921"/>
              <a:gd name="connsiteY251" fmla="*/ 552366 h 904876"/>
              <a:gd name="connsiteX252" fmla="*/ 23465 w 1216921"/>
              <a:gd name="connsiteY252" fmla="*/ 523113 h 904876"/>
              <a:gd name="connsiteX253" fmla="*/ 10420 w 1216921"/>
              <a:gd name="connsiteY253" fmla="*/ 460872 h 904876"/>
              <a:gd name="connsiteX254" fmla="*/ 16632 w 1216921"/>
              <a:gd name="connsiteY254" fmla="*/ 457137 h 904876"/>
              <a:gd name="connsiteX255" fmla="*/ 1066223 w 1216921"/>
              <a:gd name="connsiteY255" fmla="*/ 433388 h 904876"/>
              <a:gd name="connsiteX256" fmla="*/ 1070527 w 1216921"/>
              <a:gd name="connsiteY256" fmla="*/ 435861 h 904876"/>
              <a:gd name="connsiteX257" fmla="*/ 1112961 w 1216921"/>
              <a:gd name="connsiteY257" fmla="*/ 507590 h 904876"/>
              <a:gd name="connsiteX258" fmla="*/ 1081597 w 1216921"/>
              <a:gd name="connsiteY258" fmla="*/ 595396 h 904876"/>
              <a:gd name="connsiteX259" fmla="*/ 1076677 w 1216921"/>
              <a:gd name="connsiteY259" fmla="*/ 598488 h 904876"/>
              <a:gd name="connsiteX260" fmla="*/ 1061918 w 1216921"/>
              <a:gd name="connsiteY260" fmla="*/ 539745 h 904876"/>
              <a:gd name="connsiteX261" fmla="*/ 1055153 w 1216921"/>
              <a:gd name="connsiteY261" fmla="*/ 526141 h 904876"/>
              <a:gd name="connsiteX262" fmla="*/ 1051463 w 1216921"/>
              <a:gd name="connsiteY262" fmla="*/ 506972 h 904876"/>
              <a:gd name="connsiteX263" fmla="*/ 1062533 w 1216921"/>
              <a:gd name="connsiteY263" fmla="*/ 442663 h 904876"/>
              <a:gd name="connsiteX264" fmla="*/ 1066223 w 1216921"/>
              <a:gd name="connsiteY264" fmla="*/ 433388 h 904876"/>
              <a:gd name="connsiteX265" fmla="*/ 150758 w 1216921"/>
              <a:gd name="connsiteY265" fmla="*/ 430213 h 904876"/>
              <a:gd name="connsiteX266" fmla="*/ 154497 w 1216921"/>
              <a:gd name="connsiteY266" fmla="*/ 439562 h 904876"/>
              <a:gd name="connsiteX267" fmla="*/ 166960 w 1216921"/>
              <a:gd name="connsiteY267" fmla="*/ 508741 h 904876"/>
              <a:gd name="connsiteX268" fmla="*/ 163221 w 1216921"/>
              <a:gd name="connsiteY268" fmla="*/ 523076 h 904876"/>
              <a:gd name="connsiteX269" fmla="*/ 144527 w 1216921"/>
              <a:gd name="connsiteY269" fmla="*/ 584154 h 904876"/>
              <a:gd name="connsiteX270" fmla="*/ 142035 w 1216921"/>
              <a:gd name="connsiteY270" fmla="*/ 597865 h 904876"/>
              <a:gd name="connsiteX271" fmla="*/ 140165 w 1216921"/>
              <a:gd name="connsiteY271" fmla="*/ 598488 h 904876"/>
              <a:gd name="connsiteX272" fmla="*/ 102777 w 1216921"/>
              <a:gd name="connsiteY272" fmla="*/ 526192 h 904876"/>
              <a:gd name="connsiteX273" fmla="*/ 150758 w 1216921"/>
              <a:gd name="connsiteY273" fmla="*/ 430213 h 904876"/>
              <a:gd name="connsiteX274" fmla="*/ 1069062 w 1216921"/>
              <a:gd name="connsiteY274" fmla="*/ 344733 h 904876"/>
              <a:gd name="connsiteX275" fmla="*/ 1079916 w 1216921"/>
              <a:gd name="connsiteY275" fmla="*/ 348774 h 904876"/>
              <a:gd name="connsiteX276" fmla="*/ 1124873 w 1216921"/>
              <a:gd name="connsiteY276" fmla="*/ 389811 h 904876"/>
              <a:gd name="connsiteX277" fmla="*/ 1134726 w 1216921"/>
              <a:gd name="connsiteY277" fmla="*/ 425874 h 904876"/>
              <a:gd name="connsiteX278" fmla="*/ 1135958 w 1216921"/>
              <a:gd name="connsiteY278" fmla="*/ 425874 h 904876"/>
              <a:gd name="connsiteX279" fmla="*/ 1128568 w 1216921"/>
              <a:gd name="connsiteY279" fmla="*/ 477481 h 904876"/>
              <a:gd name="connsiteX280" fmla="*/ 1124873 w 1216921"/>
              <a:gd name="connsiteY280" fmla="*/ 486186 h 904876"/>
              <a:gd name="connsiteX281" fmla="*/ 1116867 w 1216921"/>
              <a:gd name="connsiteY281" fmla="*/ 486186 h 904876"/>
              <a:gd name="connsiteX282" fmla="*/ 1087306 w 1216921"/>
              <a:gd name="connsiteY282" fmla="*/ 442040 h 904876"/>
              <a:gd name="connsiteX283" fmla="*/ 1073758 w 1216921"/>
              <a:gd name="connsiteY283" fmla="*/ 425874 h 904876"/>
              <a:gd name="connsiteX284" fmla="*/ 1066368 w 1216921"/>
              <a:gd name="connsiteY284" fmla="*/ 405355 h 904876"/>
              <a:gd name="connsiteX285" fmla="*/ 1064520 w 1216921"/>
              <a:gd name="connsiteY285" fmla="*/ 356236 h 904876"/>
              <a:gd name="connsiteX286" fmla="*/ 1065136 w 1216921"/>
              <a:gd name="connsiteY286" fmla="*/ 355614 h 904876"/>
              <a:gd name="connsiteX287" fmla="*/ 1069062 w 1216921"/>
              <a:gd name="connsiteY287" fmla="*/ 344733 h 904876"/>
              <a:gd name="connsiteX288" fmla="*/ 147522 w 1216921"/>
              <a:gd name="connsiteY288" fmla="*/ 343889 h 904876"/>
              <a:gd name="connsiteX289" fmla="*/ 151448 w 1216921"/>
              <a:gd name="connsiteY289" fmla="*/ 352552 h 904876"/>
              <a:gd name="connsiteX290" fmla="*/ 153296 w 1216921"/>
              <a:gd name="connsiteY290" fmla="*/ 378775 h 904876"/>
              <a:gd name="connsiteX291" fmla="*/ 148369 w 1216921"/>
              <a:gd name="connsiteY291" fmla="*/ 413740 h 904876"/>
              <a:gd name="connsiteX292" fmla="*/ 140363 w 1216921"/>
              <a:gd name="connsiteY292" fmla="*/ 428101 h 904876"/>
              <a:gd name="connsiteX293" fmla="*/ 115729 w 1216921"/>
              <a:gd name="connsiteY293" fmla="*/ 460568 h 904876"/>
              <a:gd name="connsiteX294" fmla="*/ 100333 w 1216921"/>
              <a:gd name="connsiteY294" fmla="*/ 484294 h 904876"/>
              <a:gd name="connsiteX295" fmla="*/ 90480 w 1216921"/>
              <a:gd name="connsiteY295" fmla="*/ 483670 h 904876"/>
              <a:gd name="connsiteX296" fmla="*/ 83706 w 1216921"/>
              <a:gd name="connsiteY296" fmla="*/ 453076 h 904876"/>
              <a:gd name="connsiteX297" fmla="*/ 82474 w 1216921"/>
              <a:gd name="connsiteY297" fmla="*/ 414989 h 904876"/>
              <a:gd name="connsiteX298" fmla="*/ 89248 w 1216921"/>
              <a:gd name="connsiteY298" fmla="*/ 392512 h 904876"/>
              <a:gd name="connsiteX299" fmla="*/ 138516 w 1216921"/>
              <a:gd name="connsiteY299" fmla="*/ 346932 h 904876"/>
              <a:gd name="connsiteX300" fmla="*/ 147522 w 1216921"/>
              <a:gd name="connsiteY300" fmla="*/ 343889 h 904876"/>
              <a:gd name="connsiteX301" fmla="*/ 1212628 w 1216921"/>
              <a:gd name="connsiteY301" fmla="*/ 331788 h 904876"/>
              <a:gd name="connsiteX302" fmla="*/ 1216921 w 1216921"/>
              <a:gd name="connsiteY302" fmla="*/ 358967 h 904876"/>
              <a:gd name="connsiteX303" fmla="*/ 1216921 w 1216921"/>
              <a:gd name="connsiteY303" fmla="*/ 395412 h 904876"/>
              <a:gd name="connsiteX304" fmla="*/ 1213241 w 1216921"/>
              <a:gd name="connsiteY304" fmla="*/ 417031 h 904876"/>
              <a:gd name="connsiteX305" fmla="*/ 1198520 w 1216921"/>
              <a:gd name="connsiteY305" fmla="*/ 445446 h 904876"/>
              <a:gd name="connsiteX306" fmla="*/ 1138411 w 1216921"/>
              <a:gd name="connsiteY306" fmla="*/ 489920 h 904876"/>
              <a:gd name="connsiteX307" fmla="*/ 1135958 w 1216921"/>
              <a:gd name="connsiteY307" fmla="*/ 490538 h 904876"/>
              <a:gd name="connsiteX308" fmla="*/ 1137185 w 1216921"/>
              <a:gd name="connsiteY308" fmla="*/ 470772 h 904876"/>
              <a:gd name="connsiteX309" fmla="*/ 1146385 w 1216921"/>
              <a:gd name="connsiteY309" fmla="*/ 415178 h 904876"/>
              <a:gd name="connsiteX310" fmla="*/ 1150679 w 1216921"/>
              <a:gd name="connsiteY310" fmla="*/ 404059 h 904876"/>
              <a:gd name="connsiteX311" fmla="*/ 1206494 w 1216921"/>
              <a:gd name="connsiteY311" fmla="*/ 336730 h 904876"/>
              <a:gd name="connsiteX312" fmla="*/ 1212628 w 1216921"/>
              <a:gd name="connsiteY312" fmla="*/ 331788 h 904876"/>
              <a:gd name="connsiteX313" fmla="*/ 4894 w 1216921"/>
              <a:gd name="connsiteY313" fmla="*/ 331788 h 904876"/>
              <a:gd name="connsiteX314" fmla="*/ 11101 w 1216921"/>
              <a:gd name="connsiteY314" fmla="*/ 336719 h 904876"/>
              <a:gd name="connsiteX315" fmla="*/ 66341 w 1216921"/>
              <a:gd name="connsiteY315" fmla="*/ 402665 h 904876"/>
              <a:gd name="connsiteX316" fmla="*/ 73789 w 1216921"/>
              <a:gd name="connsiteY316" fmla="*/ 426702 h 904876"/>
              <a:gd name="connsiteX317" fmla="*/ 81237 w 1216921"/>
              <a:gd name="connsiteY317" fmla="*/ 478474 h 904876"/>
              <a:gd name="connsiteX318" fmla="*/ 81237 w 1216921"/>
              <a:gd name="connsiteY318" fmla="*/ 488951 h 904876"/>
              <a:gd name="connsiteX319" fmla="*/ 80617 w 1216921"/>
              <a:gd name="connsiteY319" fmla="*/ 488951 h 904876"/>
              <a:gd name="connsiteX320" fmla="*/ 12963 w 1216921"/>
              <a:gd name="connsiteY320" fmla="*/ 438412 h 904876"/>
              <a:gd name="connsiteX321" fmla="*/ 1791 w 1216921"/>
              <a:gd name="connsiteY321" fmla="*/ 405131 h 904876"/>
              <a:gd name="connsiteX322" fmla="*/ 2411 w 1216921"/>
              <a:gd name="connsiteY322" fmla="*/ 341033 h 904876"/>
              <a:gd name="connsiteX323" fmla="*/ 4894 w 1216921"/>
              <a:gd name="connsiteY323" fmla="*/ 331788 h 904876"/>
              <a:gd name="connsiteX324" fmla="*/ 1055266 w 1216921"/>
              <a:gd name="connsiteY324" fmla="*/ 260314 h 904876"/>
              <a:gd name="connsiteX325" fmla="*/ 1062077 w 1216921"/>
              <a:gd name="connsiteY325" fmla="*/ 261244 h 904876"/>
              <a:gd name="connsiteX326" fmla="*/ 1125240 w 1216921"/>
              <a:gd name="connsiteY326" fmla="*/ 299078 h 904876"/>
              <a:gd name="connsiteX327" fmla="*/ 1140102 w 1216921"/>
              <a:gd name="connsiteY327" fmla="*/ 330090 h 904876"/>
              <a:gd name="connsiteX328" fmla="*/ 1140721 w 1216921"/>
              <a:gd name="connsiteY328" fmla="*/ 381569 h 904876"/>
              <a:gd name="connsiteX329" fmla="*/ 1138244 w 1216921"/>
              <a:gd name="connsiteY329" fmla="*/ 392113 h 904876"/>
              <a:gd name="connsiteX330" fmla="*/ 1117190 w 1216921"/>
              <a:gd name="connsiteY330" fmla="*/ 372266 h 904876"/>
              <a:gd name="connsiteX331" fmla="*/ 1075701 w 1216921"/>
              <a:gd name="connsiteY331" fmla="*/ 332571 h 904876"/>
              <a:gd name="connsiteX332" fmla="*/ 1071985 w 1216921"/>
              <a:gd name="connsiteY332" fmla="*/ 327609 h 904876"/>
              <a:gd name="connsiteX333" fmla="*/ 1054027 w 1216921"/>
              <a:gd name="connsiteY333" fmla="*/ 266826 h 904876"/>
              <a:gd name="connsiteX334" fmla="*/ 1055266 w 1216921"/>
              <a:gd name="connsiteY334" fmla="*/ 260314 h 904876"/>
              <a:gd name="connsiteX335" fmla="*/ 162705 w 1216921"/>
              <a:gd name="connsiteY335" fmla="*/ 260075 h 904876"/>
              <a:gd name="connsiteX336" fmla="*/ 163789 w 1216921"/>
              <a:gd name="connsiteY336" fmla="*/ 265554 h 904876"/>
              <a:gd name="connsiteX337" fmla="*/ 145831 w 1216921"/>
              <a:gd name="connsiteY337" fmla="*/ 327908 h 904876"/>
              <a:gd name="connsiteX338" fmla="*/ 135304 w 1216921"/>
              <a:gd name="connsiteY338" fmla="*/ 337785 h 904876"/>
              <a:gd name="connsiteX339" fmla="*/ 88241 w 1216921"/>
              <a:gd name="connsiteY339" fmla="*/ 385322 h 904876"/>
              <a:gd name="connsiteX340" fmla="*/ 82049 w 1216921"/>
              <a:gd name="connsiteY340" fmla="*/ 392113 h 904876"/>
              <a:gd name="connsiteX341" fmla="*/ 79572 w 1216921"/>
              <a:gd name="connsiteY341" fmla="*/ 391496 h 904876"/>
              <a:gd name="connsiteX342" fmla="*/ 77095 w 1216921"/>
              <a:gd name="connsiteY342" fmla="*/ 380383 h 904876"/>
              <a:gd name="connsiteX343" fmla="*/ 78953 w 1216921"/>
              <a:gd name="connsiteY343" fmla="*/ 322969 h 904876"/>
              <a:gd name="connsiteX344" fmla="*/ 89480 w 1216921"/>
              <a:gd name="connsiteY344" fmla="*/ 303213 h 904876"/>
              <a:gd name="connsiteX345" fmla="*/ 156977 w 1216921"/>
              <a:gd name="connsiteY345" fmla="*/ 260615 h 904876"/>
              <a:gd name="connsiteX346" fmla="*/ 162705 w 1216921"/>
              <a:gd name="connsiteY346" fmla="*/ 260075 h 904876"/>
              <a:gd name="connsiteX347" fmla="*/ 1187878 w 1216921"/>
              <a:gd name="connsiteY347" fmla="*/ 222250 h 904876"/>
              <a:gd name="connsiteX348" fmla="*/ 1190351 w 1216921"/>
              <a:gd name="connsiteY348" fmla="*/ 222868 h 904876"/>
              <a:gd name="connsiteX349" fmla="*/ 1195915 w 1216921"/>
              <a:gd name="connsiteY349" fmla="*/ 243274 h 904876"/>
              <a:gd name="connsiteX350" fmla="*/ 1204571 w 1216921"/>
              <a:gd name="connsiteY350" fmla="*/ 305109 h 904876"/>
              <a:gd name="connsiteX351" fmla="*/ 1197152 w 1216921"/>
              <a:gd name="connsiteY351" fmla="*/ 332317 h 904876"/>
              <a:gd name="connsiteX352" fmla="*/ 1156344 w 1216921"/>
              <a:gd name="connsiteY352" fmla="*/ 381785 h 904876"/>
              <a:gd name="connsiteX353" fmla="*/ 1147070 w 1216921"/>
              <a:gd name="connsiteY353" fmla="*/ 387350 h 904876"/>
              <a:gd name="connsiteX354" fmla="*/ 1150162 w 1216921"/>
              <a:gd name="connsiteY354" fmla="*/ 358288 h 904876"/>
              <a:gd name="connsiteX355" fmla="*/ 1148925 w 1216921"/>
              <a:gd name="connsiteY355" fmla="*/ 310056 h 904876"/>
              <a:gd name="connsiteX356" fmla="*/ 1149543 w 1216921"/>
              <a:gd name="connsiteY356" fmla="*/ 303254 h 904876"/>
              <a:gd name="connsiteX357" fmla="*/ 1181076 w 1216921"/>
              <a:gd name="connsiteY357" fmla="*/ 231525 h 904876"/>
              <a:gd name="connsiteX358" fmla="*/ 1187878 w 1216921"/>
              <a:gd name="connsiteY358" fmla="*/ 222250 h 904876"/>
              <a:gd name="connsiteX359" fmla="*/ 29077 w 1216921"/>
              <a:gd name="connsiteY359" fmla="*/ 220663 h 904876"/>
              <a:gd name="connsiteX360" fmla="*/ 35296 w 1216921"/>
              <a:gd name="connsiteY360" fmla="*/ 228099 h 904876"/>
              <a:gd name="connsiteX361" fmla="*/ 68257 w 1216921"/>
              <a:gd name="connsiteY361" fmla="*/ 302458 h 904876"/>
              <a:gd name="connsiteX362" fmla="*/ 68879 w 1216921"/>
              <a:gd name="connsiteY362" fmla="*/ 308655 h 904876"/>
              <a:gd name="connsiteX363" fmla="*/ 68257 w 1216921"/>
              <a:gd name="connsiteY363" fmla="*/ 368142 h 904876"/>
              <a:gd name="connsiteX364" fmla="*/ 70745 w 1216921"/>
              <a:gd name="connsiteY364" fmla="*/ 387351 h 904876"/>
              <a:gd name="connsiteX365" fmla="*/ 62660 w 1216921"/>
              <a:gd name="connsiteY365" fmla="*/ 381774 h 904876"/>
              <a:gd name="connsiteX366" fmla="*/ 17261 w 1216921"/>
              <a:gd name="connsiteY366" fmla="*/ 326625 h 904876"/>
              <a:gd name="connsiteX367" fmla="*/ 12908 w 1216921"/>
              <a:gd name="connsiteY367" fmla="*/ 292543 h 904876"/>
              <a:gd name="connsiteX368" fmla="*/ 23480 w 1216921"/>
              <a:gd name="connsiteY368" fmla="*/ 231817 h 904876"/>
              <a:gd name="connsiteX369" fmla="*/ 27212 w 1216921"/>
              <a:gd name="connsiteY369" fmla="*/ 221283 h 904876"/>
              <a:gd name="connsiteX370" fmla="*/ 29077 w 1216921"/>
              <a:gd name="connsiteY370" fmla="*/ 220663 h 904876"/>
              <a:gd name="connsiteX371" fmla="*/ 1018483 w 1216921"/>
              <a:gd name="connsiteY371" fmla="*/ 176213 h 904876"/>
              <a:gd name="connsiteX372" fmla="*/ 1038887 w 1216921"/>
              <a:gd name="connsiteY372" fmla="*/ 178681 h 904876"/>
              <a:gd name="connsiteX373" fmla="*/ 1082167 w 1216921"/>
              <a:gd name="connsiteY373" fmla="*/ 192253 h 904876"/>
              <a:gd name="connsiteX374" fmla="*/ 1122974 w 1216921"/>
              <a:gd name="connsiteY374" fmla="*/ 234819 h 904876"/>
              <a:gd name="connsiteX375" fmla="*/ 1134103 w 1216921"/>
              <a:gd name="connsiteY375" fmla="*/ 295276 h 904876"/>
              <a:gd name="connsiteX376" fmla="*/ 1129775 w 1216921"/>
              <a:gd name="connsiteY376" fmla="*/ 292808 h 904876"/>
              <a:gd name="connsiteX377" fmla="*/ 1061763 w 1216921"/>
              <a:gd name="connsiteY377" fmla="*/ 246540 h 904876"/>
              <a:gd name="connsiteX378" fmla="*/ 1054962 w 1216921"/>
              <a:gd name="connsiteY378" fmla="*/ 240371 h 904876"/>
              <a:gd name="connsiteX379" fmla="*/ 1022193 w 1216921"/>
              <a:gd name="connsiteY379" fmla="*/ 187934 h 904876"/>
              <a:gd name="connsiteX380" fmla="*/ 1018483 w 1216921"/>
              <a:gd name="connsiteY380" fmla="*/ 176213 h 904876"/>
              <a:gd name="connsiteX381" fmla="*/ 191853 w 1216921"/>
              <a:gd name="connsiteY381" fmla="*/ 175250 h 904876"/>
              <a:gd name="connsiteX382" fmla="*/ 196840 w 1216921"/>
              <a:gd name="connsiteY382" fmla="*/ 182127 h 904876"/>
              <a:gd name="connsiteX383" fmla="*/ 158814 w 1216921"/>
              <a:gd name="connsiteY383" fmla="*/ 242764 h 904876"/>
              <a:gd name="connsiteX384" fmla="*/ 147594 w 1216921"/>
              <a:gd name="connsiteY384" fmla="*/ 250891 h 904876"/>
              <a:gd name="connsiteX385" fmla="*/ 88374 w 1216921"/>
              <a:gd name="connsiteY385" fmla="*/ 291524 h 904876"/>
              <a:gd name="connsiteX386" fmla="*/ 82140 w 1216921"/>
              <a:gd name="connsiteY386" fmla="*/ 295275 h 904876"/>
              <a:gd name="connsiteX387" fmla="*/ 90867 w 1216921"/>
              <a:gd name="connsiteY387" fmla="*/ 240889 h 904876"/>
              <a:gd name="connsiteX388" fmla="*/ 145100 w 1216921"/>
              <a:gd name="connsiteY388" fmla="*/ 185877 h 904876"/>
              <a:gd name="connsiteX389" fmla="*/ 191853 w 1216921"/>
              <a:gd name="connsiteY389" fmla="*/ 175250 h 904876"/>
              <a:gd name="connsiteX390" fmla="*/ 1144104 w 1216921"/>
              <a:gd name="connsiteY390" fmla="*/ 112345 h 904876"/>
              <a:gd name="connsiteX391" fmla="*/ 1151800 w 1216921"/>
              <a:gd name="connsiteY391" fmla="*/ 120140 h 904876"/>
              <a:gd name="connsiteX392" fmla="*/ 1179164 w 1216921"/>
              <a:gd name="connsiteY392" fmla="*/ 199345 h 904876"/>
              <a:gd name="connsiteX393" fmla="*/ 1166726 w 1216921"/>
              <a:gd name="connsiteY393" fmla="*/ 251733 h 904876"/>
              <a:gd name="connsiteX394" fmla="*/ 1154910 w 1216921"/>
              <a:gd name="connsiteY394" fmla="*/ 275432 h 904876"/>
              <a:gd name="connsiteX395" fmla="*/ 1148069 w 1216921"/>
              <a:gd name="connsiteY395" fmla="*/ 284163 h 904876"/>
              <a:gd name="connsiteX396" fmla="*/ 1135631 w 1216921"/>
              <a:gd name="connsiteY396" fmla="*/ 238012 h 904876"/>
              <a:gd name="connsiteX397" fmla="*/ 1121949 w 1216921"/>
              <a:gd name="connsiteY397" fmla="*/ 199969 h 904876"/>
              <a:gd name="connsiteX398" fmla="*/ 1121327 w 1216921"/>
              <a:gd name="connsiteY398" fmla="*/ 176893 h 904876"/>
              <a:gd name="connsiteX399" fmla="*/ 1136875 w 1216921"/>
              <a:gd name="connsiteY399" fmla="*/ 121388 h 904876"/>
              <a:gd name="connsiteX400" fmla="*/ 1144104 w 1216921"/>
              <a:gd name="connsiteY400" fmla="*/ 112345 h 904876"/>
              <a:gd name="connsiteX401" fmla="*/ 74677 w 1216921"/>
              <a:gd name="connsiteY401" fmla="*/ 111476 h 904876"/>
              <a:gd name="connsiteX402" fmla="*/ 80041 w 1216921"/>
              <a:gd name="connsiteY402" fmla="*/ 116981 h 904876"/>
              <a:gd name="connsiteX403" fmla="*/ 97454 w 1216921"/>
              <a:gd name="connsiteY403" fmla="*/ 173419 h 904876"/>
              <a:gd name="connsiteX404" fmla="*/ 93101 w 1216921"/>
              <a:gd name="connsiteY404" fmla="*/ 207531 h 904876"/>
              <a:gd name="connsiteX405" fmla="*/ 72578 w 1216921"/>
              <a:gd name="connsiteY405" fmla="*/ 276374 h 904876"/>
              <a:gd name="connsiteX406" fmla="*/ 71334 w 1216921"/>
              <a:gd name="connsiteY406" fmla="*/ 280715 h 904876"/>
              <a:gd name="connsiteX407" fmla="*/ 68225 w 1216921"/>
              <a:gd name="connsiteY407" fmla="*/ 282576 h 904876"/>
              <a:gd name="connsiteX408" fmla="*/ 64493 w 1216921"/>
              <a:gd name="connsiteY408" fmla="*/ 276374 h 904876"/>
              <a:gd name="connsiteX409" fmla="*/ 39617 w 1216921"/>
              <a:gd name="connsiteY409" fmla="*/ 197608 h 904876"/>
              <a:gd name="connsiteX410" fmla="*/ 68847 w 1216921"/>
              <a:gd name="connsiteY410" fmla="*/ 115740 h 904876"/>
              <a:gd name="connsiteX411" fmla="*/ 74677 w 1216921"/>
              <a:gd name="connsiteY411" fmla="*/ 111476 h 904876"/>
              <a:gd name="connsiteX412" fmla="*/ 1004323 w 1216921"/>
              <a:gd name="connsiteY412" fmla="*/ 101701 h 904876"/>
              <a:gd name="connsiteX413" fmla="*/ 1033918 w 1216921"/>
              <a:gd name="connsiteY413" fmla="*/ 106151 h 904876"/>
              <a:gd name="connsiteX414" fmla="*/ 1049949 w 1216921"/>
              <a:gd name="connsiteY414" fmla="*/ 114131 h 904876"/>
              <a:gd name="connsiteX415" fmla="*/ 1098659 w 1216921"/>
              <a:gd name="connsiteY415" fmla="*/ 173673 h 904876"/>
              <a:gd name="connsiteX416" fmla="*/ 1104208 w 1216921"/>
              <a:gd name="connsiteY416" fmla="*/ 191474 h 904876"/>
              <a:gd name="connsiteX417" fmla="*/ 1101742 w 1216921"/>
              <a:gd name="connsiteY417" fmla="*/ 192088 h 904876"/>
              <a:gd name="connsiteX418" fmla="*/ 1066597 w 1216921"/>
              <a:gd name="connsiteY418" fmla="*/ 174901 h 904876"/>
              <a:gd name="connsiteX419" fmla="*/ 1026520 w 1216921"/>
              <a:gd name="connsiteY419" fmla="*/ 165079 h 904876"/>
              <a:gd name="connsiteX420" fmla="*/ 1013571 w 1216921"/>
              <a:gd name="connsiteY420" fmla="*/ 160783 h 904876"/>
              <a:gd name="connsiteX421" fmla="*/ 971644 w 1216921"/>
              <a:gd name="connsiteY421" fmla="*/ 114745 h 904876"/>
              <a:gd name="connsiteX422" fmla="*/ 974727 w 1216921"/>
              <a:gd name="connsiteY422" fmla="*/ 105538 h 904876"/>
              <a:gd name="connsiteX423" fmla="*/ 1004323 w 1216921"/>
              <a:gd name="connsiteY423" fmla="*/ 101701 h 904876"/>
              <a:gd name="connsiteX424" fmla="*/ 222612 w 1216921"/>
              <a:gd name="connsiteY424" fmla="*/ 101262 h 904876"/>
              <a:gd name="connsiteX425" fmla="*/ 244908 w 1216921"/>
              <a:gd name="connsiteY425" fmla="*/ 105008 h 904876"/>
              <a:gd name="connsiteX426" fmla="*/ 247386 w 1216921"/>
              <a:gd name="connsiteY426" fmla="*/ 113126 h 904876"/>
              <a:gd name="connsiteX427" fmla="*/ 222612 w 1216921"/>
              <a:gd name="connsiteY427" fmla="*/ 142474 h 904876"/>
              <a:gd name="connsiteX428" fmla="*/ 213941 w 1216921"/>
              <a:gd name="connsiteY428" fmla="*/ 151840 h 904876"/>
              <a:gd name="connsiteX429" fmla="*/ 182355 w 1216921"/>
              <a:gd name="connsiteY429" fmla="*/ 166202 h 904876"/>
              <a:gd name="connsiteX430" fmla="*/ 152626 w 1216921"/>
              <a:gd name="connsiteY430" fmla="*/ 174943 h 904876"/>
              <a:gd name="connsiteX431" fmla="*/ 113608 w 1216921"/>
              <a:gd name="connsiteY431" fmla="*/ 193676 h 904876"/>
              <a:gd name="connsiteX432" fmla="*/ 116705 w 1216921"/>
              <a:gd name="connsiteY432" fmla="*/ 179314 h 904876"/>
              <a:gd name="connsiteX433" fmla="*/ 172445 w 1216921"/>
              <a:gd name="connsiteY433" fmla="*/ 110004 h 904876"/>
              <a:gd name="connsiteX434" fmla="*/ 222612 w 1216921"/>
              <a:gd name="connsiteY434" fmla="*/ 101262 h 904876"/>
              <a:gd name="connsiteX435" fmla="*/ 1069124 w 1216921"/>
              <a:gd name="connsiteY435" fmla="*/ 11113 h 904876"/>
              <a:gd name="connsiteX436" fmla="*/ 1075935 w 1216921"/>
              <a:gd name="connsiteY436" fmla="*/ 16089 h 904876"/>
              <a:gd name="connsiteX437" fmla="*/ 1116178 w 1216921"/>
              <a:gd name="connsiteY437" fmla="*/ 63980 h 904876"/>
              <a:gd name="connsiteX438" fmla="*/ 1124227 w 1216921"/>
              <a:gd name="connsiteY438" fmla="*/ 95079 h 904876"/>
              <a:gd name="connsiteX439" fmla="*/ 1117417 w 1216921"/>
              <a:gd name="connsiteY439" fmla="*/ 164118 h 904876"/>
              <a:gd name="connsiteX440" fmla="*/ 1111844 w 1216921"/>
              <a:gd name="connsiteY440" fmla="*/ 177801 h 904876"/>
              <a:gd name="connsiteX441" fmla="*/ 1109368 w 1216921"/>
              <a:gd name="connsiteY441" fmla="*/ 177801 h 904876"/>
              <a:gd name="connsiteX442" fmla="*/ 1101938 w 1216921"/>
              <a:gd name="connsiteY442" fmla="*/ 165362 h 904876"/>
              <a:gd name="connsiteX443" fmla="*/ 1080269 w 1216921"/>
              <a:gd name="connsiteY443" fmla="*/ 124312 h 904876"/>
              <a:gd name="connsiteX444" fmla="*/ 1070363 w 1216921"/>
              <a:gd name="connsiteY444" fmla="*/ 109384 h 904876"/>
              <a:gd name="connsiteX445" fmla="*/ 1066648 w 1216921"/>
              <a:gd name="connsiteY445" fmla="*/ 98189 h 904876"/>
              <a:gd name="connsiteX446" fmla="*/ 1066029 w 1216921"/>
              <a:gd name="connsiteY446" fmla="*/ 20443 h 904876"/>
              <a:gd name="connsiteX447" fmla="*/ 1069124 w 1216921"/>
              <a:gd name="connsiteY447" fmla="*/ 11113 h 904876"/>
              <a:gd name="connsiteX448" fmla="*/ 149334 w 1216921"/>
              <a:gd name="connsiteY448" fmla="*/ 11113 h 904876"/>
              <a:gd name="connsiteX449" fmla="*/ 152417 w 1216921"/>
              <a:gd name="connsiteY449" fmla="*/ 24098 h 904876"/>
              <a:gd name="connsiteX450" fmla="*/ 151184 w 1216921"/>
              <a:gd name="connsiteY450" fmla="*/ 98301 h 904876"/>
              <a:gd name="connsiteX451" fmla="*/ 145019 w 1216921"/>
              <a:gd name="connsiteY451" fmla="*/ 111286 h 904876"/>
              <a:gd name="connsiteX452" fmla="*/ 132072 w 1216921"/>
              <a:gd name="connsiteY452" fmla="*/ 132928 h 904876"/>
              <a:gd name="connsiteX453" fmla="*/ 114194 w 1216921"/>
              <a:gd name="connsiteY453" fmla="*/ 166938 h 904876"/>
              <a:gd name="connsiteX454" fmla="*/ 108645 w 1216921"/>
              <a:gd name="connsiteY454" fmla="*/ 176213 h 904876"/>
              <a:gd name="connsiteX455" fmla="*/ 105563 w 1216921"/>
              <a:gd name="connsiteY455" fmla="*/ 176213 h 904876"/>
              <a:gd name="connsiteX456" fmla="*/ 99398 w 1216921"/>
              <a:gd name="connsiteY456" fmla="*/ 159518 h 904876"/>
              <a:gd name="connsiteX457" fmla="*/ 94466 w 1216921"/>
              <a:gd name="connsiteY457" fmla="*/ 84697 h 904876"/>
              <a:gd name="connsiteX458" fmla="*/ 101247 w 1216921"/>
              <a:gd name="connsiteY458" fmla="*/ 64910 h 904876"/>
              <a:gd name="connsiteX459" fmla="*/ 141320 w 1216921"/>
              <a:gd name="connsiteY459" fmla="*/ 16678 h 904876"/>
              <a:gd name="connsiteX460" fmla="*/ 149334 w 1216921"/>
              <a:gd name="connsiteY460" fmla="*/ 11113 h 904876"/>
              <a:gd name="connsiteX461" fmla="*/ 970191 w 1216921"/>
              <a:gd name="connsiteY461" fmla="*/ 0 h 904876"/>
              <a:gd name="connsiteX462" fmla="*/ 978204 w 1216921"/>
              <a:gd name="connsiteY462" fmla="*/ 0 h 904876"/>
              <a:gd name="connsiteX463" fmla="*/ 999163 w 1216921"/>
              <a:gd name="connsiteY463" fmla="*/ 3146 h 904876"/>
              <a:gd name="connsiteX464" fmla="*/ 1041696 w 1216921"/>
              <a:gd name="connsiteY464" fmla="*/ 30831 h 904876"/>
              <a:gd name="connsiteX465" fmla="*/ 1052792 w 1216921"/>
              <a:gd name="connsiteY465" fmla="*/ 59774 h 904876"/>
              <a:gd name="connsiteX466" fmla="*/ 1052792 w 1216921"/>
              <a:gd name="connsiteY466" fmla="*/ 103188 h 904876"/>
              <a:gd name="connsiteX467" fmla="*/ 1013957 w 1216921"/>
              <a:gd name="connsiteY467" fmla="*/ 92492 h 904876"/>
              <a:gd name="connsiteX468" fmla="*/ 988683 w 1216921"/>
              <a:gd name="connsiteY468" fmla="*/ 89346 h 904876"/>
              <a:gd name="connsiteX469" fmla="*/ 980053 w 1216921"/>
              <a:gd name="connsiteY469" fmla="*/ 83054 h 904876"/>
              <a:gd name="connsiteX470" fmla="*/ 975122 w 1216921"/>
              <a:gd name="connsiteY470" fmla="*/ 61032 h 904876"/>
              <a:gd name="connsiteX471" fmla="*/ 965259 w 1216921"/>
              <a:gd name="connsiteY471" fmla="*/ 33347 h 904876"/>
              <a:gd name="connsiteX472" fmla="*/ 942451 w 1216921"/>
              <a:gd name="connsiteY472" fmla="*/ 11955 h 904876"/>
              <a:gd name="connsiteX473" fmla="*/ 938136 w 1216921"/>
              <a:gd name="connsiteY473" fmla="*/ 9438 h 904876"/>
              <a:gd name="connsiteX474" fmla="*/ 937520 w 1216921"/>
              <a:gd name="connsiteY474" fmla="*/ 8180 h 904876"/>
              <a:gd name="connsiteX475" fmla="*/ 970191 w 1216921"/>
              <a:gd name="connsiteY475" fmla="*/ 0 h 904876"/>
              <a:gd name="connsiteX476" fmla="*/ 232637 w 1216921"/>
              <a:gd name="connsiteY476" fmla="*/ 0 h 904876"/>
              <a:gd name="connsiteX477" fmla="*/ 256325 w 1216921"/>
              <a:gd name="connsiteY477" fmla="*/ 0 h 904876"/>
              <a:gd name="connsiteX478" fmla="*/ 274403 w 1216921"/>
              <a:gd name="connsiteY478" fmla="*/ 3775 h 904876"/>
              <a:gd name="connsiteX479" fmla="*/ 281883 w 1216921"/>
              <a:gd name="connsiteY479" fmla="*/ 7550 h 904876"/>
              <a:gd name="connsiteX480" fmla="*/ 279390 w 1216921"/>
              <a:gd name="connsiteY480" fmla="*/ 9438 h 904876"/>
              <a:gd name="connsiteX481" fmla="*/ 245728 w 1216921"/>
              <a:gd name="connsiteY481" fmla="*/ 51594 h 904876"/>
              <a:gd name="connsiteX482" fmla="*/ 239494 w 1216921"/>
              <a:gd name="connsiteY482" fmla="*/ 78020 h 904876"/>
              <a:gd name="connsiteX483" fmla="*/ 226403 w 1216921"/>
              <a:gd name="connsiteY483" fmla="*/ 88717 h 904876"/>
              <a:gd name="connsiteX484" fmla="*/ 175911 w 1216921"/>
              <a:gd name="connsiteY484" fmla="*/ 99413 h 904876"/>
              <a:gd name="connsiteX485" fmla="*/ 163443 w 1216921"/>
              <a:gd name="connsiteY485" fmla="*/ 103188 h 904876"/>
              <a:gd name="connsiteX486" fmla="*/ 165937 w 1216921"/>
              <a:gd name="connsiteY486" fmla="*/ 50965 h 904876"/>
              <a:gd name="connsiteX487" fmla="*/ 208326 w 1216921"/>
              <a:gd name="connsiteY487" fmla="*/ 6292 h 904876"/>
              <a:gd name="connsiteX488" fmla="*/ 232637 w 1216921"/>
              <a:gd name="connsiteY488" fmla="*/ 0 h 90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</a:cxnLst>
            <a:rect l="l" t="t" r="r" b="b"/>
            <a:pathLst>
              <a:path w="1216921" h="904876">
                <a:moveTo>
                  <a:pt x="607497" y="830263"/>
                </a:moveTo>
                <a:cubicBezTo>
                  <a:pt x="608114" y="830263"/>
                  <a:pt x="608114" y="830263"/>
                  <a:pt x="608731" y="830263"/>
                </a:cubicBezTo>
                <a:cubicBezTo>
                  <a:pt x="611201" y="837724"/>
                  <a:pt x="614288" y="845186"/>
                  <a:pt x="616140" y="853269"/>
                </a:cubicBezTo>
                <a:cubicBezTo>
                  <a:pt x="617375" y="856999"/>
                  <a:pt x="619227" y="858243"/>
                  <a:pt x="622313" y="857621"/>
                </a:cubicBezTo>
                <a:cubicBezTo>
                  <a:pt x="630339" y="857621"/>
                  <a:pt x="638365" y="857621"/>
                  <a:pt x="647008" y="858865"/>
                </a:cubicBezTo>
                <a:cubicBezTo>
                  <a:pt x="641452" y="863217"/>
                  <a:pt x="635278" y="868191"/>
                  <a:pt x="629104" y="872544"/>
                </a:cubicBezTo>
                <a:cubicBezTo>
                  <a:pt x="624783" y="875031"/>
                  <a:pt x="623548" y="878140"/>
                  <a:pt x="626018" y="883114"/>
                </a:cubicBezTo>
                <a:cubicBezTo>
                  <a:pt x="628487" y="889953"/>
                  <a:pt x="630339" y="897415"/>
                  <a:pt x="631574" y="904876"/>
                </a:cubicBezTo>
                <a:cubicBezTo>
                  <a:pt x="626635" y="901145"/>
                  <a:pt x="621696" y="898037"/>
                  <a:pt x="616757" y="894306"/>
                </a:cubicBezTo>
                <a:cubicBezTo>
                  <a:pt x="608114" y="887466"/>
                  <a:pt x="608114" y="887466"/>
                  <a:pt x="599471" y="894306"/>
                </a:cubicBezTo>
                <a:cubicBezTo>
                  <a:pt x="594532" y="898037"/>
                  <a:pt x="589593" y="901767"/>
                  <a:pt x="583419" y="904254"/>
                </a:cubicBezTo>
                <a:cubicBezTo>
                  <a:pt x="585889" y="896793"/>
                  <a:pt x="588358" y="888710"/>
                  <a:pt x="591445" y="880627"/>
                </a:cubicBezTo>
                <a:cubicBezTo>
                  <a:pt x="592680" y="877518"/>
                  <a:pt x="592063" y="875653"/>
                  <a:pt x="588976" y="873787"/>
                </a:cubicBezTo>
                <a:cubicBezTo>
                  <a:pt x="582185" y="868813"/>
                  <a:pt x="576011" y="863839"/>
                  <a:pt x="569220" y="857621"/>
                </a:cubicBezTo>
                <a:cubicBezTo>
                  <a:pt x="576628" y="857621"/>
                  <a:pt x="584037" y="857621"/>
                  <a:pt x="591445" y="858243"/>
                </a:cubicBezTo>
                <a:cubicBezTo>
                  <a:pt x="597001" y="858243"/>
                  <a:pt x="599471" y="856378"/>
                  <a:pt x="600706" y="850782"/>
                </a:cubicBezTo>
                <a:cubicBezTo>
                  <a:pt x="602558" y="843942"/>
                  <a:pt x="605027" y="837103"/>
                  <a:pt x="607497" y="830263"/>
                </a:cubicBezTo>
                <a:close/>
                <a:moveTo>
                  <a:pt x="691458" y="828675"/>
                </a:moveTo>
                <a:cubicBezTo>
                  <a:pt x="692695" y="833640"/>
                  <a:pt x="694552" y="838604"/>
                  <a:pt x="696408" y="844189"/>
                </a:cubicBezTo>
                <a:cubicBezTo>
                  <a:pt x="699503" y="854119"/>
                  <a:pt x="699503" y="854119"/>
                  <a:pt x="710023" y="854119"/>
                </a:cubicBezTo>
                <a:cubicBezTo>
                  <a:pt x="715593" y="854119"/>
                  <a:pt x="720544" y="854119"/>
                  <a:pt x="727970" y="854119"/>
                </a:cubicBezTo>
                <a:cubicBezTo>
                  <a:pt x="720544" y="859083"/>
                  <a:pt x="714974" y="864048"/>
                  <a:pt x="708786" y="867771"/>
                </a:cubicBezTo>
                <a:cubicBezTo>
                  <a:pt x="705691" y="870253"/>
                  <a:pt x="705072" y="872115"/>
                  <a:pt x="706310" y="875218"/>
                </a:cubicBezTo>
                <a:cubicBezTo>
                  <a:pt x="708786" y="882044"/>
                  <a:pt x="710642" y="888871"/>
                  <a:pt x="713118" y="895697"/>
                </a:cubicBezTo>
                <a:cubicBezTo>
                  <a:pt x="712499" y="896317"/>
                  <a:pt x="712499" y="896317"/>
                  <a:pt x="711880" y="896938"/>
                </a:cubicBezTo>
                <a:cubicBezTo>
                  <a:pt x="706310" y="892594"/>
                  <a:pt x="700122" y="888871"/>
                  <a:pt x="694552" y="883906"/>
                </a:cubicBezTo>
                <a:cubicBezTo>
                  <a:pt x="691458" y="881424"/>
                  <a:pt x="688982" y="882044"/>
                  <a:pt x="685888" y="884527"/>
                </a:cubicBezTo>
                <a:cubicBezTo>
                  <a:pt x="680937" y="888871"/>
                  <a:pt x="674748" y="892594"/>
                  <a:pt x="667941" y="896317"/>
                </a:cubicBezTo>
                <a:cubicBezTo>
                  <a:pt x="670416" y="889491"/>
                  <a:pt x="672273" y="882665"/>
                  <a:pt x="674748" y="875839"/>
                </a:cubicBezTo>
                <a:cubicBezTo>
                  <a:pt x="675986" y="871495"/>
                  <a:pt x="675367" y="869633"/>
                  <a:pt x="671654" y="867771"/>
                </a:cubicBezTo>
                <a:cubicBezTo>
                  <a:pt x="666084" y="863427"/>
                  <a:pt x="660515" y="859083"/>
                  <a:pt x="654945" y="854119"/>
                </a:cubicBezTo>
                <a:cubicBezTo>
                  <a:pt x="662371" y="854119"/>
                  <a:pt x="669798" y="853498"/>
                  <a:pt x="677224" y="854119"/>
                </a:cubicBezTo>
                <a:cubicBezTo>
                  <a:pt x="680318" y="854119"/>
                  <a:pt x="682175" y="852877"/>
                  <a:pt x="682794" y="849775"/>
                </a:cubicBezTo>
                <a:cubicBezTo>
                  <a:pt x="685269" y="842328"/>
                  <a:pt x="687744" y="835501"/>
                  <a:pt x="691458" y="828675"/>
                </a:cubicBezTo>
                <a:close/>
                <a:moveTo>
                  <a:pt x="526180" y="828675"/>
                </a:moveTo>
                <a:cubicBezTo>
                  <a:pt x="528027" y="834825"/>
                  <a:pt x="530491" y="840360"/>
                  <a:pt x="531722" y="846510"/>
                </a:cubicBezTo>
                <a:cubicBezTo>
                  <a:pt x="532954" y="852044"/>
                  <a:pt x="535418" y="854504"/>
                  <a:pt x="541576" y="853889"/>
                </a:cubicBezTo>
                <a:cubicBezTo>
                  <a:pt x="548350" y="853274"/>
                  <a:pt x="554509" y="853889"/>
                  <a:pt x="561283" y="855119"/>
                </a:cubicBezTo>
                <a:cubicBezTo>
                  <a:pt x="555125" y="859424"/>
                  <a:pt x="549582" y="863729"/>
                  <a:pt x="543424" y="868034"/>
                </a:cubicBezTo>
                <a:cubicBezTo>
                  <a:pt x="540344" y="869879"/>
                  <a:pt x="539728" y="871724"/>
                  <a:pt x="540960" y="875414"/>
                </a:cubicBezTo>
                <a:cubicBezTo>
                  <a:pt x="543424" y="882178"/>
                  <a:pt x="545887" y="888943"/>
                  <a:pt x="547119" y="896938"/>
                </a:cubicBezTo>
                <a:cubicBezTo>
                  <a:pt x="540960" y="892633"/>
                  <a:pt x="535418" y="888328"/>
                  <a:pt x="529875" y="884023"/>
                </a:cubicBezTo>
                <a:cubicBezTo>
                  <a:pt x="526796" y="881564"/>
                  <a:pt x="524332" y="881564"/>
                  <a:pt x="521253" y="884023"/>
                </a:cubicBezTo>
                <a:cubicBezTo>
                  <a:pt x="515711" y="888328"/>
                  <a:pt x="509552" y="892633"/>
                  <a:pt x="502778" y="895708"/>
                </a:cubicBezTo>
                <a:cubicBezTo>
                  <a:pt x="505241" y="888943"/>
                  <a:pt x="507089" y="882178"/>
                  <a:pt x="509552" y="876029"/>
                </a:cubicBezTo>
                <a:cubicBezTo>
                  <a:pt x="510784" y="871724"/>
                  <a:pt x="510168" y="869879"/>
                  <a:pt x="507089" y="867419"/>
                </a:cubicBezTo>
                <a:cubicBezTo>
                  <a:pt x="500930" y="863729"/>
                  <a:pt x="495388" y="859424"/>
                  <a:pt x="489845" y="855119"/>
                </a:cubicBezTo>
                <a:cubicBezTo>
                  <a:pt x="489845" y="854504"/>
                  <a:pt x="489845" y="854504"/>
                  <a:pt x="489845" y="853889"/>
                </a:cubicBezTo>
                <a:cubicBezTo>
                  <a:pt x="497235" y="853889"/>
                  <a:pt x="504625" y="853889"/>
                  <a:pt x="512015" y="853889"/>
                </a:cubicBezTo>
                <a:cubicBezTo>
                  <a:pt x="515711" y="853889"/>
                  <a:pt x="516942" y="852659"/>
                  <a:pt x="518174" y="849584"/>
                </a:cubicBezTo>
                <a:cubicBezTo>
                  <a:pt x="520021" y="842820"/>
                  <a:pt x="522485" y="836055"/>
                  <a:pt x="526180" y="828675"/>
                </a:cubicBezTo>
                <a:close/>
                <a:moveTo>
                  <a:pt x="448600" y="817563"/>
                </a:moveTo>
                <a:cubicBezTo>
                  <a:pt x="449223" y="817563"/>
                  <a:pt x="449846" y="817563"/>
                  <a:pt x="450469" y="817563"/>
                </a:cubicBezTo>
                <a:cubicBezTo>
                  <a:pt x="452338" y="823693"/>
                  <a:pt x="454208" y="829823"/>
                  <a:pt x="456077" y="835953"/>
                </a:cubicBezTo>
                <a:cubicBezTo>
                  <a:pt x="457324" y="839018"/>
                  <a:pt x="458570" y="840244"/>
                  <a:pt x="462309" y="840244"/>
                </a:cubicBezTo>
                <a:cubicBezTo>
                  <a:pt x="468540" y="839631"/>
                  <a:pt x="475394" y="840244"/>
                  <a:pt x="483495" y="840244"/>
                </a:cubicBezTo>
                <a:cubicBezTo>
                  <a:pt x="477264" y="844535"/>
                  <a:pt x="472902" y="848213"/>
                  <a:pt x="467917" y="851278"/>
                </a:cubicBezTo>
                <a:cubicBezTo>
                  <a:pt x="462932" y="854343"/>
                  <a:pt x="462932" y="856795"/>
                  <a:pt x="464801" y="861699"/>
                </a:cubicBezTo>
                <a:cubicBezTo>
                  <a:pt x="466671" y="866603"/>
                  <a:pt x="468540" y="872733"/>
                  <a:pt x="470409" y="879476"/>
                </a:cubicBezTo>
                <a:cubicBezTo>
                  <a:pt x="462932" y="873959"/>
                  <a:pt x="456077" y="869668"/>
                  <a:pt x="449223" y="864764"/>
                </a:cubicBezTo>
                <a:cubicBezTo>
                  <a:pt x="442992" y="869055"/>
                  <a:pt x="436760" y="873959"/>
                  <a:pt x="429906" y="878863"/>
                </a:cubicBezTo>
                <a:cubicBezTo>
                  <a:pt x="429283" y="878250"/>
                  <a:pt x="429283" y="878250"/>
                  <a:pt x="428660" y="878250"/>
                </a:cubicBezTo>
                <a:cubicBezTo>
                  <a:pt x="430529" y="872120"/>
                  <a:pt x="432398" y="865990"/>
                  <a:pt x="434891" y="859860"/>
                </a:cubicBezTo>
                <a:cubicBezTo>
                  <a:pt x="436137" y="856795"/>
                  <a:pt x="435514" y="854343"/>
                  <a:pt x="432398" y="852504"/>
                </a:cubicBezTo>
                <a:cubicBezTo>
                  <a:pt x="426790" y="848826"/>
                  <a:pt x="421805" y="845148"/>
                  <a:pt x="416820" y="840244"/>
                </a:cubicBezTo>
                <a:cubicBezTo>
                  <a:pt x="423674" y="840244"/>
                  <a:pt x="429906" y="839631"/>
                  <a:pt x="436137" y="840244"/>
                </a:cubicBezTo>
                <a:cubicBezTo>
                  <a:pt x="440499" y="840244"/>
                  <a:pt x="441745" y="839018"/>
                  <a:pt x="442992" y="835340"/>
                </a:cubicBezTo>
                <a:cubicBezTo>
                  <a:pt x="444861" y="829210"/>
                  <a:pt x="446730" y="823693"/>
                  <a:pt x="448600" y="817563"/>
                </a:cubicBezTo>
                <a:close/>
                <a:moveTo>
                  <a:pt x="766864" y="814388"/>
                </a:moveTo>
                <a:cubicBezTo>
                  <a:pt x="769367" y="822524"/>
                  <a:pt x="771871" y="828157"/>
                  <a:pt x="773123" y="834415"/>
                </a:cubicBezTo>
                <a:cubicBezTo>
                  <a:pt x="774374" y="838170"/>
                  <a:pt x="776252" y="839422"/>
                  <a:pt x="780007" y="839422"/>
                </a:cubicBezTo>
                <a:cubicBezTo>
                  <a:pt x="786265" y="838796"/>
                  <a:pt x="792524" y="839422"/>
                  <a:pt x="799408" y="840674"/>
                </a:cubicBezTo>
                <a:cubicBezTo>
                  <a:pt x="794401" y="844429"/>
                  <a:pt x="789395" y="848184"/>
                  <a:pt x="784388" y="851939"/>
                </a:cubicBezTo>
                <a:cubicBezTo>
                  <a:pt x="780633" y="853816"/>
                  <a:pt x="780007" y="856320"/>
                  <a:pt x="781884" y="860075"/>
                </a:cubicBezTo>
                <a:cubicBezTo>
                  <a:pt x="783762" y="865707"/>
                  <a:pt x="785639" y="871966"/>
                  <a:pt x="788143" y="879476"/>
                </a:cubicBezTo>
                <a:cubicBezTo>
                  <a:pt x="781259" y="875095"/>
                  <a:pt x="775626" y="871340"/>
                  <a:pt x="770619" y="866959"/>
                </a:cubicBezTo>
                <a:cubicBezTo>
                  <a:pt x="768116" y="865082"/>
                  <a:pt x="766238" y="865082"/>
                  <a:pt x="763109" y="866959"/>
                </a:cubicBezTo>
                <a:cubicBezTo>
                  <a:pt x="758102" y="871340"/>
                  <a:pt x="752470" y="875095"/>
                  <a:pt x="746837" y="878850"/>
                </a:cubicBezTo>
                <a:cubicBezTo>
                  <a:pt x="746837" y="878850"/>
                  <a:pt x="746211" y="878224"/>
                  <a:pt x="746211" y="878224"/>
                </a:cubicBezTo>
                <a:cubicBezTo>
                  <a:pt x="748089" y="872592"/>
                  <a:pt x="749340" y="866959"/>
                  <a:pt x="751218" y="861952"/>
                </a:cubicBezTo>
                <a:cubicBezTo>
                  <a:pt x="753721" y="856946"/>
                  <a:pt x="753095" y="853191"/>
                  <a:pt x="748089" y="850687"/>
                </a:cubicBezTo>
                <a:cubicBezTo>
                  <a:pt x="743082" y="847558"/>
                  <a:pt x="738701" y="843803"/>
                  <a:pt x="734320" y="839422"/>
                </a:cubicBezTo>
                <a:cubicBezTo>
                  <a:pt x="740579" y="839422"/>
                  <a:pt x="746211" y="838796"/>
                  <a:pt x="752470" y="839422"/>
                </a:cubicBezTo>
                <a:cubicBezTo>
                  <a:pt x="756851" y="839422"/>
                  <a:pt x="759354" y="838170"/>
                  <a:pt x="760606" y="833789"/>
                </a:cubicBezTo>
                <a:cubicBezTo>
                  <a:pt x="761857" y="827531"/>
                  <a:pt x="764361" y="821898"/>
                  <a:pt x="766864" y="814388"/>
                </a:cubicBezTo>
                <a:close/>
                <a:moveTo>
                  <a:pt x="837995" y="790575"/>
                </a:moveTo>
                <a:cubicBezTo>
                  <a:pt x="839834" y="795574"/>
                  <a:pt x="841673" y="800573"/>
                  <a:pt x="842899" y="806197"/>
                </a:cubicBezTo>
                <a:cubicBezTo>
                  <a:pt x="844125" y="811196"/>
                  <a:pt x="846577" y="812446"/>
                  <a:pt x="851481" y="812446"/>
                </a:cubicBezTo>
                <a:cubicBezTo>
                  <a:pt x="856998" y="811821"/>
                  <a:pt x="861902" y="812446"/>
                  <a:pt x="869258" y="812446"/>
                </a:cubicBezTo>
                <a:cubicBezTo>
                  <a:pt x="863128" y="816820"/>
                  <a:pt x="858224" y="820569"/>
                  <a:pt x="853320" y="823693"/>
                </a:cubicBezTo>
                <a:cubicBezTo>
                  <a:pt x="850868" y="825568"/>
                  <a:pt x="849642" y="828067"/>
                  <a:pt x="850868" y="831192"/>
                </a:cubicBezTo>
                <a:cubicBezTo>
                  <a:pt x="853320" y="836816"/>
                  <a:pt x="854546" y="843064"/>
                  <a:pt x="855772" y="849313"/>
                </a:cubicBezTo>
                <a:cubicBezTo>
                  <a:pt x="850255" y="845564"/>
                  <a:pt x="845351" y="841815"/>
                  <a:pt x="840447" y="838065"/>
                </a:cubicBezTo>
                <a:cubicBezTo>
                  <a:pt x="839221" y="837440"/>
                  <a:pt x="836156" y="837440"/>
                  <a:pt x="834317" y="838065"/>
                </a:cubicBezTo>
                <a:cubicBezTo>
                  <a:pt x="829413" y="841815"/>
                  <a:pt x="824509" y="845564"/>
                  <a:pt x="818379" y="848688"/>
                </a:cubicBezTo>
                <a:cubicBezTo>
                  <a:pt x="820218" y="843064"/>
                  <a:pt x="821444" y="837440"/>
                  <a:pt x="823283" y="831817"/>
                </a:cubicBezTo>
                <a:cubicBezTo>
                  <a:pt x="825122" y="828067"/>
                  <a:pt x="824509" y="825568"/>
                  <a:pt x="820831" y="823693"/>
                </a:cubicBezTo>
                <a:cubicBezTo>
                  <a:pt x="815927" y="820569"/>
                  <a:pt x="811636" y="816820"/>
                  <a:pt x="807345" y="813695"/>
                </a:cubicBezTo>
                <a:cubicBezTo>
                  <a:pt x="807345" y="813070"/>
                  <a:pt x="807345" y="812446"/>
                  <a:pt x="807345" y="812446"/>
                </a:cubicBezTo>
                <a:cubicBezTo>
                  <a:pt x="813475" y="812446"/>
                  <a:pt x="819605" y="811821"/>
                  <a:pt x="825735" y="812446"/>
                </a:cubicBezTo>
                <a:cubicBezTo>
                  <a:pt x="828800" y="812446"/>
                  <a:pt x="830026" y="811196"/>
                  <a:pt x="831252" y="808071"/>
                </a:cubicBezTo>
                <a:cubicBezTo>
                  <a:pt x="832478" y="802448"/>
                  <a:pt x="834930" y="796199"/>
                  <a:pt x="837995" y="790575"/>
                </a:cubicBezTo>
                <a:close/>
                <a:moveTo>
                  <a:pt x="379202" y="788988"/>
                </a:moveTo>
                <a:cubicBezTo>
                  <a:pt x="381703" y="795867"/>
                  <a:pt x="383580" y="801496"/>
                  <a:pt x="384830" y="806499"/>
                </a:cubicBezTo>
                <a:cubicBezTo>
                  <a:pt x="386081" y="810876"/>
                  <a:pt x="387957" y="812753"/>
                  <a:pt x="392960" y="812753"/>
                </a:cubicBezTo>
                <a:cubicBezTo>
                  <a:pt x="398589" y="812127"/>
                  <a:pt x="404217" y="812753"/>
                  <a:pt x="410471" y="813378"/>
                </a:cubicBezTo>
                <a:cubicBezTo>
                  <a:pt x="405468" y="817130"/>
                  <a:pt x="401090" y="820883"/>
                  <a:pt x="396087" y="824010"/>
                </a:cubicBezTo>
                <a:cubicBezTo>
                  <a:pt x="392335" y="826511"/>
                  <a:pt x="392335" y="828387"/>
                  <a:pt x="393586" y="832140"/>
                </a:cubicBezTo>
                <a:cubicBezTo>
                  <a:pt x="395462" y="837768"/>
                  <a:pt x="397338" y="843396"/>
                  <a:pt x="399214" y="849025"/>
                </a:cubicBezTo>
                <a:cubicBezTo>
                  <a:pt x="398589" y="849650"/>
                  <a:pt x="398589" y="849650"/>
                  <a:pt x="397963" y="850276"/>
                </a:cubicBezTo>
                <a:cubicBezTo>
                  <a:pt x="391710" y="845273"/>
                  <a:pt x="386081" y="840895"/>
                  <a:pt x="379202" y="836517"/>
                </a:cubicBezTo>
                <a:cubicBezTo>
                  <a:pt x="372948" y="840895"/>
                  <a:pt x="366694" y="845273"/>
                  <a:pt x="359190" y="850901"/>
                </a:cubicBezTo>
                <a:cubicBezTo>
                  <a:pt x="361691" y="843396"/>
                  <a:pt x="363567" y="837143"/>
                  <a:pt x="365443" y="831514"/>
                </a:cubicBezTo>
                <a:cubicBezTo>
                  <a:pt x="366694" y="828387"/>
                  <a:pt x="366069" y="826511"/>
                  <a:pt x="363567" y="824635"/>
                </a:cubicBezTo>
                <a:cubicBezTo>
                  <a:pt x="358564" y="821508"/>
                  <a:pt x="353561" y="817756"/>
                  <a:pt x="348558" y="812753"/>
                </a:cubicBezTo>
                <a:cubicBezTo>
                  <a:pt x="354812" y="812753"/>
                  <a:pt x="361066" y="812127"/>
                  <a:pt x="367320" y="812753"/>
                </a:cubicBezTo>
                <a:cubicBezTo>
                  <a:pt x="370446" y="812753"/>
                  <a:pt x="372323" y="811502"/>
                  <a:pt x="372948" y="808375"/>
                </a:cubicBezTo>
                <a:cubicBezTo>
                  <a:pt x="374824" y="802121"/>
                  <a:pt x="376700" y="796493"/>
                  <a:pt x="379202" y="788988"/>
                </a:cubicBezTo>
                <a:close/>
                <a:moveTo>
                  <a:pt x="905463" y="749300"/>
                </a:moveTo>
                <a:cubicBezTo>
                  <a:pt x="907921" y="756799"/>
                  <a:pt x="909150" y="762422"/>
                  <a:pt x="911608" y="767421"/>
                </a:cubicBezTo>
                <a:cubicBezTo>
                  <a:pt x="912222" y="769296"/>
                  <a:pt x="914681" y="771171"/>
                  <a:pt x="916524" y="771795"/>
                </a:cubicBezTo>
                <a:cubicBezTo>
                  <a:pt x="922055" y="771795"/>
                  <a:pt x="928200" y="771795"/>
                  <a:pt x="934345" y="773045"/>
                </a:cubicBezTo>
                <a:cubicBezTo>
                  <a:pt x="930043" y="776170"/>
                  <a:pt x="925127" y="779919"/>
                  <a:pt x="920826" y="782418"/>
                </a:cubicBezTo>
                <a:cubicBezTo>
                  <a:pt x="917753" y="784918"/>
                  <a:pt x="917139" y="786792"/>
                  <a:pt x="918368" y="789917"/>
                </a:cubicBezTo>
                <a:cubicBezTo>
                  <a:pt x="920211" y="795541"/>
                  <a:pt x="922055" y="801164"/>
                  <a:pt x="923898" y="808038"/>
                </a:cubicBezTo>
                <a:cubicBezTo>
                  <a:pt x="917753" y="803664"/>
                  <a:pt x="913452" y="799915"/>
                  <a:pt x="908535" y="796790"/>
                </a:cubicBezTo>
                <a:cubicBezTo>
                  <a:pt x="906692" y="795541"/>
                  <a:pt x="903619" y="795541"/>
                  <a:pt x="902390" y="796790"/>
                </a:cubicBezTo>
                <a:cubicBezTo>
                  <a:pt x="897474" y="799915"/>
                  <a:pt x="893172" y="803664"/>
                  <a:pt x="888256" y="806788"/>
                </a:cubicBezTo>
                <a:cubicBezTo>
                  <a:pt x="887642" y="806788"/>
                  <a:pt x="887642" y="806163"/>
                  <a:pt x="887027" y="806163"/>
                </a:cubicBezTo>
                <a:cubicBezTo>
                  <a:pt x="888871" y="801164"/>
                  <a:pt x="890100" y="795541"/>
                  <a:pt x="891943" y="791167"/>
                </a:cubicBezTo>
                <a:cubicBezTo>
                  <a:pt x="893787" y="786792"/>
                  <a:pt x="892558" y="784293"/>
                  <a:pt x="888871" y="781793"/>
                </a:cubicBezTo>
                <a:cubicBezTo>
                  <a:pt x="884569" y="779294"/>
                  <a:pt x="880882" y="776170"/>
                  <a:pt x="877195" y="771795"/>
                </a:cubicBezTo>
                <a:cubicBezTo>
                  <a:pt x="882111" y="771795"/>
                  <a:pt x="887642" y="771171"/>
                  <a:pt x="892558" y="771795"/>
                </a:cubicBezTo>
                <a:cubicBezTo>
                  <a:pt x="896860" y="772420"/>
                  <a:pt x="898703" y="770546"/>
                  <a:pt x="899932" y="766796"/>
                </a:cubicBezTo>
                <a:cubicBezTo>
                  <a:pt x="901161" y="761173"/>
                  <a:pt x="903005" y="756174"/>
                  <a:pt x="905463" y="749300"/>
                </a:cubicBezTo>
                <a:close/>
                <a:moveTo>
                  <a:pt x="312045" y="749300"/>
                </a:moveTo>
                <a:cubicBezTo>
                  <a:pt x="313869" y="754924"/>
                  <a:pt x="315085" y="758673"/>
                  <a:pt x="316301" y="763047"/>
                </a:cubicBezTo>
                <a:cubicBezTo>
                  <a:pt x="318733" y="771171"/>
                  <a:pt x="318733" y="771171"/>
                  <a:pt x="327852" y="771171"/>
                </a:cubicBezTo>
                <a:cubicBezTo>
                  <a:pt x="332108" y="771171"/>
                  <a:pt x="335756" y="771171"/>
                  <a:pt x="340620" y="772420"/>
                </a:cubicBezTo>
                <a:cubicBezTo>
                  <a:pt x="335756" y="776170"/>
                  <a:pt x="331500" y="779919"/>
                  <a:pt x="326637" y="783043"/>
                </a:cubicBezTo>
                <a:cubicBezTo>
                  <a:pt x="324205" y="784918"/>
                  <a:pt x="323597" y="786168"/>
                  <a:pt x="324205" y="789292"/>
                </a:cubicBezTo>
                <a:cubicBezTo>
                  <a:pt x="326637" y="794916"/>
                  <a:pt x="327852" y="800540"/>
                  <a:pt x="330284" y="808038"/>
                </a:cubicBezTo>
                <a:cubicBezTo>
                  <a:pt x="323597" y="802414"/>
                  <a:pt x="317517" y="798665"/>
                  <a:pt x="312045" y="794291"/>
                </a:cubicBezTo>
                <a:cubicBezTo>
                  <a:pt x="305965" y="798040"/>
                  <a:pt x="300493" y="802414"/>
                  <a:pt x="293198" y="807413"/>
                </a:cubicBezTo>
                <a:cubicBezTo>
                  <a:pt x="295630" y="799290"/>
                  <a:pt x="298062" y="792416"/>
                  <a:pt x="299885" y="785543"/>
                </a:cubicBezTo>
                <a:cubicBezTo>
                  <a:pt x="294414" y="781169"/>
                  <a:pt x="288942" y="776794"/>
                  <a:pt x="283470" y="772420"/>
                </a:cubicBezTo>
                <a:cubicBezTo>
                  <a:pt x="283470" y="772420"/>
                  <a:pt x="283470" y="771795"/>
                  <a:pt x="283470" y="771171"/>
                </a:cubicBezTo>
                <a:cubicBezTo>
                  <a:pt x="288942" y="771171"/>
                  <a:pt x="294414" y="771171"/>
                  <a:pt x="299885" y="771795"/>
                </a:cubicBezTo>
                <a:cubicBezTo>
                  <a:pt x="303533" y="771795"/>
                  <a:pt x="305357" y="770546"/>
                  <a:pt x="305965" y="766796"/>
                </a:cubicBezTo>
                <a:cubicBezTo>
                  <a:pt x="307789" y="761173"/>
                  <a:pt x="309613" y="756174"/>
                  <a:pt x="312045" y="749300"/>
                </a:cubicBezTo>
                <a:close/>
                <a:moveTo>
                  <a:pt x="1107383" y="674688"/>
                </a:moveTo>
                <a:cubicBezTo>
                  <a:pt x="1105530" y="679688"/>
                  <a:pt x="1104294" y="682813"/>
                  <a:pt x="1102441" y="685313"/>
                </a:cubicBezTo>
                <a:cubicBezTo>
                  <a:pt x="1088851" y="705313"/>
                  <a:pt x="1072172" y="722813"/>
                  <a:pt x="1053023" y="737813"/>
                </a:cubicBezTo>
                <a:cubicBezTo>
                  <a:pt x="1036962" y="750938"/>
                  <a:pt x="1017194" y="754063"/>
                  <a:pt x="997427" y="754063"/>
                </a:cubicBezTo>
                <a:cubicBezTo>
                  <a:pt x="985072" y="753438"/>
                  <a:pt x="972717" y="752188"/>
                  <a:pt x="959745" y="749688"/>
                </a:cubicBezTo>
                <a:cubicBezTo>
                  <a:pt x="964069" y="747188"/>
                  <a:pt x="969011" y="744688"/>
                  <a:pt x="972717" y="741563"/>
                </a:cubicBezTo>
                <a:cubicBezTo>
                  <a:pt x="984454" y="732188"/>
                  <a:pt x="996191" y="722188"/>
                  <a:pt x="1007928" y="711563"/>
                </a:cubicBezTo>
                <a:cubicBezTo>
                  <a:pt x="1011017" y="708438"/>
                  <a:pt x="1014105" y="704063"/>
                  <a:pt x="1015341" y="699688"/>
                </a:cubicBezTo>
                <a:cubicBezTo>
                  <a:pt x="1017812" y="694063"/>
                  <a:pt x="1020901" y="691563"/>
                  <a:pt x="1027078" y="690313"/>
                </a:cubicBezTo>
                <a:cubicBezTo>
                  <a:pt x="1048699" y="685938"/>
                  <a:pt x="1070937" y="680313"/>
                  <a:pt x="1093175" y="675938"/>
                </a:cubicBezTo>
                <a:cubicBezTo>
                  <a:pt x="1096882" y="675313"/>
                  <a:pt x="1101206" y="675313"/>
                  <a:pt x="1107383" y="674688"/>
                </a:cubicBezTo>
                <a:close/>
                <a:moveTo>
                  <a:pt x="110086" y="674688"/>
                </a:moveTo>
                <a:cubicBezTo>
                  <a:pt x="115669" y="675301"/>
                  <a:pt x="121252" y="675301"/>
                  <a:pt x="126834" y="676528"/>
                </a:cubicBezTo>
                <a:cubicBezTo>
                  <a:pt x="149166" y="681435"/>
                  <a:pt x="171498" y="686342"/>
                  <a:pt x="193830" y="691249"/>
                </a:cubicBezTo>
                <a:cubicBezTo>
                  <a:pt x="195691" y="691862"/>
                  <a:pt x="197552" y="693089"/>
                  <a:pt x="198793" y="694929"/>
                </a:cubicBezTo>
                <a:cubicBezTo>
                  <a:pt x="204996" y="709036"/>
                  <a:pt x="215541" y="720076"/>
                  <a:pt x="227328" y="729277"/>
                </a:cubicBezTo>
                <a:cubicBezTo>
                  <a:pt x="236633" y="736024"/>
                  <a:pt x="246558" y="742157"/>
                  <a:pt x="256483" y="749518"/>
                </a:cubicBezTo>
                <a:cubicBezTo>
                  <a:pt x="232911" y="751971"/>
                  <a:pt x="209338" y="755651"/>
                  <a:pt x="187006" y="748291"/>
                </a:cubicBezTo>
                <a:cubicBezTo>
                  <a:pt x="178322" y="745837"/>
                  <a:pt x="169637" y="741544"/>
                  <a:pt x="162813" y="736637"/>
                </a:cubicBezTo>
                <a:cubicBezTo>
                  <a:pt x="144204" y="721916"/>
                  <a:pt x="127455" y="704743"/>
                  <a:pt x="113808" y="685728"/>
                </a:cubicBezTo>
                <a:cubicBezTo>
                  <a:pt x="111947" y="682662"/>
                  <a:pt x="110706" y="679595"/>
                  <a:pt x="108845" y="676528"/>
                </a:cubicBezTo>
                <a:cubicBezTo>
                  <a:pt x="109465" y="675915"/>
                  <a:pt x="109465" y="675301"/>
                  <a:pt x="110086" y="674688"/>
                </a:cubicBezTo>
                <a:close/>
                <a:moveTo>
                  <a:pt x="995136" y="600075"/>
                </a:moveTo>
                <a:cubicBezTo>
                  <a:pt x="996971" y="603792"/>
                  <a:pt x="1000030" y="607509"/>
                  <a:pt x="1000641" y="611226"/>
                </a:cubicBezTo>
                <a:cubicBezTo>
                  <a:pt x="1005535" y="637246"/>
                  <a:pt x="1007370" y="663885"/>
                  <a:pt x="1004923" y="689904"/>
                </a:cubicBezTo>
                <a:cubicBezTo>
                  <a:pt x="1004312" y="694241"/>
                  <a:pt x="1002476" y="697958"/>
                  <a:pt x="1000641" y="701675"/>
                </a:cubicBezTo>
                <a:cubicBezTo>
                  <a:pt x="989019" y="720260"/>
                  <a:pt x="974338" y="735129"/>
                  <a:pt x="955987" y="746280"/>
                </a:cubicBezTo>
                <a:cubicBezTo>
                  <a:pt x="951706" y="748758"/>
                  <a:pt x="946200" y="750617"/>
                  <a:pt x="940695" y="752475"/>
                </a:cubicBezTo>
                <a:cubicBezTo>
                  <a:pt x="943142" y="737607"/>
                  <a:pt x="946200" y="723358"/>
                  <a:pt x="947424" y="709729"/>
                </a:cubicBezTo>
                <a:cubicBezTo>
                  <a:pt x="948647" y="693002"/>
                  <a:pt x="947424" y="676275"/>
                  <a:pt x="947424" y="659548"/>
                </a:cubicBezTo>
                <a:cubicBezTo>
                  <a:pt x="947424" y="657070"/>
                  <a:pt x="947424" y="653973"/>
                  <a:pt x="948647" y="652114"/>
                </a:cubicBezTo>
                <a:cubicBezTo>
                  <a:pt x="960269" y="637246"/>
                  <a:pt x="972503" y="621758"/>
                  <a:pt x="984737" y="606890"/>
                </a:cubicBezTo>
                <a:cubicBezTo>
                  <a:pt x="987184" y="603792"/>
                  <a:pt x="991466" y="602553"/>
                  <a:pt x="995136" y="600075"/>
                </a:cubicBezTo>
                <a:close/>
                <a:moveTo>
                  <a:pt x="222003" y="598488"/>
                </a:moveTo>
                <a:cubicBezTo>
                  <a:pt x="225653" y="600982"/>
                  <a:pt x="229911" y="602852"/>
                  <a:pt x="232344" y="605969"/>
                </a:cubicBezTo>
                <a:cubicBezTo>
                  <a:pt x="244510" y="620932"/>
                  <a:pt x="256067" y="635894"/>
                  <a:pt x="268233" y="651480"/>
                </a:cubicBezTo>
                <a:cubicBezTo>
                  <a:pt x="268842" y="652727"/>
                  <a:pt x="269450" y="654597"/>
                  <a:pt x="269450" y="655844"/>
                </a:cubicBezTo>
                <a:cubicBezTo>
                  <a:pt x="265192" y="687016"/>
                  <a:pt x="268233" y="716940"/>
                  <a:pt x="274925" y="746865"/>
                </a:cubicBezTo>
                <a:cubicBezTo>
                  <a:pt x="275533" y="747489"/>
                  <a:pt x="275533" y="748735"/>
                  <a:pt x="275533" y="749359"/>
                </a:cubicBezTo>
                <a:cubicBezTo>
                  <a:pt x="275533" y="749982"/>
                  <a:pt x="275533" y="749982"/>
                  <a:pt x="274925" y="752476"/>
                </a:cubicBezTo>
                <a:cubicBezTo>
                  <a:pt x="267625" y="748735"/>
                  <a:pt x="260326" y="745618"/>
                  <a:pt x="254243" y="741254"/>
                </a:cubicBezTo>
                <a:cubicBezTo>
                  <a:pt x="240252" y="731903"/>
                  <a:pt x="228694" y="719434"/>
                  <a:pt x="218961" y="705095"/>
                </a:cubicBezTo>
                <a:cubicBezTo>
                  <a:pt x="214095" y="698237"/>
                  <a:pt x="211662" y="690756"/>
                  <a:pt x="211662" y="682028"/>
                </a:cubicBezTo>
                <a:cubicBezTo>
                  <a:pt x="210445" y="657714"/>
                  <a:pt x="211662" y="634024"/>
                  <a:pt x="216528" y="610333"/>
                </a:cubicBezTo>
                <a:cubicBezTo>
                  <a:pt x="217136" y="606593"/>
                  <a:pt x="220178" y="602852"/>
                  <a:pt x="222003" y="598488"/>
                </a:cubicBezTo>
                <a:close/>
                <a:moveTo>
                  <a:pt x="1171408" y="572182"/>
                </a:moveTo>
                <a:cubicBezTo>
                  <a:pt x="1172655" y="573356"/>
                  <a:pt x="1172499" y="575859"/>
                  <a:pt x="1170940" y="579928"/>
                </a:cubicBezTo>
                <a:cubicBezTo>
                  <a:pt x="1161585" y="608095"/>
                  <a:pt x="1146617" y="632506"/>
                  <a:pt x="1125413" y="652536"/>
                </a:cubicBezTo>
                <a:cubicBezTo>
                  <a:pt x="1121671" y="656292"/>
                  <a:pt x="1116681" y="658795"/>
                  <a:pt x="1111692" y="661299"/>
                </a:cubicBezTo>
                <a:cubicBezTo>
                  <a:pt x="1087993" y="673192"/>
                  <a:pt x="1061799" y="676947"/>
                  <a:pt x="1034358" y="679451"/>
                </a:cubicBezTo>
                <a:cubicBezTo>
                  <a:pt x="1043713" y="669436"/>
                  <a:pt x="1052444" y="660047"/>
                  <a:pt x="1060552" y="650658"/>
                </a:cubicBezTo>
                <a:cubicBezTo>
                  <a:pt x="1069283" y="640017"/>
                  <a:pt x="1076143" y="628751"/>
                  <a:pt x="1081133" y="615606"/>
                </a:cubicBezTo>
                <a:cubicBezTo>
                  <a:pt x="1081756" y="613102"/>
                  <a:pt x="1083627" y="611225"/>
                  <a:pt x="1085498" y="609973"/>
                </a:cubicBezTo>
                <a:cubicBezTo>
                  <a:pt x="1109197" y="593073"/>
                  <a:pt x="1135391" y="579928"/>
                  <a:pt x="1163456" y="572417"/>
                </a:cubicBezTo>
                <a:cubicBezTo>
                  <a:pt x="1167510" y="571165"/>
                  <a:pt x="1170160" y="571008"/>
                  <a:pt x="1171408" y="572182"/>
                </a:cubicBezTo>
                <a:close/>
                <a:moveTo>
                  <a:pt x="46933" y="572118"/>
                </a:moveTo>
                <a:cubicBezTo>
                  <a:pt x="50640" y="572118"/>
                  <a:pt x="54346" y="571500"/>
                  <a:pt x="58053" y="572737"/>
                </a:cubicBezTo>
                <a:cubicBezTo>
                  <a:pt x="83999" y="580776"/>
                  <a:pt x="108091" y="592525"/>
                  <a:pt x="130331" y="607985"/>
                </a:cubicBezTo>
                <a:cubicBezTo>
                  <a:pt x="133419" y="609840"/>
                  <a:pt x="135890" y="613551"/>
                  <a:pt x="137744" y="617261"/>
                </a:cubicBezTo>
                <a:cubicBezTo>
                  <a:pt x="145157" y="637049"/>
                  <a:pt x="158748" y="652509"/>
                  <a:pt x="172956" y="667350"/>
                </a:cubicBezTo>
                <a:cubicBezTo>
                  <a:pt x="176045" y="670442"/>
                  <a:pt x="179134" y="674153"/>
                  <a:pt x="183458" y="677863"/>
                </a:cubicBezTo>
                <a:cubicBezTo>
                  <a:pt x="158130" y="676008"/>
                  <a:pt x="134655" y="672298"/>
                  <a:pt x="112416" y="663022"/>
                </a:cubicBezTo>
                <a:cubicBezTo>
                  <a:pt x="101914" y="658693"/>
                  <a:pt x="92647" y="652509"/>
                  <a:pt x="84616" y="643852"/>
                </a:cubicBezTo>
                <a:cubicBezTo>
                  <a:pt x="68555" y="625918"/>
                  <a:pt x="56817" y="605511"/>
                  <a:pt x="48169" y="582631"/>
                </a:cubicBezTo>
                <a:cubicBezTo>
                  <a:pt x="46933" y="579539"/>
                  <a:pt x="47551" y="575829"/>
                  <a:pt x="46933" y="572118"/>
                </a:cubicBezTo>
                <a:close/>
                <a:moveTo>
                  <a:pt x="1040676" y="521453"/>
                </a:moveTo>
                <a:cubicBezTo>
                  <a:pt x="1042353" y="521297"/>
                  <a:pt x="1044181" y="523170"/>
                  <a:pt x="1046619" y="527226"/>
                </a:cubicBezTo>
                <a:cubicBezTo>
                  <a:pt x="1056371" y="541580"/>
                  <a:pt x="1061856" y="558431"/>
                  <a:pt x="1065513" y="575906"/>
                </a:cubicBezTo>
                <a:cubicBezTo>
                  <a:pt x="1074046" y="615224"/>
                  <a:pt x="1058199" y="655790"/>
                  <a:pt x="1025287" y="678881"/>
                </a:cubicBezTo>
                <a:cubicBezTo>
                  <a:pt x="1022849" y="680130"/>
                  <a:pt x="1020411" y="681378"/>
                  <a:pt x="1017363" y="682626"/>
                </a:cubicBezTo>
                <a:cubicBezTo>
                  <a:pt x="1015535" y="666400"/>
                  <a:pt x="1014925" y="651421"/>
                  <a:pt x="1013097" y="635819"/>
                </a:cubicBezTo>
                <a:cubicBezTo>
                  <a:pt x="1011268" y="623337"/>
                  <a:pt x="1008831" y="610855"/>
                  <a:pt x="1006393" y="598373"/>
                </a:cubicBezTo>
                <a:cubicBezTo>
                  <a:pt x="1006393" y="595877"/>
                  <a:pt x="1005783" y="593380"/>
                  <a:pt x="1007002" y="590884"/>
                </a:cubicBezTo>
                <a:cubicBezTo>
                  <a:pt x="1016144" y="569665"/>
                  <a:pt x="1025896" y="549070"/>
                  <a:pt x="1035648" y="527850"/>
                </a:cubicBezTo>
                <a:cubicBezTo>
                  <a:pt x="1037477" y="523794"/>
                  <a:pt x="1039000" y="521609"/>
                  <a:pt x="1040676" y="521453"/>
                </a:cubicBezTo>
                <a:close/>
                <a:moveTo>
                  <a:pt x="177461" y="520700"/>
                </a:moveTo>
                <a:cubicBezTo>
                  <a:pt x="178696" y="523186"/>
                  <a:pt x="180548" y="525050"/>
                  <a:pt x="181782" y="526915"/>
                </a:cubicBezTo>
                <a:cubicBezTo>
                  <a:pt x="191660" y="548666"/>
                  <a:pt x="200921" y="569796"/>
                  <a:pt x="210798" y="590926"/>
                </a:cubicBezTo>
                <a:cubicBezTo>
                  <a:pt x="211416" y="592790"/>
                  <a:pt x="212033" y="594654"/>
                  <a:pt x="211416" y="596519"/>
                </a:cubicBezTo>
                <a:cubicBezTo>
                  <a:pt x="204625" y="621999"/>
                  <a:pt x="202773" y="647479"/>
                  <a:pt x="200921" y="673580"/>
                </a:cubicBezTo>
                <a:cubicBezTo>
                  <a:pt x="200921" y="676066"/>
                  <a:pt x="200921" y="678552"/>
                  <a:pt x="200303" y="681038"/>
                </a:cubicBezTo>
                <a:cubicBezTo>
                  <a:pt x="181165" y="677309"/>
                  <a:pt x="150914" y="633807"/>
                  <a:pt x="148445" y="606462"/>
                </a:cubicBezTo>
                <a:cubicBezTo>
                  <a:pt x="145358" y="580361"/>
                  <a:pt x="163262" y="527536"/>
                  <a:pt x="177461" y="520700"/>
                </a:cubicBezTo>
                <a:close/>
                <a:moveTo>
                  <a:pt x="1205189" y="457200"/>
                </a:moveTo>
                <a:cubicBezTo>
                  <a:pt x="1205189" y="460311"/>
                  <a:pt x="1205808" y="464043"/>
                  <a:pt x="1205808" y="467154"/>
                </a:cubicBezTo>
                <a:cubicBezTo>
                  <a:pt x="1203331" y="488307"/>
                  <a:pt x="1199615" y="509459"/>
                  <a:pt x="1190945" y="528745"/>
                </a:cubicBezTo>
                <a:cubicBezTo>
                  <a:pt x="1185990" y="540566"/>
                  <a:pt x="1179178" y="550520"/>
                  <a:pt x="1167411" y="556741"/>
                </a:cubicBezTo>
                <a:cubicBezTo>
                  <a:pt x="1145736" y="568561"/>
                  <a:pt x="1124060" y="580382"/>
                  <a:pt x="1103004" y="592202"/>
                </a:cubicBezTo>
                <a:cubicBezTo>
                  <a:pt x="1099907" y="593447"/>
                  <a:pt x="1096192" y="594691"/>
                  <a:pt x="1093095" y="595313"/>
                </a:cubicBezTo>
                <a:cubicBezTo>
                  <a:pt x="1107958" y="576027"/>
                  <a:pt x="1117867" y="554875"/>
                  <a:pt x="1122822" y="531856"/>
                </a:cubicBezTo>
                <a:cubicBezTo>
                  <a:pt x="1122822" y="531234"/>
                  <a:pt x="1123441" y="531234"/>
                  <a:pt x="1123441" y="530611"/>
                </a:cubicBezTo>
                <a:cubicBezTo>
                  <a:pt x="1122822" y="517547"/>
                  <a:pt x="1130253" y="509459"/>
                  <a:pt x="1140162" y="501993"/>
                </a:cubicBezTo>
                <a:cubicBezTo>
                  <a:pt x="1158741" y="488307"/>
                  <a:pt x="1176701" y="474620"/>
                  <a:pt x="1195280" y="460933"/>
                </a:cubicBezTo>
                <a:cubicBezTo>
                  <a:pt x="1197757" y="459066"/>
                  <a:pt x="1201473" y="458444"/>
                  <a:pt x="1205189" y="457200"/>
                </a:cubicBezTo>
                <a:close/>
                <a:moveTo>
                  <a:pt x="16632" y="457137"/>
                </a:moveTo>
                <a:cubicBezTo>
                  <a:pt x="30298" y="465851"/>
                  <a:pt x="43343" y="474565"/>
                  <a:pt x="55767" y="483901"/>
                </a:cubicBezTo>
                <a:cubicBezTo>
                  <a:pt x="66949" y="492615"/>
                  <a:pt x="77509" y="501951"/>
                  <a:pt x="88069" y="511287"/>
                </a:cubicBezTo>
                <a:cubicBezTo>
                  <a:pt x="89933" y="512532"/>
                  <a:pt x="91175" y="515022"/>
                  <a:pt x="91797" y="516889"/>
                </a:cubicBezTo>
                <a:cubicBezTo>
                  <a:pt x="95524" y="545520"/>
                  <a:pt x="105463" y="571039"/>
                  <a:pt x="124099" y="592823"/>
                </a:cubicBezTo>
                <a:cubicBezTo>
                  <a:pt x="124720" y="593446"/>
                  <a:pt x="124099" y="593446"/>
                  <a:pt x="124720" y="595313"/>
                </a:cubicBezTo>
                <a:cubicBezTo>
                  <a:pt x="119750" y="593446"/>
                  <a:pt x="114781" y="592201"/>
                  <a:pt x="110433" y="589711"/>
                </a:cubicBezTo>
                <a:cubicBezTo>
                  <a:pt x="88691" y="577263"/>
                  <a:pt x="66328" y="565437"/>
                  <a:pt x="44586" y="552366"/>
                </a:cubicBezTo>
                <a:cubicBezTo>
                  <a:pt x="33404" y="546142"/>
                  <a:pt x="28435" y="534316"/>
                  <a:pt x="23465" y="523113"/>
                </a:cubicBezTo>
                <a:cubicBezTo>
                  <a:pt x="16011" y="503196"/>
                  <a:pt x="12284" y="482034"/>
                  <a:pt x="10420" y="460872"/>
                </a:cubicBezTo>
                <a:cubicBezTo>
                  <a:pt x="10420" y="455270"/>
                  <a:pt x="12284" y="454025"/>
                  <a:pt x="16632" y="457137"/>
                </a:cubicBezTo>
                <a:close/>
                <a:moveTo>
                  <a:pt x="1066223" y="433388"/>
                </a:moveTo>
                <a:cubicBezTo>
                  <a:pt x="1068068" y="434625"/>
                  <a:pt x="1069298" y="435243"/>
                  <a:pt x="1070527" y="435861"/>
                </a:cubicBezTo>
                <a:cubicBezTo>
                  <a:pt x="1091437" y="455649"/>
                  <a:pt x="1108041" y="478528"/>
                  <a:pt x="1112961" y="507590"/>
                </a:cubicBezTo>
                <a:cubicBezTo>
                  <a:pt x="1118496" y="542218"/>
                  <a:pt x="1105581" y="571281"/>
                  <a:pt x="1081597" y="595396"/>
                </a:cubicBezTo>
                <a:cubicBezTo>
                  <a:pt x="1080367" y="596633"/>
                  <a:pt x="1077907" y="597870"/>
                  <a:pt x="1076677" y="598488"/>
                </a:cubicBezTo>
                <a:cubicBezTo>
                  <a:pt x="1071757" y="578082"/>
                  <a:pt x="1066838" y="558914"/>
                  <a:pt x="1061918" y="539745"/>
                </a:cubicBezTo>
                <a:cubicBezTo>
                  <a:pt x="1060688" y="534798"/>
                  <a:pt x="1058228" y="529851"/>
                  <a:pt x="1055153" y="526141"/>
                </a:cubicBezTo>
                <a:cubicBezTo>
                  <a:pt x="1050848" y="519957"/>
                  <a:pt x="1050233" y="513774"/>
                  <a:pt x="1051463" y="506972"/>
                </a:cubicBezTo>
                <a:cubicBezTo>
                  <a:pt x="1055153" y="485330"/>
                  <a:pt x="1058843" y="464306"/>
                  <a:pt x="1062533" y="442663"/>
                </a:cubicBezTo>
                <a:cubicBezTo>
                  <a:pt x="1063148" y="439572"/>
                  <a:pt x="1064993" y="437098"/>
                  <a:pt x="1066223" y="433388"/>
                </a:cubicBezTo>
                <a:close/>
                <a:moveTo>
                  <a:pt x="150758" y="430213"/>
                </a:moveTo>
                <a:cubicBezTo>
                  <a:pt x="152628" y="434576"/>
                  <a:pt x="153874" y="437069"/>
                  <a:pt x="154497" y="439562"/>
                </a:cubicBezTo>
                <a:cubicBezTo>
                  <a:pt x="158859" y="462622"/>
                  <a:pt x="162598" y="485681"/>
                  <a:pt x="166960" y="508741"/>
                </a:cubicBezTo>
                <a:cubicBezTo>
                  <a:pt x="167583" y="514351"/>
                  <a:pt x="166337" y="518713"/>
                  <a:pt x="163221" y="523076"/>
                </a:cubicBezTo>
                <a:cubicBezTo>
                  <a:pt x="152005" y="541773"/>
                  <a:pt x="147643" y="562963"/>
                  <a:pt x="144527" y="584154"/>
                </a:cubicBezTo>
                <a:cubicBezTo>
                  <a:pt x="143281" y="588516"/>
                  <a:pt x="142658" y="593502"/>
                  <a:pt x="142035" y="597865"/>
                </a:cubicBezTo>
                <a:cubicBezTo>
                  <a:pt x="141411" y="597865"/>
                  <a:pt x="140788" y="598488"/>
                  <a:pt x="140165" y="598488"/>
                </a:cubicBezTo>
                <a:cubicBezTo>
                  <a:pt x="117109" y="579791"/>
                  <a:pt x="104647" y="555484"/>
                  <a:pt x="102777" y="526192"/>
                </a:cubicBezTo>
                <a:cubicBezTo>
                  <a:pt x="100908" y="486305"/>
                  <a:pt x="122718" y="457636"/>
                  <a:pt x="150758" y="430213"/>
                </a:cubicBezTo>
                <a:close/>
                <a:moveTo>
                  <a:pt x="1069062" y="344733"/>
                </a:moveTo>
                <a:cubicBezTo>
                  <a:pt x="1071294" y="343645"/>
                  <a:pt x="1074682" y="345044"/>
                  <a:pt x="1079916" y="348774"/>
                </a:cubicBezTo>
                <a:cubicBezTo>
                  <a:pt x="1097160" y="359966"/>
                  <a:pt x="1111940" y="373645"/>
                  <a:pt x="1124873" y="389811"/>
                </a:cubicBezTo>
                <a:cubicBezTo>
                  <a:pt x="1133495" y="401003"/>
                  <a:pt x="1134726" y="405977"/>
                  <a:pt x="1134726" y="425874"/>
                </a:cubicBezTo>
                <a:cubicBezTo>
                  <a:pt x="1134726" y="425874"/>
                  <a:pt x="1135342" y="425874"/>
                  <a:pt x="1135958" y="425874"/>
                </a:cubicBezTo>
                <a:cubicBezTo>
                  <a:pt x="1133495" y="443283"/>
                  <a:pt x="1131031" y="460071"/>
                  <a:pt x="1128568" y="477481"/>
                </a:cubicBezTo>
                <a:cubicBezTo>
                  <a:pt x="1127952" y="479968"/>
                  <a:pt x="1126720" y="483077"/>
                  <a:pt x="1124873" y="486186"/>
                </a:cubicBezTo>
                <a:cubicBezTo>
                  <a:pt x="1122409" y="490538"/>
                  <a:pt x="1119946" y="490538"/>
                  <a:pt x="1116867" y="486186"/>
                </a:cubicBezTo>
                <a:cubicBezTo>
                  <a:pt x="1107013" y="471263"/>
                  <a:pt x="1097776" y="456341"/>
                  <a:pt x="1087306" y="442040"/>
                </a:cubicBezTo>
                <a:cubicBezTo>
                  <a:pt x="1083611" y="436444"/>
                  <a:pt x="1077453" y="432092"/>
                  <a:pt x="1073758" y="425874"/>
                </a:cubicBezTo>
                <a:cubicBezTo>
                  <a:pt x="1070063" y="419656"/>
                  <a:pt x="1066983" y="412817"/>
                  <a:pt x="1066368" y="405355"/>
                </a:cubicBezTo>
                <a:cubicBezTo>
                  <a:pt x="1065136" y="389189"/>
                  <a:pt x="1065136" y="373023"/>
                  <a:pt x="1064520" y="356236"/>
                </a:cubicBezTo>
                <a:cubicBezTo>
                  <a:pt x="1064520" y="356236"/>
                  <a:pt x="1064520" y="356236"/>
                  <a:pt x="1065136" y="355614"/>
                </a:cubicBezTo>
                <a:cubicBezTo>
                  <a:pt x="1065752" y="349396"/>
                  <a:pt x="1066829" y="345821"/>
                  <a:pt x="1069062" y="344733"/>
                </a:cubicBezTo>
                <a:close/>
                <a:moveTo>
                  <a:pt x="147522" y="343889"/>
                </a:moveTo>
                <a:cubicBezTo>
                  <a:pt x="149447" y="344747"/>
                  <a:pt x="150525" y="347557"/>
                  <a:pt x="151448" y="352552"/>
                </a:cubicBezTo>
                <a:cubicBezTo>
                  <a:pt x="152680" y="361293"/>
                  <a:pt x="152680" y="369410"/>
                  <a:pt x="153296" y="378775"/>
                </a:cubicBezTo>
                <a:cubicBezTo>
                  <a:pt x="152064" y="390014"/>
                  <a:pt x="150833" y="401877"/>
                  <a:pt x="148369" y="413740"/>
                </a:cubicBezTo>
                <a:cubicBezTo>
                  <a:pt x="147138" y="418735"/>
                  <a:pt x="143442" y="423730"/>
                  <a:pt x="140363" y="428101"/>
                </a:cubicBezTo>
                <a:cubicBezTo>
                  <a:pt x="132357" y="438715"/>
                  <a:pt x="123735" y="449329"/>
                  <a:pt x="115729" y="460568"/>
                </a:cubicBezTo>
                <a:cubicBezTo>
                  <a:pt x="110187" y="468685"/>
                  <a:pt x="105260" y="476802"/>
                  <a:pt x="100333" y="484294"/>
                </a:cubicBezTo>
                <a:cubicBezTo>
                  <a:pt x="96638" y="490538"/>
                  <a:pt x="92943" y="490538"/>
                  <a:pt x="90480" y="483670"/>
                </a:cubicBezTo>
                <a:cubicBezTo>
                  <a:pt x="87401" y="473680"/>
                  <a:pt x="84937" y="463690"/>
                  <a:pt x="83706" y="453076"/>
                </a:cubicBezTo>
                <a:cubicBezTo>
                  <a:pt x="82474" y="440588"/>
                  <a:pt x="83090" y="427476"/>
                  <a:pt x="82474" y="414989"/>
                </a:cubicBezTo>
                <a:cubicBezTo>
                  <a:pt x="81858" y="406872"/>
                  <a:pt x="84321" y="399380"/>
                  <a:pt x="89248" y="392512"/>
                </a:cubicBezTo>
                <a:cubicBezTo>
                  <a:pt x="103413" y="374405"/>
                  <a:pt x="119425" y="359420"/>
                  <a:pt x="138516" y="346932"/>
                </a:cubicBezTo>
                <a:cubicBezTo>
                  <a:pt x="142827" y="344123"/>
                  <a:pt x="145598" y="343030"/>
                  <a:pt x="147522" y="343889"/>
                </a:cubicBezTo>
                <a:close/>
                <a:moveTo>
                  <a:pt x="1212628" y="331788"/>
                </a:moveTo>
                <a:cubicBezTo>
                  <a:pt x="1213854" y="341671"/>
                  <a:pt x="1215694" y="350319"/>
                  <a:pt x="1216921" y="358967"/>
                </a:cubicBezTo>
                <a:cubicBezTo>
                  <a:pt x="1216921" y="371321"/>
                  <a:pt x="1216921" y="383675"/>
                  <a:pt x="1216921" y="395412"/>
                </a:cubicBezTo>
                <a:cubicBezTo>
                  <a:pt x="1215694" y="402824"/>
                  <a:pt x="1214468" y="410237"/>
                  <a:pt x="1213241" y="417031"/>
                </a:cubicBezTo>
                <a:cubicBezTo>
                  <a:pt x="1212014" y="428150"/>
                  <a:pt x="1206494" y="437415"/>
                  <a:pt x="1198520" y="445446"/>
                </a:cubicBezTo>
                <a:cubicBezTo>
                  <a:pt x="1180120" y="462124"/>
                  <a:pt x="1159879" y="476331"/>
                  <a:pt x="1138411" y="489920"/>
                </a:cubicBezTo>
                <a:cubicBezTo>
                  <a:pt x="1137798" y="489920"/>
                  <a:pt x="1137185" y="489920"/>
                  <a:pt x="1135958" y="490538"/>
                </a:cubicBezTo>
                <a:cubicBezTo>
                  <a:pt x="1135958" y="483743"/>
                  <a:pt x="1135958" y="476949"/>
                  <a:pt x="1137185" y="470772"/>
                </a:cubicBezTo>
                <a:cubicBezTo>
                  <a:pt x="1139638" y="452240"/>
                  <a:pt x="1142705" y="433709"/>
                  <a:pt x="1146385" y="415178"/>
                </a:cubicBezTo>
                <a:cubicBezTo>
                  <a:pt x="1146998" y="411472"/>
                  <a:pt x="1148225" y="407148"/>
                  <a:pt x="1150679" y="404059"/>
                </a:cubicBezTo>
                <a:cubicBezTo>
                  <a:pt x="1169079" y="381822"/>
                  <a:pt x="1188093" y="359585"/>
                  <a:pt x="1206494" y="336730"/>
                </a:cubicBezTo>
                <a:cubicBezTo>
                  <a:pt x="1207721" y="335494"/>
                  <a:pt x="1209561" y="334259"/>
                  <a:pt x="1212628" y="331788"/>
                </a:cubicBezTo>
                <a:close/>
                <a:moveTo>
                  <a:pt x="4894" y="331788"/>
                </a:moveTo>
                <a:cubicBezTo>
                  <a:pt x="7377" y="333637"/>
                  <a:pt x="9860" y="334870"/>
                  <a:pt x="11101" y="336719"/>
                </a:cubicBezTo>
                <a:cubicBezTo>
                  <a:pt x="29721" y="358290"/>
                  <a:pt x="48962" y="380478"/>
                  <a:pt x="66341" y="402665"/>
                </a:cubicBezTo>
                <a:cubicBezTo>
                  <a:pt x="71307" y="409445"/>
                  <a:pt x="72548" y="418690"/>
                  <a:pt x="73789" y="426702"/>
                </a:cubicBezTo>
                <a:cubicBezTo>
                  <a:pt x="76893" y="443959"/>
                  <a:pt x="79375" y="461216"/>
                  <a:pt x="81237" y="478474"/>
                </a:cubicBezTo>
                <a:cubicBezTo>
                  <a:pt x="81858" y="482171"/>
                  <a:pt x="81237" y="485253"/>
                  <a:pt x="81237" y="488951"/>
                </a:cubicBezTo>
                <a:cubicBezTo>
                  <a:pt x="80617" y="488951"/>
                  <a:pt x="80617" y="488951"/>
                  <a:pt x="80617" y="488951"/>
                </a:cubicBezTo>
                <a:cubicBezTo>
                  <a:pt x="56410" y="474159"/>
                  <a:pt x="32204" y="458751"/>
                  <a:pt x="12963" y="438412"/>
                </a:cubicBezTo>
                <a:cubicBezTo>
                  <a:pt x="4274" y="429167"/>
                  <a:pt x="3032" y="416841"/>
                  <a:pt x="1791" y="405131"/>
                </a:cubicBezTo>
                <a:cubicBezTo>
                  <a:pt x="-692" y="383559"/>
                  <a:pt x="-692" y="362604"/>
                  <a:pt x="2411" y="341033"/>
                </a:cubicBezTo>
                <a:cubicBezTo>
                  <a:pt x="3032" y="337951"/>
                  <a:pt x="4274" y="335486"/>
                  <a:pt x="4894" y="331788"/>
                </a:cubicBezTo>
                <a:close/>
                <a:moveTo>
                  <a:pt x="1055266" y="260314"/>
                </a:moveTo>
                <a:cubicBezTo>
                  <a:pt x="1056504" y="259538"/>
                  <a:pt x="1058672" y="260004"/>
                  <a:pt x="1062077" y="261244"/>
                </a:cubicBezTo>
                <a:cubicBezTo>
                  <a:pt x="1085609" y="269307"/>
                  <a:pt x="1107282" y="281712"/>
                  <a:pt x="1125240" y="299078"/>
                </a:cubicBezTo>
                <a:cubicBezTo>
                  <a:pt x="1133909" y="307761"/>
                  <a:pt x="1140102" y="317065"/>
                  <a:pt x="1140102" y="330090"/>
                </a:cubicBezTo>
                <a:cubicBezTo>
                  <a:pt x="1140721" y="346836"/>
                  <a:pt x="1140721" y="364203"/>
                  <a:pt x="1140721" y="381569"/>
                </a:cubicBezTo>
                <a:cubicBezTo>
                  <a:pt x="1140721" y="385291"/>
                  <a:pt x="1138863" y="388392"/>
                  <a:pt x="1138244" y="392113"/>
                </a:cubicBezTo>
                <a:cubicBezTo>
                  <a:pt x="1130813" y="384670"/>
                  <a:pt x="1124002" y="378468"/>
                  <a:pt x="1117190" y="372266"/>
                </a:cubicBezTo>
                <a:cubicBezTo>
                  <a:pt x="1102947" y="359241"/>
                  <a:pt x="1089324" y="345596"/>
                  <a:pt x="1075701" y="332571"/>
                </a:cubicBezTo>
                <a:cubicBezTo>
                  <a:pt x="1074462" y="330710"/>
                  <a:pt x="1072605" y="329470"/>
                  <a:pt x="1071985" y="327609"/>
                </a:cubicBezTo>
                <a:cubicBezTo>
                  <a:pt x="1062077" y="308382"/>
                  <a:pt x="1055885" y="288534"/>
                  <a:pt x="1054027" y="266826"/>
                </a:cubicBezTo>
                <a:cubicBezTo>
                  <a:pt x="1053718" y="263105"/>
                  <a:pt x="1054027" y="261089"/>
                  <a:pt x="1055266" y="260314"/>
                </a:cubicBezTo>
                <a:close/>
                <a:moveTo>
                  <a:pt x="162705" y="260075"/>
                </a:moveTo>
                <a:cubicBezTo>
                  <a:pt x="163789" y="260770"/>
                  <a:pt x="164098" y="262467"/>
                  <a:pt x="163789" y="265554"/>
                </a:cubicBezTo>
                <a:cubicBezTo>
                  <a:pt x="162550" y="287779"/>
                  <a:pt x="156358" y="308769"/>
                  <a:pt x="145831" y="327908"/>
                </a:cubicBezTo>
                <a:cubicBezTo>
                  <a:pt x="143354" y="332229"/>
                  <a:pt x="139019" y="334698"/>
                  <a:pt x="135304" y="337785"/>
                </a:cubicBezTo>
                <a:cubicBezTo>
                  <a:pt x="119823" y="353219"/>
                  <a:pt x="103722" y="369271"/>
                  <a:pt x="88241" y="385322"/>
                </a:cubicBezTo>
                <a:cubicBezTo>
                  <a:pt x="85764" y="387174"/>
                  <a:pt x="83907" y="389644"/>
                  <a:pt x="82049" y="392113"/>
                </a:cubicBezTo>
                <a:cubicBezTo>
                  <a:pt x="80810" y="392113"/>
                  <a:pt x="80191" y="391496"/>
                  <a:pt x="79572" y="391496"/>
                </a:cubicBezTo>
                <a:cubicBezTo>
                  <a:pt x="78953" y="387792"/>
                  <a:pt x="77095" y="384087"/>
                  <a:pt x="77095" y="380383"/>
                </a:cubicBezTo>
                <a:cubicBezTo>
                  <a:pt x="77714" y="361245"/>
                  <a:pt x="77095" y="342107"/>
                  <a:pt x="78953" y="322969"/>
                </a:cubicBezTo>
                <a:cubicBezTo>
                  <a:pt x="79572" y="316178"/>
                  <a:pt x="84526" y="308152"/>
                  <a:pt x="89480" y="303213"/>
                </a:cubicBezTo>
                <a:cubicBezTo>
                  <a:pt x="108057" y="282840"/>
                  <a:pt x="130969" y="269876"/>
                  <a:pt x="156977" y="260615"/>
                </a:cubicBezTo>
                <a:cubicBezTo>
                  <a:pt x="159764" y="259689"/>
                  <a:pt x="161621" y="259380"/>
                  <a:pt x="162705" y="260075"/>
                </a:cubicBezTo>
                <a:close/>
                <a:moveTo>
                  <a:pt x="1187878" y="222250"/>
                </a:moveTo>
                <a:cubicBezTo>
                  <a:pt x="1188496" y="222868"/>
                  <a:pt x="1189732" y="222868"/>
                  <a:pt x="1190351" y="222868"/>
                </a:cubicBezTo>
                <a:cubicBezTo>
                  <a:pt x="1192206" y="229670"/>
                  <a:pt x="1195297" y="235854"/>
                  <a:pt x="1195915" y="243274"/>
                </a:cubicBezTo>
                <a:cubicBezTo>
                  <a:pt x="1199007" y="263680"/>
                  <a:pt x="1202098" y="284085"/>
                  <a:pt x="1204571" y="305109"/>
                </a:cubicBezTo>
                <a:cubicBezTo>
                  <a:pt x="1205808" y="315003"/>
                  <a:pt x="1203335" y="324278"/>
                  <a:pt x="1197152" y="332317"/>
                </a:cubicBezTo>
                <a:cubicBezTo>
                  <a:pt x="1183549" y="349012"/>
                  <a:pt x="1169947" y="365089"/>
                  <a:pt x="1156344" y="381785"/>
                </a:cubicBezTo>
                <a:cubicBezTo>
                  <a:pt x="1153871" y="384258"/>
                  <a:pt x="1150780" y="386113"/>
                  <a:pt x="1147070" y="387350"/>
                </a:cubicBezTo>
                <a:cubicBezTo>
                  <a:pt x="1148307" y="377456"/>
                  <a:pt x="1149543" y="368181"/>
                  <a:pt x="1150162" y="358288"/>
                </a:cubicBezTo>
                <a:cubicBezTo>
                  <a:pt x="1151398" y="342210"/>
                  <a:pt x="1153253" y="326133"/>
                  <a:pt x="1148925" y="310056"/>
                </a:cubicBezTo>
                <a:cubicBezTo>
                  <a:pt x="1148307" y="308201"/>
                  <a:pt x="1148925" y="305728"/>
                  <a:pt x="1149543" y="303254"/>
                </a:cubicBezTo>
                <a:cubicBezTo>
                  <a:pt x="1156963" y="278520"/>
                  <a:pt x="1167474" y="254404"/>
                  <a:pt x="1181076" y="231525"/>
                </a:cubicBezTo>
                <a:cubicBezTo>
                  <a:pt x="1182931" y="228434"/>
                  <a:pt x="1185404" y="225342"/>
                  <a:pt x="1187878" y="222250"/>
                </a:cubicBezTo>
                <a:close/>
                <a:moveTo>
                  <a:pt x="29077" y="220663"/>
                </a:moveTo>
                <a:cubicBezTo>
                  <a:pt x="31565" y="223142"/>
                  <a:pt x="33431" y="225620"/>
                  <a:pt x="35296" y="228099"/>
                </a:cubicBezTo>
                <a:cubicBezTo>
                  <a:pt x="49600" y="251026"/>
                  <a:pt x="60173" y="276432"/>
                  <a:pt x="68257" y="302458"/>
                </a:cubicBezTo>
                <a:cubicBezTo>
                  <a:pt x="68879" y="304317"/>
                  <a:pt x="69501" y="306796"/>
                  <a:pt x="68879" y="308655"/>
                </a:cubicBezTo>
                <a:cubicBezTo>
                  <a:pt x="63904" y="328484"/>
                  <a:pt x="66392" y="348313"/>
                  <a:pt x="68257" y="368142"/>
                </a:cubicBezTo>
                <a:cubicBezTo>
                  <a:pt x="68879" y="373719"/>
                  <a:pt x="69501" y="379915"/>
                  <a:pt x="70745" y="387351"/>
                </a:cubicBezTo>
                <a:cubicBezTo>
                  <a:pt x="67014" y="384872"/>
                  <a:pt x="65148" y="383633"/>
                  <a:pt x="62660" y="381774"/>
                </a:cubicBezTo>
                <a:cubicBezTo>
                  <a:pt x="45869" y="365043"/>
                  <a:pt x="30321" y="346454"/>
                  <a:pt x="17261" y="326625"/>
                </a:cubicBezTo>
                <a:cubicBezTo>
                  <a:pt x="10420" y="315471"/>
                  <a:pt x="11664" y="303697"/>
                  <a:pt x="12908" y="292543"/>
                </a:cubicBezTo>
                <a:cubicBezTo>
                  <a:pt x="16017" y="272095"/>
                  <a:pt x="19749" y="251646"/>
                  <a:pt x="23480" y="231817"/>
                </a:cubicBezTo>
                <a:cubicBezTo>
                  <a:pt x="24102" y="228099"/>
                  <a:pt x="25968" y="225001"/>
                  <a:pt x="27212" y="221283"/>
                </a:cubicBezTo>
                <a:cubicBezTo>
                  <a:pt x="27833" y="221283"/>
                  <a:pt x="28455" y="221283"/>
                  <a:pt x="29077" y="220663"/>
                </a:cubicBezTo>
                <a:close/>
                <a:moveTo>
                  <a:pt x="1018483" y="176213"/>
                </a:moveTo>
                <a:cubicBezTo>
                  <a:pt x="1026521" y="176830"/>
                  <a:pt x="1032704" y="176830"/>
                  <a:pt x="1038887" y="178681"/>
                </a:cubicBezTo>
                <a:cubicBezTo>
                  <a:pt x="1053107" y="182382"/>
                  <a:pt x="1068565" y="186700"/>
                  <a:pt x="1082167" y="192253"/>
                </a:cubicBezTo>
                <a:cubicBezTo>
                  <a:pt x="1101952" y="200272"/>
                  <a:pt x="1114936" y="215078"/>
                  <a:pt x="1122974" y="234819"/>
                </a:cubicBezTo>
                <a:cubicBezTo>
                  <a:pt x="1130393" y="253943"/>
                  <a:pt x="1135958" y="273684"/>
                  <a:pt x="1134103" y="295276"/>
                </a:cubicBezTo>
                <a:cubicBezTo>
                  <a:pt x="1132248" y="294042"/>
                  <a:pt x="1131012" y="293425"/>
                  <a:pt x="1129775" y="292808"/>
                </a:cubicBezTo>
                <a:cubicBezTo>
                  <a:pt x="1107517" y="277386"/>
                  <a:pt x="1084640" y="261963"/>
                  <a:pt x="1061763" y="246540"/>
                </a:cubicBezTo>
                <a:cubicBezTo>
                  <a:pt x="1059290" y="244690"/>
                  <a:pt x="1056817" y="242839"/>
                  <a:pt x="1054962" y="240371"/>
                </a:cubicBezTo>
                <a:cubicBezTo>
                  <a:pt x="1041978" y="224332"/>
                  <a:pt x="1030849" y="206441"/>
                  <a:pt x="1022193" y="187934"/>
                </a:cubicBezTo>
                <a:cubicBezTo>
                  <a:pt x="1020956" y="184850"/>
                  <a:pt x="1020338" y="181765"/>
                  <a:pt x="1018483" y="176213"/>
                </a:cubicBezTo>
                <a:close/>
                <a:moveTo>
                  <a:pt x="191853" y="175250"/>
                </a:moveTo>
                <a:cubicBezTo>
                  <a:pt x="198086" y="174625"/>
                  <a:pt x="199333" y="175875"/>
                  <a:pt x="196840" y="182127"/>
                </a:cubicBezTo>
                <a:cubicBezTo>
                  <a:pt x="187489" y="204631"/>
                  <a:pt x="175022" y="224635"/>
                  <a:pt x="158814" y="242764"/>
                </a:cubicBezTo>
                <a:cubicBezTo>
                  <a:pt x="155697" y="246515"/>
                  <a:pt x="151334" y="248390"/>
                  <a:pt x="147594" y="250891"/>
                </a:cubicBezTo>
                <a:cubicBezTo>
                  <a:pt x="128269" y="264019"/>
                  <a:pt x="108322" y="277771"/>
                  <a:pt x="88374" y="291524"/>
                </a:cubicBezTo>
                <a:cubicBezTo>
                  <a:pt x="86504" y="292775"/>
                  <a:pt x="85257" y="293400"/>
                  <a:pt x="82140" y="295275"/>
                </a:cubicBezTo>
                <a:cubicBezTo>
                  <a:pt x="80270" y="275896"/>
                  <a:pt x="85257" y="258392"/>
                  <a:pt x="90867" y="240889"/>
                </a:cubicBezTo>
                <a:cubicBezTo>
                  <a:pt x="99594" y="214008"/>
                  <a:pt x="118295" y="195879"/>
                  <a:pt x="145100" y="185877"/>
                </a:cubicBezTo>
                <a:cubicBezTo>
                  <a:pt x="160061" y="180251"/>
                  <a:pt x="175645" y="175875"/>
                  <a:pt x="191853" y="175250"/>
                </a:cubicBezTo>
                <a:close/>
                <a:moveTo>
                  <a:pt x="1144104" y="112345"/>
                </a:moveTo>
                <a:cubicBezTo>
                  <a:pt x="1146359" y="112189"/>
                  <a:pt x="1148691" y="114839"/>
                  <a:pt x="1151800" y="120140"/>
                </a:cubicBezTo>
                <a:cubicBezTo>
                  <a:pt x="1167348" y="143839"/>
                  <a:pt x="1177920" y="170033"/>
                  <a:pt x="1179164" y="199345"/>
                </a:cubicBezTo>
                <a:cubicBezTo>
                  <a:pt x="1180408" y="217431"/>
                  <a:pt x="1172323" y="234270"/>
                  <a:pt x="1166726" y="251733"/>
                </a:cubicBezTo>
                <a:cubicBezTo>
                  <a:pt x="1163617" y="259840"/>
                  <a:pt x="1159263" y="267948"/>
                  <a:pt x="1154910" y="275432"/>
                </a:cubicBezTo>
                <a:cubicBezTo>
                  <a:pt x="1153666" y="278550"/>
                  <a:pt x="1151178" y="281045"/>
                  <a:pt x="1148069" y="284163"/>
                </a:cubicBezTo>
                <a:cubicBezTo>
                  <a:pt x="1143716" y="267948"/>
                  <a:pt x="1139984" y="252980"/>
                  <a:pt x="1135631" y="238012"/>
                </a:cubicBezTo>
                <a:cubicBezTo>
                  <a:pt x="1131277" y="225539"/>
                  <a:pt x="1125680" y="213066"/>
                  <a:pt x="1121949" y="199969"/>
                </a:cubicBezTo>
                <a:cubicBezTo>
                  <a:pt x="1120083" y="192485"/>
                  <a:pt x="1120083" y="184377"/>
                  <a:pt x="1121327" y="176893"/>
                </a:cubicBezTo>
                <a:cubicBezTo>
                  <a:pt x="1123193" y="157560"/>
                  <a:pt x="1128790" y="138850"/>
                  <a:pt x="1136875" y="121388"/>
                </a:cubicBezTo>
                <a:cubicBezTo>
                  <a:pt x="1139673" y="115463"/>
                  <a:pt x="1141850" y="112500"/>
                  <a:pt x="1144104" y="112345"/>
                </a:cubicBezTo>
                <a:close/>
                <a:moveTo>
                  <a:pt x="74677" y="111476"/>
                </a:moveTo>
                <a:cubicBezTo>
                  <a:pt x="76465" y="111709"/>
                  <a:pt x="78175" y="113569"/>
                  <a:pt x="80041" y="116981"/>
                </a:cubicBezTo>
                <a:cubicBezTo>
                  <a:pt x="89370" y="134346"/>
                  <a:pt x="93723" y="153573"/>
                  <a:pt x="97454" y="173419"/>
                </a:cubicBezTo>
                <a:cubicBezTo>
                  <a:pt x="99320" y="185203"/>
                  <a:pt x="97454" y="195747"/>
                  <a:pt x="93101" y="207531"/>
                </a:cubicBezTo>
                <a:cubicBezTo>
                  <a:pt x="85016" y="229858"/>
                  <a:pt x="79419" y="253426"/>
                  <a:pt x="72578" y="276374"/>
                </a:cubicBezTo>
                <a:cubicBezTo>
                  <a:pt x="71956" y="277614"/>
                  <a:pt x="71334" y="279475"/>
                  <a:pt x="71334" y="280715"/>
                </a:cubicBezTo>
                <a:cubicBezTo>
                  <a:pt x="70090" y="281336"/>
                  <a:pt x="69468" y="281956"/>
                  <a:pt x="68225" y="282576"/>
                </a:cubicBezTo>
                <a:cubicBezTo>
                  <a:pt x="66981" y="280715"/>
                  <a:pt x="65737" y="278235"/>
                  <a:pt x="64493" y="276374"/>
                </a:cubicBezTo>
                <a:cubicBezTo>
                  <a:pt x="50811" y="251566"/>
                  <a:pt x="38995" y="225517"/>
                  <a:pt x="39617" y="197608"/>
                </a:cubicBezTo>
                <a:cubicBezTo>
                  <a:pt x="39617" y="167217"/>
                  <a:pt x="52055" y="140548"/>
                  <a:pt x="68847" y="115740"/>
                </a:cubicBezTo>
                <a:cubicBezTo>
                  <a:pt x="71023" y="112639"/>
                  <a:pt x="72889" y="111244"/>
                  <a:pt x="74677" y="111476"/>
                </a:cubicBezTo>
                <a:close/>
                <a:moveTo>
                  <a:pt x="1004323" y="101701"/>
                </a:moveTo>
                <a:cubicBezTo>
                  <a:pt x="1014188" y="101701"/>
                  <a:pt x="1024053" y="103082"/>
                  <a:pt x="1033918" y="106151"/>
                </a:cubicBezTo>
                <a:cubicBezTo>
                  <a:pt x="1039468" y="107993"/>
                  <a:pt x="1045633" y="111062"/>
                  <a:pt x="1049949" y="114131"/>
                </a:cubicBezTo>
                <a:cubicBezTo>
                  <a:pt x="1070913" y="130091"/>
                  <a:pt x="1086944" y="150347"/>
                  <a:pt x="1098659" y="173673"/>
                </a:cubicBezTo>
                <a:cubicBezTo>
                  <a:pt x="1101742" y="179198"/>
                  <a:pt x="1102358" y="185336"/>
                  <a:pt x="1104208" y="191474"/>
                </a:cubicBezTo>
                <a:cubicBezTo>
                  <a:pt x="1103591" y="191474"/>
                  <a:pt x="1102975" y="192088"/>
                  <a:pt x="1101742" y="192088"/>
                </a:cubicBezTo>
                <a:cubicBezTo>
                  <a:pt x="1090027" y="186564"/>
                  <a:pt x="1078312" y="181039"/>
                  <a:pt x="1066597" y="174901"/>
                </a:cubicBezTo>
                <a:cubicBezTo>
                  <a:pt x="1053649" y="169376"/>
                  <a:pt x="1040701" y="164466"/>
                  <a:pt x="1026520" y="165079"/>
                </a:cubicBezTo>
                <a:cubicBezTo>
                  <a:pt x="1022203" y="165693"/>
                  <a:pt x="1016654" y="163852"/>
                  <a:pt x="1013571" y="160783"/>
                </a:cubicBezTo>
                <a:cubicBezTo>
                  <a:pt x="999390" y="146051"/>
                  <a:pt x="985209" y="130705"/>
                  <a:pt x="971644" y="114745"/>
                </a:cubicBezTo>
                <a:cubicBezTo>
                  <a:pt x="966095" y="109221"/>
                  <a:pt x="967328" y="107379"/>
                  <a:pt x="974727" y="105538"/>
                </a:cubicBezTo>
                <a:cubicBezTo>
                  <a:pt x="984592" y="103082"/>
                  <a:pt x="994458" y="101701"/>
                  <a:pt x="1004323" y="101701"/>
                </a:cubicBezTo>
                <a:close/>
                <a:moveTo>
                  <a:pt x="222612" y="101262"/>
                </a:moveTo>
                <a:cubicBezTo>
                  <a:pt x="230044" y="101262"/>
                  <a:pt x="237476" y="103135"/>
                  <a:pt x="244908" y="105008"/>
                </a:cubicBezTo>
                <a:cubicBezTo>
                  <a:pt x="251102" y="106257"/>
                  <a:pt x="251721" y="108131"/>
                  <a:pt x="247386" y="113126"/>
                </a:cubicBezTo>
                <a:cubicBezTo>
                  <a:pt x="239334" y="123117"/>
                  <a:pt x="231283" y="133107"/>
                  <a:pt x="222612" y="142474"/>
                </a:cubicBezTo>
                <a:cubicBezTo>
                  <a:pt x="220135" y="145596"/>
                  <a:pt x="217038" y="148718"/>
                  <a:pt x="213941" y="151840"/>
                </a:cubicBezTo>
                <a:cubicBezTo>
                  <a:pt x="205890" y="161831"/>
                  <a:pt x="195980" y="166202"/>
                  <a:pt x="182355" y="166202"/>
                </a:cubicBezTo>
                <a:cubicBezTo>
                  <a:pt x="172445" y="165577"/>
                  <a:pt x="162536" y="170573"/>
                  <a:pt x="152626" y="174943"/>
                </a:cubicBezTo>
                <a:cubicBezTo>
                  <a:pt x="140240" y="179939"/>
                  <a:pt x="127853" y="186807"/>
                  <a:pt x="113608" y="193676"/>
                </a:cubicBezTo>
                <a:cubicBezTo>
                  <a:pt x="114847" y="187432"/>
                  <a:pt x="114847" y="183061"/>
                  <a:pt x="116705" y="179314"/>
                </a:cubicBezTo>
                <a:cubicBezTo>
                  <a:pt x="129091" y="150591"/>
                  <a:pt x="147052" y="127488"/>
                  <a:pt x="172445" y="110004"/>
                </a:cubicBezTo>
                <a:cubicBezTo>
                  <a:pt x="187310" y="100013"/>
                  <a:pt x="205270" y="100013"/>
                  <a:pt x="222612" y="101262"/>
                </a:cubicBezTo>
                <a:close/>
                <a:moveTo>
                  <a:pt x="1069124" y="11113"/>
                </a:moveTo>
                <a:cubicBezTo>
                  <a:pt x="1071601" y="12979"/>
                  <a:pt x="1074077" y="14223"/>
                  <a:pt x="1075935" y="16089"/>
                </a:cubicBezTo>
                <a:cubicBezTo>
                  <a:pt x="1092032" y="29772"/>
                  <a:pt x="1105653" y="45943"/>
                  <a:pt x="1116178" y="63980"/>
                </a:cubicBezTo>
                <a:cubicBezTo>
                  <a:pt x="1121750" y="73932"/>
                  <a:pt x="1124227" y="83884"/>
                  <a:pt x="1124227" y="95079"/>
                </a:cubicBezTo>
                <a:cubicBezTo>
                  <a:pt x="1124846" y="118714"/>
                  <a:pt x="1123608" y="141727"/>
                  <a:pt x="1117417" y="164118"/>
                </a:cubicBezTo>
                <a:cubicBezTo>
                  <a:pt x="1116178" y="169093"/>
                  <a:pt x="1113702" y="173447"/>
                  <a:pt x="1111844" y="177801"/>
                </a:cubicBezTo>
                <a:cubicBezTo>
                  <a:pt x="1110606" y="177801"/>
                  <a:pt x="1109987" y="177801"/>
                  <a:pt x="1109368" y="177801"/>
                </a:cubicBezTo>
                <a:cubicBezTo>
                  <a:pt x="1106891" y="173447"/>
                  <a:pt x="1103796" y="169715"/>
                  <a:pt x="1101938" y="165362"/>
                </a:cubicBezTo>
                <a:cubicBezTo>
                  <a:pt x="1094509" y="151678"/>
                  <a:pt x="1087698" y="137995"/>
                  <a:pt x="1080269" y="124312"/>
                </a:cubicBezTo>
                <a:cubicBezTo>
                  <a:pt x="1077792" y="119336"/>
                  <a:pt x="1073458" y="114360"/>
                  <a:pt x="1070363" y="109384"/>
                </a:cubicBezTo>
                <a:cubicBezTo>
                  <a:pt x="1068505" y="105652"/>
                  <a:pt x="1067267" y="101921"/>
                  <a:pt x="1066648" y="98189"/>
                </a:cubicBezTo>
                <a:cubicBezTo>
                  <a:pt x="1063552" y="72066"/>
                  <a:pt x="1062933" y="45943"/>
                  <a:pt x="1066029" y="20443"/>
                </a:cubicBezTo>
                <a:cubicBezTo>
                  <a:pt x="1066648" y="17333"/>
                  <a:pt x="1067886" y="14845"/>
                  <a:pt x="1069124" y="11113"/>
                </a:cubicBezTo>
                <a:close/>
                <a:moveTo>
                  <a:pt x="149334" y="11113"/>
                </a:moveTo>
                <a:cubicBezTo>
                  <a:pt x="150567" y="16060"/>
                  <a:pt x="151800" y="20388"/>
                  <a:pt x="152417" y="24098"/>
                </a:cubicBezTo>
                <a:cubicBezTo>
                  <a:pt x="154266" y="48833"/>
                  <a:pt x="154883" y="73567"/>
                  <a:pt x="151184" y="98301"/>
                </a:cubicBezTo>
                <a:cubicBezTo>
                  <a:pt x="149951" y="102629"/>
                  <a:pt x="147485" y="106958"/>
                  <a:pt x="145019" y="111286"/>
                </a:cubicBezTo>
                <a:cubicBezTo>
                  <a:pt x="140703" y="118706"/>
                  <a:pt x="136388" y="125508"/>
                  <a:pt x="132072" y="132928"/>
                </a:cubicBezTo>
                <a:cubicBezTo>
                  <a:pt x="125907" y="144677"/>
                  <a:pt x="120359" y="155807"/>
                  <a:pt x="114194" y="166938"/>
                </a:cubicBezTo>
                <a:cubicBezTo>
                  <a:pt x="112961" y="170648"/>
                  <a:pt x="110495" y="173121"/>
                  <a:pt x="108645" y="176213"/>
                </a:cubicBezTo>
                <a:cubicBezTo>
                  <a:pt x="107412" y="176213"/>
                  <a:pt x="106796" y="176213"/>
                  <a:pt x="105563" y="176213"/>
                </a:cubicBezTo>
                <a:cubicBezTo>
                  <a:pt x="103713" y="170648"/>
                  <a:pt x="100631" y="165701"/>
                  <a:pt x="99398" y="159518"/>
                </a:cubicBezTo>
                <a:cubicBezTo>
                  <a:pt x="94466" y="134783"/>
                  <a:pt x="91383" y="110049"/>
                  <a:pt x="94466" y="84697"/>
                </a:cubicBezTo>
                <a:cubicBezTo>
                  <a:pt x="95699" y="77895"/>
                  <a:pt x="98165" y="71093"/>
                  <a:pt x="101247" y="64910"/>
                </a:cubicBezTo>
                <a:cubicBezTo>
                  <a:pt x="111111" y="46359"/>
                  <a:pt x="125291" y="30282"/>
                  <a:pt x="141320" y="16678"/>
                </a:cubicBezTo>
                <a:cubicBezTo>
                  <a:pt x="143169" y="14823"/>
                  <a:pt x="145635" y="13586"/>
                  <a:pt x="149334" y="11113"/>
                </a:cubicBezTo>
                <a:close/>
                <a:moveTo>
                  <a:pt x="970191" y="0"/>
                </a:moveTo>
                <a:cubicBezTo>
                  <a:pt x="972656" y="0"/>
                  <a:pt x="975738" y="0"/>
                  <a:pt x="978204" y="0"/>
                </a:cubicBezTo>
                <a:cubicBezTo>
                  <a:pt x="985601" y="1258"/>
                  <a:pt x="992382" y="1888"/>
                  <a:pt x="999163" y="3146"/>
                </a:cubicBezTo>
                <a:cubicBezTo>
                  <a:pt x="1017039" y="6921"/>
                  <a:pt x="1030600" y="16988"/>
                  <a:pt x="1041696" y="30831"/>
                </a:cubicBezTo>
                <a:cubicBezTo>
                  <a:pt x="1048477" y="39010"/>
                  <a:pt x="1052792" y="49077"/>
                  <a:pt x="1052792" y="59774"/>
                </a:cubicBezTo>
                <a:cubicBezTo>
                  <a:pt x="1053408" y="74245"/>
                  <a:pt x="1052792" y="88717"/>
                  <a:pt x="1052792" y="103188"/>
                </a:cubicBezTo>
                <a:cubicBezTo>
                  <a:pt x="1040463" y="99413"/>
                  <a:pt x="1027518" y="95638"/>
                  <a:pt x="1013957" y="92492"/>
                </a:cubicBezTo>
                <a:cubicBezTo>
                  <a:pt x="1005943" y="90604"/>
                  <a:pt x="997313" y="89346"/>
                  <a:pt x="988683" y="89346"/>
                </a:cubicBezTo>
                <a:cubicBezTo>
                  <a:pt x="983752" y="89346"/>
                  <a:pt x="980670" y="87458"/>
                  <a:pt x="980053" y="83054"/>
                </a:cubicBezTo>
                <a:cubicBezTo>
                  <a:pt x="978204" y="75503"/>
                  <a:pt x="976971" y="68582"/>
                  <a:pt x="975122" y="61032"/>
                </a:cubicBezTo>
                <a:cubicBezTo>
                  <a:pt x="972040" y="51594"/>
                  <a:pt x="969574" y="42156"/>
                  <a:pt x="965259" y="33347"/>
                </a:cubicBezTo>
                <a:cubicBezTo>
                  <a:pt x="960328" y="23280"/>
                  <a:pt x="952314" y="16359"/>
                  <a:pt x="942451" y="11955"/>
                </a:cubicBezTo>
                <a:cubicBezTo>
                  <a:pt x="941219" y="10696"/>
                  <a:pt x="939369" y="10067"/>
                  <a:pt x="938136" y="9438"/>
                </a:cubicBezTo>
                <a:cubicBezTo>
                  <a:pt x="938136" y="9438"/>
                  <a:pt x="938136" y="8809"/>
                  <a:pt x="937520" y="8180"/>
                </a:cubicBezTo>
                <a:cubicBezTo>
                  <a:pt x="947383" y="1258"/>
                  <a:pt x="959095" y="1888"/>
                  <a:pt x="970191" y="0"/>
                </a:cubicBezTo>
                <a:close/>
                <a:moveTo>
                  <a:pt x="232637" y="0"/>
                </a:moveTo>
                <a:cubicBezTo>
                  <a:pt x="240117" y="0"/>
                  <a:pt x="248221" y="0"/>
                  <a:pt x="256325" y="0"/>
                </a:cubicBezTo>
                <a:cubicBezTo>
                  <a:pt x="262559" y="1258"/>
                  <a:pt x="268169" y="2517"/>
                  <a:pt x="274403" y="3775"/>
                </a:cubicBezTo>
                <a:cubicBezTo>
                  <a:pt x="276896" y="4404"/>
                  <a:pt x="278766" y="6292"/>
                  <a:pt x="281883" y="7550"/>
                </a:cubicBezTo>
                <a:cubicBezTo>
                  <a:pt x="280636" y="8809"/>
                  <a:pt x="280013" y="9438"/>
                  <a:pt x="279390" y="9438"/>
                </a:cubicBezTo>
                <a:cubicBezTo>
                  <a:pt x="260689" y="17617"/>
                  <a:pt x="250715" y="32718"/>
                  <a:pt x="245728" y="51594"/>
                </a:cubicBezTo>
                <a:cubicBezTo>
                  <a:pt x="243234" y="60403"/>
                  <a:pt x="241988" y="69211"/>
                  <a:pt x="239494" y="78020"/>
                </a:cubicBezTo>
                <a:cubicBezTo>
                  <a:pt x="237001" y="88087"/>
                  <a:pt x="236377" y="86829"/>
                  <a:pt x="226403" y="88717"/>
                </a:cubicBezTo>
                <a:cubicBezTo>
                  <a:pt x="209573" y="91233"/>
                  <a:pt x="192742" y="95638"/>
                  <a:pt x="175911" y="99413"/>
                </a:cubicBezTo>
                <a:cubicBezTo>
                  <a:pt x="172171" y="100042"/>
                  <a:pt x="168430" y="101930"/>
                  <a:pt x="163443" y="103188"/>
                </a:cubicBezTo>
                <a:cubicBezTo>
                  <a:pt x="164067" y="85571"/>
                  <a:pt x="162820" y="67953"/>
                  <a:pt x="165937" y="50965"/>
                </a:cubicBezTo>
                <a:cubicBezTo>
                  <a:pt x="170300" y="28314"/>
                  <a:pt x="187755" y="14472"/>
                  <a:pt x="208326" y="6292"/>
                </a:cubicBezTo>
                <a:cubicBezTo>
                  <a:pt x="215806" y="3146"/>
                  <a:pt x="224533" y="1888"/>
                  <a:pt x="232637" y="0"/>
                </a:cubicBezTo>
                <a:close/>
              </a:path>
            </a:pathLst>
          </a:custGeom>
          <a:gradFill flip="none" rotWithShape="1">
            <a:gsLst>
              <a:gs pos="67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909219" y="2957067"/>
            <a:ext cx="2368612" cy="7064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1673B"/>
              </a:buClr>
              <a:buSzTx/>
              <a:buFontTx/>
              <a:buNone/>
              <a:defRPr kumimoji="0" sz="1600" b="0" i="0" u="none" strike="noStrike" cap="none" spc="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defRPr>
            </a:lvl1pPr>
          </a:lstStyle>
          <a:p>
            <a:r>
              <a:rPr lang="en-US" altLang="zh-CN" dirty="0"/>
              <a:t>20XX</a:t>
            </a:r>
            <a:r>
              <a:rPr lang="zh-CN" altLang="en-US" dirty="0"/>
              <a:t>年度斯坦福大学</a:t>
            </a:r>
            <a:endParaRPr lang="en-US" altLang="zh-CN" dirty="0"/>
          </a:p>
          <a:p>
            <a:r>
              <a:rPr lang="zh-CN" altLang="en-US" dirty="0"/>
              <a:t>国家励志奖学金</a:t>
            </a:r>
            <a:endParaRPr lang="zh-CN" altLang="en-US" dirty="0"/>
          </a:p>
        </p:txBody>
      </p:sp>
      <p:sp>
        <p:nvSpPr>
          <p:cNvPr id="63" name="文本框 62"/>
          <p:cNvSpPr txBox="1"/>
          <p:nvPr/>
        </p:nvSpPr>
        <p:spPr>
          <a:xfrm>
            <a:off x="5460064" y="1524641"/>
            <a:ext cx="116601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2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国家</a:t>
            </a:r>
            <a:endParaRPr lang="zh-CN" altLang="en-US" dirty="0"/>
          </a:p>
          <a:p>
            <a:r>
              <a:rPr lang="zh-CN" altLang="en-US" dirty="0"/>
              <a:t>奖学金</a:t>
            </a:r>
            <a:endParaRPr lang="zh-CN" altLang="en-US" dirty="0"/>
          </a:p>
        </p:txBody>
      </p:sp>
      <p:grpSp>
        <p:nvGrpSpPr>
          <p:cNvPr id="64" name="组合 63"/>
          <p:cNvGrpSpPr/>
          <p:nvPr/>
        </p:nvGrpSpPr>
        <p:grpSpPr>
          <a:xfrm>
            <a:off x="4764200" y="2400927"/>
            <a:ext cx="2663600" cy="503849"/>
            <a:chOff x="667960" y="754954"/>
            <a:chExt cx="4211448" cy="4211442"/>
          </a:xfrm>
        </p:grpSpPr>
        <p:sp>
          <p:nvSpPr>
            <p:cNvPr id="65" name="椭圆 64"/>
            <p:cNvSpPr/>
            <p:nvPr/>
          </p:nvSpPr>
          <p:spPr>
            <a:xfrm>
              <a:off x="667960" y="754954"/>
              <a:ext cx="4211448" cy="4211442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0"/>
                  </a:srgbClr>
                </a:gs>
                <a:gs pos="100000">
                  <a:schemeClr val="accent1">
                    <a:alpha val="1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1068622" y="837545"/>
              <a:ext cx="3425050" cy="3425049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8" name="任意多边形: 形状 67"/>
          <p:cNvSpPr/>
          <p:nvPr/>
        </p:nvSpPr>
        <p:spPr bwMode="auto">
          <a:xfrm>
            <a:off x="8690051" y="1436483"/>
            <a:ext cx="1676324" cy="1246478"/>
          </a:xfrm>
          <a:custGeom>
            <a:avLst/>
            <a:gdLst>
              <a:gd name="connsiteX0" fmla="*/ 607497 w 1216921"/>
              <a:gd name="connsiteY0" fmla="*/ 830263 h 904876"/>
              <a:gd name="connsiteX1" fmla="*/ 608731 w 1216921"/>
              <a:gd name="connsiteY1" fmla="*/ 830263 h 904876"/>
              <a:gd name="connsiteX2" fmla="*/ 616140 w 1216921"/>
              <a:gd name="connsiteY2" fmla="*/ 853269 h 904876"/>
              <a:gd name="connsiteX3" fmla="*/ 622313 w 1216921"/>
              <a:gd name="connsiteY3" fmla="*/ 857621 h 904876"/>
              <a:gd name="connsiteX4" fmla="*/ 647008 w 1216921"/>
              <a:gd name="connsiteY4" fmla="*/ 858865 h 904876"/>
              <a:gd name="connsiteX5" fmla="*/ 629104 w 1216921"/>
              <a:gd name="connsiteY5" fmla="*/ 872544 h 904876"/>
              <a:gd name="connsiteX6" fmla="*/ 626018 w 1216921"/>
              <a:gd name="connsiteY6" fmla="*/ 883114 h 904876"/>
              <a:gd name="connsiteX7" fmla="*/ 631574 w 1216921"/>
              <a:gd name="connsiteY7" fmla="*/ 904876 h 904876"/>
              <a:gd name="connsiteX8" fmla="*/ 616757 w 1216921"/>
              <a:gd name="connsiteY8" fmla="*/ 894306 h 904876"/>
              <a:gd name="connsiteX9" fmla="*/ 599471 w 1216921"/>
              <a:gd name="connsiteY9" fmla="*/ 894306 h 904876"/>
              <a:gd name="connsiteX10" fmla="*/ 583419 w 1216921"/>
              <a:gd name="connsiteY10" fmla="*/ 904254 h 904876"/>
              <a:gd name="connsiteX11" fmla="*/ 591445 w 1216921"/>
              <a:gd name="connsiteY11" fmla="*/ 880627 h 904876"/>
              <a:gd name="connsiteX12" fmla="*/ 588976 w 1216921"/>
              <a:gd name="connsiteY12" fmla="*/ 873787 h 904876"/>
              <a:gd name="connsiteX13" fmla="*/ 569220 w 1216921"/>
              <a:gd name="connsiteY13" fmla="*/ 857621 h 904876"/>
              <a:gd name="connsiteX14" fmla="*/ 591445 w 1216921"/>
              <a:gd name="connsiteY14" fmla="*/ 858243 h 904876"/>
              <a:gd name="connsiteX15" fmla="*/ 600706 w 1216921"/>
              <a:gd name="connsiteY15" fmla="*/ 850782 h 904876"/>
              <a:gd name="connsiteX16" fmla="*/ 607497 w 1216921"/>
              <a:gd name="connsiteY16" fmla="*/ 830263 h 904876"/>
              <a:gd name="connsiteX17" fmla="*/ 691458 w 1216921"/>
              <a:gd name="connsiteY17" fmla="*/ 828675 h 904876"/>
              <a:gd name="connsiteX18" fmla="*/ 696408 w 1216921"/>
              <a:gd name="connsiteY18" fmla="*/ 844189 h 904876"/>
              <a:gd name="connsiteX19" fmla="*/ 710023 w 1216921"/>
              <a:gd name="connsiteY19" fmla="*/ 854119 h 904876"/>
              <a:gd name="connsiteX20" fmla="*/ 727970 w 1216921"/>
              <a:gd name="connsiteY20" fmla="*/ 854119 h 904876"/>
              <a:gd name="connsiteX21" fmla="*/ 708786 w 1216921"/>
              <a:gd name="connsiteY21" fmla="*/ 867771 h 904876"/>
              <a:gd name="connsiteX22" fmla="*/ 706310 w 1216921"/>
              <a:gd name="connsiteY22" fmla="*/ 875218 h 904876"/>
              <a:gd name="connsiteX23" fmla="*/ 713118 w 1216921"/>
              <a:gd name="connsiteY23" fmla="*/ 895697 h 904876"/>
              <a:gd name="connsiteX24" fmla="*/ 711880 w 1216921"/>
              <a:gd name="connsiteY24" fmla="*/ 896938 h 904876"/>
              <a:gd name="connsiteX25" fmla="*/ 694552 w 1216921"/>
              <a:gd name="connsiteY25" fmla="*/ 883906 h 904876"/>
              <a:gd name="connsiteX26" fmla="*/ 685888 w 1216921"/>
              <a:gd name="connsiteY26" fmla="*/ 884527 h 904876"/>
              <a:gd name="connsiteX27" fmla="*/ 667941 w 1216921"/>
              <a:gd name="connsiteY27" fmla="*/ 896317 h 904876"/>
              <a:gd name="connsiteX28" fmla="*/ 674748 w 1216921"/>
              <a:gd name="connsiteY28" fmla="*/ 875839 h 904876"/>
              <a:gd name="connsiteX29" fmla="*/ 671654 w 1216921"/>
              <a:gd name="connsiteY29" fmla="*/ 867771 h 904876"/>
              <a:gd name="connsiteX30" fmla="*/ 654945 w 1216921"/>
              <a:gd name="connsiteY30" fmla="*/ 854119 h 904876"/>
              <a:gd name="connsiteX31" fmla="*/ 677224 w 1216921"/>
              <a:gd name="connsiteY31" fmla="*/ 854119 h 904876"/>
              <a:gd name="connsiteX32" fmla="*/ 682794 w 1216921"/>
              <a:gd name="connsiteY32" fmla="*/ 849775 h 904876"/>
              <a:gd name="connsiteX33" fmla="*/ 691458 w 1216921"/>
              <a:gd name="connsiteY33" fmla="*/ 828675 h 904876"/>
              <a:gd name="connsiteX34" fmla="*/ 526180 w 1216921"/>
              <a:gd name="connsiteY34" fmla="*/ 828675 h 904876"/>
              <a:gd name="connsiteX35" fmla="*/ 531722 w 1216921"/>
              <a:gd name="connsiteY35" fmla="*/ 846510 h 904876"/>
              <a:gd name="connsiteX36" fmla="*/ 541576 w 1216921"/>
              <a:gd name="connsiteY36" fmla="*/ 853889 h 904876"/>
              <a:gd name="connsiteX37" fmla="*/ 561283 w 1216921"/>
              <a:gd name="connsiteY37" fmla="*/ 855119 h 904876"/>
              <a:gd name="connsiteX38" fmla="*/ 543424 w 1216921"/>
              <a:gd name="connsiteY38" fmla="*/ 868034 h 904876"/>
              <a:gd name="connsiteX39" fmla="*/ 540960 w 1216921"/>
              <a:gd name="connsiteY39" fmla="*/ 875414 h 904876"/>
              <a:gd name="connsiteX40" fmla="*/ 547119 w 1216921"/>
              <a:gd name="connsiteY40" fmla="*/ 896938 h 904876"/>
              <a:gd name="connsiteX41" fmla="*/ 529875 w 1216921"/>
              <a:gd name="connsiteY41" fmla="*/ 884023 h 904876"/>
              <a:gd name="connsiteX42" fmla="*/ 521253 w 1216921"/>
              <a:gd name="connsiteY42" fmla="*/ 884023 h 904876"/>
              <a:gd name="connsiteX43" fmla="*/ 502778 w 1216921"/>
              <a:gd name="connsiteY43" fmla="*/ 895708 h 904876"/>
              <a:gd name="connsiteX44" fmla="*/ 509552 w 1216921"/>
              <a:gd name="connsiteY44" fmla="*/ 876029 h 904876"/>
              <a:gd name="connsiteX45" fmla="*/ 507089 w 1216921"/>
              <a:gd name="connsiteY45" fmla="*/ 867419 h 904876"/>
              <a:gd name="connsiteX46" fmla="*/ 489845 w 1216921"/>
              <a:gd name="connsiteY46" fmla="*/ 855119 h 904876"/>
              <a:gd name="connsiteX47" fmla="*/ 489845 w 1216921"/>
              <a:gd name="connsiteY47" fmla="*/ 853889 h 904876"/>
              <a:gd name="connsiteX48" fmla="*/ 512015 w 1216921"/>
              <a:gd name="connsiteY48" fmla="*/ 853889 h 904876"/>
              <a:gd name="connsiteX49" fmla="*/ 518174 w 1216921"/>
              <a:gd name="connsiteY49" fmla="*/ 849584 h 904876"/>
              <a:gd name="connsiteX50" fmla="*/ 526180 w 1216921"/>
              <a:gd name="connsiteY50" fmla="*/ 828675 h 904876"/>
              <a:gd name="connsiteX51" fmla="*/ 448600 w 1216921"/>
              <a:gd name="connsiteY51" fmla="*/ 817563 h 904876"/>
              <a:gd name="connsiteX52" fmla="*/ 450469 w 1216921"/>
              <a:gd name="connsiteY52" fmla="*/ 817563 h 904876"/>
              <a:gd name="connsiteX53" fmla="*/ 456077 w 1216921"/>
              <a:gd name="connsiteY53" fmla="*/ 835953 h 904876"/>
              <a:gd name="connsiteX54" fmla="*/ 462309 w 1216921"/>
              <a:gd name="connsiteY54" fmla="*/ 840244 h 904876"/>
              <a:gd name="connsiteX55" fmla="*/ 483495 w 1216921"/>
              <a:gd name="connsiteY55" fmla="*/ 840244 h 904876"/>
              <a:gd name="connsiteX56" fmla="*/ 467917 w 1216921"/>
              <a:gd name="connsiteY56" fmla="*/ 851278 h 904876"/>
              <a:gd name="connsiteX57" fmla="*/ 464801 w 1216921"/>
              <a:gd name="connsiteY57" fmla="*/ 861699 h 904876"/>
              <a:gd name="connsiteX58" fmla="*/ 470409 w 1216921"/>
              <a:gd name="connsiteY58" fmla="*/ 879476 h 904876"/>
              <a:gd name="connsiteX59" fmla="*/ 449223 w 1216921"/>
              <a:gd name="connsiteY59" fmla="*/ 864764 h 904876"/>
              <a:gd name="connsiteX60" fmla="*/ 429906 w 1216921"/>
              <a:gd name="connsiteY60" fmla="*/ 878863 h 904876"/>
              <a:gd name="connsiteX61" fmla="*/ 428660 w 1216921"/>
              <a:gd name="connsiteY61" fmla="*/ 878250 h 904876"/>
              <a:gd name="connsiteX62" fmla="*/ 434891 w 1216921"/>
              <a:gd name="connsiteY62" fmla="*/ 859860 h 904876"/>
              <a:gd name="connsiteX63" fmla="*/ 432398 w 1216921"/>
              <a:gd name="connsiteY63" fmla="*/ 852504 h 904876"/>
              <a:gd name="connsiteX64" fmla="*/ 416820 w 1216921"/>
              <a:gd name="connsiteY64" fmla="*/ 840244 h 904876"/>
              <a:gd name="connsiteX65" fmla="*/ 436137 w 1216921"/>
              <a:gd name="connsiteY65" fmla="*/ 840244 h 904876"/>
              <a:gd name="connsiteX66" fmla="*/ 442992 w 1216921"/>
              <a:gd name="connsiteY66" fmla="*/ 835340 h 904876"/>
              <a:gd name="connsiteX67" fmla="*/ 448600 w 1216921"/>
              <a:gd name="connsiteY67" fmla="*/ 817563 h 904876"/>
              <a:gd name="connsiteX68" fmla="*/ 766864 w 1216921"/>
              <a:gd name="connsiteY68" fmla="*/ 814388 h 904876"/>
              <a:gd name="connsiteX69" fmla="*/ 773123 w 1216921"/>
              <a:gd name="connsiteY69" fmla="*/ 834415 h 904876"/>
              <a:gd name="connsiteX70" fmla="*/ 780007 w 1216921"/>
              <a:gd name="connsiteY70" fmla="*/ 839422 h 904876"/>
              <a:gd name="connsiteX71" fmla="*/ 799408 w 1216921"/>
              <a:gd name="connsiteY71" fmla="*/ 840674 h 904876"/>
              <a:gd name="connsiteX72" fmla="*/ 784388 w 1216921"/>
              <a:gd name="connsiteY72" fmla="*/ 851939 h 904876"/>
              <a:gd name="connsiteX73" fmla="*/ 781884 w 1216921"/>
              <a:gd name="connsiteY73" fmla="*/ 860075 h 904876"/>
              <a:gd name="connsiteX74" fmla="*/ 788143 w 1216921"/>
              <a:gd name="connsiteY74" fmla="*/ 879476 h 904876"/>
              <a:gd name="connsiteX75" fmla="*/ 770619 w 1216921"/>
              <a:gd name="connsiteY75" fmla="*/ 866959 h 904876"/>
              <a:gd name="connsiteX76" fmla="*/ 763109 w 1216921"/>
              <a:gd name="connsiteY76" fmla="*/ 866959 h 904876"/>
              <a:gd name="connsiteX77" fmla="*/ 746837 w 1216921"/>
              <a:gd name="connsiteY77" fmla="*/ 878850 h 904876"/>
              <a:gd name="connsiteX78" fmla="*/ 746211 w 1216921"/>
              <a:gd name="connsiteY78" fmla="*/ 878224 h 904876"/>
              <a:gd name="connsiteX79" fmla="*/ 751218 w 1216921"/>
              <a:gd name="connsiteY79" fmla="*/ 861952 h 904876"/>
              <a:gd name="connsiteX80" fmla="*/ 748089 w 1216921"/>
              <a:gd name="connsiteY80" fmla="*/ 850687 h 904876"/>
              <a:gd name="connsiteX81" fmla="*/ 734320 w 1216921"/>
              <a:gd name="connsiteY81" fmla="*/ 839422 h 904876"/>
              <a:gd name="connsiteX82" fmla="*/ 752470 w 1216921"/>
              <a:gd name="connsiteY82" fmla="*/ 839422 h 904876"/>
              <a:gd name="connsiteX83" fmla="*/ 760606 w 1216921"/>
              <a:gd name="connsiteY83" fmla="*/ 833789 h 904876"/>
              <a:gd name="connsiteX84" fmla="*/ 766864 w 1216921"/>
              <a:gd name="connsiteY84" fmla="*/ 814388 h 904876"/>
              <a:gd name="connsiteX85" fmla="*/ 837995 w 1216921"/>
              <a:gd name="connsiteY85" fmla="*/ 790575 h 904876"/>
              <a:gd name="connsiteX86" fmla="*/ 842899 w 1216921"/>
              <a:gd name="connsiteY86" fmla="*/ 806197 h 904876"/>
              <a:gd name="connsiteX87" fmla="*/ 851481 w 1216921"/>
              <a:gd name="connsiteY87" fmla="*/ 812446 h 904876"/>
              <a:gd name="connsiteX88" fmla="*/ 869258 w 1216921"/>
              <a:gd name="connsiteY88" fmla="*/ 812446 h 904876"/>
              <a:gd name="connsiteX89" fmla="*/ 853320 w 1216921"/>
              <a:gd name="connsiteY89" fmla="*/ 823693 h 904876"/>
              <a:gd name="connsiteX90" fmla="*/ 850868 w 1216921"/>
              <a:gd name="connsiteY90" fmla="*/ 831192 h 904876"/>
              <a:gd name="connsiteX91" fmla="*/ 855772 w 1216921"/>
              <a:gd name="connsiteY91" fmla="*/ 849313 h 904876"/>
              <a:gd name="connsiteX92" fmla="*/ 840447 w 1216921"/>
              <a:gd name="connsiteY92" fmla="*/ 838065 h 904876"/>
              <a:gd name="connsiteX93" fmla="*/ 834317 w 1216921"/>
              <a:gd name="connsiteY93" fmla="*/ 838065 h 904876"/>
              <a:gd name="connsiteX94" fmla="*/ 818379 w 1216921"/>
              <a:gd name="connsiteY94" fmla="*/ 848688 h 904876"/>
              <a:gd name="connsiteX95" fmla="*/ 823283 w 1216921"/>
              <a:gd name="connsiteY95" fmla="*/ 831817 h 904876"/>
              <a:gd name="connsiteX96" fmla="*/ 820831 w 1216921"/>
              <a:gd name="connsiteY96" fmla="*/ 823693 h 904876"/>
              <a:gd name="connsiteX97" fmla="*/ 807345 w 1216921"/>
              <a:gd name="connsiteY97" fmla="*/ 813695 h 904876"/>
              <a:gd name="connsiteX98" fmla="*/ 807345 w 1216921"/>
              <a:gd name="connsiteY98" fmla="*/ 812446 h 904876"/>
              <a:gd name="connsiteX99" fmla="*/ 825735 w 1216921"/>
              <a:gd name="connsiteY99" fmla="*/ 812446 h 904876"/>
              <a:gd name="connsiteX100" fmla="*/ 831252 w 1216921"/>
              <a:gd name="connsiteY100" fmla="*/ 808071 h 904876"/>
              <a:gd name="connsiteX101" fmla="*/ 837995 w 1216921"/>
              <a:gd name="connsiteY101" fmla="*/ 790575 h 904876"/>
              <a:gd name="connsiteX102" fmla="*/ 379202 w 1216921"/>
              <a:gd name="connsiteY102" fmla="*/ 788988 h 904876"/>
              <a:gd name="connsiteX103" fmla="*/ 384830 w 1216921"/>
              <a:gd name="connsiteY103" fmla="*/ 806499 h 904876"/>
              <a:gd name="connsiteX104" fmla="*/ 392960 w 1216921"/>
              <a:gd name="connsiteY104" fmla="*/ 812753 h 904876"/>
              <a:gd name="connsiteX105" fmla="*/ 410471 w 1216921"/>
              <a:gd name="connsiteY105" fmla="*/ 813378 h 904876"/>
              <a:gd name="connsiteX106" fmla="*/ 396087 w 1216921"/>
              <a:gd name="connsiteY106" fmla="*/ 824010 h 904876"/>
              <a:gd name="connsiteX107" fmla="*/ 393586 w 1216921"/>
              <a:gd name="connsiteY107" fmla="*/ 832140 h 904876"/>
              <a:gd name="connsiteX108" fmla="*/ 399214 w 1216921"/>
              <a:gd name="connsiteY108" fmla="*/ 849025 h 904876"/>
              <a:gd name="connsiteX109" fmla="*/ 397963 w 1216921"/>
              <a:gd name="connsiteY109" fmla="*/ 850276 h 904876"/>
              <a:gd name="connsiteX110" fmla="*/ 379202 w 1216921"/>
              <a:gd name="connsiteY110" fmla="*/ 836517 h 904876"/>
              <a:gd name="connsiteX111" fmla="*/ 359190 w 1216921"/>
              <a:gd name="connsiteY111" fmla="*/ 850901 h 904876"/>
              <a:gd name="connsiteX112" fmla="*/ 365443 w 1216921"/>
              <a:gd name="connsiteY112" fmla="*/ 831514 h 904876"/>
              <a:gd name="connsiteX113" fmla="*/ 363567 w 1216921"/>
              <a:gd name="connsiteY113" fmla="*/ 824635 h 904876"/>
              <a:gd name="connsiteX114" fmla="*/ 348558 w 1216921"/>
              <a:gd name="connsiteY114" fmla="*/ 812753 h 904876"/>
              <a:gd name="connsiteX115" fmla="*/ 367320 w 1216921"/>
              <a:gd name="connsiteY115" fmla="*/ 812753 h 904876"/>
              <a:gd name="connsiteX116" fmla="*/ 372948 w 1216921"/>
              <a:gd name="connsiteY116" fmla="*/ 808375 h 904876"/>
              <a:gd name="connsiteX117" fmla="*/ 379202 w 1216921"/>
              <a:gd name="connsiteY117" fmla="*/ 788988 h 904876"/>
              <a:gd name="connsiteX118" fmla="*/ 905463 w 1216921"/>
              <a:gd name="connsiteY118" fmla="*/ 749300 h 904876"/>
              <a:gd name="connsiteX119" fmla="*/ 911608 w 1216921"/>
              <a:gd name="connsiteY119" fmla="*/ 767421 h 904876"/>
              <a:gd name="connsiteX120" fmla="*/ 916524 w 1216921"/>
              <a:gd name="connsiteY120" fmla="*/ 771795 h 904876"/>
              <a:gd name="connsiteX121" fmla="*/ 934345 w 1216921"/>
              <a:gd name="connsiteY121" fmla="*/ 773045 h 904876"/>
              <a:gd name="connsiteX122" fmla="*/ 920826 w 1216921"/>
              <a:gd name="connsiteY122" fmla="*/ 782418 h 904876"/>
              <a:gd name="connsiteX123" fmla="*/ 918368 w 1216921"/>
              <a:gd name="connsiteY123" fmla="*/ 789917 h 904876"/>
              <a:gd name="connsiteX124" fmla="*/ 923898 w 1216921"/>
              <a:gd name="connsiteY124" fmla="*/ 808038 h 904876"/>
              <a:gd name="connsiteX125" fmla="*/ 908535 w 1216921"/>
              <a:gd name="connsiteY125" fmla="*/ 796790 h 904876"/>
              <a:gd name="connsiteX126" fmla="*/ 902390 w 1216921"/>
              <a:gd name="connsiteY126" fmla="*/ 796790 h 904876"/>
              <a:gd name="connsiteX127" fmla="*/ 888256 w 1216921"/>
              <a:gd name="connsiteY127" fmla="*/ 806788 h 904876"/>
              <a:gd name="connsiteX128" fmla="*/ 887027 w 1216921"/>
              <a:gd name="connsiteY128" fmla="*/ 806163 h 904876"/>
              <a:gd name="connsiteX129" fmla="*/ 891943 w 1216921"/>
              <a:gd name="connsiteY129" fmla="*/ 791167 h 904876"/>
              <a:gd name="connsiteX130" fmla="*/ 888871 w 1216921"/>
              <a:gd name="connsiteY130" fmla="*/ 781793 h 904876"/>
              <a:gd name="connsiteX131" fmla="*/ 877195 w 1216921"/>
              <a:gd name="connsiteY131" fmla="*/ 771795 h 904876"/>
              <a:gd name="connsiteX132" fmla="*/ 892558 w 1216921"/>
              <a:gd name="connsiteY132" fmla="*/ 771795 h 904876"/>
              <a:gd name="connsiteX133" fmla="*/ 899932 w 1216921"/>
              <a:gd name="connsiteY133" fmla="*/ 766796 h 904876"/>
              <a:gd name="connsiteX134" fmla="*/ 905463 w 1216921"/>
              <a:gd name="connsiteY134" fmla="*/ 749300 h 904876"/>
              <a:gd name="connsiteX135" fmla="*/ 312045 w 1216921"/>
              <a:gd name="connsiteY135" fmla="*/ 749300 h 904876"/>
              <a:gd name="connsiteX136" fmla="*/ 316301 w 1216921"/>
              <a:gd name="connsiteY136" fmla="*/ 763047 h 904876"/>
              <a:gd name="connsiteX137" fmla="*/ 327852 w 1216921"/>
              <a:gd name="connsiteY137" fmla="*/ 771171 h 904876"/>
              <a:gd name="connsiteX138" fmla="*/ 340620 w 1216921"/>
              <a:gd name="connsiteY138" fmla="*/ 772420 h 904876"/>
              <a:gd name="connsiteX139" fmla="*/ 326637 w 1216921"/>
              <a:gd name="connsiteY139" fmla="*/ 783043 h 904876"/>
              <a:gd name="connsiteX140" fmla="*/ 324205 w 1216921"/>
              <a:gd name="connsiteY140" fmla="*/ 789292 h 904876"/>
              <a:gd name="connsiteX141" fmla="*/ 330284 w 1216921"/>
              <a:gd name="connsiteY141" fmla="*/ 808038 h 904876"/>
              <a:gd name="connsiteX142" fmla="*/ 312045 w 1216921"/>
              <a:gd name="connsiteY142" fmla="*/ 794291 h 904876"/>
              <a:gd name="connsiteX143" fmla="*/ 293198 w 1216921"/>
              <a:gd name="connsiteY143" fmla="*/ 807413 h 904876"/>
              <a:gd name="connsiteX144" fmla="*/ 299885 w 1216921"/>
              <a:gd name="connsiteY144" fmla="*/ 785543 h 904876"/>
              <a:gd name="connsiteX145" fmla="*/ 283470 w 1216921"/>
              <a:gd name="connsiteY145" fmla="*/ 772420 h 904876"/>
              <a:gd name="connsiteX146" fmla="*/ 283470 w 1216921"/>
              <a:gd name="connsiteY146" fmla="*/ 771171 h 904876"/>
              <a:gd name="connsiteX147" fmla="*/ 299885 w 1216921"/>
              <a:gd name="connsiteY147" fmla="*/ 771795 h 904876"/>
              <a:gd name="connsiteX148" fmla="*/ 305965 w 1216921"/>
              <a:gd name="connsiteY148" fmla="*/ 766796 h 904876"/>
              <a:gd name="connsiteX149" fmla="*/ 312045 w 1216921"/>
              <a:gd name="connsiteY149" fmla="*/ 749300 h 904876"/>
              <a:gd name="connsiteX150" fmla="*/ 1107383 w 1216921"/>
              <a:gd name="connsiteY150" fmla="*/ 674688 h 904876"/>
              <a:gd name="connsiteX151" fmla="*/ 1102441 w 1216921"/>
              <a:gd name="connsiteY151" fmla="*/ 685313 h 904876"/>
              <a:gd name="connsiteX152" fmla="*/ 1053023 w 1216921"/>
              <a:gd name="connsiteY152" fmla="*/ 737813 h 904876"/>
              <a:gd name="connsiteX153" fmla="*/ 997427 w 1216921"/>
              <a:gd name="connsiteY153" fmla="*/ 754063 h 904876"/>
              <a:gd name="connsiteX154" fmla="*/ 959745 w 1216921"/>
              <a:gd name="connsiteY154" fmla="*/ 749688 h 904876"/>
              <a:gd name="connsiteX155" fmla="*/ 972717 w 1216921"/>
              <a:gd name="connsiteY155" fmla="*/ 741563 h 904876"/>
              <a:gd name="connsiteX156" fmla="*/ 1007928 w 1216921"/>
              <a:gd name="connsiteY156" fmla="*/ 711563 h 904876"/>
              <a:gd name="connsiteX157" fmla="*/ 1015341 w 1216921"/>
              <a:gd name="connsiteY157" fmla="*/ 699688 h 904876"/>
              <a:gd name="connsiteX158" fmla="*/ 1027078 w 1216921"/>
              <a:gd name="connsiteY158" fmla="*/ 690313 h 904876"/>
              <a:gd name="connsiteX159" fmla="*/ 1093175 w 1216921"/>
              <a:gd name="connsiteY159" fmla="*/ 675938 h 904876"/>
              <a:gd name="connsiteX160" fmla="*/ 1107383 w 1216921"/>
              <a:gd name="connsiteY160" fmla="*/ 674688 h 904876"/>
              <a:gd name="connsiteX161" fmla="*/ 110086 w 1216921"/>
              <a:gd name="connsiteY161" fmla="*/ 674688 h 904876"/>
              <a:gd name="connsiteX162" fmla="*/ 126834 w 1216921"/>
              <a:gd name="connsiteY162" fmla="*/ 676528 h 904876"/>
              <a:gd name="connsiteX163" fmla="*/ 193830 w 1216921"/>
              <a:gd name="connsiteY163" fmla="*/ 691249 h 904876"/>
              <a:gd name="connsiteX164" fmla="*/ 198793 w 1216921"/>
              <a:gd name="connsiteY164" fmla="*/ 694929 h 904876"/>
              <a:gd name="connsiteX165" fmla="*/ 227328 w 1216921"/>
              <a:gd name="connsiteY165" fmla="*/ 729277 h 904876"/>
              <a:gd name="connsiteX166" fmla="*/ 256483 w 1216921"/>
              <a:gd name="connsiteY166" fmla="*/ 749518 h 904876"/>
              <a:gd name="connsiteX167" fmla="*/ 187006 w 1216921"/>
              <a:gd name="connsiteY167" fmla="*/ 748291 h 904876"/>
              <a:gd name="connsiteX168" fmla="*/ 162813 w 1216921"/>
              <a:gd name="connsiteY168" fmla="*/ 736637 h 904876"/>
              <a:gd name="connsiteX169" fmla="*/ 113808 w 1216921"/>
              <a:gd name="connsiteY169" fmla="*/ 685728 h 904876"/>
              <a:gd name="connsiteX170" fmla="*/ 108845 w 1216921"/>
              <a:gd name="connsiteY170" fmla="*/ 676528 h 904876"/>
              <a:gd name="connsiteX171" fmla="*/ 110086 w 1216921"/>
              <a:gd name="connsiteY171" fmla="*/ 674688 h 904876"/>
              <a:gd name="connsiteX172" fmla="*/ 995136 w 1216921"/>
              <a:gd name="connsiteY172" fmla="*/ 600075 h 904876"/>
              <a:gd name="connsiteX173" fmla="*/ 1000641 w 1216921"/>
              <a:gd name="connsiteY173" fmla="*/ 611226 h 904876"/>
              <a:gd name="connsiteX174" fmla="*/ 1004923 w 1216921"/>
              <a:gd name="connsiteY174" fmla="*/ 689904 h 904876"/>
              <a:gd name="connsiteX175" fmla="*/ 1000641 w 1216921"/>
              <a:gd name="connsiteY175" fmla="*/ 701675 h 904876"/>
              <a:gd name="connsiteX176" fmla="*/ 955987 w 1216921"/>
              <a:gd name="connsiteY176" fmla="*/ 746280 h 904876"/>
              <a:gd name="connsiteX177" fmla="*/ 940695 w 1216921"/>
              <a:gd name="connsiteY177" fmla="*/ 752475 h 904876"/>
              <a:gd name="connsiteX178" fmla="*/ 947424 w 1216921"/>
              <a:gd name="connsiteY178" fmla="*/ 709729 h 904876"/>
              <a:gd name="connsiteX179" fmla="*/ 947424 w 1216921"/>
              <a:gd name="connsiteY179" fmla="*/ 659548 h 904876"/>
              <a:gd name="connsiteX180" fmla="*/ 948647 w 1216921"/>
              <a:gd name="connsiteY180" fmla="*/ 652114 h 904876"/>
              <a:gd name="connsiteX181" fmla="*/ 984737 w 1216921"/>
              <a:gd name="connsiteY181" fmla="*/ 606890 h 904876"/>
              <a:gd name="connsiteX182" fmla="*/ 995136 w 1216921"/>
              <a:gd name="connsiteY182" fmla="*/ 600075 h 904876"/>
              <a:gd name="connsiteX183" fmla="*/ 222003 w 1216921"/>
              <a:gd name="connsiteY183" fmla="*/ 598488 h 904876"/>
              <a:gd name="connsiteX184" fmla="*/ 232344 w 1216921"/>
              <a:gd name="connsiteY184" fmla="*/ 605969 h 904876"/>
              <a:gd name="connsiteX185" fmla="*/ 268233 w 1216921"/>
              <a:gd name="connsiteY185" fmla="*/ 651480 h 904876"/>
              <a:gd name="connsiteX186" fmla="*/ 269450 w 1216921"/>
              <a:gd name="connsiteY186" fmla="*/ 655844 h 904876"/>
              <a:gd name="connsiteX187" fmla="*/ 274925 w 1216921"/>
              <a:gd name="connsiteY187" fmla="*/ 746865 h 904876"/>
              <a:gd name="connsiteX188" fmla="*/ 275533 w 1216921"/>
              <a:gd name="connsiteY188" fmla="*/ 749359 h 904876"/>
              <a:gd name="connsiteX189" fmla="*/ 274925 w 1216921"/>
              <a:gd name="connsiteY189" fmla="*/ 752476 h 904876"/>
              <a:gd name="connsiteX190" fmla="*/ 254243 w 1216921"/>
              <a:gd name="connsiteY190" fmla="*/ 741254 h 904876"/>
              <a:gd name="connsiteX191" fmla="*/ 218961 w 1216921"/>
              <a:gd name="connsiteY191" fmla="*/ 705095 h 904876"/>
              <a:gd name="connsiteX192" fmla="*/ 211662 w 1216921"/>
              <a:gd name="connsiteY192" fmla="*/ 682028 h 904876"/>
              <a:gd name="connsiteX193" fmla="*/ 216528 w 1216921"/>
              <a:gd name="connsiteY193" fmla="*/ 610333 h 904876"/>
              <a:gd name="connsiteX194" fmla="*/ 222003 w 1216921"/>
              <a:gd name="connsiteY194" fmla="*/ 598488 h 904876"/>
              <a:gd name="connsiteX195" fmla="*/ 1171408 w 1216921"/>
              <a:gd name="connsiteY195" fmla="*/ 572182 h 904876"/>
              <a:gd name="connsiteX196" fmla="*/ 1170940 w 1216921"/>
              <a:gd name="connsiteY196" fmla="*/ 579928 h 904876"/>
              <a:gd name="connsiteX197" fmla="*/ 1125413 w 1216921"/>
              <a:gd name="connsiteY197" fmla="*/ 652536 h 904876"/>
              <a:gd name="connsiteX198" fmla="*/ 1111692 w 1216921"/>
              <a:gd name="connsiteY198" fmla="*/ 661299 h 904876"/>
              <a:gd name="connsiteX199" fmla="*/ 1034358 w 1216921"/>
              <a:gd name="connsiteY199" fmla="*/ 679451 h 904876"/>
              <a:gd name="connsiteX200" fmla="*/ 1060552 w 1216921"/>
              <a:gd name="connsiteY200" fmla="*/ 650658 h 904876"/>
              <a:gd name="connsiteX201" fmla="*/ 1081133 w 1216921"/>
              <a:gd name="connsiteY201" fmla="*/ 615606 h 904876"/>
              <a:gd name="connsiteX202" fmla="*/ 1085498 w 1216921"/>
              <a:gd name="connsiteY202" fmla="*/ 609973 h 904876"/>
              <a:gd name="connsiteX203" fmla="*/ 1163456 w 1216921"/>
              <a:gd name="connsiteY203" fmla="*/ 572417 h 904876"/>
              <a:gd name="connsiteX204" fmla="*/ 1171408 w 1216921"/>
              <a:gd name="connsiteY204" fmla="*/ 572182 h 904876"/>
              <a:gd name="connsiteX205" fmla="*/ 46933 w 1216921"/>
              <a:gd name="connsiteY205" fmla="*/ 572118 h 904876"/>
              <a:gd name="connsiteX206" fmla="*/ 58053 w 1216921"/>
              <a:gd name="connsiteY206" fmla="*/ 572737 h 904876"/>
              <a:gd name="connsiteX207" fmla="*/ 130331 w 1216921"/>
              <a:gd name="connsiteY207" fmla="*/ 607985 h 904876"/>
              <a:gd name="connsiteX208" fmla="*/ 137744 w 1216921"/>
              <a:gd name="connsiteY208" fmla="*/ 617261 h 904876"/>
              <a:gd name="connsiteX209" fmla="*/ 172956 w 1216921"/>
              <a:gd name="connsiteY209" fmla="*/ 667350 h 904876"/>
              <a:gd name="connsiteX210" fmla="*/ 183458 w 1216921"/>
              <a:gd name="connsiteY210" fmla="*/ 677863 h 904876"/>
              <a:gd name="connsiteX211" fmla="*/ 112416 w 1216921"/>
              <a:gd name="connsiteY211" fmla="*/ 663022 h 904876"/>
              <a:gd name="connsiteX212" fmla="*/ 84616 w 1216921"/>
              <a:gd name="connsiteY212" fmla="*/ 643852 h 904876"/>
              <a:gd name="connsiteX213" fmla="*/ 48169 w 1216921"/>
              <a:gd name="connsiteY213" fmla="*/ 582631 h 904876"/>
              <a:gd name="connsiteX214" fmla="*/ 46933 w 1216921"/>
              <a:gd name="connsiteY214" fmla="*/ 572118 h 904876"/>
              <a:gd name="connsiteX215" fmla="*/ 1040676 w 1216921"/>
              <a:gd name="connsiteY215" fmla="*/ 521453 h 904876"/>
              <a:gd name="connsiteX216" fmla="*/ 1046619 w 1216921"/>
              <a:gd name="connsiteY216" fmla="*/ 527226 h 904876"/>
              <a:gd name="connsiteX217" fmla="*/ 1065513 w 1216921"/>
              <a:gd name="connsiteY217" fmla="*/ 575906 h 904876"/>
              <a:gd name="connsiteX218" fmla="*/ 1025287 w 1216921"/>
              <a:gd name="connsiteY218" fmla="*/ 678881 h 904876"/>
              <a:gd name="connsiteX219" fmla="*/ 1017363 w 1216921"/>
              <a:gd name="connsiteY219" fmla="*/ 682626 h 904876"/>
              <a:gd name="connsiteX220" fmla="*/ 1013097 w 1216921"/>
              <a:gd name="connsiteY220" fmla="*/ 635819 h 904876"/>
              <a:gd name="connsiteX221" fmla="*/ 1006393 w 1216921"/>
              <a:gd name="connsiteY221" fmla="*/ 598373 h 904876"/>
              <a:gd name="connsiteX222" fmla="*/ 1007002 w 1216921"/>
              <a:gd name="connsiteY222" fmla="*/ 590884 h 904876"/>
              <a:gd name="connsiteX223" fmla="*/ 1035648 w 1216921"/>
              <a:gd name="connsiteY223" fmla="*/ 527850 h 904876"/>
              <a:gd name="connsiteX224" fmla="*/ 1040676 w 1216921"/>
              <a:gd name="connsiteY224" fmla="*/ 521453 h 904876"/>
              <a:gd name="connsiteX225" fmla="*/ 177461 w 1216921"/>
              <a:gd name="connsiteY225" fmla="*/ 520700 h 904876"/>
              <a:gd name="connsiteX226" fmla="*/ 181782 w 1216921"/>
              <a:gd name="connsiteY226" fmla="*/ 526915 h 904876"/>
              <a:gd name="connsiteX227" fmla="*/ 210798 w 1216921"/>
              <a:gd name="connsiteY227" fmla="*/ 590926 h 904876"/>
              <a:gd name="connsiteX228" fmla="*/ 211416 w 1216921"/>
              <a:gd name="connsiteY228" fmla="*/ 596519 h 904876"/>
              <a:gd name="connsiteX229" fmla="*/ 200921 w 1216921"/>
              <a:gd name="connsiteY229" fmla="*/ 673580 h 904876"/>
              <a:gd name="connsiteX230" fmla="*/ 200303 w 1216921"/>
              <a:gd name="connsiteY230" fmla="*/ 681038 h 904876"/>
              <a:gd name="connsiteX231" fmla="*/ 148445 w 1216921"/>
              <a:gd name="connsiteY231" fmla="*/ 606462 h 904876"/>
              <a:gd name="connsiteX232" fmla="*/ 177461 w 1216921"/>
              <a:gd name="connsiteY232" fmla="*/ 520700 h 904876"/>
              <a:gd name="connsiteX233" fmla="*/ 1205189 w 1216921"/>
              <a:gd name="connsiteY233" fmla="*/ 457200 h 904876"/>
              <a:gd name="connsiteX234" fmla="*/ 1205808 w 1216921"/>
              <a:gd name="connsiteY234" fmla="*/ 467154 h 904876"/>
              <a:gd name="connsiteX235" fmla="*/ 1190945 w 1216921"/>
              <a:gd name="connsiteY235" fmla="*/ 528745 h 904876"/>
              <a:gd name="connsiteX236" fmla="*/ 1167411 w 1216921"/>
              <a:gd name="connsiteY236" fmla="*/ 556741 h 904876"/>
              <a:gd name="connsiteX237" fmla="*/ 1103004 w 1216921"/>
              <a:gd name="connsiteY237" fmla="*/ 592202 h 904876"/>
              <a:gd name="connsiteX238" fmla="*/ 1093095 w 1216921"/>
              <a:gd name="connsiteY238" fmla="*/ 595313 h 904876"/>
              <a:gd name="connsiteX239" fmla="*/ 1122822 w 1216921"/>
              <a:gd name="connsiteY239" fmla="*/ 531856 h 904876"/>
              <a:gd name="connsiteX240" fmla="*/ 1123441 w 1216921"/>
              <a:gd name="connsiteY240" fmla="*/ 530611 h 904876"/>
              <a:gd name="connsiteX241" fmla="*/ 1140162 w 1216921"/>
              <a:gd name="connsiteY241" fmla="*/ 501993 h 904876"/>
              <a:gd name="connsiteX242" fmla="*/ 1195280 w 1216921"/>
              <a:gd name="connsiteY242" fmla="*/ 460933 h 904876"/>
              <a:gd name="connsiteX243" fmla="*/ 1205189 w 1216921"/>
              <a:gd name="connsiteY243" fmla="*/ 457200 h 904876"/>
              <a:gd name="connsiteX244" fmla="*/ 16632 w 1216921"/>
              <a:gd name="connsiteY244" fmla="*/ 457137 h 904876"/>
              <a:gd name="connsiteX245" fmla="*/ 55767 w 1216921"/>
              <a:gd name="connsiteY245" fmla="*/ 483901 h 904876"/>
              <a:gd name="connsiteX246" fmla="*/ 88069 w 1216921"/>
              <a:gd name="connsiteY246" fmla="*/ 511287 h 904876"/>
              <a:gd name="connsiteX247" fmla="*/ 91797 w 1216921"/>
              <a:gd name="connsiteY247" fmla="*/ 516889 h 904876"/>
              <a:gd name="connsiteX248" fmla="*/ 124099 w 1216921"/>
              <a:gd name="connsiteY248" fmla="*/ 592823 h 904876"/>
              <a:gd name="connsiteX249" fmla="*/ 124720 w 1216921"/>
              <a:gd name="connsiteY249" fmla="*/ 595313 h 904876"/>
              <a:gd name="connsiteX250" fmla="*/ 110433 w 1216921"/>
              <a:gd name="connsiteY250" fmla="*/ 589711 h 904876"/>
              <a:gd name="connsiteX251" fmla="*/ 44586 w 1216921"/>
              <a:gd name="connsiteY251" fmla="*/ 552366 h 904876"/>
              <a:gd name="connsiteX252" fmla="*/ 23465 w 1216921"/>
              <a:gd name="connsiteY252" fmla="*/ 523113 h 904876"/>
              <a:gd name="connsiteX253" fmla="*/ 10420 w 1216921"/>
              <a:gd name="connsiteY253" fmla="*/ 460872 h 904876"/>
              <a:gd name="connsiteX254" fmla="*/ 16632 w 1216921"/>
              <a:gd name="connsiteY254" fmla="*/ 457137 h 904876"/>
              <a:gd name="connsiteX255" fmla="*/ 1066223 w 1216921"/>
              <a:gd name="connsiteY255" fmla="*/ 433388 h 904876"/>
              <a:gd name="connsiteX256" fmla="*/ 1070527 w 1216921"/>
              <a:gd name="connsiteY256" fmla="*/ 435861 h 904876"/>
              <a:gd name="connsiteX257" fmla="*/ 1112961 w 1216921"/>
              <a:gd name="connsiteY257" fmla="*/ 507590 h 904876"/>
              <a:gd name="connsiteX258" fmla="*/ 1081597 w 1216921"/>
              <a:gd name="connsiteY258" fmla="*/ 595396 h 904876"/>
              <a:gd name="connsiteX259" fmla="*/ 1076677 w 1216921"/>
              <a:gd name="connsiteY259" fmla="*/ 598488 h 904876"/>
              <a:gd name="connsiteX260" fmla="*/ 1061918 w 1216921"/>
              <a:gd name="connsiteY260" fmla="*/ 539745 h 904876"/>
              <a:gd name="connsiteX261" fmla="*/ 1055153 w 1216921"/>
              <a:gd name="connsiteY261" fmla="*/ 526141 h 904876"/>
              <a:gd name="connsiteX262" fmla="*/ 1051463 w 1216921"/>
              <a:gd name="connsiteY262" fmla="*/ 506972 h 904876"/>
              <a:gd name="connsiteX263" fmla="*/ 1062533 w 1216921"/>
              <a:gd name="connsiteY263" fmla="*/ 442663 h 904876"/>
              <a:gd name="connsiteX264" fmla="*/ 1066223 w 1216921"/>
              <a:gd name="connsiteY264" fmla="*/ 433388 h 904876"/>
              <a:gd name="connsiteX265" fmla="*/ 150758 w 1216921"/>
              <a:gd name="connsiteY265" fmla="*/ 430213 h 904876"/>
              <a:gd name="connsiteX266" fmla="*/ 154497 w 1216921"/>
              <a:gd name="connsiteY266" fmla="*/ 439562 h 904876"/>
              <a:gd name="connsiteX267" fmla="*/ 166960 w 1216921"/>
              <a:gd name="connsiteY267" fmla="*/ 508741 h 904876"/>
              <a:gd name="connsiteX268" fmla="*/ 163221 w 1216921"/>
              <a:gd name="connsiteY268" fmla="*/ 523076 h 904876"/>
              <a:gd name="connsiteX269" fmla="*/ 144527 w 1216921"/>
              <a:gd name="connsiteY269" fmla="*/ 584154 h 904876"/>
              <a:gd name="connsiteX270" fmla="*/ 142035 w 1216921"/>
              <a:gd name="connsiteY270" fmla="*/ 597865 h 904876"/>
              <a:gd name="connsiteX271" fmla="*/ 140165 w 1216921"/>
              <a:gd name="connsiteY271" fmla="*/ 598488 h 904876"/>
              <a:gd name="connsiteX272" fmla="*/ 102777 w 1216921"/>
              <a:gd name="connsiteY272" fmla="*/ 526192 h 904876"/>
              <a:gd name="connsiteX273" fmla="*/ 150758 w 1216921"/>
              <a:gd name="connsiteY273" fmla="*/ 430213 h 904876"/>
              <a:gd name="connsiteX274" fmla="*/ 1069062 w 1216921"/>
              <a:gd name="connsiteY274" fmla="*/ 344733 h 904876"/>
              <a:gd name="connsiteX275" fmla="*/ 1079916 w 1216921"/>
              <a:gd name="connsiteY275" fmla="*/ 348774 h 904876"/>
              <a:gd name="connsiteX276" fmla="*/ 1124873 w 1216921"/>
              <a:gd name="connsiteY276" fmla="*/ 389811 h 904876"/>
              <a:gd name="connsiteX277" fmla="*/ 1134726 w 1216921"/>
              <a:gd name="connsiteY277" fmla="*/ 425874 h 904876"/>
              <a:gd name="connsiteX278" fmla="*/ 1135958 w 1216921"/>
              <a:gd name="connsiteY278" fmla="*/ 425874 h 904876"/>
              <a:gd name="connsiteX279" fmla="*/ 1128568 w 1216921"/>
              <a:gd name="connsiteY279" fmla="*/ 477481 h 904876"/>
              <a:gd name="connsiteX280" fmla="*/ 1124873 w 1216921"/>
              <a:gd name="connsiteY280" fmla="*/ 486186 h 904876"/>
              <a:gd name="connsiteX281" fmla="*/ 1116867 w 1216921"/>
              <a:gd name="connsiteY281" fmla="*/ 486186 h 904876"/>
              <a:gd name="connsiteX282" fmla="*/ 1087306 w 1216921"/>
              <a:gd name="connsiteY282" fmla="*/ 442040 h 904876"/>
              <a:gd name="connsiteX283" fmla="*/ 1073758 w 1216921"/>
              <a:gd name="connsiteY283" fmla="*/ 425874 h 904876"/>
              <a:gd name="connsiteX284" fmla="*/ 1066368 w 1216921"/>
              <a:gd name="connsiteY284" fmla="*/ 405355 h 904876"/>
              <a:gd name="connsiteX285" fmla="*/ 1064520 w 1216921"/>
              <a:gd name="connsiteY285" fmla="*/ 356236 h 904876"/>
              <a:gd name="connsiteX286" fmla="*/ 1065136 w 1216921"/>
              <a:gd name="connsiteY286" fmla="*/ 355614 h 904876"/>
              <a:gd name="connsiteX287" fmla="*/ 1069062 w 1216921"/>
              <a:gd name="connsiteY287" fmla="*/ 344733 h 904876"/>
              <a:gd name="connsiteX288" fmla="*/ 147522 w 1216921"/>
              <a:gd name="connsiteY288" fmla="*/ 343889 h 904876"/>
              <a:gd name="connsiteX289" fmla="*/ 151448 w 1216921"/>
              <a:gd name="connsiteY289" fmla="*/ 352552 h 904876"/>
              <a:gd name="connsiteX290" fmla="*/ 153296 w 1216921"/>
              <a:gd name="connsiteY290" fmla="*/ 378775 h 904876"/>
              <a:gd name="connsiteX291" fmla="*/ 148369 w 1216921"/>
              <a:gd name="connsiteY291" fmla="*/ 413740 h 904876"/>
              <a:gd name="connsiteX292" fmla="*/ 140363 w 1216921"/>
              <a:gd name="connsiteY292" fmla="*/ 428101 h 904876"/>
              <a:gd name="connsiteX293" fmla="*/ 115729 w 1216921"/>
              <a:gd name="connsiteY293" fmla="*/ 460568 h 904876"/>
              <a:gd name="connsiteX294" fmla="*/ 100333 w 1216921"/>
              <a:gd name="connsiteY294" fmla="*/ 484294 h 904876"/>
              <a:gd name="connsiteX295" fmla="*/ 90480 w 1216921"/>
              <a:gd name="connsiteY295" fmla="*/ 483670 h 904876"/>
              <a:gd name="connsiteX296" fmla="*/ 83706 w 1216921"/>
              <a:gd name="connsiteY296" fmla="*/ 453076 h 904876"/>
              <a:gd name="connsiteX297" fmla="*/ 82474 w 1216921"/>
              <a:gd name="connsiteY297" fmla="*/ 414989 h 904876"/>
              <a:gd name="connsiteX298" fmla="*/ 89248 w 1216921"/>
              <a:gd name="connsiteY298" fmla="*/ 392512 h 904876"/>
              <a:gd name="connsiteX299" fmla="*/ 138516 w 1216921"/>
              <a:gd name="connsiteY299" fmla="*/ 346932 h 904876"/>
              <a:gd name="connsiteX300" fmla="*/ 147522 w 1216921"/>
              <a:gd name="connsiteY300" fmla="*/ 343889 h 904876"/>
              <a:gd name="connsiteX301" fmla="*/ 1212628 w 1216921"/>
              <a:gd name="connsiteY301" fmla="*/ 331788 h 904876"/>
              <a:gd name="connsiteX302" fmla="*/ 1216921 w 1216921"/>
              <a:gd name="connsiteY302" fmla="*/ 358967 h 904876"/>
              <a:gd name="connsiteX303" fmla="*/ 1216921 w 1216921"/>
              <a:gd name="connsiteY303" fmla="*/ 395412 h 904876"/>
              <a:gd name="connsiteX304" fmla="*/ 1213241 w 1216921"/>
              <a:gd name="connsiteY304" fmla="*/ 417031 h 904876"/>
              <a:gd name="connsiteX305" fmla="*/ 1198520 w 1216921"/>
              <a:gd name="connsiteY305" fmla="*/ 445446 h 904876"/>
              <a:gd name="connsiteX306" fmla="*/ 1138411 w 1216921"/>
              <a:gd name="connsiteY306" fmla="*/ 489920 h 904876"/>
              <a:gd name="connsiteX307" fmla="*/ 1135958 w 1216921"/>
              <a:gd name="connsiteY307" fmla="*/ 490538 h 904876"/>
              <a:gd name="connsiteX308" fmla="*/ 1137185 w 1216921"/>
              <a:gd name="connsiteY308" fmla="*/ 470772 h 904876"/>
              <a:gd name="connsiteX309" fmla="*/ 1146385 w 1216921"/>
              <a:gd name="connsiteY309" fmla="*/ 415178 h 904876"/>
              <a:gd name="connsiteX310" fmla="*/ 1150679 w 1216921"/>
              <a:gd name="connsiteY310" fmla="*/ 404059 h 904876"/>
              <a:gd name="connsiteX311" fmla="*/ 1206494 w 1216921"/>
              <a:gd name="connsiteY311" fmla="*/ 336730 h 904876"/>
              <a:gd name="connsiteX312" fmla="*/ 1212628 w 1216921"/>
              <a:gd name="connsiteY312" fmla="*/ 331788 h 904876"/>
              <a:gd name="connsiteX313" fmla="*/ 4894 w 1216921"/>
              <a:gd name="connsiteY313" fmla="*/ 331788 h 904876"/>
              <a:gd name="connsiteX314" fmla="*/ 11101 w 1216921"/>
              <a:gd name="connsiteY314" fmla="*/ 336719 h 904876"/>
              <a:gd name="connsiteX315" fmla="*/ 66341 w 1216921"/>
              <a:gd name="connsiteY315" fmla="*/ 402665 h 904876"/>
              <a:gd name="connsiteX316" fmla="*/ 73789 w 1216921"/>
              <a:gd name="connsiteY316" fmla="*/ 426702 h 904876"/>
              <a:gd name="connsiteX317" fmla="*/ 81237 w 1216921"/>
              <a:gd name="connsiteY317" fmla="*/ 478474 h 904876"/>
              <a:gd name="connsiteX318" fmla="*/ 81237 w 1216921"/>
              <a:gd name="connsiteY318" fmla="*/ 488951 h 904876"/>
              <a:gd name="connsiteX319" fmla="*/ 80617 w 1216921"/>
              <a:gd name="connsiteY319" fmla="*/ 488951 h 904876"/>
              <a:gd name="connsiteX320" fmla="*/ 12963 w 1216921"/>
              <a:gd name="connsiteY320" fmla="*/ 438412 h 904876"/>
              <a:gd name="connsiteX321" fmla="*/ 1791 w 1216921"/>
              <a:gd name="connsiteY321" fmla="*/ 405131 h 904876"/>
              <a:gd name="connsiteX322" fmla="*/ 2411 w 1216921"/>
              <a:gd name="connsiteY322" fmla="*/ 341033 h 904876"/>
              <a:gd name="connsiteX323" fmla="*/ 4894 w 1216921"/>
              <a:gd name="connsiteY323" fmla="*/ 331788 h 904876"/>
              <a:gd name="connsiteX324" fmla="*/ 1055266 w 1216921"/>
              <a:gd name="connsiteY324" fmla="*/ 260314 h 904876"/>
              <a:gd name="connsiteX325" fmla="*/ 1062077 w 1216921"/>
              <a:gd name="connsiteY325" fmla="*/ 261244 h 904876"/>
              <a:gd name="connsiteX326" fmla="*/ 1125240 w 1216921"/>
              <a:gd name="connsiteY326" fmla="*/ 299078 h 904876"/>
              <a:gd name="connsiteX327" fmla="*/ 1140102 w 1216921"/>
              <a:gd name="connsiteY327" fmla="*/ 330090 h 904876"/>
              <a:gd name="connsiteX328" fmla="*/ 1140721 w 1216921"/>
              <a:gd name="connsiteY328" fmla="*/ 381569 h 904876"/>
              <a:gd name="connsiteX329" fmla="*/ 1138244 w 1216921"/>
              <a:gd name="connsiteY329" fmla="*/ 392113 h 904876"/>
              <a:gd name="connsiteX330" fmla="*/ 1117190 w 1216921"/>
              <a:gd name="connsiteY330" fmla="*/ 372266 h 904876"/>
              <a:gd name="connsiteX331" fmla="*/ 1075701 w 1216921"/>
              <a:gd name="connsiteY331" fmla="*/ 332571 h 904876"/>
              <a:gd name="connsiteX332" fmla="*/ 1071985 w 1216921"/>
              <a:gd name="connsiteY332" fmla="*/ 327609 h 904876"/>
              <a:gd name="connsiteX333" fmla="*/ 1054027 w 1216921"/>
              <a:gd name="connsiteY333" fmla="*/ 266826 h 904876"/>
              <a:gd name="connsiteX334" fmla="*/ 1055266 w 1216921"/>
              <a:gd name="connsiteY334" fmla="*/ 260314 h 904876"/>
              <a:gd name="connsiteX335" fmla="*/ 162705 w 1216921"/>
              <a:gd name="connsiteY335" fmla="*/ 260075 h 904876"/>
              <a:gd name="connsiteX336" fmla="*/ 163789 w 1216921"/>
              <a:gd name="connsiteY336" fmla="*/ 265554 h 904876"/>
              <a:gd name="connsiteX337" fmla="*/ 145831 w 1216921"/>
              <a:gd name="connsiteY337" fmla="*/ 327908 h 904876"/>
              <a:gd name="connsiteX338" fmla="*/ 135304 w 1216921"/>
              <a:gd name="connsiteY338" fmla="*/ 337785 h 904876"/>
              <a:gd name="connsiteX339" fmla="*/ 88241 w 1216921"/>
              <a:gd name="connsiteY339" fmla="*/ 385322 h 904876"/>
              <a:gd name="connsiteX340" fmla="*/ 82049 w 1216921"/>
              <a:gd name="connsiteY340" fmla="*/ 392113 h 904876"/>
              <a:gd name="connsiteX341" fmla="*/ 79572 w 1216921"/>
              <a:gd name="connsiteY341" fmla="*/ 391496 h 904876"/>
              <a:gd name="connsiteX342" fmla="*/ 77095 w 1216921"/>
              <a:gd name="connsiteY342" fmla="*/ 380383 h 904876"/>
              <a:gd name="connsiteX343" fmla="*/ 78953 w 1216921"/>
              <a:gd name="connsiteY343" fmla="*/ 322969 h 904876"/>
              <a:gd name="connsiteX344" fmla="*/ 89480 w 1216921"/>
              <a:gd name="connsiteY344" fmla="*/ 303213 h 904876"/>
              <a:gd name="connsiteX345" fmla="*/ 156977 w 1216921"/>
              <a:gd name="connsiteY345" fmla="*/ 260615 h 904876"/>
              <a:gd name="connsiteX346" fmla="*/ 162705 w 1216921"/>
              <a:gd name="connsiteY346" fmla="*/ 260075 h 904876"/>
              <a:gd name="connsiteX347" fmla="*/ 1187878 w 1216921"/>
              <a:gd name="connsiteY347" fmla="*/ 222250 h 904876"/>
              <a:gd name="connsiteX348" fmla="*/ 1190351 w 1216921"/>
              <a:gd name="connsiteY348" fmla="*/ 222868 h 904876"/>
              <a:gd name="connsiteX349" fmla="*/ 1195915 w 1216921"/>
              <a:gd name="connsiteY349" fmla="*/ 243274 h 904876"/>
              <a:gd name="connsiteX350" fmla="*/ 1204571 w 1216921"/>
              <a:gd name="connsiteY350" fmla="*/ 305109 h 904876"/>
              <a:gd name="connsiteX351" fmla="*/ 1197152 w 1216921"/>
              <a:gd name="connsiteY351" fmla="*/ 332317 h 904876"/>
              <a:gd name="connsiteX352" fmla="*/ 1156344 w 1216921"/>
              <a:gd name="connsiteY352" fmla="*/ 381785 h 904876"/>
              <a:gd name="connsiteX353" fmla="*/ 1147070 w 1216921"/>
              <a:gd name="connsiteY353" fmla="*/ 387350 h 904876"/>
              <a:gd name="connsiteX354" fmla="*/ 1150162 w 1216921"/>
              <a:gd name="connsiteY354" fmla="*/ 358288 h 904876"/>
              <a:gd name="connsiteX355" fmla="*/ 1148925 w 1216921"/>
              <a:gd name="connsiteY355" fmla="*/ 310056 h 904876"/>
              <a:gd name="connsiteX356" fmla="*/ 1149543 w 1216921"/>
              <a:gd name="connsiteY356" fmla="*/ 303254 h 904876"/>
              <a:gd name="connsiteX357" fmla="*/ 1181076 w 1216921"/>
              <a:gd name="connsiteY357" fmla="*/ 231525 h 904876"/>
              <a:gd name="connsiteX358" fmla="*/ 1187878 w 1216921"/>
              <a:gd name="connsiteY358" fmla="*/ 222250 h 904876"/>
              <a:gd name="connsiteX359" fmla="*/ 29077 w 1216921"/>
              <a:gd name="connsiteY359" fmla="*/ 220663 h 904876"/>
              <a:gd name="connsiteX360" fmla="*/ 35296 w 1216921"/>
              <a:gd name="connsiteY360" fmla="*/ 228099 h 904876"/>
              <a:gd name="connsiteX361" fmla="*/ 68257 w 1216921"/>
              <a:gd name="connsiteY361" fmla="*/ 302458 h 904876"/>
              <a:gd name="connsiteX362" fmla="*/ 68879 w 1216921"/>
              <a:gd name="connsiteY362" fmla="*/ 308655 h 904876"/>
              <a:gd name="connsiteX363" fmla="*/ 68257 w 1216921"/>
              <a:gd name="connsiteY363" fmla="*/ 368142 h 904876"/>
              <a:gd name="connsiteX364" fmla="*/ 70745 w 1216921"/>
              <a:gd name="connsiteY364" fmla="*/ 387351 h 904876"/>
              <a:gd name="connsiteX365" fmla="*/ 62660 w 1216921"/>
              <a:gd name="connsiteY365" fmla="*/ 381774 h 904876"/>
              <a:gd name="connsiteX366" fmla="*/ 17261 w 1216921"/>
              <a:gd name="connsiteY366" fmla="*/ 326625 h 904876"/>
              <a:gd name="connsiteX367" fmla="*/ 12908 w 1216921"/>
              <a:gd name="connsiteY367" fmla="*/ 292543 h 904876"/>
              <a:gd name="connsiteX368" fmla="*/ 23480 w 1216921"/>
              <a:gd name="connsiteY368" fmla="*/ 231817 h 904876"/>
              <a:gd name="connsiteX369" fmla="*/ 27212 w 1216921"/>
              <a:gd name="connsiteY369" fmla="*/ 221283 h 904876"/>
              <a:gd name="connsiteX370" fmla="*/ 29077 w 1216921"/>
              <a:gd name="connsiteY370" fmla="*/ 220663 h 904876"/>
              <a:gd name="connsiteX371" fmla="*/ 1018483 w 1216921"/>
              <a:gd name="connsiteY371" fmla="*/ 176213 h 904876"/>
              <a:gd name="connsiteX372" fmla="*/ 1038887 w 1216921"/>
              <a:gd name="connsiteY372" fmla="*/ 178681 h 904876"/>
              <a:gd name="connsiteX373" fmla="*/ 1082167 w 1216921"/>
              <a:gd name="connsiteY373" fmla="*/ 192253 h 904876"/>
              <a:gd name="connsiteX374" fmla="*/ 1122974 w 1216921"/>
              <a:gd name="connsiteY374" fmla="*/ 234819 h 904876"/>
              <a:gd name="connsiteX375" fmla="*/ 1134103 w 1216921"/>
              <a:gd name="connsiteY375" fmla="*/ 295276 h 904876"/>
              <a:gd name="connsiteX376" fmla="*/ 1129775 w 1216921"/>
              <a:gd name="connsiteY376" fmla="*/ 292808 h 904876"/>
              <a:gd name="connsiteX377" fmla="*/ 1061763 w 1216921"/>
              <a:gd name="connsiteY377" fmla="*/ 246540 h 904876"/>
              <a:gd name="connsiteX378" fmla="*/ 1054962 w 1216921"/>
              <a:gd name="connsiteY378" fmla="*/ 240371 h 904876"/>
              <a:gd name="connsiteX379" fmla="*/ 1022193 w 1216921"/>
              <a:gd name="connsiteY379" fmla="*/ 187934 h 904876"/>
              <a:gd name="connsiteX380" fmla="*/ 1018483 w 1216921"/>
              <a:gd name="connsiteY380" fmla="*/ 176213 h 904876"/>
              <a:gd name="connsiteX381" fmla="*/ 191853 w 1216921"/>
              <a:gd name="connsiteY381" fmla="*/ 175250 h 904876"/>
              <a:gd name="connsiteX382" fmla="*/ 196840 w 1216921"/>
              <a:gd name="connsiteY382" fmla="*/ 182127 h 904876"/>
              <a:gd name="connsiteX383" fmla="*/ 158814 w 1216921"/>
              <a:gd name="connsiteY383" fmla="*/ 242764 h 904876"/>
              <a:gd name="connsiteX384" fmla="*/ 147594 w 1216921"/>
              <a:gd name="connsiteY384" fmla="*/ 250891 h 904876"/>
              <a:gd name="connsiteX385" fmla="*/ 88374 w 1216921"/>
              <a:gd name="connsiteY385" fmla="*/ 291524 h 904876"/>
              <a:gd name="connsiteX386" fmla="*/ 82140 w 1216921"/>
              <a:gd name="connsiteY386" fmla="*/ 295275 h 904876"/>
              <a:gd name="connsiteX387" fmla="*/ 90867 w 1216921"/>
              <a:gd name="connsiteY387" fmla="*/ 240889 h 904876"/>
              <a:gd name="connsiteX388" fmla="*/ 145100 w 1216921"/>
              <a:gd name="connsiteY388" fmla="*/ 185877 h 904876"/>
              <a:gd name="connsiteX389" fmla="*/ 191853 w 1216921"/>
              <a:gd name="connsiteY389" fmla="*/ 175250 h 904876"/>
              <a:gd name="connsiteX390" fmla="*/ 1144104 w 1216921"/>
              <a:gd name="connsiteY390" fmla="*/ 112345 h 904876"/>
              <a:gd name="connsiteX391" fmla="*/ 1151800 w 1216921"/>
              <a:gd name="connsiteY391" fmla="*/ 120140 h 904876"/>
              <a:gd name="connsiteX392" fmla="*/ 1179164 w 1216921"/>
              <a:gd name="connsiteY392" fmla="*/ 199345 h 904876"/>
              <a:gd name="connsiteX393" fmla="*/ 1166726 w 1216921"/>
              <a:gd name="connsiteY393" fmla="*/ 251733 h 904876"/>
              <a:gd name="connsiteX394" fmla="*/ 1154910 w 1216921"/>
              <a:gd name="connsiteY394" fmla="*/ 275432 h 904876"/>
              <a:gd name="connsiteX395" fmla="*/ 1148069 w 1216921"/>
              <a:gd name="connsiteY395" fmla="*/ 284163 h 904876"/>
              <a:gd name="connsiteX396" fmla="*/ 1135631 w 1216921"/>
              <a:gd name="connsiteY396" fmla="*/ 238012 h 904876"/>
              <a:gd name="connsiteX397" fmla="*/ 1121949 w 1216921"/>
              <a:gd name="connsiteY397" fmla="*/ 199969 h 904876"/>
              <a:gd name="connsiteX398" fmla="*/ 1121327 w 1216921"/>
              <a:gd name="connsiteY398" fmla="*/ 176893 h 904876"/>
              <a:gd name="connsiteX399" fmla="*/ 1136875 w 1216921"/>
              <a:gd name="connsiteY399" fmla="*/ 121388 h 904876"/>
              <a:gd name="connsiteX400" fmla="*/ 1144104 w 1216921"/>
              <a:gd name="connsiteY400" fmla="*/ 112345 h 904876"/>
              <a:gd name="connsiteX401" fmla="*/ 74677 w 1216921"/>
              <a:gd name="connsiteY401" fmla="*/ 111476 h 904876"/>
              <a:gd name="connsiteX402" fmla="*/ 80041 w 1216921"/>
              <a:gd name="connsiteY402" fmla="*/ 116981 h 904876"/>
              <a:gd name="connsiteX403" fmla="*/ 97454 w 1216921"/>
              <a:gd name="connsiteY403" fmla="*/ 173419 h 904876"/>
              <a:gd name="connsiteX404" fmla="*/ 93101 w 1216921"/>
              <a:gd name="connsiteY404" fmla="*/ 207531 h 904876"/>
              <a:gd name="connsiteX405" fmla="*/ 72578 w 1216921"/>
              <a:gd name="connsiteY405" fmla="*/ 276374 h 904876"/>
              <a:gd name="connsiteX406" fmla="*/ 71334 w 1216921"/>
              <a:gd name="connsiteY406" fmla="*/ 280715 h 904876"/>
              <a:gd name="connsiteX407" fmla="*/ 68225 w 1216921"/>
              <a:gd name="connsiteY407" fmla="*/ 282576 h 904876"/>
              <a:gd name="connsiteX408" fmla="*/ 64493 w 1216921"/>
              <a:gd name="connsiteY408" fmla="*/ 276374 h 904876"/>
              <a:gd name="connsiteX409" fmla="*/ 39617 w 1216921"/>
              <a:gd name="connsiteY409" fmla="*/ 197608 h 904876"/>
              <a:gd name="connsiteX410" fmla="*/ 68847 w 1216921"/>
              <a:gd name="connsiteY410" fmla="*/ 115740 h 904876"/>
              <a:gd name="connsiteX411" fmla="*/ 74677 w 1216921"/>
              <a:gd name="connsiteY411" fmla="*/ 111476 h 904876"/>
              <a:gd name="connsiteX412" fmla="*/ 1004323 w 1216921"/>
              <a:gd name="connsiteY412" fmla="*/ 101701 h 904876"/>
              <a:gd name="connsiteX413" fmla="*/ 1033918 w 1216921"/>
              <a:gd name="connsiteY413" fmla="*/ 106151 h 904876"/>
              <a:gd name="connsiteX414" fmla="*/ 1049949 w 1216921"/>
              <a:gd name="connsiteY414" fmla="*/ 114131 h 904876"/>
              <a:gd name="connsiteX415" fmla="*/ 1098659 w 1216921"/>
              <a:gd name="connsiteY415" fmla="*/ 173673 h 904876"/>
              <a:gd name="connsiteX416" fmla="*/ 1104208 w 1216921"/>
              <a:gd name="connsiteY416" fmla="*/ 191474 h 904876"/>
              <a:gd name="connsiteX417" fmla="*/ 1101742 w 1216921"/>
              <a:gd name="connsiteY417" fmla="*/ 192088 h 904876"/>
              <a:gd name="connsiteX418" fmla="*/ 1066597 w 1216921"/>
              <a:gd name="connsiteY418" fmla="*/ 174901 h 904876"/>
              <a:gd name="connsiteX419" fmla="*/ 1026520 w 1216921"/>
              <a:gd name="connsiteY419" fmla="*/ 165079 h 904876"/>
              <a:gd name="connsiteX420" fmla="*/ 1013571 w 1216921"/>
              <a:gd name="connsiteY420" fmla="*/ 160783 h 904876"/>
              <a:gd name="connsiteX421" fmla="*/ 971644 w 1216921"/>
              <a:gd name="connsiteY421" fmla="*/ 114745 h 904876"/>
              <a:gd name="connsiteX422" fmla="*/ 974727 w 1216921"/>
              <a:gd name="connsiteY422" fmla="*/ 105538 h 904876"/>
              <a:gd name="connsiteX423" fmla="*/ 1004323 w 1216921"/>
              <a:gd name="connsiteY423" fmla="*/ 101701 h 904876"/>
              <a:gd name="connsiteX424" fmla="*/ 222612 w 1216921"/>
              <a:gd name="connsiteY424" fmla="*/ 101262 h 904876"/>
              <a:gd name="connsiteX425" fmla="*/ 244908 w 1216921"/>
              <a:gd name="connsiteY425" fmla="*/ 105008 h 904876"/>
              <a:gd name="connsiteX426" fmla="*/ 247386 w 1216921"/>
              <a:gd name="connsiteY426" fmla="*/ 113126 h 904876"/>
              <a:gd name="connsiteX427" fmla="*/ 222612 w 1216921"/>
              <a:gd name="connsiteY427" fmla="*/ 142474 h 904876"/>
              <a:gd name="connsiteX428" fmla="*/ 213941 w 1216921"/>
              <a:gd name="connsiteY428" fmla="*/ 151840 h 904876"/>
              <a:gd name="connsiteX429" fmla="*/ 182355 w 1216921"/>
              <a:gd name="connsiteY429" fmla="*/ 166202 h 904876"/>
              <a:gd name="connsiteX430" fmla="*/ 152626 w 1216921"/>
              <a:gd name="connsiteY430" fmla="*/ 174943 h 904876"/>
              <a:gd name="connsiteX431" fmla="*/ 113608 w 1216921"/>
              <a:gd name="connsiteY431" fmla="*/ 193676 h 904876"/>
              <a:gd name="connsiteX432" fmla="*/ 116705 w 1216921"/>
              <a:gd name="connsiteY432" fmla="*/ 179314 h 904876"/>
              <a:gd name="connsiteX433" fmla="*/ 172445 w 1216921"/>
              <a:gd name="connsiteY433" fmla="*/ 110004 h 904876"/>
              <a:gd name="connsiteX434" fmla="*/ 222612 w 1216921"/>
              <a:gd name="connsiteY434" fmla="*/ 101262 h 904876"/>
              <a:gd name="connsiteX435" fmla="*/ 1069124 w 1216921"/>
              <a:gd name="connsiteY435" fmla="*/ 11113 h 904876"/>
              <a:gd name="connsiteX436" fmla="*/ 1075935 w 1216921"/>
              <a:gd name="connsiteY436" fmla="*/ 16089 h 904876"/>
              <a:gd name="connsiteX437" fmla="*/ 1116178 w 1216921"/>
              <a:gd name="connsiteY437" fmla="*/ 63980 h 904876"/>
              <a:gd name="connsiteX438" fmla="*/ 1124227 w 1216921"/>
              <a:gd name="connsiteY438" fmla="*/ 95079 h 904876"/>
              <a:gd name="connsiteX439" fmla="*/ 1117417 w 1216921"/>
              <a:gd name="connsiteY439" fmla="*/ 164118 h 904876"/>
              <a:gd name="connsiteX440" fmla="*/ 1111844 w 1216921"/>
              <a:gd name="connsiteY440" fmla="*/ 177801 h 904876"/>
              <a:gd name="connsiteX441" fmla="*/ 1109368 w 1216921"/>
              <a:gd name="connsiteY441" fmla="*/ 177801 h 904876"/>
              <a:gd name="connsiteX442" fmla="*/ 1101938 w 1216921"/>
              <a:gd name="connsiteY442" fmla="*/ 165362 h 904876"/>
              <a:gd name="connsiteX443" fmla="*/ 1080269 w 1216921"/>
              <a:gd name="connsiteY443" fmla="*/ 124312 h 904876"/>
              <a:gd name="connsiteX444" fmla="*/ 1070363 w 1216921"/>
              <a:gd name="connsiteY444" fmla="*/ 109384 h 904876"/>
              <a:gd name="connsiteX445" fmla="*/ 1066648 w 1216921"/>
              <a:gd name="connsiteY445" fmla="*/ 98189 h 904876"/>
              <a:gd name="connsiteX446" fmla="*/ 1066029 w 1216921"/>
              <a:gd name="connsiteY446" fmla="*/ 20443 h 904876"/>
              <a:gd name="connsiteX447" fmla="*/ 1069124 w 1216921"/>
              <a:gd name="connsiteY447" fmla="*/ 11113 h 904876"/>
              <a:gd name="connsiteX448" fmla="*/ 149334 w 1216921"/>
              <a:gd name="connsiteY448" fmla="*/ 11113 h 904876"/>
              <a:gd name="connsiteX449" fmla="*/ 152417 w 1216921"/>
              <a:gd name="connsiteY449" fmla="*/ 24098 h 904876"/>
              <a:gd name="connsiteX450" fmla="*/ 151184 w 1216921"/>
              <a:gd name="connsiteY450" fmla="*/ 98301 h 904876"/>
              <a:gd name="connsiteX451" fmla="*/ 145019 w 1216921"/>
              <a:gd name="connsiteY451" fmla="*/ 111286 h 904876"/>
              <a:gd name="connsiteX452" fmla="*/ 132072 w 1216921"/>
              <a:gd name="connsiteY452" fmla="*/ 132928 h 904876"/>
              <a:gd name="connsiteX453" fmla="*/ 114194 w 1216921"/>
              <a:gd name="connsiteY453" fmla="*/ 166938 h 904876"/>
              <a:gd name="connsiteX454" fmla="*/ 108645 w 1216921"/>
              <a:gd name="connsiteY454" fmla="*/ 176213 h 904876"/>
              <a:gd name="connsiteX455" fmla="*/ 105563 w 1216921"/>
              <a:gd name="connsiteY455" fmla="*/ 176213 h 904876"/>
              <a:gd name="connsiteX456" fmla="*/ 99398 w 1216921"/>
              <a:gd name="connsiteY456" fmla="*/ 159518 h 904876"/>
              <a:gd name="connsiteX457" fmla="*/ 94466 w 1216921"/>
              <a:gd name="connsiteY457" fmla="*/ 84697 h 904876"/>
              <a:gd name="connsiteX458" fmla="*/ 101247 w 1216921"/>
              <a:gd name="connsiteY458" fmla="*/ 64910 h 904876"/>
              <a:gd name="connsiteX459" fmla="*/ 141320 w 1216921"/>
              <a:gd name="connsiteY459" fmla="*/ 16678 h 904876"/>
              <a:gd name="connsiteX460" fmla="*/ 149334 w 1216921"/>
              <a:gd name="connsiteY460" fmla="*/ 11113 h 904876"/>
              <a:gd name="connsiteX461" fmla="*/ 970191 w 1216921"/>
              <a:gd name="connsiteY461" fmla="*/ 0 h 904876"/>
              <a:gd name="connsiteX462" fmla="*/ 978204 w 1216921"/>
              <a:gd name="connsiteY462" fmla="*/ 0 h 904876"/>
              <a:gd name="connsiteX463" fmla="*/ 999163 w 1216921"/>
              <a:gd name="connsiteY463" fmla="*/ 3146 h 904876"/>
              <a:gd name="connsiteX464" fmla="*/ 1041696 w 1216921"/>
              <a:gd name="connsiteY464" fmla="*/ 30831 h 904876"/>
              <a:gd name="connsiteX465" fmla="*/ 1052792 w 1216921"/>
              <a:gd name="connsiteY465" fmla="*/ 59774 h 904876"/>
              <a:gd name="connsiteX466" fmla="*/ 1052792 w 1216921"/>
              <a:gd name="connsiteY466" fmla="*/ 103188 h 904876"/>
              <a:gd name="connsiteX467" fmla="*/ 1013957 w 1216921"/>
              <a:gd name="connsiteY467" fmla="*/ 92492 h 904876"/>
              <a:gd name="connsiteX468" fmla="*/ 988683 w 1216921"/>
              <a:gd name="connsiteY468" fmla="*/ 89346 h 904876"/>
              <a:gd name="connsiteX469" fmla="*/ 980053 w 1216921"/>
              <a:gd name="connsiteY469" fmla="*/ 83054 h 904876"/>
              <a:gd name="connsiteX470" fmla="*/ 975122 w 1216921"/>
              <a:gd name="connsiteY470" fmla="*/ 61032 h 904876"/>
              <a:gd name="connsiteX471" fmla="*/ 965259 w 1216921"/>
              <a:gd name="connsiteY471" fmla="*/ 33347 h 904876"/>
              <a:gd name="connsiteX472" fmla="*/ 942451 w 1216921"/>
              <a:gd name="connsiteY472" fmla="*/ 11955 h 904876"/>
              <a:gd name="connsiteX473" fmla="*/ 938136 w 1216921"/>
              <a:gd name="connsiteY473" fmla="*/ 9438 h 904876"/>
              <a:gd name="connsiteX474" fmla="*/ 937520 w 1216921"/>
              <a:gd name="connsiteY474" fmla="*/ 8180 h 904876"/>
              <a:gd name="connsiteX475" fmla="*/ 970191 w 1216921"/>
              <a:gd name="connsiteY475" fmla="*/ 0 h 904876"/>
              <a:gd name="connsiteX476" fmla="*/ 232637 w 1216921"/>
              <a:gd name="connsiteY476" fmla="*/ 0 h 904876"/>
              <a:gd name="connsiteX477" fmla="*/ 256325 w 1216921"/>
              <a:gd name="connsiteY477" fmla="*/ 0 h 904876"/>
              <a:gd name="connsiteX478" fmla="*/ 274403 w 1216921"/>
              <a:gd name="connsiteY478" fmla="*/ 3775 h 904876"/>
              <a:gd name="connsiteX479" fmla="*/ 281883 w 1216921"/>
              <a:gd name="connsiteY479" fmla="*/ 7550 h 904876"/>
              <a:gd name="connsiteX480" fmla="*/ 279390 w 1216921"/>
              <a:gd name="connsiteY480" fmla="*/ 9438 h 904876"/>
              <a:gd name="connsiteX481" fmla="*/ 245728 w 1216921"/>
              <a:gd name="connsiteY481" fmla="*/ 51594 h 904876"/>
              <a:gd name="connsiteX482" fmla="*/ 239494 w 1216921"/>
              <a:gd name="connsiteY482" fmla="*/ 78020 h 904876"/>
              <a:gd name="connsiteX483" fmla="*/ 226403 w 1216921"/>
              <a:gd name="connsiteY483" fmla="*/ 88717 h 904876"/>
              <a:gd name="connsiteX484" fmla="*/ 175911 w 1216921"/>
              <a:gd name="connsiteY484" fmla="*/ 99413 h 904876"/>
              <a:gd name="connsiteX485" fmla="*/ 163443 w 1216921"/>
              <a:gd name="connsiteY485" fmla="*/ 103188 h 904876"/>
              <a:gd name="connsiteX486" fmla="*/ 165937 w 1216921"/>
              <a:gd name="connsiteY486" fmla="*/ 50965 h 904876"/>
              <a:gd name="connsiteX487" fmla="*/ 208326 w 1216921"/>
              <a:gd name="connsiteY487" fmla="*/ 6292 h 904876"/>
              <a:gd name="connsiteX488" fmla="*/ 232637 w 1216921"/>
              <a:gd name="connsiteY488" fmla="*/ 0 h 90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</a:cxnLst>
            <a:rect l="l" t="t" r="r" b="b"/>
            <a:pathLst>
              <a:path w="1216921" h="904876">
                <a:moveTo>
                  <a:pt x="607497" y="830263"/>
                </a:moveTo>
                <a:cubicBezTo>
                  <a:pt x="608114" y="830263"/>
                  <a:pt x="608114" y="830263"/>
                  <a:pt x="608731" y="830263"/>
                </a:cubicBezTo>
                <a:cubicBezTo>
                  <a:pt x="611201" y="837724"/>
                  <a:pt x="614288" y="845186"/>
                  <a:pt x="616140" y="853269"/>
                </a:cubicBezTo>
                <a:cubicBezTo>
                  <a:pt x="617375" y="856999"/>
                  <a:pt x="619227" y="858243"/>
                  <a:pt x="622313" y="857621"/>
                </a:cubicBezTo>
                <a:cubicBezTo>
                  <a:pt x="630339" y="857621"/>
                  <a:pt x="638365" y="857621"/>
                  <a:pt x="647008" y="858865"/>
                </a:cubicBezTo>
                <a:cubicBezTo>
                  <a:pt x="641452" y="863217"/>
                  <a:pt x="635278" y="868191"/>
                  <a:pt x="629104" y="872544"/>
                </a:cubicBezTo>
                <a:cubicBezTo>
                  <a:pt x="624783" y="875031"/>
                  <a:pt x="623548" y="878140"/>
                  <a:pt x="626018" y="883114"/>
                </a:cubicBezTo>
                <a:cubicBezTo>
                  <a:pt x="628487" y="889953"/>
                  <a:pt x="630339" y="897415"/>
                  <a:pt x="631574" y="904876"/>
                </a:cubicBezTo>
                <a:cubicBezTo>
                  <a:pt x="626635" y="901145"/>
                  <a:pt x="621696" y="898037"/>
                  <a:pt x="616757" y="894306"/>
                </a:cubicBezTo>
                <a:cubicBezTo>
                  <a:pt x="608114" y="887466"/>
                  <a:pt x="608114" y="887466"/>
                  <a:pt x="599471" y="894306"/>
                </a:cubicBezTo>
                <a:cubicBezTo>
                  <a:pt x="594532" y="898037"/>
                  <a:pt x="589593" y="901767"/>
                  <a:pt x="583419" y="904254"/>
                </a:cubicBezTo>
                <a:cubicBezTo>
                  <a:pt x="585889" y="896793"/>
                  <a:pt x="588358" y="888710"/>
                  <a:pt x="591445" y="880627"/>
                </a:cubicBezTo>
                <a:cubicBezTo>
                  <a:pt x="592680" y="877518"/>
                  <a:pt x="592063" y="875653"/>
                  <a:pt x="588976" y="873787"/>
                </a:cubicBezTo>
                <a:cubicBezTo>
                  <a:pt x="582185" y="868813"/>
                  <a:pt x="576011" y="863839"/>
                  <a:pt x="569220" y="857621"/>
                </a:cubicBezTo>
                <a:cubicBezTo>
                  <a:pt x="576628" y="857621"/>
                  <a:pt x="584037" y="857621"/>
                  <a:pt x="591445" y="858243"/>
                </a:cubicBezTo>
                <a:cubicBezTo>
                  <a:pt x="597001" y="858243"/>
                  <a:pt x="599471" y="856378"/>
                  <a:pt x="600706" y="850782"/>
                </a:cubicBezTo>
                <a:cubicBezTo>
                  <a:pt x="602558" y="843942"/>
                  <a:pt x="605027" y="837103"/>
                  <a:pt x="607497" y="830263"/>
                </a:cubicBezTo>
                <a:close/>
                <a:moveTo>
                  <a:pt x="691458" y="828675"/>
                </a:moveTo>
                <a:cubicBezTo>
                  <a:pt x="692695" y="833640"/>
                  <a:pt x="694552" y="838604"/>
                  <a:pt x="696408" y="844189"/>
                </a:cubicBezTo>
                <a:cubicBezTo>
                  <a:pt x="699503" y="854119"/>
                  <a:pt x="699503" y="854119"/>
                  <a:pt x="710023" y="854119"/>
                </a:cubicBezTo>
                <a:cubicBezTo>
                  <a:pt x="715593" y="854119"/>
                  <a:pt x="720544" y="854119"/>
                  <a:pt x="727970" y="854119"/>
                </a:cubicBezTo>
                <a:cubicBezTo>
                  <a:pt x="720544" y="859083"/>
                  <a:pt x="714974" y="864048"/>
                  <a:pt x="708786" y="867771"/>
                </a:cubicBezTo>
                <a:cubicBezTo>
                  <a:pt x="705691" y="870253"/>
                  <a:pt x="705072" y="872115"/>
                  <a:pt x="706310" y="875218"/>
                </a:cubicBezTo>
                <a:cubicBezTo>
                  <a:pt x="708786" y="882044"/>
                  <a:pt x="710642" y="888871"/>
                  <a:pt x="713118" y="895697"/>
                </a:cubicBezTo>
                <a:cubicBezTo>
                  <a:pt x="712499" y="896317"/>
                  <a:pt x="712499" y="896317"/>
                  <a:pt x="711880" y="896938"/>
                </a:cubicBezTo>
                <a:cubicBezTo>
                  <a:pt x="706310" y="892594"/>
                  <a:pt x="700122" y="888871"/>
                  <a:pt x="694552" y="883906"/>
                </a:cubicBezTo>
                <a:cubicBezTo>
                  <a:pt x="691458" y="881424"/>
                  <a:pt x="688982" y="882044"/>
                  <a:pt x="685888" y="884527"/>
                </a:cubicBezTo>
                <a:cubicBezTo>
                  <a:pt x="680937" y="888871"/>
                  <a:pt x="674748" y="892594"/>
                  <a:pt x="667941" y="896317"/>
                </a:cubicBezTo>
                <a:cubicBezTo>
                  <a:pt x="670416" y="889491"/>
                  <a:pt x="672273" y="882665"/>
                  <a:pt x="674748" y="875839"/>
                </a:cubicBezTo>
                <a:cubicBezTo>
                  <a:pt x="675986" y="871495"/>
                  <a:pt x="675367" y="869633"/>
                  <a:pt x="671654" y="867771"/>
                </a:cubicBezTo>
                <a:cubicBezTo>
                  <a:pt x="666084" y="863427"/>
                  <a:pt x="660515" y="859083"/>
                  <a:pt x="654945" y="854119"/>
                </a:cubicBezTo>
                <a:cubicBezTo>
                  <a:pt x="662371" y="854119"/>
                  <a:pt x="669798" y="853498"/>
                  <a:pt x="677224" y="854119"/>
                </a:cubicBezTo>
                <a:cubicBezTo>
                  <a:pt x="680318" y="854119"/>
                  <a:pt x="682175" y="852877"/>
                  <a:pt x="682794" y="849775"/>
                </a:cubicBezTo>
                <a:cubicBezTo>
                  <a:pt x="685269" y="842328"/>
                  <a:pt x="687744" y="835501"/>
                  <a:pt x="691458" y="828675"/>
                </a:cubicBezTo>
                <a:close/>
                <a:moveTo>
                  <a:pt x="526180" y="828675"/>
                </a:moveTo>
                <a:cubicBezTo>
                  <a:pt x="528027" y="834825"/>
                  <a:pt x="530491" y="840360"/>
                  <a:pt x="531722" y="846510"/>
                </a:cubicBezTo>
                <a:cubicBezTo>
                  <a:pt x="532954" y="852044"/>
                  <a:pt x="535418" y="854504"/>
                  <a:pt x="541576" y="853889"/>
                </a:cubicBezTo>
                <a:cubicBezTo>
                  <a:pt x="548350" y="853274"/>
                  <a:pt x="554509" y="853889"/>
                  <a:pt x="561283" y="855119"/>
                </a:cubicBezTo>
                <a:cubicBezTo>
                  <a:pt x="555125" y="859424"/>
                  <a:pt x="549582" y="863729"/>
                  <a:pt x="543424" y="868034"/>
                </a:cubicBezTo>
                <a:cubicBezTo>
                  <a:pt x="540344" y="869879"/>
                  <a:pt x="539728" y="871724"/>
                  <a:pt x="540960" y="875414"/>
                </a:cubicBezTo>
                <a:cubicBezTo>
                  <a:pt x="543424" y="882178"/>
                  <a:pt x="545887" y="888943"/>
                  <a:pt x="547119" y="896938"/>
                </a:cubicBezTo>
                <a:cubicBezTo>
                  <a:pt x="540960" y="892633"/>
                  <a:pt x="535418" y="888328"/>
                  <a:pt x="529875" y="884023"/>
                </a:cubicBezTo>
                <a:cubicBezTo>
                  <a:pt x="526796" y="881564"/>
                  <a:pt x="524332" y="881564"/>
                  <a:pt x="521253" y="884023"/>
                </a:cubicBezTo>
                <a:cubicBezTo>
                  <a:pt x="515711" y="888328"/>
                  <a:pt x="509552" y="892633"/>
                  <a:pt x="502778" y="895708"/>
                </a:cubicBezTo>
                <a:cubicBezTo>
                  <a:pt x="505241" y="888943"/>
                  <a:pt x="507089" y="882178"/>
                  <a:pt x="509552" y="876029"/>
                </a:cubicBezTo>
                <a:cubicBezTo>
                  <a:pt x="510784" y="871724"/>
                  <a:pt x="510168" y="869879"/>
                  <a:pt x="507089" y="867419"/>
                </a:cubicBezTo>
                <a:cubicBezTo>
                  <a:pt x="500930" y="863729"/>
                  <a:pt x="495388" y="859424"/>
                  <a:pt x="489845" y="855119"/>
                </a:cubicBezTo>
                <a:cubicBezTo>
                  <a:pt x="489845" y="854504"/>
                  <a:pt x="489845" y="854504"/>
                  <a:pt x="489845" y="853889"/>
                </a:cubicBezTo>
                <a:cubicBezTo>
                  <a:pt x="497235" y="853889"/>
                  <a:pt x="504625" y="853889"/>
                  <a:pt x="512015" y="853889"/>
                </a:cubicBezTo>
                <a:cubicBezTo>
                  <a:pt x="515711" y="853889"/>
                  <a:pt x="516942" y="852659"/>
                  <a:pt x="518174" y="849584"/>
                </a:cubicBezTo>
                <a:cubicBezTo>
                  <a:pt x="520021" y="842820"/>
                  <a:pt x="522485" y="836055"/>
                  <a:pt x="526180" y="828675"/>
                </a:cubicBezTo>
                <a:close/>
                <a:moveTo>
                  <a:pt x="448600" y="817563"/>
                </a:moveTo>
                <a:cubicBezTo>
                  <a:pt x="449223" y="817563"/>
                  <a:pt x="449846" y="817563"/>
                  <a:pt x="450469" y="817563"/>
                </a:cubicBezTo>
                <a:cubicBezTo>
                  <a:pt x="452338" y="823693"/>
                  <a:pt x="454208" y="829823"/>
                  <a:pt x="456077" y="835953"/>
                </a:cubicBezTo>
                <a:cubicBezTo>
                  <a:pt x="457324" y="839018"/>
                  <a:pt x="458570" y="840244"/>
                  <a:pt x="462309" y="840244"/>
                </a:cubicBezTo>
                <a:cubicBezTo>
                  <a:pt x="468540" y="839631"/>
                  <a:pt x="475394" y="840244"/>
                  <a:pt x="483495" y="840244"/>
                </a:cubicBezTo>
                <a:cubicBezTo>
                  <a:pt x="477264" y="844535"/>
                  <a:pt x="472902" y="848213"/>
                  <a:pt x="467917" y="851278"/>
                </a:cubicBezTo>
                <a:cubicBezTo>
                  <a:pt x="462932" y="854343"/>
                  <a:pt x="462932" y="856795"/>
                  <a:pt x="464801" y="861699"/>
                </a:cubicBezTo>
                <a:cubicBezTo>
                  <a:pt x="466671" y="866603"/>
                  <a:pt x="468540" y="872733"/>
                  <a:pt x="470409" y="879476"/>
                </a:cubicBezTo>
                <a:cubicBezTo>
                  <a:pt x="462932" y="873959"/>
                  <a:pt x="456077" y="869668"/>
                  <a:pt x="449223" y="864764"/>
                </a:cubicBezTo>
                <a:cubicBezTo>
                  <a:pt x="442992" y="869055"/>
                  <a:pt x="436760" y="873959"/>
                  <a:pt x="429906" y="878863"/>
                </a:cubicBezTo>
                <a:cubicBezTo>
                  <a:pt x="429283" y="878250"/>
                  <a:pt x="429283" y="878250"/>
                  <a:pt x="428660" y="878250"/>
                </a:cubicBezTo>
                <a:cubicBezTo>
                  <a:pt x="430529" y="872120"/>
                  <a:pt x="432398" y="865990"/>
                  <a:pt x="434891" y="859860"/>
                </a:cubicBezTo>
                <a:cubicBezTo>
                  <a:pt x="436137" y="856795"/>
                  <a:pt x="435514" y="854343"/>
                  <a:pt x="432398" y="852504"/>
                </a:cubicBezTo>
                <a:cubicBezTo>
                  <a:pt x="426790" y="848826"/>
                  <a:pt x="421805" y="845148"/>
                  <a:pt x="416820" y="840244"/>
                </a:cubicBezTo>
                <a:cubicBezTo>
                  <a:pt x="423674" y="840244"/>
                  <a:pt x="429906" y="839631"/>
                  <a:pt x="436137" y="840244"/>
                </a:cubicBezTo>
                <a:cubicBezTo>
                  <a:pt x="440499" y="840244"/>
                  <a:pt x="441745" y="839018"/>
                  <a:pt x="442992" y="835340"/>
                </a:cubicBezTo>
                <a:cubicBezTo>
                  <a:pt x="444861" y="829210"/>
                  <a:pt x="446730" y="823693"/>
                  <a:pt x="448600" y="817563"/>
                </a:cubicBezTo>
                <a:close/>
                <a:moveTo>
                  <a:pt x="766864" y="814388"/>
                </a:moveTo>
                <a:cubicBezTo>
                  <a:pt x="769367" y="822524"/>
                  <a:pt x="771871" y="828157"/>
                  <a:pt x="773123" y="834415"/>
                </a:cubicBezTo>
                <a:cubicBezTo>
                  <a:pt x="774374" y="838170"/>
                  <a:pt x="776252" y="839422"/>
                  <a:pt x="780007" y="839422"/>
                </a:cubicBezTo>
                <a:cubicBezTo>
                  <a:pt x="786265" y="838796"/>
                  <a:pt x="792524" y="839422"/>
                  <a:pt x="799408" y="840674"/>
                </a:cubicBezTo>
                <a:cubicBezTo>
                  <a:pt x="794401" y="844429"/>
                  <a:pt x="789395" y="848184"/>
                  <a:pt x="784388" y="851939"/>
                </a:cubicBezTo>
                <a:cubicBezTo>
                  <a:pt x="780633" y="853816"/>
                  <a:pt x="780007" y="856320"/>
                  <a:pt x="781884" y="860075"/>
                </a:cubicBezTo>
                <a:cubicBezTo>
                  <a:pt x="783762" y="865707"/>
                  <a:pt x="785639" y="871966"/>
                  <a:pt x="788143" y="879476"/>
                </a:cubicBezTo>
                <a:cubicBezTo>
                  <a:pt x="781259" y="875095"/>
                  <a:pt x="775626" y="871340"/>
                  <a:pt x="770619" y="866959"/>
                </a:cubicBezTo>
                <a:cubicBezTo>
                  <a:pt x="768116" y="865082"/>
                  <a:pt x="766238" y="865082"/>
                  <a:pt x="763109" y="866959"/>
                </a:cubicBezTo>
                <a:cubicBezTo>
                  <a:pt x="758102" y="871340"/>
                  <a:pt x="752470" y="875095"/>
                  <a:pt x="746837" y="878850"/>
                </a:cubicBezTo>
                <a:cubicBezTo>
                  <a:pt x="746837" y="878850"/>
                  <a:pt x="746211" y="878224"/>
                  <a:pt x="746211" y="878224"/>
                </a:cubicBezTo>
                <a:cubicBezTo>
                  <a:pt x="748089" y="872592"/>
                  <a:pt x="749340" y="866959"/>
                  <a:pt x="751218" y="861952"/>
                </a:cubicBezTo>
                <a:cubicBezTo>
                  <a:pt x="753721" y="856946"/>
                  <a:pt x="753095" y="853191"/>
                  <a:pt x="748089" y="850687"/>
                </a:cubicBezTo>
                <a:cubicBezTo>
                  <a:pt x="743082" y="847558"/>
                  <a:pt x="738701" y="843803"/>
                  <a:pt x="734320" y="839422"/>
                </a:cubicBezTo>
                <a:cubicBezTo>
                  <a:pt x="740579" y="839422"/>
                  <a:pt x="746211" y="838796"/>
                  <a:pt x="752470" y="839422"/>
                </a:cubicBezTo>
                <a:cubicBezTo>
                  <a:pt x="756851" y="839422"/>
                  <a:pt x="759354" y="838170"/>
                  <a:pt x="760606" y="833789"/>
                </a:cubicBezTo>
                <a:cubicBezTo>
                  <a:pt x="761857" y="827531"/>
                  <a:pt x="764361" y="821898"/>
                  <a:pt x="766864" y="814388"/>
                </a:cubicBezTo>
                <a:close/>
                <a:moveTo>
                  <a:pt x="837995" y="790575"/>
                </a:moveTo>
                <a:cubicBezTo>
                  <a:pt x="839834" y="795574"/>
                  <a:pt x="841673" y="800573"/>
                  <a:pt x="842899" y="806197"/>
                </a:cubicBezTo>
                <a:cubicBezTo>
                  <a:pt x="844125" y="811196"/>
                  <a:pt x="846577" y="812446"/>
                  <a:pt x="851481" y="812446"/>
                </a:cubicBezTo>
                <a:cubicBezTo>
                  <a:pt x="856998" y="811821"/>
                  <a:pt x="861902" y="812446"/>
                  <a:pt x="869258" y="812446"/>
                </a:cubicBezTo>
                <a:cubicBezTo>
                  <a:pt x="863128" y="816820"/>
                  <a:pt x="858224" y="820569"/>
                  <a:pt x="853320" y="823693"/>
                </a:cubicBezTo>
                <a:cubicBezTo>
                  <a:pt x="850868" y="825568"/>
                  <a:pt x="849642" y="828067"/>
                  <a:pt x="850868" y="831192"/>
                </a:cubicBezTo>
                <a:cubicBezTo>
                  <a:pt x="853320" y="836816"/>
                  <a:pt x="854546" y="843064"/>
                  <a:pt x="855772" y="849313"/>
                </a:cubicBezTo>
                <a:cubicBezTo>
                  <a:pt x="850255" y="845564"/>
                  <a:pt x="845351" y="841815"/>
                  <a:pt x="840447" y="838065"/>
                </a:cubicBezTo>
                <a:cubicBezTo>
                  <a:pt x="839221" y="837440"/>
                  <a:pt x="836156" y="837440"/>
                  <a:pt x="834317" y="838065"/>
                </a:cubicBezTo>
                <a:cubicBezTo>
                  <a:pt x="829413" y="841815"/>
                  <a:pt x="824509" y="845564"/>
                  <a:pt x="818379" y="848688"/>
                </a:cubicBezTo>
                <a:cubicBezTo>
                  <a:pt x="820218" y="843064"/>
                  <a:pt x="821444" y="837440"/>
                  <a:pt x="823283" y="831817"/>
                </a:cubicBezTo>
                <a:cubicBezTo>
                  <a:pt x="825122" y="828067"/>
                  <a:pt x="824509" y="825568"/>
                  <a:pt x="820831" y="823693"/>
                </a:cubicBezTo>
                <a:cubicBezTo>
                  <a:pt x="815927" y="820569"/>
                  <a:pt x="811636" y="816820"/>
                  <a:pt x="807345" y="813695"/>
                </a:cubicBezTo>
                <a:cubicBezTo>
                  <a:pt x="807345" y="813070"/>
                  <a:pt x="807345" y="812446"/>
                  <a:pt x="807345" y="812446"/>
                </a:cubicBezTo>
                <a:cubicBezTo>
                  <a:pt x="813475" y="812446"/>
                  <a:pt x="819605" y="811821"/>
                  <a:pt x="825735" y="812446"/>
                </a:cubicBezTo>
                <a:cubicBezTo>
                  <a:pt x="828800" y="812446"/>
                  <a:pt x="830026" y="811196"/>
                  <a:pt x="831252" y="808071"/>
                </a:cubicBezTo>
                <a:cubicBezTo>
                  <a:pt x="832478" y="802448"/>
                  <a:pt x="834930" y="796199"/>
                  <a:pt x="837995" y="790575"/>
                </a:cubicBezTo>
                <a:close/>
                <a:moveTo>
                  <a:pt x="379202" y="788988"/>
                </a:moveTo>
                <a:cubicBezTo>
                  <a:pt x="381703" y="795867"/>
                  <a:pt x="383580" y="801496"/>
                  <a:pt x="384830" y="806499"/>
                </a:cubicBezTo>
                <a:cubicBezTo>
                  <a:pt x="386081" y="810876"/>
                  <a:pt x="387957" y="812753"/>
                  <a:pt x="392960" y="812753"/>
                </a:cubicBezTo>
                <a:cubicBezTo>
                  <a:pt x="398589" y="812127"/>
                  <a:pt x="404217" y="812753"/>
                  <a:pt x="410471" y="813378"/>
                </a:cubicBezTo>
                <a:cubicBezTo>
                  <a:pt x="405468" y="817130"/>
                  <a:pt x="401090" y="820883"/>
                  <a:pt x="396087" y="824010"/>
                </a:cubicBezTo>
                <a:cubicBezTo>
                  <a:pt x="392335" y="826511"/>
                  <a:pt x="392335" y="828387"/>
                  <a:pt x="393586" y="832140"/>
                </a:cubicBezTo>
                <a:cubicBezTo>
                  <a:pt x="395462" y="837768"/>
                  <a:pt x="397338" y="843396"/>
                  <a:pt x="399214" y="849025"/>
                </a:cubicBezTo>
                <a:cubicBezTo>
                  <a:pt x="398589" y="849650"/>
                  <a:pt x="398589" y="849650"/>
                  <a:pt x="397963" y="850276"/>
                </a:cubicBezTo>
                <a:cubicBezTo>
                  <a:pt x="391710" y="845273"/>
                  <a:pt x="386081" y="840895"/>
                  <a:pt x="379202" y="836517"/>
                </a:cubicBezTo>
                <a:cubicBezTo>
                  <a:pt x="372948" y="840895"/>
                  <a:pt x="366694" y="845273"/>
                  <a:pt x="359190" y="850901"/>
                </a:cubicBezTo>
                <a:cubicBezTo>
                  <a:pt x="361691" y="843396"/>
                  <a:pt x="363567" y="837143"/>
                  <a:pt x="365443" y="831514"/>
                </a:cubicBezTo>
                <a:cubicBezTo>
                  <a:pt x="366694" y="828387"/>
                  <a:pt x="366069" y="826511"/>
                  <a:pt x="363567" y="824635"/>
                </a:cubicBezTo>
                <a:cubicBezTo>
                  <a:pt x="358564" y="821508"/>
                  <a:pt x="353561" y="817756"/>
                  <a:pt x="348558" y="812753"/>
                </a:cubicBezTo>
                <a:cubicBezTo>
                  <a:pt x="354812" y="812753"/>
                  <a:pt x="361066" y="812127"/>
                  <a:pt x="367320" y="812753"/>
                </a:cubicBezTo>
                <a:cubicBezTo>
                  <a:pt x="370446" y="812753"/>
                  <a:pt x="372323" y="811502"/>
                  <a:pt x="372948" y="808375"/>
                </a:cubicBezTo>
                <a:cubicBezTo>
                  <a:pt x="374824" y="802121"/>
                  <a:pt x="376700" y="796493"/>
                  <a:pt x="379202" y="788988"/>
                </a:cubicBezTo>
                <a:close/>
                <a:moveTo>
                  <a:pt x="905463" y="749300"/>
                </a:moveTo>
                <a:cubicBezTo>
                  <a:pt x="907921" y="756799"/>
                  <a:pt x="909150" y="762422"/>
                  <a:pt x="911608" y="767421"/>
                </a:cubicBezTo>
                <a:cubicBezTo>
                  <a:pt x="912222" y="769296"/>
                  <a:pt x="914681" y="771171"/>
                  <a:pt x="916524" y="771795"/>
                </a:cubicBezTo>
                <a:cubicBezTo>
                  <a:pt x="922055" y="771795"/>
                  <a:pt x="928200" y="771795"/>
                  <a:pt x="934345" y="773045"/>
                </a:cubicBezTo>
                <a:cubicBezTo>
                  <a:pt x="930043" y="776170"/>
                  <a:pt x="925127" y="779919"/>
                  <a:pt x="920826" y="782418"/>
                </a:cubicBezTo>
                <a:cubicBezTo>
                  <a:pt x="917753" y="784918"/>
                  <a:pt x="917139" y="786792"/>
                  <a:pt x="918368" y="789917"/>
                </a:cubicBezTo>
                <a:cubicBezTo>
                  <a:pt x="920211" y="795541"/>
                  <a:pt x="922055" y="801164"/>
                  <a:pt x="923898" y="808038"/>
                </a:cubicBezTo>
                <a:cubicBezTo>
                  <a:pt x="917753" y="803664"/>
                  <a:pt x="913452" y="799915"/>
                  <a:pt x="908535" y="796790"/>
                </a:cubicBezTo>
                <a:cubicBezTo>
                  <a:pt x="906692" y="795541"/>
                  <a:pt x="903619" y="795541"/>
                  <a:pt x="902390" y="796790"/>
                </a:cubicBezTo>
                <a:cubicBezTo>
                  <a:pt x="897474" y="799915"/>
                  <a:pt x="893172" y="803664"/>
                  <a:pt x="888256" y="806788"/>
                </a:cubicBezTo>
                <a:cubicBezTo>
                  <a:pt x="887642" y="806788"/>
                  <a:pt x="887642" y="806163"/>
                  <a:pt x="887027" y="806163"/>
                </a:cubicBezTo>
                <a:cubicBezTo>
                  <a:pt x="888871" y="801164"/>
                  <a:pt x="890100" y="795541"/>
                  <a:pt x="891943" y="791167"/>
                </a:cubicBezTo>
                <a:cubicBezTo>
                  <a:pt x="893787" y="786792"/>
                  <a:pt x="892558" y="784293"/>
                  <a:pt x="888871" y="781793"/>
                </a:cubicBezTo>
                <a:cubicBezTo>
                  <a:pt x="884569" y="779294"/>
                  <a:pt x="880882" y="776170"/>
                  <a:pt x="877195" y="771795"/>
                </a:cubicBezTo>
                <a:cubicBezTo>
                  <a:pt x="882111" y="771795"/>
                  <a:pt x="887642" y="771171"/>
                  <a:pt x="892558" y="771795"/>
                </a:cubicBezTo>
                <a:cubicBezTo>
                  <a:pt x="896860" y="772420"/>
                  <a:pt x="898703" y="770546"/>
                  <a:pt x="899932" y="766796"/>
                </a:cubicBezTo>
                <a:cubicBezTo>
                  <a:pt x="901161" y="761173"/>
                  <a:pt x="903005" y="756174"/>
                  <a:pt x="905463" y="749300"/>
                </a:cubicBezTo>
                <a:close/>
                <a:moveTo>
                  <a:pt x="312045" y="749300"/>
                </a:moveTo>
                <a:cubicBezTo>
                  <a:pt x="313869" y="754924"/>
                  <a:pt x="315085" y="758673"/>
                  <a:pt x="316301" y="763047"/>
                </a:cubicBezTo>
                <a:cubicBezTo>
                  <a:pt x="318733" y="771171"/>
                  <a:pt x="318733" y="771171"/>
                  <a:pt x="327852" y="771171"/>
                </a:cubicBezTo>
                <a:cubicBezTo>
                  <a:pt x="332108" y="771171"/>
                  <a:pt x="335756" y="771171"/>
                  <a:pt x="340620" y="772420"/>
                </a:cubicBezTo>
                <a:cubicBezTo>
                  <a:pt x="335756" y="776170"/>
                  <a:pt x="331500" y="779919"/>
                  <a:pt x="326637" y="783043"/>
                </a:cubicBezTo>
                <a:cubicBezTo>
                  <a:pt x="324205" y="784918"/>
                  <a:pt x="323597" y="786168"/>
                  <a:pt x="324205" y="789292"/>
                </a:cubicBezTo>
                <a:cubicBezTo>
                  <a:pt x="326637" y="794916"/>
                  <a:pt x="327852" y="800540"/>
                  <a:pt x="330284" y="808038"/>
                </a:cubicBezTo>
                <a:cubicBezTo>
                  <a:pt x="323597" y="802414"/>
                  <a:pt x="317517" y="798665"/>
                  <a:pt x="312045" y="794291"/>
                </a:cubicBezTo>
                <a:cubicBezTo>
                  <a:pt x="305965" y="798040"/>
                  <a:pt x="300493" y="802414"/>
                  <a:pt x="293198" y="807413"/>
                </a:cubicBezTo>
                <a:cubicBezTo>
                  <a:pt x="295630" y="799290"/>
                  <a:pt x="298062" y="792416"/>
                  <a:pt x="299885" y="785543"/>
                </a:cubicBezTo>
                <a:cubicBezTo>
                  <a:pt x="294414" y="781169"/>
                  <a:pt x="288942" y="776794"/>
                  <a:pt x="283470" y="772420"/>
                </a:cubicBezTo>
                <a:cubicBezTo>
                  <a:pt x="283470" y="772420"/>
                  <a:pt x="283470" y="771795"/>
                  <a:pt x="283470" y="771171"/>
                </a:cubicBezTo>
                <a:cubicBezTo>
                  <a:pt x="288942" y="771171"/>
                  <a:pt x="294414" y="771171"/>
                  <a:pt x="299885" y="771795"/>
                </a:cubicBezTo>
                <a:cubicBezTo>
                  <a:pt x="303533" y="771795"/>
                  <a:pt x="305357" y="770546"/>
                  <a:pt x="305965" y="766796"/>
                </a:cubicBezTo>
                <a:cubicBezTo>
                  <a:pt x="307789" y="761173"/>
                  <a:pt x="309613" y="756174"/>
                  <a:pt x="312045" y="749300"/>
                </a:cubicBezTo>
                <a:close/>
                <a:moveTo>
                  <a:pt x="1107383" y="674688"/>
                </a:moveTo>
                <a:cubicBezTo>
                  <a:pt x="1105530" y="679688"/>
                  <a:pt x="1104294" y="682813"/>
                  <a:pt x="1102441" y="685313"/>
                </a:cubicBezTo>
                <a:cubicBezTo>
                  <a:pt x="1088851" y="705313"/>
                  <a:pt x="1072172" y="722813"/>
                  <a:pt x="1053023" y="737813"/>
                </a:cubicBezTo>
                <a:cubicBezTo>
                  <a:pt x="1036962" y="750938"/>
                  <a:pt x="1017194" y="754063"/>
                  <a:pt x="997427" y="754063"/>
                </a:cubicBezTo>
                <a:cubicBezTo>
                  <a:pt x="985072" y="753438"/>
                  <a:pt x="972717" y="752188"/>
                  <a:pt x="959745" y="749688"/>
                </a:cubicBezTo>
                <a:cubicBezTo>
                  <a:pt x="964069" y="747188"/>
                  <a:pt x="969011" y="744688"/>
                  <a:pt x="972717" y="741563"/>
                </a:cubicBezTo>
                <a:cubicBezTo>
                  <a:pt x="984454" y="732188"/>
                  <a:pt x="996191" y="722188"/>
                  <a:pt x="1007928" y="711563"/>
                </a:cubicBezTo>
                <a:cubicBezTo>
                  <a:pt x="1011017" y="708438"/>
                  <a:pt x="1014105" y="704063"/>
                  <a:pt x="1015341" y="699688"/>
                </a:cubicBezTo>
                <a:cubicBezTo>
                  <a:pt x="1017812" y="694063"/>
                  <a:pt x="1020901" y="691563"/>
                  <a:pt x="1027078" y="690313"/>
                </a:cubicBezTo>
                <a:cubicBezTo>
                  <a:pt x="1048699" y="685938"/>
                  <a:pt x="1070937" y="680313"/>
                  <a:pt x="1093175" y="675938"/>
                </a:cubicBezTo>
                <a:cubicBezTo>
                  <a:pt x="1096882" y="675313"/>
                  <a:pt x="1101206" y="675313"/>
                  <a:pt x="1107383" y="674688"/>
                </a:cubicBezTo>
                <a:close/>
                <a:moveTo>
                  <a:pt x="110086" y="674688"/>
                </a:moveTo>
                <a:cubicBezTo>
                  <a:pt x="115669" y="675301"/>
                  <a:pt x="121252" y="675301"/>
                  <a:pt x="126834" y="676528"/>
                </a:cubicBezTo>
                <a:cubicBezTo>
                  <a:pt x="149166" y="681435"/>
                  <a:pt x="171498" y="686342"/>
                  <a:pt x="193830" y="691249"/>
                </a:cubicBezTo>
                <a:cubicBezTo>
                  <a:pt x="195691" y="691862"/>
                  <a:pt x="197552" y="693089"/>
                  <a:pt x="198793" y="694929"/>
                </a:cubicBezTo>
                <a:cubicBezTo>
                  <a:pt x="204996" y="709036"/>
                  <a:pt x="215541" y="720076"/>
                  <a:pt x="227328" y="729277"/>
                </a:cubicBezTo>
                <a:cubicBezTo>
                  <a:pt x="236633" y="736024"/>
                  <a:pt x="246558" y="742157"/>
                  <a:pt x="256483" y="749518"/>
                </a:cubicBezTo>
                <a:cubicBezTo>
                  <a:pt x="232911" y="751971"/>
                  <a:pt x="209338" y="755651"/>
                  <a:pt x="187006" y="748291"/>
                </a:cubicBezTo>
                <a:cubicBezTo>
                  <a:pt x="178322" y="745837"/>
                  <a:pt x="169637" y="741544"/>
                  <a:pt x="162813" y="736637"/>
                </a:cubicBezTo>
                <a:cubicBezTo>
                  <a:pt x="144204" y="721916"/>
                  <a:pt x="127455" y="704743"/>
                  <a:pt x="113808" y="685728"/>
                </a:cubicBezTo>
                <a:cubicBezTo>
                  <a:pt x="111947" y="682662"/>
                  <a:pt x="110706" y="679595"/>
                  <a:pt x="108845" y="676528"/>
                </a:cubicBezTo>
                <a:cubicBezTo>
                  <a:pt x="109465" y="675915"/>
                  <a:pt x="109465" y="675301"/>
                  <a:pt x="110086" y="674688"/>
                </a:cubicBezTo>
                <a:close/>
                <a:moveTo>
                  <a:pt x="995136" y="600075"/>
                </a:moveTo>
                <a:cubicBezTo>
                  <a:pt x="996971" y="603792"/>
                  <a:pt x="1000030" y="607509"/>
                  <a:pt x="1000641" y="611226"/>
                </a:cubicBezTo>
                <a:cubicBezTo>
                  <a:pt x="1005535" y="637246"/>
                  <a:pt x="1007370" y="663885"/>
                  <a:pt x="1004923" y="689904"/>
                </a:cubicBezTo>
                <a:cubicBezTo>
                  <a:pt x="1004312" y="694241"/>
                  <a:pt x="1002476" y="697958"/>
                  <a:pt x="1000641" y="701675"/>
                </a:cubicBezTo>
                <a:cubicBezTo>
                  <a:pt x="989019" y="720260"/>
                  <a:pt x="974338" y="735129"/>
                  <a:pt x="955987" y="746280"/>
                </a:cubicBezTo>
                <a:cubicBezTo>
                  <a:pt x="951706" y="748758"/>
                  <a:pt x="946200" y="750617"/>
                  <a:pt x="940695" y="752475"/>
                </a:cubicBezTo>
                <a:cubicBezTo>
                  <a:pt x="943142" y="737607"/>
                  <a:pt x="946200" y="723358"/>
                  <a:pt x="947424" y="709729"/>
                </a:cubicBezTo>
                <a:cubicBezTo>
                  <a:pt x="948647" y="693002"/>
                  <a:pt x="947424" y="676275"/>
                  <a:pt x="947424" y="659548"/>
                </a:cubicBezTo>
                <a:cubicBezTo>
                  <a:pt x="947424" y="657070"/>
                  <a:pt x="947424" y="653973"/>
                  <a:pt x="948647" y="652114"/>
                </a:cubicBezTo>
                <a:cubicBezTo>
                  <a:pt x="960269" y="637246"/>
                  <a:pt x="972503" y="621758"/>
                  <a:pt x="984737" y="606890"/>
                </a:cubicBezTo>
                <a:cubicBezTo>
                  <a:pt x="987184" y="603792"/>
                  <a:pt x="991466" y="602553"/>
                  <a:pt x="995136" y="600075"/>
                </a:cubicBezTo>
                <a:close/>
                <a:moveTo>
                  <a:pt x="222003" y="598488"/>
                </a:moveTo>
                <a:cubicBezTo>
                  <a:pt x="225653" y="600982"/>
                  <a:pt x="229911" y="602852"/>
                  <a:pt x="232344" y="605969"/>
                </a:cubicBezTo>
                <a:cubicBezTo>
                  <a:pt x="244510" y="620932"/>
                  <a:pt x="256067" y="635894"/>
                  <a:pt x="268233" y="651480"/>
                </a:cubicBezTo>
                <a:cubicBezTo>
                  <a:pt x="268842" y="652727"/>
                  <a:pt x="269450" y="654597"/>
                  <a:pt x="269450" y="655844"/>
                </a:cubicBezTo>
                <a:cubicBezTo>
                  <a:pt x="265192" y="687016"/>
                  <a:pt x="268233" y="716940"/>
                  <a:pt x="274925" y="746865"/>
                </a:cubicBezTo>
                <a:cubicBezTo>
                  <a:pt x="275533" y="747489"/>
                  <a:pt x="275533" y="748735"/>
                  <a:pt x="275533" y="749359"/>
                </a:cubicBezTo>
                <a:cubicBezTo>
                  <a:pt x="275533" y="749982"/>
                  <a:pt x="275533" y="749982"/>
                  <a:pt x="274925" y="752476"/>
                </a:cubicBezTo>
                <a:cubicBezTo>
                  <a:pt x="267625" y="748735"/>
                  <a:pt x="260326" y="745618"/>
                  <a:pt x="254243" y="741254"/>
                </a:cubicBezTo>
                <a:cubicBezTo>
                  <a:pt x="240252" y="731903"/>
                  <a:pt x="228694" y="719434"/>
                  <a:pt x="218961" y="705095"/>
                </a:cubicBezTo>
                <a:cubicBezTo>
                  <a:pt x="214095" y="698237"/>
                  <a:pt x="211662" y="690756"/>
                  <a:pt x="211662" y="682028"/>
                </a:cubicBezTo>
                <a:cubicBezTo>
                  <a:pt x="210445" y="657714"/>
                  <a:pt x="211662" y="634024"/>
                  <a:pt x="216528" y="610333"/>
                </a:cubicBezTo>
                <a:cubicBezTo>
                  <a:pt x="217136" y="606593"/>
                  <a:pt x="220178" y="602852"/>
                  <a:pt x="222003" y="598488"/>
                </a:cubicBezTo>
                <a:close/>
                <a:moveTo>
                  <a:pt x="1171408" y="572182"/>
                </a:moveTo>
                <a:cubicBezTo>
                  <a:pt x="1172655" y="573356"/>
                  <a:pt x="1172499" y="575859"/>
                  <a:pt x="1170940" y="579928"/>
                </a:cubicBezTo>
                <a:cubicBezTo>
                  <a:pt x="1161585" y="608095"/>
                  <a:pt x="1146617" y="632506"/>
                  <a:pt x="1125413" y="652536"/>
                </a:cubicBezTo>
                <a:cubicBezTo>
                  <a:pt x="1121671" y="656292"/>
                  <a:pt x="1116681" y="658795"/>
                  <a:pt x="1111692" y="661299"/>
                </a:cubicBezTo>
                <a:cubicBezTo>
                  <a:pt x="1087993" y="673192"/>
                  <a:pt x="1061799" y="676947"/>
                  <a:pt x="1034358" y="679451"/>
                </a:cubicBezTo>
                <a:cubicBezTo>
                  <a:pt x="1043713" y="669436"/>
                  <a:pt x="1052444" y="660047"/>
                  <a:pt x="1060552" y="650658"/>
                </a:cubicBezTo>
                <a:cubicBezTo>
                  <a:pt x="1069283" y="640017"/>
                  <a:pt x="1076143" y="628751"/>
                  <a:pt x="1081133" y="615606"/>
                </a:cubicBezTo>
                <a:cubicBezTo>
                  <a:pt x="1081756" y="613102"/>
                  <a:pt x="1083627" y="611225"/>
                  <a:pt x="1085498" y="609973"/>
                </a:cubicBezTo>
                <a:cubicBezTo>
                  <a:pt x="1109197" y="593073"/>
                  <a:pt x="1135391" y="579928"/>
                  <a:pt x="1163456" y="572417"/>
                </a:cubicBezTo>
                <a:cubicBezTo>
                  <a:pt x="1167510" y="571165"/>
                  <a:pt x="1170160" y="571008"/>
                  <a:pt x="1171408" y="572182"/>
                </a:cubicBezTo>
                <a:close/>
                <a:moveTo>
                  <a:pt x="46933" y="572118"/>
                </a:moveTo>
                <a:cubicBezTo>
                  <a:pt x="50640" y="572118"/>
                  <a:pt x="54346" y="571500"/>
                  <a:pt x="58053" y="572737"/>
                </a:cubicBezTo>
                <a:cubicBezTo>
                  <a:pt x="83999" y="580776"/>
                  <a:pt x="108091" y="592525"/>
                  <a:pt x="130331" y="607985"/>
                </a:cubicBezTo>
                <a:cubicBezTo>
                  <a:pt x="133419" y="609840"/>
                  <a:pt x="135890" y="613551"/>
                  <a:pt x="137744" y="617261"/>
                </a:cubicBezTo>
                <a:cubicBezTo>
                  <a:pt x="145157" y="637049"/>
                  <a:pt x="158748" y="652509"/>
                  <a:pt x="172956" y="667350"/>
                </a:cubicBezTo>
                <a:cubicBezTo>
                  <a:pt x="176045" y="670442"/>
                  <a:pt x="179134" y="674153"/>
                  <a:pt x="183458" y="677863"/>
                </a:cubicBezTo>
                <a:cubicBezTo>
                  <a:pt x="158130" y="676008"/>
                  <a:pt x="134655" y="672298"/>
                  <a:pt x="112416" y="663022"/>
                </a:cubicBezTo>
                <a:cubicBezTo>
                  <a:pt x="101914" y="658693"/>
                  <a:pt x="92647" y="652509"/>
                  <a:pt x="84616" y="643852"/>
                </a:cubicBezTo>
                <a:cubicBezTo>
                  <a:pt x="68555" y="625918"/>
                  <a:pt x="56817" y="605511"/>
                  <a:pt x="48169" y="582631"/>
                </a:cubicBezTo>
                <a:cubicBezTo>
                  <a:pt x="46933" y="579539"/>
                  <a:pt x="47551" y="575829"/>
                  <a:pt x="46933" y="572118"/>
                </a:cubicBezTo>
                <a:close/>
                <a:moveTo>
                  <a:pt x="1040676" y="521453"/>
                </a:moveTo>
                <a:cubicBezTo>
                  <a:pt x="1042353" y="521297"/>
                  <a:pt x="1044181" y="523170"/>
                  <a:pt x="1046619" y="527226"/>
                </a:cubicBezTo>
                <a:cubicBezTo>
                  <a:pt x="1056371" y="541580"/>
                  <a:pt x="1061856" y="558431"/>
                  <a:pt x="1065513" y="575906"/>
                </a:cubicBezTo>
                <a:cubicBezTo>
                  <a:pt x="1074046" y="615224"/>
                  <a:pt x="1058199" y="655790"/>
                  <a:pt x="1025287" y="678881"/>
                </a:cubicBezTo>
                <a:cubicBezTo>
                  <a:pt x="1022849" y="680130"/>
                  <a:pt x="1020411" y="681378"/>
                  <a:pt x="1017363" y="682626"/>
                </a:cubicBezTo>
                <a:cubicBezTo>
                  <a:pt x="1015535" y="666400"/>
                  <a:pt x="1014925" y="651421"/>
                  <a:pt x="1013097" y="635819"/>
                </a:cubicBezTo>
                <a:cubicBezTo>
                  <a:pt x="1011268" y="623337"/>
                  <a:pt x="1008831" y="610855"/>
                  <a:pt x="1006393" y="598373"/>
                </a:cubicBezTo>
                <a:cubicBezTo>
                  <a:pt x="1006393" y="595877"/>
                  <a:pt x="1005783" y="593380"/>
                  <a:pt x="1007002" y="590884"/>
                </a:cubicBezTo>
                <a:cubicBezTo>
                  <a:pt x="1016144" y="569665"/>
                  <a:pt x="1025896" y="549070"/>
                  <a:pt x="1035648" y="527850"/>
                </a:cubicBezTo>
                <a:cubicBezTo>
                  <a:pt x="1037477" y="523794"/>
                  <a:pt x="1039000" y="521609"/>
                  <a:pt x="1040676" y="521453"/>
                </a:cubicBezTo>
                <a:close/>
                <a:moveTo>
                  <a:pt x="177461" y="520700"/>
                </a:moveTo>
                <a:cubicBezTo>
                  <a:pt x="178696" y="523186"/>
                  <a:pt x="180548" y="525050"/>
                  <a:pt x="181782" y="526915"/>
                </a:cubicBezTo>
                <a:cubicBezTo>
                  <a:pt x="191660" y="548666"/>
                  <a:pt x="200921" y="569796"/>
                  <a:pt x="210798" y="590926"/>
                </a:cubicBezTo>
                <a:cubicBezTo>
                  <a:pt x="211416" y="592790"/>
                  <a:pt x="212033" y="594654"/>
                  <a:pt x="211416" y="596519"/>
                </a:cubicBezTo>
                <a:cubicBezTo>
                  <a:pt x="204625" y="621999"/>
                  <a:pt x="202773" y="647479"/>
                  <a:pt x="200921" y="673580"/>
                </a:cubicBezTo>
                <a:cubicBezTo>
                  <a:pt x="200921" y="676066"/>
                  <a:pt x="200921" y="678552"/>
                  <a:pt x="200303" y="681038"/>
                </a:cubicBezTo>
                <a:cubicBezTo>
                  <a:pt x="181165" y="677309"/>
                  <a:pt x="150914" y="633807"/>
                  <a:pt x="148445" y="606462"/>
                </a:cubicBezTo>
                <a:cubicBezTo>
                  <a:pt x="145358" y="580361"/>
                  <a:pt x="163262" y="527536"/>
                  <a:pt x="177461" y="520700"/>
                </a:cubicBezTo>
                <a:close/>
                <a:moveTo>
                  <a:pt x="1205189" y="457200"/>
                </a:moveTo>
                <a:cubicBezTo>
                  <a:pt x="1205189" y="460311"/>
                  <a:pt x="1205808" y="464043"/>
                  <a:pt x="1205808" y="467154"/>
                </a:cubicBezTo>
                <a:cubicBezTo>
                  <a:pt x="1203331" y="488307"/>
                  <a:pt x="1199615" y="509459"/>
                  <a:pt x="1190945" y="528745"/>
                </a:cubicBezTo>
                <a:cubicBezTo>
                  <a:pt x="1185990" y="540566"/>
                  <a:pt x="1179178" y="550520"/>
                  <a:pt x="1167411" y="556741"/>
                </a:cubicBezTo>
                <a:cubicBezTo>
                  <a:pt x="1145736" y="568561"/>
                  <a:pt x="1124060" y="580382"/>
                  <a:pt x="1103004" y="592202"/>
                </a:cubicBezTo>
                <a:cubicBezTo>
                  <a:pt x="1099907" y="593447"/>
                  <a:pt x="1096192" y="594691"/>
                  <a:pt x="1093095" y="595313"/>
                </a:cubicBezTo>
                <a:cubicBezTo>
                  <a:pt x="1107958" y="576027"/>
                  <a:pt x="1117867" y="554875"/>
                  <a:pt x="1122822" y="531856"/>
                </a:cubicBezTo>
                <a:cubicBezTo>
                  <a:pt x="1122822" y="531234"/>
                  <a:pt x="1123441" y="531234"/>
                  <a:pt x="1123441" y="530611"/>
                </a:cubicBezTo>
                <a:cubicBezTo>
                  <a:pt x="1122822" y="517547"/>
                  <a:pt x="1130253" y="509459"/>
                  <a:pt x="1140162" y="501993"/>
                </a:cubicBezTo>
                <a:cubicBezTo>
                  <a:pt x="1158741" y="488307"/>
                  <a:pt x="1176701" y="474620"/>
                  <a:pt x="1195280" y="460933"/>
                </a:cubicBezTo>
                <a:cubicBezTo>
                  <a:pt x="1197757" y="459066"/>
                  <a:pt x="1201473" y="458444"/>
                  <a:pt x="1205189" y="457200"/>
                </a:cubicBezTo>
                <a:close/>
                <a:moveTo>
                  <a:pt x="16632" y="457137"/>
                </a:moveTo>
                <a:cubicBezTo>
                  <a:pt x="30298" y="465851"/>
                  <a:pt x="43343" y="474565"/>
                  <a:pt x="55767" y="483901"/>
                </a:cubicBezTo>
                <a:cubicBezTo>
                  <a:pt x="66949" y="492615"/>
                  <a:pt x="77509" y="501951"/>
                  <a:pt x="88069" y="511287"/>
                </a:cubicBezTo>
                <a:cubicBezTo>
                  <a:pt x="89933" y="512532"/>
                  <a:pt x="91175" y="515022"/>
                  <a:pt x="91797" y="516889"/>
                </a:cubicBezTo>
                <a:cubicBezTo>
                  <a:pt x="95524" y="545520"/>
                  <a:pt x="105463" y="571039"/>
                  <a:pt x="124099" y="592823"/>
                </a:cubicBezTo>
                <a:cubicBezTo>
                  <a:pt x="124720" y="593446"/>
                  <a:pt x="124099" y="593446"/>
                  <a:pt x="124720" y="595313"/>
                </a:cubicBezTo>
                <a:cubicBezTo>
                  <a:pt x="119750" y="593446"/>
                  <a:pt x="114781" y="592201"/>
                  <a:pt x="110433" y="589711"/>
                </a:cubicBezTo>
                <a:cubicBezTo>
                  <a:pt x="88691" y="577263"/>
                  <a:pt x="66328" y="565437"/>
                  <a:pt x="44586" y="552366"/>
                </a:cubicBezTo>
                <a:cubicBezTo>
                  <a:pt x="33404" y="546142"/>
                  <a:pt x="28435" y="534316"/>
                  <a:pt x="23465" y="523113"/>
                </a:cubicBezTo>
                <a:cubicBezTo>
                  <a:pt x="16011" y="503196"/>
                  <a:pt x="12284" y="482034"/>
                  <a:pt x="10420" y="460872"/>
                </a:cubicBezTo>
                <a:cubicBezTo>
                  <a:pt x="10420" y="455270"/>
                  <a:pt x="12284" y="454025"/>
                  <a:pt x="16632" y="457137"/>
                </a:cubicBezTo>
                <a:close/>
                <a:moveTo>
                  <a:pt x="1066223" y="433388"/>
                </a:moveTo>
                <a:cubicBezTo>
                  <a:pt x="1068068" y="434625"/>
                  <a:pt x="1069298" y="435243"/>
                  <a:pt x="1070527" y="435861"/>
                </a:cubicBezTo>
                <a:cubicBezTo>
                  <a:pt x="1091437" y="455649"/>
                  <a:pt x="1108041" y="478528"/>
                  <a:pt x="1112961" y="507590"/>
                </a:cubicBezTo>
                <a:cubicBezTo>
                  <a:pt x="1118496" y="542218"/>
                  <a:pt x="1105581" y="571281"/>
                  <a:pt x="1081597" y="595396"/>
                </a:cubicBezTo>
                <a:cubicBezTo>
                  <a:pt x="1080367" y="596633"/>
                  <a:pt x="1077907" y="597870"/>
                  <a:pt x="1076677" y="598488"/>
                </a:cubicBezTo>
                <a:cubicBezTo>
                  <a:pt x="1071757" y="578082"/>
                  <a:pt x="1066838" y="558914"/>
                  <a:pt x="1061918" y="539745"/>
                </a:cubicBezTo>
                <a:cubicBezTo>
                  <a:pt x="1060688" y="534798"/>
                  <a:pt x="1058228" y="529851"/>
                  <a:pt x="1055153" y="526141"/>
                </a:cubicBezTo>
                <a:cubicBezTo>
                  <a:pt x="1050848" y="519957"/>
                  <a:pt x="1050233" y="513774"/>
                  <a:pt x="1051463" y="506972"/>
                </a:cubicBezTo>
                <a:cubicBezTo>
                  <a:pt x="1055153" y="485330"/>
                  <a:pt x="1058843" y="464306"/>
                  <a:pt x="1062533" y="442663"/>
                </a:cubicBezTo>
                <a:cubicBezTo>
                  <a:pt x="1063148" y="439572"/>
                  <a:pt x="1064993" y="437098"/>
                  <a:pt x="1066223" y="433388"/>
                </a:cubicBezTo>
                <a:close/>
                <a:moveTo>
                  <a:pt x="150758" y="430213"/>
                </a:moveTo>
                <a:cubicBezTo>
                  <a:pt x="152628" y="434576"/>
                  <a:pt x="153874" y="437069"/>
                  <a:pt x="154497" y="439562"/>
                </a:cubicBezTo>
                <a:cubicBezTo>
                  <a:pt x="158859" y="462622"/>
                  <a:pt x="162598" y="485681"/>
                  <a:pt x="166960" y="508741"/>
                </a:cubicBezTo>
                <a:cubicBezTo>
                  <a:pt x="167583" y="514351"/>
                  <a:pt x="166337" y="518713"/>
                  <a:pt x="163221" y="523076"/>
                </a:cubicBezTo>
                <a:cubicBezTo>
                  <a:pt x="152005" y="541773"/>
                  <a:pt x="147643" y="562963"/>
                  <a:pt x="144527" y="584154"/>
                </a:cubicBezTo>
                <a:cubicBezTo>
                  <a:pt x="143281" y="588516"/>
                  <a:pt x="142658" y="593502"/>
                  <a:pt x="142035" y="597865"/>
                </a:cubicBezTo>
                <a:cubicBezTo>
                  <a:pt x="141411" y="597865"/>
                  <a:pt x="140788" y="598488"/>
                  <a:pt x="140165" y="598488"/>
                </a:cubicBezTo>
                <a:cubicBezTo>
                  <a:pt x="117109" y="579791"/>
                  <a:pt x="104647" y="555484"/>
                  <a:pt x="102777" y="526192"/>
                </a:cubicBezTo>
                <a:cubicBezTo>
                  <a:pt x="100908" y="486305"/>
                  <a:pt x="122718" y="457636"/>
                  <a:pt x="150758" y="430213"/>
                </a:cubicBezTo>
                <a:close/>
                <a:moveTo>
                  <a:pt x="1069062" y="344733"/>
                </a:moveTo>
                <a:cubicBezTo>
                  <a:pt x="1071294" y="343645"/>
                  <a:pt x="1074682" y="345044"/>
                  <a:pt x="1079916" y="348774"/>
                </a:cubicBezTo>
                <a:cubicBezTo>
                  <a:pt x="1097160" y="359966"/>
                  <a:pt x="1111940" y="373645"/>
                  <a:pt x="1124873" y="389811"/>
                </a:cubicBezTo>
                <a:cubicBezTo>
                  <a:pt x="1133495" y="401003"/>
                  <a:pt x="1134726" y="405977"/>
                  <a:pt x="1134726" y="425874"/>
                </a:cubicBezTo>
                <a:cubicBezTo>
                  <a:pt x="1134726" y="425874"/>
                  <a:pt x="1135342" y="425874"/>
                  <a:pt x="1135958" y="425874"/>
                </a:cubicBezTo>
                <a:cubicBezTo>
                  <a:pt x="1133495" y="443283"/>
                  <a:pt x="1131031" y="460071"/>
                  <a:pt x="1128568" y="477481"/>
                </a:cubicBezTo>
                <a:cubicBezTo>
                  <a:pt x="1127952" y="479968"/>
                  <a:pt x="1126720" y="483077"/>
                  <a:pt x="1124873" y="486186"/>
                </a:cubicBezTo>
                <a:cubicBezTo>
                  <a:pt x="1122409" y="490538"/>
                  <a:pt x="1119946" y="490538"/>
                  <a:pt x="1116867" y="486186"/>
                </a:cubicBezTo>
                <a:cubicBezTo>
                  <a:pt x="1107013" y="471263"/>
                  <a:pt x="1097776" y="456341"/>
                  <a:pt x="1087306" y="442040"/>
                </a:cubicBezTo>
                <a:cubicBezTo>
                  <a:pt x="1083611" y="436444"/>
                  <a:pt x="1077453" y="432092"/>
                  <a:pt x="1073758" y="425874"/>
                </a:cubicBezTo>
                <a:cubicBezTo>
                  <a:pt x="1070063" y="419656"/>
                  <a:pt x="1066983" y="412817"/>
                  <a:pt x="1066368" y="405355"/>
                </a:cubicBezTo>
                <a:cubicBezTo>
                  <a:pt x="1065136" y="389189"/>
                  <a:pt x="1065136" y="373023"/>
                  <a:pt x="1064520" y="356236"/>
                </a:cubicBezTo>
                <a:cubicBezTo>
                  <a:pt x="1064520" y="356236"/>
                  <a:pt x="1064520" y="356236"/>
                  <a:pt x="1065136" y="355614"/>
                </a:cubicBezTo>
                <a:cubicBezTo>
                  <a:pt x="1065752" y="349396"/>
                  <a:pt x="1066829" y="345821"/>
                  <a:pt x="1069062" y="344733"/>
                </a:cubicBezTo>
                <a:close/>
                <a:moveTo>
                  <a:pt x="147522" y="343889"/>
                </a:moveTo>
                <a:cubicBezTo>
                  <a:pt x="149447" y="344747"/>
                  <a:pt x="150525" y="347557"/>
                  <a:pt x="151448" y="352552"/>
                </a:cubicBezTo>
                <a:cubicBezTo>
                  <a:pt x="152680" y="361293"/>
                  <a:pt x="152680" y="369410"/>
                  <a:pt x="153296" y="378775"/>
                </a:cubicBezTo>
                <a:cubicBezTo>
                  <a:pt x="152064" y="390014"/>
                  <a:pt x="150833" y="401877"/>
                  <a:pt x="148369" y="413740"/>
                </a:cubicBezTo>
                <a:cubicBezTo>
                  <a:pt x="147138" y="418735"/>
                  <a:pt x="143442" y="423730"/>
                  <a:pt x="140363" y="428101"/>
                </a:cubicBezTo>
                <a:cubicBezTo>
                  <a:pt x="132357" y="438715"/>
                  <a:pt x="123735" y="449329"/>
                  <a:pt x="115729" y="460568"/>
                </a:cubicBezTo>
                <a:cubicBezTo>
                  <a:pt x="110187" y="468685"/>
                  <a:pt x="105260" y="476802"/>
                  <a:pt x="100333" y="484294"/>
                </a:cubicBezTo>
                <a:cubicBezTo>
                  <a:pt x="96638" y="490538"/>
                  <a:pt x="92943" y="490538"/>
                  <a:pt x="90480" y="483670"/>
                </a:cubicBezTo>
                <a:cubicBezTo>
                  <a:pt x="87401" y="473680"/>
                  <a:pt x="84937" y="463690"/>
                  <a:pt x="83706" y="453076"/>
                </a:cubicBezTo>
                <a:cubicBezTo>
                  <a:pt x="82474" y="440588"/>
                  <a:pt x="83090" y="427476"/>
                  <a:pt x="82474" y="414989"/>
                </a:cubicBezTo>
                <a:cubicBezTo>
                  <a:pt x="81858" y="406872"/>
                  <a:pt x="84321" y="399380"/>
                  <a:pt x="89248" y="392512"/>
                </a:cubicBezTo>
                <a:cubicBezTo>
                  <a:pt x="103413" y="374405"/>
                  <a:pt x="119425" y="359420"/>
                  <a:pt x="138516" y="346932"/>
                </a:cubicBezTo>
                <a:cubicBezTo>
                  <a:pt x="142827" y="344123"/>
                  <a:pt x="145598" y="343030"/>
                  <a:pt x="147522" y="343889"/>
                </a:cubicBezTo>
                <a:close/>
                <a:moveTo>
                  <a:pt x="1212628" y="331788"/>
                </a:moveTo>
                <a:cubicBezTo>
                  <a:pt x="1213854" y="341671"/>
                  <a:pt x="1215694" y="350319"/>
                  <a:pt x="1216921" y="358967"/>
                </a:cubicBezTo>
                <a:cubicBezTo>
                  <a:pt x="1216921" y="371321"/>
                  <a:pt x="1216921" y="383675"/>
                  <a:pt x="1216921" y="395412"/>
                </a:cubicBezTo>
                <a:cubicBezTo>
                  <a:pt x="1215694" y="402824"/>
                  <a:pt x="1214468" y="410237"/>
                  <a:pt x="1213241" y="417031"/>
                </a:cubicBezTo>
                <a:cubicBezTo>
                  <a:pt x="1212014" y="428150"/>
                  <a:pt x="1206494" y="437415"/>
                  <a:pt x="1198520" y="445446"/>
                </a:cubicBezTo>
                <a:cubicBezTo>
                  <a:pt x="1180120" y="462124"/>
                  <a:pt x="1159879" y="476331"/>
                  <a:pt x="1138411" y="489920"/>
                </a:cubicBezTo>
                <a:cubicBezTo>
                  <a:pt x="1137798" y="489920"/>
                  <a:pt x="1137185" y="489920"/>
                  <a:pt x="1135958" y="490538"/>
                </a:cubicBezTo>
                <a:cubicBezTo>
                  <a:pt x="1135958" y="483743"/>
                  <a:pt x="1135958" y="476949"/>
                  <a:pt x="1137185" y="470772"/>
                </a:cubicBezTo>
                <a:cubicBezTo>
                  <a:pt x="1139638" y="452240"/>
                  <a:pt x="1142705" y="433709"/>
                  <a:pt x="1146385" y="415178"/>
                </a:cubicBezTo>
                <a:cubicBezTo>
                  <a:pt x="1146998" y="411472"/>
                  <a:pt x="1148225" y="407148"/>
                  <a:pt x="1150679" y="404059"/>
                </a:cubicBezTo>
                <a:cubicBezTo>
                  <a:pt x="1169079" y="381822"/>
                  <a:pt x="1188093" y="359585"/>
                  <a:pt x="1206494" y="336730"/>
                </a:cubicBezTo>
                <a:cubicBezTo>
                  <a:pt x="1207721" y="335494"/>
                  <a:pt x="1209561" y="334259"/>
                  <a:pt x="1212628" y="331788"/>
                </a:cubicBezTo>
                <a:close/>
                <a:moveTo>
                  <a:pt x="4894" y="331788"/>
                </a:moveTo>
                <a:cubicBezTo>
                  <a:pt x="7377" y="333637"/>
                  <a:pt x="9860" y="334870"/>
                  <a:pt x="11101" y="336719"/>
                </a:cubicBezTo>
                <a:cubicBezTo>
                  <a:pt x="29721" y="358290"/>
                  <a:pt x="48962" y="380478"/>
                  <a:pt x="66341" y="402665"/>
                </a:cubicBezTo>
                <a:cubicBezTo>
                  <a:pt x="71307" y="409445"/>
                  <a:pt x="72548" y="418690"/>
                  <a:pt x="73789" y="426702"/>
                </a:cubicBezTo>
                <a:cubicBezTo>
                  <a:pt x="76893" y="443959"/>
                  <a:pt x="79375" y="461216"/>
                  <a:pt x="81237" y="478474"/>
                </a:cubicBezTo>
                <a:cubicBezTo>
                  <a:pt x="81858" y="482171"/>
                  <a:pt x="81237" y="485253"/>
                  <a:pt x="81237" y="488951"/>
                </a:cubicBezTo>
                <a:cubicBezTo>
                  <a:pt x="80617" y="488951"/>
                  <a:pt x="80617" y="488951"/>
                  <a:pt x="80617" y="488951"/>
                </a:cubicBezTo>
                <a:cubicBezTo>
                  <a:pt x="56410" y="474159"/>
                  <a:pt x="32204" y="458751"/>
                  <a:pt x="12963" y="438412"/>
                </a:cubicBezTo>
                <a:cubicBezTo>
                  <a:pt x="4274" y="429167"/>
                  <a:pt x="3032" y="416841"/>
                  <a:pt x="1791" y="405131"/>
                </a:cubicBezTo>
                <a:cubicBezTo>
                  <a:pt x="-692" y="383559"/>
                  <a:pt x="-692" y="362604"/>
                  <a:pt x="2411" y="341033"/>
                </a:cubicBezTo>
                <a:cubicBezTo>
                  <a:pt x="3032" y="337951"/>
                  <a:pt x="4274" y="335486"/>
                  <a:pt x="4894" y="331788"/>
                </a:cubicBezTo>
                <a:close/>
                <a:moveTo>
                  <a:pt x="1055266" y="260314"/>
                </a:moveTo>
                <a:cubicBezTo>
                  <a:pt x="1056504" y="259538"/>
                  <a:pt x="1058672" y="260004"/>
                  <a:pt x="1062077" y="261244"/>
                </a:cubicBezTo>
                <a:cubicBezTo>
                  <a:pt x="1085609" y="269307"/>
                  <a:pt x="1107282" y="281712"/>
                  <a:pt x="1125240" y="299078"/>
                </a:cubicBezTo>
                <a:cubicBezTo>
                  <a:pt x="1133909" y="307761"/>
                  <a:pt x="1140102" y="317065"/>
                  <a:pt x="1140102" y="330090"/>
                </a:cubicBezTo>
                <a:cubicBezTo>
                  <a:pt x="1140721" y="346836"/>
                  <a:pt x="1140721" y="364203"/>
                  <a:pt x="1140721" y="381569"/>
                </a:cubicBezTo>
                <a:cubicBezTo>
                  <a:pt x="1140721" y="385291"/>
                  <a:pt x="1138863" y="388392"/>
                  <a:pt x="1138244" y="392113"/>
                </a:cubicBezTo>
                <a:cubicBezTo>
                  <a:pt x="1130813" y="384670"/>
                  <a:pt x="1124002" y="378468"/>
                  <a:pt x="1117190" y="372266"/>
                </a:cubicBezTo>
                <a:cubicBezTo>
                  <a:pt x="1102947" y="359241"/>
                  <a:pt x="1089324" y="345596"/>
                  <a:pt x="1075701" y="332571"/>
                </a:cubicBezTo>
                <a:cubicBezTo>
                  <a:pt x="1074462" y="330710"/>
                  <a:pt x="1072605" y="329470"/>
                  <a:pt x="1071985" y="327609"/>
                </a:cubicBezTo>
                <a:cubicBezTo>
                  <a:pt x="1062077" y="308382"/>
                  <a:pt x="1055885" y="288534"/>
                  <a:pt x="1054027" y="266826"/>
                </a:cubicBezTo>
                <a:cubicBezTo>
                  <a:pt x="1053718" y="263105"/>
                  <a:pt x="1054027" y="261089"/>
                  <a:pt x="1055266" y="260314"/>
                </a:cubicBezTo>
                <a:close/>
                <a:moveTo>
                  <a:pt x="162705" y="260075"/>
                </a:moveTo>
                <a:cubicBezTo>
                  <a:pt x="163789" y="260770"/>
                  <a:pt x="164098" y="262467"/>
                  <a:pt x="163789" y="265554"/>
                </a:cubicBezTo>
                <a:cubicBezTo>
                  <a:pt x="162550" y="287779"/>
                  <a:pt x="156358" y="308769"/>
                  <a:pt x="145831" y="327908"/>
                </a:cubicBezTo>
                <a:cubicBezTo>
                  <a:pt x="143354" y="332229"/>
                  <a:pt x="139019" y="334698"/>
                  <a:pt x="135304" y="337785"/>
                </a:cubicBezTo>
                <a:cubicBezTo>
                  <a:pt x="119823" y="353219"/>
                  <a:pt x="103722" y="369271"/>
                  <a:pt x="88241" y="385322"/>
                </a:cubicBezTo>
                <a:cubicBezTo>
                  <a:pt x="85764" y="387174"/>
                  <a:pt x="83907" y="389644"/>
                  <a:pt x="82049" y="392113"/>
                </a:cubicBezTo>
                <a:cubicBezTo>
                  <a:pt x="80810" y="392113"/>
                  <a:pt x="80191" y="391496"/>
                  <a:pt x="79572" y="391496"/>
                </a:cubicBezTo>
                <a:cubicBezTo>
                  <a:pt x="78953" y="387792"/>
                  <a:pt x="77095" y="384087"/>
                  <a:pt x="77095" y="380383"/>
                </a:cubicBezTo>
                <a:cubicBezTo>
                  <a:pt x="77714" y="361245"/>
                  <a:pt x="77095" y="342107"/>
                  <a:pt x="78953" y="322969"/>
                </a:cubicBezTo>
                <a:cubicBezTo>
                  <a:pt x="79572" y="316178"/>
                  <a:pt x="84526" y="308152"/>
                  <a:pt x="89480" y="303213"/>
                </a:cubicBezTo>
                <a:cubicBezTo>
                  <a:pt x="108057" y="282840"/>
                  <a:pt x="130969" y="269876"/>
                  <a:pt x="156977" y="260615"/>
                </a:cubicBezTo>
                <a:cubicBezTo>
                  <a:pt x="159764" y="259689"/>
                  <a:pt x="161621" y="259380"/>
                  <a:pt x="162705" y="260075"/>
                </a:cubicBezTo>
                <a:close/>
                <a:moveTo>
                  <a:pt x="1187878" y="222250"/>
                </a:moveTo>
                <a:cubicBezTo>
                  <a:pt x="1188496" y="222868"/>
                  <a:pt x="1189732" y="222868"/>
                  <a:pt x="1190351" y="222868"/>
                </a:cubicBezTo>
                <a:cubicBezTo>
                  <a:pt x="1192206" y="229670"/>
                  <a:pt x="1195297" y="235854"/>
                  <a:pt x="1195915" y="243274"/>
                </a:cubicBezTo>
                <a:cubicBezTo>
                  <a:pt x="1199007" y="263680"/>
                  <a:pt x="1202098" y="284085"/>
                  <a:pt x="1204571" y="305109"/>
                </a:cubicBezTo>
                <a:cubicBezTo>
                  <a:pt x="1205808" y="315003"/>
                  <a:pt x="1203335" y="324278"/>
                  <a:pt x="1197152" y="332317"/>
                </a:cubicBezTo>
                <a:cubicBezTo>
                  <a:pt x="1183549" y="349012"/>
                  <a:pt x="1169947" y="365089"/>
                  <a:pt x="1156344" y="381785"/>
                </a:cubicBezTo>
                <a:cubicBezTo>
                  <a:pt x="1153871" y="384258"/>
                  <a:pt x="1150780" y="386113"/>
                  <a:pt x="1147070" y="387350"/>
                </a:cubicBezTo>
                <a:cubicBezTo>
                  <a:pt x="1148307" y="377456"/>
                  <a:pt x="1149543" y="368181"/>
                  <a:pt x="1150162" y="358288"/>
                </a:cubicBezTo>
                <a:cubicBezTo>
                  <a:pt x="1151398" y="342210"/>
                  <a:pt x="1153253" y="326133"/>
                  <a:pt x="1148925" y="310056"/>
                </a:cubicBezTo>
                <a:cubicBezTo>
                  <a:pt x="1148307" y="308201"/>
                  <a:pt x="1148925" y="305728"/>
                  <a:pt x="1149543" y="303254"/>
                </a:cubicBezTo>
                <a:cubicBezTo>
                  <a:pt x="1156963" y="278520"/>
                  <a:pt x="1167474" y="254404"/>
                  <a:pt x="1181076" y="231525"/>
                </a:cubicBezTo>
                <a:cubicBezTo>
                  <a:pt x="1182931" y="228434"/>
                  <a:pt x="1185404" y="225342"/>
                  <a:pt x="1187878" y="222250"/>
                </a:cubicBezTo>
                <a:close/>
                <a:moveTo>
                  <a:pt x="29077" y="220663"/>
                </a:moveTo>
                <a:cubicBezTo>
                  <a:pt x="31565" y="223142"/>
                  <a:pt x="33431" y="225620"/>
                  <a:pt x="35296" y="228099"/>
                </a:cubicBezTo>
                <a:cubicBezTo>
                  <a:pt x="49600" y="251026"/>
                  <a:pt x="60173" y="276432"/>
                  <a:pt x="68257" y="302458"/>
                </a:cubicBezTo>
                <a:cubicBezTo>
                  <a:pt x="68879" y="304317"/>
                  <a:pt x="69501" y="306796"/>
                  <a:pt x="68879" y="308655"/>
                </a:cubicBezTo>
                <a:cubicBezTo>
                  <a:pt x="63904" y="328484"/>
                  <a:pt x="66392" y="348313"/>
                  <a:pt x="68257" y="368142"/>
                </a:cubicBezTo>
                <a:cubicBezTo>
                  <a:pt x="68879" y="373719"/>
                  <a:pt x="69501" y="379915"/>
                  <a:pt x="70745" y="387351"/>
                </a:cubicBezTo>
                <a:cubicBezTo>
                  <a:pt x="67014" y="384872"/>
                  <a:pt x="65148" y="383633"/>
                  <a:pt x="62660" y="381774"/>
                </a:cubicBezTo>
                <a:cubicBezTo>
                  <a:pt x="45869" y="365043"/>
                  <a:pt x="30321" y="346454"/>
                  <a:pt x="17261" y="326625"/>
                </a:cubicBezTo>
                <a:cubicBezTo>
                  <a:pt x="10420" y="315471"/>
                  <a:pt x="11664" y="303697"/>
                  <a:pt x="12908" y="292543"/>
                </a:cubicBezTo>
                <a:cubicBezTo>
                  <a:pt x="16017" y="272095"/>
                  <a:pt x="19749" y="251646"/>
                  <a:pt x="23480" y="231817"/>
                </a:cubicBezTo>
                <a:cubicBezTo>
                  <a:pt x="24102" y="228099"/>
                  <a:pt x="25968" y="225001"/>
                  <a:pt x="27212" y="221283"/>
                </a:cubicBezTo>
                <a:cubicBezTo>
                  <a:pt x="27833" y="221283"/>
                  <a:pt x="28455" y="221283"/>
                  <a:pt x="29077" y="220663"/>
                </a:cubicBezTo>
                <a:close/>
                <a:moveTo>
                  <a:pt x="1018483" y="176213"/>
                </a:moveTo>
                <a:cubicBezTo>
                  <a:pt x="1026521" y="176830"/>
                  <a:pt x="1032704" y="176830"/>
                  <a:pt x="1038887" y="178681"/>
                </a:cubicBezTo>
                <a:cubicBezTo>
                  <a:pt x="1053107" y="182382"/>
                  <a:pt x="1068565" y="186700"/>
                  <a:pt x="1082167" y="192253"/>
                </a:cubicBezTo>
                <a:cubicBezTo>
                  <a:pt x="1101952" y="200272"/>
                  <a:pt x="1114936" y="215078"/>
                  <a:pt x="1122974" y="234819"/>
                </a:cubicBezTo>
                <a:cubicBezTo>
                  <a:pt x="1130393" y="253943"/>
                  <a:pt x="1135958" y="273684"/>
                  <a:pt x="1134103" y="295276"/>
                </a:cubicBezTo>
                <a:cubicBezTo>
                  <a:pt x="1132248" y="294042"/>
                  <a:pt x="1131012" y="293425"/>
                  <a:pt x="1129775" y="292808"/>
                </a:cubicBezTo>
                <a:cubicBezTo>
                  <a:pt x="1107517" y="277386"/>
                  <a:pt x="1084640" y="261963"/>
                  <a:pt x="1061763" y="246540"/>
                </a:cubicBezTo>
                <a:cubicBezTo>
                  <a:pt x="1059290" y="244690"/>
                  <a:pt x="1056817" y="242839"/>
                  <a:pt x="1054962" y="240371"/>
                </a:cubicBezTo>
                <a:cubicBezTo>
                  <a:pt x="1041978" y="224332"/>
                  <a:pt x="1030849" y="206441"/>
                  <a:pt x="1022193" y="187934"/>
                </a:cubicBezTo>
                <a:cubicBezTo>
                  <a:pt x="1020956" y="184850"/>
                  <a:pt x="1020338" y="181765"/>
                  <a:pt x="1018483" y="176213"/>
                </a:cubicBezTo>
                <a:close/>
                <a:moveTo>
                  <a:pt x="191853" y="175250"/>
                </a:moveTo>
                <a:cubicBezTo>
                  <a:pt x="198086" y="174625"/>
                  <a:pt x="199333" y="175875"/>
                  <a:pt x="196840" y="182127"/>
                </a:cubicBezTo>
                <a:cubicBezTo>
                  <a:pt x="187489" y="204631"/>
                  <a:pt x="175022" y="224635"/>
                  <a:pt x="158814" y="242764"/>
                </a:cubicBezTo>
                <a:cubicBezTo>
                  <a:pt x="155697" y="246515"/>
                  <a:pt x="151334" y="248390"/>
                  <a:pt x="147594" y="250891"/>
                </a:cubicBezTo>
                <a:cubicBezTo>
                  <a:pt x="128269" y="264019"/>
                  <a:pt x="108322" y="277771"/>
                  <a:pt x="88374" y="291524"/>
                </a:cubicBezTo>
                <a:cubicBezTo>
                  <a:pt x="86504" y="292775"/>
                  <a:pt x="85257" y="293400"/>
                  <a:pt x="82140" y="295275"/>
                </a:cubicBezTo>
                <a:cubicBezTo>
                  <a:pt x="80270" y="275896"/>
                  <a:pt x="85257" y="258392"/>
                  <a:pt x="90867" y="240889"/>
                </a:cubicBezTo>
                <a:cubicBezTo>
                  <a:pt x="99594" y="214008"/>
                  <a:pt x="118295" y="195879"/>
                  <a:pt x="145100" y="185877"/>
                </a:cubicBezTo>
                <a:cubicBezTo>
                  <a:pt x="160061" y="180251"/>
                  <a:pt x="175645" y="175875"/>
                  <a:pt x="191853" y="175250"/>
                </a:cubicBezTo>
                <a:close/>
                <a:moveTo>
                  <a:pt x="1144104" y="112345"/>
                </a:moveTo>
                <a:cubicBezTo>
                  <a:pt x="1146359" y="112189"/>
                  <a:pt x="1148691" y="114839"/>
                  <a:pt x="1151800" y="120140"/>
                </a:cubicBezTo>
                <a:cubicBezTo>
                  <a:pt x="1167348" y="143839"/>
                  <a:pt x="1177920" y="170033"/>
                  <a:pt x="1179164" y="199345"/>
                </a:cubicBezTo>
                <a:cubicBezTo>
                  <a:pt x="1180408" y="217431"/>
                  <a:pt x="1172323" y="234270"/>
                  <a:pt x="1166726" y="251733"/>
                </a:cubicBezTo>
                <a:cubicBezTo>
                  <a:pt x="1163617" y="259840"/>
                  <a:pt x="1159263" y="267948"/>
                  <a:pt x="1154910" y="275432"/>
                </a:cubicBezTo>
                <a:cubicBezTo>
                  <a:pt x="1153666" y="278550"/>
                  <a:pt x="1151178" y="281045"/>
                  <a:pt x="1148069" y="284163"/>
                </a:cubicBezTo>
                <a:cubicBezTo>
                  <a:pt x="1143716" y="267948"/>
                  <a:pt x="1139984" y="252980"/>
                  <a:pt x="1135631" y="238012"/>
                </a:cubicBezTo>
                <a:cubicBezTo>
                  <a:pt x="1131277" y="225539"/>
                  <a:pt x="1125680" y="213066"/>
                  <a:pt x="1121949" y="199969"/>
                </a:cubicBezTo>
                <a:cubicBezTo>
                  <a:pt x="1120083" y="192485"/>
                  <a:pt x="1120083" y="184377"/>
                  <a:pt x="1121327" y="176893"/>
                </a:cubicBezTo>
                <a:cubicBezTo>
                  <a:pt x="1123193" y="157560"/>
                  <a:pt x="1128790" y="138850"/>
                  <a:pt x="1136875" y="121388"/>
                </a:cubicBezTo>
                <a:cubicBezTo>
                  <a:pt x="1139673" y="115463"/>
                  <a:pt x="1141850" y="112500"/>
                  <a:pt x="1144104" y="112345"/>
                </a:cubicBezTo>
                <a:close/>
                <a:moveTo>
                  <a:pt x="74677" y="111476"/>
                </a:moveTo>
                <a:cubicBezTo>
                  <a:pt x="76465" y="111709"/>
                  <a:pt x="78175" y="113569"/>
                  <a:pt x="80041" y="116981"/>
                </a:cubicBezTo>
                <a:cubicBezTo>
                  <a:pt x="89370" y="134346"/>
                  <a:pt x="93723" y="153573"/>
                  <a:pt x="97454" y="173419"/>
                </a:cubicBezTo>
                <a:cubicBezTo>
                  <a:pt x="99320" y="185203"/>
                  <a:pt x="97454" y="195747"/>
                  <a:pt x="93101" y="207531"/>
                </a:cubicBezTo>
                <a:cubicBezTo>
                  <a:pt x="85016" y="229858"/>
                  <a:pt x="79419" y="253426"/>
                  <a:pt x="72578" y="276374"/>
                </a:cubicBezTo>
                <a:cubicBezTo>
                  <a:pt x="71956" y="277614"/>
                  <a:pt x="71334" y="279475"/>
                  <a:pt x="71334" y="280715"/>
                </a:cubicBezTo>
                <a:cubicBezTo>
                  <a:pt x="70090" y="281336"/>
                  <a:pt x="69468" y="281956"/>
                  <a:pt x="68225" y="282576"/>
                </a:cubicBezTo>
                <a:cubicBezTo>
                  <a:pt x="66981" y="280715"/>
                  <a:pt x="65737" y="278235"/>
                  <a:pt x="64493" y="276374"/>
                </a:cubicBezTo>
                <a:cubicBezTo>
                  <a:pt x="50811" y="251566"/>
                  <a:pt x="38995" y="225517"/>
                  <a:pt x="39617" y="197608"/>
                </a:cubicBezTo>
                <a:cubicBezTo>
                  <a:pt x="39617" y="167217"/>
                  <a:pt x="52055" y="140548"/>
                  <a:pt x="68847" y="115740"/>
                </a:cubicBezTo>
                <a:cubicBezTo>
                  <a:pt x="71023" y="112639"/>
                  <a:pt x="72889" y="111244"/>
                  <a:pt x="74677" y="111476"/>
                </a:cubicBezTo>
                <a:close/>
                <a:moveTo>
                  <a:pt x="1004323" y="101701"/>
                </a:moveTo>
                <a:cubicBezTo>
                  <a:pt x="1014188" y="101701"/>
                  <a:pt x="1024053" y="103082"/>
                  <a:pt x="1033918" y="106151"/>
                </a:cubicBezTo>
                <a:cubicBezTo>
                  <a:pt x="1039468" y="107993"/>
                  <a:pt x="1045633" y="111062"/>
                  <a:pt x="1049949" y="114131"/>
                </a:cubicBezTo>
                <a:cubicBezTo>
                  <a:pt x="1070913" y="130091"/>
                  <a:pt x="1086944" y="150347"/>
                  <a:pt x="1098659" y="173673"/>
                </a:cubicBezTo>
                <a:cubicBezTo>
                  <a:pt x="1101742" y="179198"/>
                  <a:pt x="1102358" y="185336"/>
                  <a:pt x="1104208" y="191474"/>
                </a:cubicBezTo>
                <a:cubicBezTo>
                  <a:pt x="1103591" y="191474"/>
                  <a:pt x="1102975" y="192088"/>
                  <a:pt x="1101742" y="192088"/>
                </a:cubicBezTo>
                <a:cubicBezTo>
                  <a:pt x="1090027" y="186564"/>
                  <a:pt x="1078312" y="181039"/>
                  <a:pt x="1066597" y="174901"/>
                </a:cubicBezTo>
                <a:cubicBezTo>
                  <a:pt x="1053649" y="169376"/>
                  <a:pt x="1040701" y="164466"/>
                  <a:pt x="1026520" y="165079"/>
                </a:cubicBezTo>
                <a:cubicBezTo>
                  <a:pt x="1022203" y="165693"/>
                  <a:pt x="1016654" y="163852"/>
                  <a:pt x="1013571" y="160783"/>
                </a:cubicBezTo>
                <a:cubicBezTo>
                  <a:pt x="999390" y="146051"/>
                  <a:pt x="985209" y="130705"/>
                  <a:pt x="971644" y="114745"/>
                </a:cubicBezTo>
                <a:cubicBezTo>
                  <a:pt x="966095" y="109221"/>
                  <a:pt x="967328" y="107379"/>
                  <a:pt x="974727" y="105538"/>
                </a:cubicBezTo>
                <a:cubicBezTo>
                  <a:pt x="984592" y="103082"/>
                  <a:pt x="994458" y="101701"/>
                  <a:pt x="1004323" y="101701"/>
                </a:cubicBezTo>
                <a:close/>
                <a:moveTo>
                  <a:pt x="222612" y="101262"/>
                </a:moveTo>
                <a:cubicBezTo>
                  <a:pt x="230044" y="101262"/>
                  <a:pt x="237476" y="103135"/>
                  <a:pt x="244908" y="105008"/>
                </a:cubicBezTo>
                <a:cubicBezTo>
                  <a:pt x="251102" y="106257"/>
                  <a:pt x="251721" y="108131"/>
                  <a:pt x="247386" y="113126"/>
                </a:cubicBezTo>
                <a:cubicBezTo>
                  <a:pt x="239334" y="123117"/>
                  <a:pt x="231283" y="133107"/>
                  <a:pt x="222612" y="142474"/>
                </a:cubicBezTo>
                <a:cubicBezTo>
                  <a:pt x="220135" y="145596"/>
                  <a:pt x="217038" y="148718"/>
                  <a:pt x="213941" y="151840"/>
                </a:cubicBezTo>
                <a:cubicBezTo>
                  <a:pt x="205890" y="161831"/>
                  <a:pt x="195980" y="166202"/>
                  <a:pt x="182355" y="166202"/>
                </a:cubicBezTo>
                <a:cubicBezTo>
                  <a:pt x="172445" y="165577"/>
                  <a:pt x="162536" y="170573"/>
                  <a:pt x="152626" y="174943"/>
                </a:cubicBezTo>
                <a:cubicBezTo>
                  <a:pt x="140240" y="179939"/>
                  <a:pt x="127853" y="186807"/>
                  <a:pt x="113608" y="193676"/>
                </a:cubicBezTo>
                <a:cubicBezTo>
                  <a:pt x="114847" y="187432"/>
                  <a:pt x="114847" y="183061"/>
                  <a:pt x="116705" y="179314"/>
                </a:cubicBezTo>
                <a:cubicBezTo>
                  <a:pt x="129091" y="150591"/>
                  <a:pt x="147052" y="127488"/>
                  <a:pt x="172445" y="110004"/>
                </a:cubicBezTo>
                <a:cubicBezTo>
                  <a:pt x="187310" y="100013"/>
                  <a:pt x="205270" y="100013"/>
                  <a:pt x="222612" y="101262"/>
                </a:cubicBezTo>
                <a:close/>
                <a:moveTo>
                  <a:pt x="1069124" y="11113"/>
                </a:moveTo>
                <a:cubicBezTo>
                  <a:pt x="1071601" y="12979"/>
                  <a:pt x="1074077" y="14223"/>
                  <a:pt x="1075935" y="16089"/>
                </a:cubicBezTo>
                <a:cubicBezTo>
                  <a:pt x="1092032" y="29772"/>
                  <a:pt x="1105653" y="45943"/>
                  <a:pt x="1116178" y="63980"/>
                </a:cubicBezTo>
                <a:cubicBezTo>
                  <a:pt x="1121750" y="73932"/>
                  <a:pt x="1124227" y="83884"/>
                  <a:pt x="1124227" y="95079"/>
                </a:cubicBezTo>
                <a:cubicBezTo>
                  <a:pt x="1124846" y="118714"/>
                  <a:pt x="1123608" y="141727"/>
                  <a:pt x="1117417" y="164118"/>
                </a:cubicBezTo>
                <a:cubicBezTo>
                  <a:pt x="1116178" y="169093"/>
                  <a:pt x="1113702" y="173447"/>
                  <a:pt x="1111844" y="177801"/>
                </a:cubicBezTo>
                <a:cubicBezTo>
                  <a:pt x="1110606" y="177801"/>
                  <a:pt x="1109987" y="177801"/>
                  <a:pt x="1109368" y="177801"/>
                </a:cubicBezTo>
                <a:cubicBezTo>
                  <a:pt x="1106891" y="173447"/>
                  <a:pt x="1103796" y="169715"/>
                  <a:pt x="1101938" y="165362"/>
                </a:cubicBezTo>
                <a:cubicBezTo>
                  <a:pt x="1094509" y="151678"/>
                  <a:pt x="1087698" y="137995"/>
                  <a:pt x="1080269" y="124312"/>
                </a:cubicBezTo>
                <a:cubicBezTo>
                  <a:pt x="1077792" y="119336"/>
                  <a:pt x="1073458" y="114360"/>
                  <a:pt x="1070363" y="109384"/>
                </a:cubicBezTo>
                <a:cubicBezTo>
                  <a:pt x="1068505" y="105652"/>
                  <a:pt x="1067267" y="101921"/>
                  <a:pt x="1066648" y="98189"/>
                </a:cubicBezTo>
                <a:cubicBezTo>
                  <a:pt x="1063552" y="72066"/>
                  <a:pt x="1062933" y="45943"/>
                  <a:pt x="1066029" y="20443"/>
                </a:cubicBezTo>
                <a:cubicBezTo>
                  <a:pt x="1066648" y="17333"/>
                  <a:pt x="1067886" y="14845"/>
                  <a:pt x="1069124" y="11113"/>
                </a:cubicBezTo>
                <a:close/>
                <a:moveTo>
                  <a:pt x="149334" y="11113"/>
                </a:moveTo>
                <a:cubicBezTo>
                  <a:pt x="150567" y="16060"/>
                  <a:pt x="151800" y="20388"/>
                  <a:pt x="152417" y="24098"/>
                </a:cubicBezTo>
                <a:cubicBezTo>
                  <a:pt x="154266" y="48833"/>
                  <a:pt x="154883" y="73567"/>
                  <a:pt x="151184" y="98301"/>
                </a:cubicBezTo>
                <a:cubicBezTo>
                  <a:pt x="149951" y="102629"/>
                  <a:pt x="147485" y="106958"/>
                  <a:pt x="145019" y="111286"/>
                </a:cubicBezTo>
                <a:cubicBezTo>
                  <a:pt x="140703" y="118706"/>
                  <a:pt x="136388" y="125508"/>
                  <a:pt x="132072" y="132928"/>
                </a:cubicBezTo>
                <a:cubicBezTo>
                  <a:pt x="125907" y="144677"/>
                  <a:pt x="120359" y="155807"/>
                  <a:pt x="114194" y="166938"/>
                </a:cubicBezTo>
                <a:cubicBezTo>
                  <a:pt x="112961" y="170648"/>
                  <a:pt x="110495" y="173121"/>
                  <a:pt x="108645" y="176213"/>
                </a:cubicBezTo>
                <a:cubicBezTo>
                  <a:pt x="107412" y="176213"/>
                  <a:pt x="106796" y="176213"/>
                  <a:pt x="105563" y="176213"/>
                </a:cubicBezTo>
                <a:cubicBezTo>
                  <a:pt x="103713" y="170648"/>
                  <a:pt x="100631" y="165701"/>
                  <a:pt x="99398" y="159518"/>
                </a:cubicBezTo>
                <a:cubicBezTo>
                  <a:pt x="94466" y="134783"/>
                  <a:pt x="91383" y="110049"/>
                  <a:pt x="94466" y="84697"/>
                </a:cubicBezTo>
                <a:cubicBezTo>
                  <a:pt x="95699" y="77895"/>
                  <a:pt x="98165" y="71093"/>
                  <a:pt x="101247" y="64910"/>
                </a:cubicBezTo>
                <a:cubicBezTo>
                  <a:pt x="111111" y="46359"/>
                  <a:pt x="125291" y="30282"/>
                  <a:pt x="141320" y="16678"/>
                </a:cubicBezTo>
                <a:cubicBezTo>
                  <a:pt x="143169" y="14823"/>
                  <a:pt x="145635" y="13586"/>
                  <a:pt x="149334" y="11113"/>
                </a:cubicBezTo>
                <a:close/>
                <a:moveTo>
                  <a:pt x="970191" y="0"/>
                </a:moveTo>
                <a:cubicBezTo>
                  <a:pt x="972656" y="0"/>
                  <a:pt x="975738" y="0"/>
                  <a:pt x="978204" y="0"/>
                </a:cubicBezTo>
                <a:cubicBezTo>
                  <a:pt x="985601" y="1258"/>
                  <a:pt x="992382" y="1888"/>
                  <a:pt x="999163" y="3146"/>
                </a:cubicBezTo>
                <a:cubicBezTo>
                  <a:pt x="1017039" y="6921"/>
                  <a:pt x="1030600" y="16988"/>
                  <a:pt x="1041696" y="30831"/>
                </a:cubicBezTo>
                <a:cubicBezTo>
                  <a:pt x="1048477" y="39010"/>
                  <a:pt x="1052792" y="49077"/>
                  <a:pt x="1052792" y="59774"/>
                </a:cubicBezTo>
                <a:cubicBezTo>
                  <a:pt x="1053408" y="74245"/>
                  <a:pt x="1052792" y="88717"/>
                  <a:pt x="1052792" y="103188"/>
                </a:cubicBezTo>
                <a:cubicBezTo>
                  <a:pt x="1040463" y="99413"/>
                  <a:pt x="1027518" y="95638"/>
                  <a:pt x="1013957" y="92492"/>
                </a:cubicBezTo>
                <a:cubicBezTo>
                  <a:pt x="1005943" y="90604"/>
                  <a:pt x="997313" y="89346"/>
                  <a:pt x="988683" y="89346"/>
                </a:cubicBezTo>
                <a:cubicBezTo>
                  <a:pt x="983752" y="89346"/>
                  <a:pt x="980670" y="87458"/>
                  <a:pt x="980053" y="83054"/>
                </a:cubicBezTo>
                <a:cubicBezTo>
                  <a:pt x="978204" y="75503"/>
                  <a:pt x="976971" y="68582"/>
                  <a:pt x="975122" y="61032"/>
                </a:cubicBezTo>
                <a:cubicBezTo>
                  <a:pt x="972040" y="51594"/>
                  <a:pt x="969574" y="42156"/>
                  <a:pt x="965259" y="33347"/>
                </a:cubicBezTo>
                <a:cubicBezTo>
                  <a:pt x="960328" y="23280"/>
                  <a:pt x="952314" y="16359"/>
                  <a:pt x="942451" y="11955"/>
                </a:cubicBezTo>
                <a:cubicBezTo>
                  <a:pt x="941219" y="10696"/>
                  <a:pt x="939369" y="10067"/>
                  <a:pt x="938136" y="9438"/>
                </a:cubicBezTo>
                <a:cubicBezTo>
                  <a:pt x="938136" y="9438"/>
                  <a:pt x="938136" y="8809"/>
                  <a:pt x="937520" y="8180"/>
                </a:cubicBezTo>
                <a:cubicBezTo>
                  <a:pt x="947383" y="1258"/>
                  <a:pt x="959095" y="1888"/>
                  <a:pt x="970191" y="0"/>
                </a:cubicBezTo>
                <a:close/>
                <a:moveTo>
                  <a:pt x="232637" y="0"/>
                </a:moveTo>
                <a:cubicBezTo>
                  <a:pt x="240117" y="0"/>
                  <a:pt x="248221" y="0"/>
                  <a:pt x="256325" y="0"/>
                </a:cubicBezTo>
                <a:cubicBezTo>
                  <a:pt x="262559" y="1258"/>
                  <a:pt x="268169" y="2517"/>
                  <a:pt x="274403" y="3775"/>
                </a:cubicBezTo>
                <a:cubicBezTo>
                  <a:pt x="276896" y="4404"/>
                  <a:pt x="278766" y="6292"/>
                  <a:pt x="281883" y="7550"/>
                </a:cubicBezTo>
                <a:cubicBezTo>
                  <a:pt x="280636" y="8809"/>
                  <a:pt x="280013" y="9438"/>
                  <a:pt x="279390" y="9438"/>
                </a:cubicBezTo>
                <a:cubicBezTo>
                  <a:pt x="260689" y="17617"/>
                  <a:pt x="250715" y="32718"/>
                  <a:pt x="245728" y="51594"/>
                </a:cubicBezTo>
                <a:cubicBezTo>
                  <a:pt x="243234" y="60403"/>
                  <a:pt x="241988" y="69211"/>
                  <a:pt x="239494" y="78020"/>
                </a:cubicBezTo>
                <a:cubicBezTo>
                  <a:pt x="237001" y="88087"/>
                  <a:pt x="236377" y="86829"/>
                  <a:pt x="226403" y="88717"/>
                </a:cubicBezTo>
                <a:cubicBezTo>
                  <a:pt x="209573" y="91233"/>
                  <a:pt x="192742" y="95638"/>
                  <a:pt x="175911" y="99413"/>
                </a:cubicBezTo>
                <a:cubicBezTo>
                  <a:pt x="172171" y="100042"/>
                  <a:pt x="168430" y="101930"/>
                  <a:pt x="163443" y="103188"/>
                </a:cubicBezTo>
                <a:cubicBezTo>
                  <a:pt x="164067" y="85571"/>
                  <a:pt x="162820" y="67953"/>
                  <a:pt x="165937" y="50965"/>
                </a:cubicBezTo>
                <a:cubicBezTo>
                  <a:pt x="170300" y="28314"/>
                  <a:pt x="187755" y="14472"/>
                  <a:pt x="208326" y="6292"/>
                </a:cubicBezTo>
                <a:cubicBezTo>
                  <a:pt x="215806" y="3146"/>
                  <a:pt x="224533" y="1888"/>
                  <a:pt x="232637" y="0"/>
                </a:cubicBezTo>
                <a:close/>
              </a:path>
            </a:pathLst>
          </a:custGeom>
          <a:gradFill flip="none" rotWithShape="1">
            <a:gsLst>
              <a:gs pos="67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389019" y="2957067"/>
            <a:ext cx="2368612" cy="7064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1673B"/>
              </a:buClr>
              <a:buSzTx/>
              <a:buFontTx/>
              <a:buNone/>
              <a:defRPr kumimoji="0" sz="1600" b="0" i="0" u="none" strike="noStrike" cap="none" spc="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defRPr>
            </a:lvl1pPr>
          </a:lstStyle>
          <a:p>
            <a:r>
              <a:rPr lang="zh-CN" altLang="en-US" dirty="0"/>
              <a:t>埃菲尔大学在校</a:t>
            </a:r>
            <a:endParaRPr lang="en-US" altLang="zh-CN" dirty="0"/>
          </a:p>
          <a:p>
            <a:r>
              <a:rPr lang="en-US" altLang="zh-CN" dirty="0"/>
              <a:t>4</a:t>
            </a:r>
            <a:r>
              <a:rPr lang="zh-CN" altLang="en-US" dirty="0"/>
              <a:t>学年专业绩点前</a:t>
            </a:r>
            <a:r>
              <a:rPr lang="en-US" altLang="zh-CN" dirty="0"/>
              <a:t>5%</a:t>
            </a:r>
            <a:endParaRPr lang="zh-CN" altLang="en-US" dirty="0"/>
          </a:p>
        </p:txBody>
      </p:sp>
      <p:sp>
        <p:nvSpPr>
          <p:cNvPr id="70" name="文本框 69"/>
          <p:cNvSpPr txBox="1"/>
          <p:nvPr/>
        </p:nvSpPr>
        <p:spPr>
          <a:xfrm>
            <a:off x="8949389" y="1591316"/>
            <a:ext cx="116601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2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专业前</a:t>
            </a:r>
            <a:r>
              <a:rPr lang="en-US" altLang="zh-CN" dirty="0"/>
              <a:t>5%</a:t>
            </a:r>
            <a:endParaRPr lang="zh-CN" altLang="en-US" dirty="0"/>
          </a:p>
        </p:txBody>
      </p:sp>
      <p:grpSp>
        <p:nvGrpSpPr>
          <p:cNvPr id="71" name="组合 70"/>
          <p:cNvGrpSpPr/>
          <p:nvPr/>
        </p:nvGrpSpPr>
        <p:grpSpPr>
          <a:xfrm>
            <a:off x="8253525" y="2400927"/>
            <a:ext cx="2663600" cy="503849"/>
            <a:chOff x="667960" y="754954"/>
            <a:chExt cx="4211448" cy="4211442"/>
          </a:xfrm>
        </p:grpSpPr>
        <p:sp>
          <p:nvSpPr>
            <p:cNvPr id="72" name="椭圆 71"/>
            <p:cNvSpPr/>
            <p:nvPr/>
          </p:nvSpPr>
          <p:spPr>
            <a:xfrm>
              <a:off x="667960" y="754954"/>
              <a:ext cx="4211448" cy="4211442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0"/>
                  </a:srgbClr>
                </a:gs>
                <a:gs pos="100000">
                  <a:schemeClr val="accent1">
                    <a:alpha val="1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1068622" y="837545"/>
              <a:ext cx="3425050" cy="3425049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7" name="任意多边形: 形状 76"/>
          <p:cNvSpPr/>
          <p:nvPr/>
        </p:nvSpPr>
        <p:spPr bwMode="auto">
          <a:xfrm>
            <a:off x="3369464" y="3810000"/>
            <a:ext cx="1697124" cy="1261944"/>
          </a:xfrm>
          <a:custGeom>
            <a:avLst/>
            <a:gdLst>
              <a:gd name="connsiteX0" fmla="*/ 607497 w 1216921"/>
              <a:gd name="connsiteY0" fmla="*/ 830263 h 904876"/>
              <a:gd name="connsiteX1" fmla="*/ 608731 w 1216921"/>
              <a:gd name="connsiteY1" fmla="*/ 830263 h 904876"/>
              <a:gd name="connsiteX2" fmla="*/ 616140 w 1216921"/>
              <a:gd name="connsiteY2" fmla="*/ 853269 h 904876"/>
              <a:gd name="connsiteX3" fmla="*/ 622313 w 1216921"/>
              <a:gd name="connsiteY3" fmla="*/ 857621 h 904876"/>
              <a:gd name="connsiteX4" fmla="*/ 647008 w 1216921"/>
              <a:gd name="connsiteY4" fmla="*/ 858865 h 904876"/>
              <a:gd name="connsiteX5" fmla="*/ 629104 w 1216921"/>
              <a:gd name="connsiteY5" fmla="*/ 872544 h 904876"/>
              <a:gd name="connsiteX6" fmla="*/ 626018 w 1216921"/>
              <a:gd name="connsiteY6" fmla="*/ 883114 h 904876"/>
              <a:gd name="connsiteX7" fmla="*/ 631574 w 1216921"/>
              <a:gd name="connsiteY7" fmla="*/ 904876 h 904876"/>
              <a:gd name="connsiteX8" fmla="*/ 616757 w 1216921"/>
              <a:gd name="connsiteY8" fmla="*/ 894306 h 904876"/>
              <a:gd name="connsiteX9" fmla="*/ 599471 w 1216921"/>
              <a:gd name="connsiteY9" fmla="*/ 894306 h 904876"/>
              <a:gd name="connsiteX10" fmla="*/ 583419 w 1216921"/>
              <a:gd name="connsiteY10" fmla="*/ 904254 h 904876"/>
              <a:gd name="connsiteX11" fmla="*/ 591445 w 1216921"/>
              <a:gd name="connsiteY11" fmla="*/ 880627 h 904876"/>
              <a:gd name="connsiteX12" fmla="*/ 588976 w 1216921"/>
              <a:gd name="connsiteY12" fmla="*/ 873787 h 904876"/>
              <a:gd name="connsiteX13" fmla="*/ 569220 w 1216921"/>
              <a:gd name="connsiteY13" fmla="*/ 857621 h 904876"/>
              <a:gd name="connsiteX14" fmla="*/ 591445 w 1216921"/>
              <a:gd name="connsiteY14" fmla="*/ 858243 h 904876"/>
              <a:gd name="connsiteX15" fmla="*/ 600706 w 1216921"/>
              <a:gd name="connsiteY15" fmla="*/ 850782 h 904876"/>
              <a:gd name="connsiteX16" fmla="*/ 607497 w 1216921"/>
              <a:gd name="connsiteY16" fmla="*/ 830263 h 904876"/>
              <a:gd name="connsiteX17" fmla="*/ 691458 w 1216921"/>
              <a:gd name="connsiteY17" fmla="*/ 828675 h 904876"/>
              <a:gd name="connsiteX18" fmla="*/ 696408 w 1216921"/>
              <a:gd name="connsiteY18" fmla="*/ 844189 h 904876"/>
              <a:gd name="connsiteX19" fmla="*/ 710023 w 1216921"/>
              <a:gd name="connsiteY19" fmla="*/ 854119 h 904876"/>
              <a:gd name="connsiteX20" fmla="*/ 727970 w 1216921"/>
              <a:gd name="connsiteY20" fmla="*/ 854119 h 904876"/>
              <a:gd name="connsiteX21" fmla="*/ 708786 w 1216921"/>
              <a:gd name="connsiteY21" fmla="*/ 867771 h 904876"/>
              <a:gd name="connsiteX22" fmla="*/ 706310 w 1216921"/>
              <a:gd name="connsiteY22" fmla="*/ 875218 h 904876"/>
              <a:gd name="connsiteX23" fmla="*/ 713118 w 1216921"/>
              <a:gd name="connsiteY23" fmla="*/ 895697 h 904876"/>
              <a:gd name="connsiteX24" fmla="*/ 711880 w 1216921"/>
              <a:gd name="connsiteY24" fmla="*/ 896938 h 904876"/>
              <a:gd name="connsiteX25" fmla="*/ 694552 w 1216921"/>
              <a:gd name="connsiteY25" fmla="*/ 883906 h 904876"/>
              <a:gd name="connsiteX26" fmla="*/ 685888 w 1216921"/>
              <a:gd name="connsiteY26" fmla="*/ 884527 h 904876"/>
              <a:gd name="connsiteX27" fmla="*/ 667941 w 1216921"/>
              <a:gd name="connsiteY27" fmla="*/ 896317 h 904876"/>
              <a:gd name="connsiteX28" fmla="*/ 674748 w 1216921"/>
              <a:gd name="connsiteY28" fmla="*/ 875839 h 904876"/>
              <a:gd name="connsiteX29" fmla="*/ 671654 w 1216921"/>
              <a:gd name="connsiteY29" fmla="*/ 867771 h 904876"/>
              <a:gd name="connsiteX30" fmla="*/ 654945 w 1216921"/>
              <a:gd name="connsiteY30" fmla="*/ 854119 h 904876"/>
              <a:gd name="connsiteX31" fmla="*/ 677224 w 1216921"/>
              <a:gd name="connsiteY31" fmla="*/ 854119 h 904876"/>
              <a:gd name="connsiteX32" fmla="*/ 682794 w 1216921"/>
              <a:gd name="connsiteY32" fmla="*/ 849775 h 904876"/>
              <a:gd name="connsiteX33" fmla="*/ 691458 w 1216921"/>
              <a:gd name="connsiteY33" fmla="*/ 828675 h 904876"/>
              <a:gd name="connsiteX34" fmla="*/ 526180 w 1216921"/>
              <a:gd name="connsiteY34" fmla="*/ 828675 h 904876"/>
              <a:gd name="connsiteX35" fmla="*/ 531722 w 1216921"/>
              <a:gd name="connsiteY35" fmla="*/ 846510 h 904876"/>
              <a:gd name="connsiteX36" fmla="*/ 541576 w 1216921"/>
              <a:gd name="connsiteY36" fmla="*/ 853889 h 904876"/>
              <a:gd name="connsiteX37" fmla="*/ 561283 w 1216921"/>
              <a:gd name="connsiteY37" fmla="*/ 855119 h 904876"/>
              <a:gd name="connsiteX38" fmla="*/ 543424 w 1216921"/>
              <a:gd name="connsiteY38" fmla="*/ 868034 h 904876"/>
              <a:gd name="connsiteX39" fmla="*/ 540960 w 1216921"/>
              <a:gd name="connsiteY39" fmla="*/ 875414 h 904876"/>
              <a:gd name="connsiteX40" fmla="*/ 547119 w 1216921"/>
              <a:gd name="connsiteY40" fmla="*/ 896938 h 904876"/>
              <a:gd name="connsiteX41" fmla="*/ 529875 w 1216921"/>
              <a:gd name="connsiteY41" fmla="*/ 884023 h 904876"/>
              <a:gd name="connsiteX42" fmla="*/ 521253 w 1216921"/>
              <a:gd name="connsiteY42" fmla="*/ 884023 h 904876"/>
              <a:gd name="connsiteX43" fmla="*/ 502778 w 1216921"/>
              <a:gd name="connsiteY43" fmla="*/ 895708 h 904876"/>
              <a:gd name="connsiteX44" fmla="*/ 509552 w 1216921"/>
              <a:gd name="connsiteY44" fmla="*/ 876029 h 904876"/>
              <a:gd name="connsiteX45" fmla="*/ 507089 w 1216921"/>
              <a:gd name="connsiteY45" fmla="*/ 867419 h 904876"/>
              <a:gd name="connsiteX46" fmla="*/ 489845 w 1216921"/>
              <a:gd name="connsiteY46" fmla="*/ 855119 h 904876"/>
              <a:gd name="connsiteX47" fmla="*/ 489845 w 1216921"/>
              <a:gd name="connsiteY47" fmla="*/ 853889 h 904876"/>
              <a:gd name="connsiteX48" fmla="*/ 512015 w 1216921"/>
              <a:gd name="connsiteY48" fmla="*/ 853889 h 904876"/>
              <a:gd name="connsiteX49" fmla="*/ 518174 w 1216921"/>
              <a:gd name="connsiteY49" fmla="*/ 849584 h 904876"/>
              <a:gd name="connsiteX50" fmla="*/ 526180 w 1216921"/>
              <a:gd name="connsiteY50" fmla="*/ 828675 h 904876"/>
              <a:gd name="connsiteX51" fmla="*/ 448600 w 1216921"/>
              <a:gd name="connsiteY51" fmla="*/ 817563 h 904876"/>
              <a:gd name="connsiteX52" fmla="*/ 450469 w 1216921"/>
              <a:gd name="connsiteY52" fmla="*/ 817563 h 904876"/>
              <a:gd name="connsiteX53" fmla="*/ 456077 w 1216921"/>
              <a:gd name="connsiteY53" fmla="*/ 835953 h 904876"/>
              <a:gd name="connsiteX54" fmla="*/ 462309 w 1216921"/>
              <a:gd name="connsiteY54" fmla="*/ 840244 h 904876"/>
              <a:gd name="connsiteX55" fmla="*/ 483495 w 1216921"/>
              <a:gd name="connsiteY55" fmla="*/ 840244 h 904876"/>
              <a:gd name="connsiteX56" fmla="*/ 467917 w 1216921"/>
              <a:gd name="connsiteY56" fmla="*/ 851278 h 904876"/>
              <a:gd name="connsiteX57" fmla="*/ 464801 w 1216921"/>
              <a:gd name="connsiteY57" fmla="*/ 861699 h 904876"/>
              <a:gd name="connsiteX58" fmla="*/ 470409 w 1216921"/>
              <a:gd name="connsiteY58" fmla="*/ 879476 h 904876"/>
              <a:gd name="connsiteX59" fmla="*/ 449223 w 1216921"/>
              <a:gd name="connsiteY59" fmla="*/ 864764 h 904876"/>
              <a:gd name="connsiteX60" fmla="*/ 429906 w 1216921"/>
              <a:gd name="connsiteY60" fmla="*/ 878863 h 904876"/>
              <a:gd name="connsiteX61" fmla="*/ 428660 w 1216921"/>
              <a:gd name="connsiteY61" fmla="*/ 878250 h 904876"/>
              <a:gd name="connsiteX62" fmla="*/ 434891 w 1216921"/>
              <a:gd name="connsiteY62" fmla="*/ 859860 h 904876"/>
              <a:gd name="connsiteX63" fmla="*/ 432398 w 1216921"/>
              <a:gd name="connsiteY63" fmla="*/ 852504 h 904876"/>
              <a:gd name="connsiteX64" fmla="*/ 416820 w 1216921"/>
              <a:gd name="connsiteY64" fmla="*/ 840244 h 904876"/>
              <a:gd name="connsiteX65" fmla="*/ 436137 w 1216921"/>
              <a:gd name="connsiteY65" fmla="*/ 840244 h 904876"/>
              <a:gd name="connsiteX66" fmla="*/ 442992 w 1216921"/>
              <a:gd name="connsiteY66" fmla="*/ 835340 h 904876"/>
              <a:gd name="connsiteX67" fmla="*/ 448600 w 1216921"/>
              <a:gd name="connsiteY67" fmla="*/ 817563 h 904876"/>
              <a:gd name="connsiteX68" fmla="*/ 766864 w 1216921"/>
              <a:gd name="connsiteY68" fmla="*/ 814388 h 904876"/>
              <a:gd name="connsiteX69" fmla="*/ 773123 w 1216921"/>
              <a:gd name="connsiteY69" fmla="*/ 834415 h 904876"/>
              <a:gd name="connsiteX70" fmla="*/ 780007 w 1216921"/>
              <a:gd name="connsiteY70" fmla="*/ 839422 h 904876"/>
              <a:gd name="connsiteX71" fmla="*/ 799408 w 1216921"/>
              <a:gd name="connsiteY71" fmla="*/ 840674 h 904876"/>
              <a:gd name="connsiteX72" fmla="*/ 784388 w 1216921"/>
              <a:gd name="connsiteY72" fmla="*/ 851939 h 904876"/>
              <a:gd name="connsiteX73" fmla="*/ 781884 w 1216921"/>
              <a:gd name="connsiteY73" fmla="*/ 860075 h 904876"/>
              <a:gd name="connsiteX74" fmla="*/ 788143 w 1216921"/>
              <a:gd name="connsiteY74" fmla="*/ 879476 h 904876"/>
              <a:gd name="connsiteX75" fmla="*/ 770619 w 1216921"/>
              <a:gd name="connsiteY75" fmla="*/ 866959 h 904876"/>
              <a:gd name="connsiteX76" fmla="*/ 763109 w 1216921"/>
              <a:gd name="connsiteY76" fmla="*/ 866959 h 904876"/>
              <a:gd name="connsiteX77" fmla="*/ 746837 w 1216921"/>
              <a:gd name="connsiteY77" fmla="*/ 878850 h 904876"/>
              <a:gd name="connsiteX78" fmla="*/ 746211 w 1216921"/>
              <a:gd name="connsiteY78" fmla="*/ 878224 h 904876"/>
              <a:gd name="connsiteX79" fmla="*/ 751218 w 1216921"/>
              <a:gd name="connsiteY79" fmla="*/ 861952 h 904876"/>
              <a:gd name="connsiteX80" fmla="*/ 748089 w 1216921"/>
              <a:gd name="connsiteY80" fmla="*/ 850687 h 904876"/>
              <a:gd name="connsiteX81" fmla="*/ 734320 w 1216921"/>
              <a:gd name="connsiteY81" fmla="*/ 839422 h 904876"/>
              <a:gd name="connsiteX82" fmla="*/ 752470 w 1216921"/>
              <a:gd name="connsiteY82" fmla="*/ 839422 h 904876"/>
              <a:gd name="connsiteX83" fmla="*/ 760606 w 1216921"/>
              <a:gd name="connsiteY83" fmla="*/ 833789 h 904876"/>
              <a:gd name="connsiteX84" fmla="*/ 766864 w 1216921"/>
              <a:gd name="connsiteY84" fmla="*/ 814388 h 904876"/>
              <a:gd name="connsiteX85" fmla="*/ 837995 w 1216921"/>
              <a:gd name="connsiteY85" fmla="*/ 790575 h 904876"/>
              <a:gd name="connsiteX86" fmla="*/ 842899 w 1216921"/>
              <a:gd name="connsiteY86" fmla="*/ 806197 h 904876"/>
              <a:gd name="connsiteX87" fmla="*/ 851481 w 1216921"/>
              <a:gd name="connsiteY87" fmla="*/ 812446 h 904876"/>
              <a:gd name="connsiteX88" fmla="*/ 869258 w 1216921"/>
              <a:gd name="connsiteY88" fmla="*/ 812446 h 904876"/>
              <a:gd name="connsiteX89" fmla="*/ 853320 w 1216921"/>
              <a:gd name="connsiteY89" fmla="*/ 823693 h 904876"/>
              <a:gd name="connsiteX90" fmla="*/ 850868 w 1216921"/>
              <a:gd name="connsiteY90" fmla="*/ 831192 h 904876"/>
              <a:gd name="connsiteX91" fmla="*/ 855772 w 1216921"/>
              <a:gd name="connsiteY91" fmla="*/ 849313 h 904876"/>
              <a:gd name="connsiteX92" fmla="*/ 840447 w 1216921"/>
              <a:gd name="connsiteY92" fmla="*/ 838065 h 904876"/>
              <a:gd name="connsiteX93" fmla="*/ 834317 w 1216921"/>
              <a:gd name="connsiteY93" fmla="*/ 838065 h 904876"/>
              <a:gd name="connsiteX94" fmla="*/ 818379 w 1216921"/>
              <a:gd name="connsiteY94" fmla="*/ 848688 h 904876"/>
              <a:gd name="connsiteX95" fmla="*/ 823283 w 1216921"/>
              <a:gd name="connsiteY95" fmla="*/ 831817 h 904876"/>
              <a:gd name="connsiteX96" fmla="*/ 820831 w 1216921"/>
              <a:gd name="connsiteY96" fmla="*/ 823693 h 904876"/>
              <a:gd name="connsiteX97" fmla="*/ 807345 w 1216921"/>
              <a:gd name="connsiteY97" fmla="*/ 813695 h 904876"/>
              <a:gd name="connsiteX98" fmla="*/ 807345 w 1216921"/>
              <a:gd name="connsiteY98" fmla="*/ 812446 h 904876"/>
              <a:gd name="connsiteX99" fmla="*/ 825735 w 1216921"/>
              <a:gd name="connsiteY99" fmla="*/ 812446 h 904876"/>
              <a:gd name="connsiteX100" fmla="*/ 831252 w 1216921"/>
              <a:gd name="connsiteY100" fmla="*/ 808071 h 904876"/>
              <a:gd name="connsiteX101" fmla="*/ 837995 w 1216921"/>
              <a:gd name="connsiteY101" fmla="*/ 790575 h 904876"/>
              <a:gd name="connsiteX102" fmla="*/ 379202 w 1216921"/>
              <a:gd name="connsiteY102" fmla="*/ 788988 h 904876"/>
              <a:gd name="connsiteX103" fmla="*/ 384830 w 1216921"/>
              <a:gd name="connsiteY103" fmla="*/ 806499 h 904876"/>
              <a:gd name="connsiteX104" fmla="*/ 392960 w 1216921"/>
              <a:gd name="connsiteY104" fmla="*/ 812753 h 904876"/>
              <a:gd name="connsiteX105" fmla="*/ 410471 w 1216921"/>
              <a:gd name="connsiteY105" fmla="*/ 813378 h 904876"/>
              <a:gd name="connsiteX106" fmla="*/ 396087 w 1216921"/>
              <a:gd name="connsiteY106" fmla="*/ 824010 h 904876"/>
              <a:gd name="connsiteX107" fmla="*/ 393586 w 1216921"/>
              <a:gd name="connsiteY107" fmla="*/ 832140 h 904876"/>
              <a:gd name="connsiteX108" fmla="*/ 399214 w 1216921"/>
              <a:gd name="connsiteY108" fmla="*/ 849025 h 904876"/>
              <a:gd name="connsiteX109" fmla="*/ 397963 w 1216921"/>
              <a:gd name="connsiteY109" fmla="*/ 850276 h 904876"/>
              <a:gd name="connsiteX110" fmla="*/ 379202 w 1216921"/>
              <a:gd name="connsiteY110" fmla="*/ 836517 h 904876"/>
              <a:gd name="connsiteX111" fmla="*/ 359190 w 1216921"/>
              <a:gd name="connsiteY111" fmla="*/ 850901 h 904876"/>
              <a:gd name="connsiteX112" fmla="*/ 365443 w 1216921"/>
              <a:gd name="connsiteY112" fmla="*/ 831514 h 904876"/>
              <a:gd name="connsiteX113" fmla="*/ 363567 w 1216921"/>
              <a:gd name="connsiteY113" fmla="*/ 824635 h 904876"/>
              <a:gd name="connsiteX114" fmla="*/ 348558 w 1216921"/>
              <a:gd name="connsiteY114" fmla="*/ 812753 h 904876"/>
              <a:gd name="connsiteX115" fmla="*/ 367320 w 1216921"/>
              <a:gd name="connsiteY115" fmla="*/ 812753 h 904876"/>
              <a:gd name="connsiteX116" fmla="*/ 372948 w 1216921"/>
              <a:gd name="connsiteY116" fmla="*/ 808375 h 904876"/>
              <a:gd name="connsiteX117" fmla="*/ 379202 w 1216921"/>
              <a:gd name="connsiteY117" fmla="*/ 788988 h 904876"/>
              <a:gd name="connsiteX118" fmla="*/ 905463 w 1216921"/>
              <a:gd name="connsiteY118" fmla="*/ 749300 h 904876"/>
              <a:gd name="connsiteX119" fmla="*/ 911608 w 1216921"/>
              <a:gd name="connsiteY119" fmla="*/ 767421 h 904876"/>
              <a:gd name="connsiteX120" fmla="*/ 916524 w 1216921"/>
              <a:gd name="connsiteY120" fmla="*/ 771795 h 904876"/>
              <a:gd name="connsiteX121" fmla="*/ 934345 w 1216921"/>
              <a:gd name="connsiteY121" fmla="*/ 773045 h 904876"/>
              <a:gd name="connsiteX122" fmla="*/ 920826 w 1216921"/>
              <a:gd name="connsiteY122" fmla="*/ 782418 h 904876"/>
              <a:gd name="connsiteX123" fmla="*/ 918368 w 1216921"/>
              <a:gd name="connsiteY123" fmla="*/ 789917 h 904876"/>
              <a:gd name="connsiteX124" fmla="*/ 923898 w 1216921"/>
              <a:gd name="connsiteY124" fmla="*/ 808038 h 904876"/>
              <a:gd name="connsiteX125" fmla="*/ 908535 w 1216921"/>
              <a:gd name="connsiteY125" fmla="*/ 796790 h 904876"/>
              <a:gd name="connsiteX126" fmla="*/ 902390 w 1216921"/>
              <a:gd name="connsiteY126" fmla="*/ 796790 h 904876"/>
              <a:gd name="connsiteX127" fmla="*/ 888256 w 1216921"/>
              <a:gd name="connsiteY127" fmla="*/ 806788 h 904876"/>
              <a:gd name="connsiteX128" fmla="*/ 887027 w 1216921"/>
              <a:gd name="connsiteY128" fmla="*/ 806163 h 904876"/>
              <a:gd name="connsiteX129" fmla="*/ 891943 w 1216921"/>
              <a:gd name="connsiteY129" fmla="*/ 791167 h 904876"/>
              <a:gd name="connsiteX130" fmla="*/ 888871 w 1216921"/>
              <a:gd name="connsiteY130" fmla="*/ 781793 h 904876"/>
              <a:gd name="connsiteX131" fmla="*/ 877195 w 1216921"/>
              <a:gd name="connsiteY131" fmla="*/ 771795 h 904876"/>
              <a:gd name="connsiteX132" fmla="*/ 892558 w 1216921"/>
              <a:gd name="connsiteY132" fmla="*/ 771795 h 904876"/>
              <a:gd name="connsiteX133" fmla="*/ 899932 w 1216921"/>
              <a:gd name="connsiteY133" fmla="*/ 766796 h 904876"/>
              <a:gd name="connsiteX134" fmla="*/ 905463 w 1216921"/>
              <a:gd name="connsiteY134" fmla="*/ 749300 h 904876"/>
              <a:gd name="connsiteX135" fmla="*/ 312045 w 1216921"/>
              <a:gd name="connsiteY135" fmla="*/ 749300 h 904876"/>
              <a:gd name="connsiteX136" fmla="*/ 316301 w 1216921"/>
              <a:gd name="connsiteY136" fmla="*/ 763047 h 904876"/>
              <a:gd name="connsiteX137" fmla="*/ 327852 w 1216921"/>
              <a:gd name="connsiteY137" fmla="*/ 771171 h 904876"/>
              <a:gd name="connsiteX138" fmla="*/ 340620 w 1216921"/>
              <a:gd name="connsiteY138" fmla="*/ 772420 h 904876"/>
              <a:gd name="connsiteX139" fmla="*/ 326637 w 1216921"/>
              <a:gd name="connsiteY139" fmla="*/ 783043 h 904876"/>
              <a:gd name="connsiteX140" fmla="*/ 324205 w 1216921"/>
              <a:gd name="connsiteY140" fmla="*/ 789292 h 904876"/>
              <a:gd name="connsiteX141" fmla="*/ 330284 w 1216921"/>
              <a:gd name="connsiteY141" fmla="*/ 808038 h 904876"/>
              <a:gd name="connsiteX142" fmla="*/ 312045 w 1216921"/>
              <a:gd name="connsiteY142" fmla="*/ 794291 h 904876"/>
              <a:gd name="connsiteX143" fmla="*/ 293198 w 1216921"/>
              <a:gd name="connsiteY143" fmla="*/ 807413 h 904876"/>
              <a:gd name="connsiteX144" fmla="*/ 299885 w 1216921"/>
              <a:gd name="connsiteY144" fmla="*/ 785543 h 904876"/>
              <a:gd name="connsiteX145" fmla="*/ 283470 w 1216921"/>
              <a:gd name="connsiteY145" fmla="*/ 772420 h 904876"/>
              <a:gd name="connsiteX146" fmla="*/ 283470 w 1216921"/>
              <a:gd name="connsiteY146" fmla="*/ 771171 h 904876"/>
              <a:gd name="connsiteX147" fmla="*/ 299885 w 1216921"/>
              <a:gd name="connsiteY147" fmla="*/ 771795 h 904876"/>
              <a:gd name="connsiteX148" fmla="*/ 305965 w 1216921"/>
              <a:gd name="connsiteY148" fmla="*/ 766796 h 904876"/>
              <a:gd name="connsiteX149" fmla="*/ 312045 w 1216921"/>
              <a:gd name="connsiteY149" fmla="*/ 749300 h 904876"/>
              <a:gd name="connsiteX150" fmla="*/ 1107383 w 1216921"/>
              <a:gd name="connsiteY150" fmla="*/ 674688 h 904876"/>
              <a:gd name="connsiteX151" fmla="*/ 1102441 w 1216921"/>
              <a:gd name="connsiteY151" fmla="*/ 685313 h 904876"/>
              <a:gd name="connsiteX152" fmla="*/ 1053023 w 1216921"/>
              <a:gd name="connsiteY152" fmla="*/ 737813 h 904876"/>
              <a:gd name="connsiteX153" fmla="*/ 997427 w 1216921"/>
              <a:gd name="connsiteY153" fmla="*/ 754063 h 904876"/>
              <a:gd name="connsiteX154" fmla="*/ 959745 w 1216921"/>
              <a:gd name="connsiteY154" fmla="*/ 749688 h 904876"/>
              <a:gd name="connsiteX155" fmla="*/ 972717 w 1216921"/>
              <a:gd name="connsiteY155" fmla="*/ 741563 h 904876"/>
              <a:gd name="connsiteX156" fmla="*/ 1007928 w 1216921"/>
              <a:gd name="connsiteY156" fmla="*/ 711563 h 904876"/>
              <a:gd name="connsiteX157" fmla="*/ 1015341 w 1216921"/>
              <a:gd name="connsiteY157" fmla="*/ 699688 h 904876"/>
              <a:gd name="connsiteX158" fmla="*/ 1027078 w 1216921"/>
              <a:gd name="connsiteY158" fmla="*/ 690313 h 904876"/>
              <a:gd name="connsiteX159" fmla="*/ 1093175 w 1216921"/>
              <a:gd name="connsiteY159" fmla="*/ 675938 h 904876"/>
              <a:gd name="connsiteX160" fmla="*/ 1107383 w 1216921"/>
              <a:gd name="connsiteY160" fmla="*/ 674688 h 904876"/>
              <a:gd name="connsiteX161" fmla="*/ 110086 w 1216921"/>
              <a:gd name="connsiteY161" fmla="*/ 674688 h 904876"/>
              <a:gd name="connsiteX162" fmla="*/ 126834 w 1216921"/>
              <a:gd name="connsiteY162" fmla="*/ 676528 h 904876"/>
              <a:gd name="connsiteX163" fmla="*/ 193830 w 1216921"/>
              <a:gd name="connsiteY163" fmla="*/ 691249 h 904876"/>
              <a:gd name="connsiteX164" fmla="*/ 198793 w 1216921"/>
              <a:gd name="connsiteY164" fmla="*/ 694929 h 904876"/>
              <a:gd name="connsiteX165" fmla="*/ 227328 w 1216921"/>
              <a:gd name="connsiteY165" fmla="*/ 729277 h 904876"/>
              <a:gd name="connsiteX166" fmla="*/ 256483 w 1216921"/>
              <a:gd name="connsiteY166" fmla="*/ 749518 h 904876"/>
              <a:gd name="connsiteX167" fmla="*/ 187006 w 1216921"/>
              <a:gd name="connsiteY167" fmla="*/ 748291 h 904876"/>
              <a:gd name="connsiteX168" fmla="*/ 162813 w 1216921"/>
              <a:gd name="connsiteY168" fmla="*/ 736637 h 904876"/>
              <a:gd name="connsiteX169" fmla="*/ 113808 w 1216921"/>
              <a:gd name="connsiteY169" fmla="*/ 685728 h 904876"/>
              <a:gd name="connsiteX170" fmla="*/ 108845 w 1216921"/>
              <a:gd name="connsiteY170" fmla="*/ 676528 h 904876"/>
              <a:gd name="connsiteX171" fmla="*/ 110086 w 1216921"/>
              <a:gd name="connsiteY171" fmla="*/ 674688 h 904876"/>
              <a:gd name="connsiteX172" fmla="*/ 995136 w 1216921"/>
              <a:gd name="connsiteY172" fmla="*/ 600075 h 904876"/>
              <a:gd name="connsiteX173" fmla="*/ 1000641 w 1216921"/>
              <a:gd name="connsiteY173" fmla="*/ 611226 h 904876"/>
              <a:gd name="connsiteX174" fmla="*/ 1004923 w 1216921"/>
              <a:gd name="connsiteY174" fmla="*/ 689904 h 904876"/>
              <a:gd name="connsiteX175" fmla="*/ 1000641 w 1216921"/>
              <a:gd name="connsiteY175" fmla="*/ 701675 h 904876"/>
              <a:gd name="connsiteX176" fmla="*/ 955987 w 1216921"/>
              <a:gd name="connsiteY176" fmla="*/ 746280 h 904876"/>
              <a:gd name="connsiteX177" fmla="*/ 940695 w 1216921"/>
              <a:gd name="connsiteY177" fmla="*/ 752475 h 904876"/>
              <a:gd name="connsiteX178" fmla="*/ 947424 w 1216921"/>
              <a:gd name="connsiteY178" fmla="*/ 709729 h 904876"/>
              <a:gd name="connsiteX179" fmla="*/ 947424 w 1216921"/>
              <a:gd name="connsiteY179" fmla="*/ 659548 h 904876"/>
              <a:gd name="connsiteX180" fmla="*/ 948647 w 1216921"/>
              <a:gd name="connsiteY180" fmla="*/ 652114 h 904876"/>
              <a:gd name="connsiteX181" fmla="*/ 984737 w 1216921"/>
              <a:gd name="connsiteY181" fmla="*/ 606890 h 904876"/>
              <a:gd name="connsiteX182" fmla="*/ 995136 w 1216921"/>
              <a:gd name="connsiteY182" fmla="*/ 600075 h 904876"/>
              <a:gd name="connsiteX183" fmla="*/ 222003 w 1216921"/>
              <a:gd name="connsiteY183" fmla="*/ 598488 h 904876"/>
              <a:gd name="connsiteX184" fmla="*/ 232344 w 1216921"/>
              <a:gd name="connsiteY184" fmla="*/ 605969 h 904876"/>
              <a:gd name="connsiteX185" fmla="*/ 268233 w 1216921"/>
              <a:gd name="connsiteY185" fmla="*/ 651480 h 904876"/>
              <a:gd name="connsiteX186" fmla="*/ 269450 w 1216921"/>
              <a:gd name="connsiteY186" fmla="*/ 655844 h 904876"/>
              <a:gd name="connsiteX187" fmla="*/ 274925 w 1216921"/>
              <a:gd name="connsiteY187" fmla="*/ 746865 h 904876"/>
              <a:gd name="connsiteX188" fmla="*/ 275533 w 1216921"/>
              <a:gd name="connsiteY188" fmla="*/ 749359 h 904876"/>
              <a:gd name="connsiteX189" fmla="*/ 274925 w 1216921"/>
              <a:gd name="connsiteY189" fmla="*/ 752476 h 904876"/>
              <a:gd name="connsiteX190" fmla="*/ 254243 w 1216921"/>
              <a:gd name="connsiteY190" fmla="*/ 741254 h 904876"/>
              <a:gd name="connsiteX191" fmla="*/ 218961 w 1216921"/>
              <a:gd name="connsiteY191" fmla="*/ 705095 h 904876"/>
              <a:gd name="connsiteX192" fmla="*/ 211662 w 1216921"/>
              <a:gd name="connsiteY192" fmla="*/ 682028 h 904876"/>
              <a:gd name="connsiteX193" fmla="*/ 216528 w 1216921"/>
              <a:gd name="connsiteY193" fmla="*/ 610333 h 904876"/>
              <a:gd name="connsiteX194" fmla="*/ 222003 w 1216921"/>
              <a:gd name="connsiteY194" fmla="*/ 598488 h 904876"/>
              <a:gd name="connsiteX195" fmla="*/ 1171408 w 1216921"/>
              <a:gd name="connsiteY195" fmla="*/ 572182 h 904876"/>
              <a:gd name="connsiteX196" fmla="*/ 1170940 w 1216921"/>
              <a:gd name="connsiteY196" fmla="*/ 579928 h 904876"/>
              <a:gd name="connsiteX197" fmla="*/ 1125413 w 1216921"/>
              <a:gd name="connsiteY197" fmla="*/ 652536 h 904876"/>
              <a:gd name="connsiteX198" fmla="*/ 1111692 w 1216921"/>
              <a:gd name="connsiteY198" fmla="*/ 661299 h 904876"/>
              <a:gd name="connsiteX199" fmla="*/ 1034358 w 1216921"/>
              <a:gd name="connsiteY199" fmla="*/ 679451 h 904876"/>
              <a:gd name="connsiteX200" fmla="*/ 1060552 w 1216921"/>
              <a:gd name="connsiteY200" fmla="*/ 650658 h 904876"/>
              <a:gd name="connsiteX201" fmla="*/ 1081133 w 1216921"/>
              <a:gd name="connsiteY201" fmla="*/ 615606 h 904876"/>
              <a:gd name="connsiteX202" fmla="*/ 1085498 w 1216921"/>
              <a:gd name="connsiteY202" fmla="*/ 609973 h 904876"/>
              <a:gd name="connsiteX203" fmla="*/ 1163456 w 1216921"/>
              <a:gd name="connsiteY203" fmla="*/ 572417 h 904876"/>
              <a:gd name="connsiteX204" fmla="*/ 1171408 w 1216921"/>
              <a:gd name="connsiteY204" fmla="*/ 572182 h 904876"/>
              <a:gd name="connsiteX205" fmla="*/ 46933 w 1216921"/>
              <a:gd name="connsiteY205" fmla="*/ 572118 h 904876"/>
              <a:gd name="connsiteX206" fmla="*/ 58053 w 1216921"/>
              <a:gd name="connsiteY206" fmla="*/ 572737 h 904876"/>
              <a:gd name="connsiteX207" fmla="*/ 130331 w 1216921"/>
              <a:gd name="connsiteY207" fmla="*/ 607985 h 904876"/>
              <a:gd name="connsiteX208" fmla="*/ 137744 w 1216921"/>
              <a:gd name="connsiteY208" fmla="*/ 617261 h 904876"/>
              <a:gd name="connsiteX209" fmla="*/ 172956 w 1216921"/>
              <a:gd name="connsiteY209" fmla="*/ 667350 h 904876"/>
              <a:gd name="connsiteX210" fmla="*/ 183458 w 1216921"/>
              <a:gd name="connsiteY210" fmla="*/ 677863 h 904876"/>
              <a:gd name="connsiteX211" fmla="*/ 112416 w 1216921"/>
              <a:gd name="connsiteY211" fmla="*/ 663022 h 904876"/>
              <a:gd name="connsiteX212" fmla="*/ 84616 w 1216921"/>
              <a:gd name="connsiteY212" fmla="*/ 643852 h 904876"/>
              <a:gd name="connsiteX213" fmla="*/ 48169 w 1216921"/>
              <a:gd name="connsiteY213" fmla="*/ 582631 h 904876"/>
              <a:gd name="connsiteX214" fmla="*/ 46933 w 1216921"/>
              <a:gd name="connsiteY214" fmla="*/ 572118 h 904876"/>
              <a:gd name="connsiteX215" fmla="*/ 1040676 w 1216921"/>
              <a:gd name="connsiteY215" fmla="*/ 521453 h 904876"/>
              <a:gd name="connsiteX216" fmla="*/ 1046619 w 1216921"/>
              <a:gd name="connsiteY216" fmla="*/ 527226 h 904876"/>
              <a:gd name="connsiteX217" fmla="*/ 1065513 w 1216921"/>
              <a:gd name="connsiteY217" fmla="*/ 575906 h 904876"/>
              <a:gd name="connsiteX218" fmla="*/ 1025287 w 1216921"/>
              <a:gd name="connsiteY218" fmla="*/ 678881 h 904876"/>
              <a:gd name="connsiteX219" fmla="*/ 1017363 w 1216921"/>
              <a:gd name="connsiteY219" fmla="*/ 682626 h 904876"/>
              <a:gd name="connsiteX220" fmla="*/ 1013097 w 1216921"/>
              <a:gd name="connsiteY220" fmla="*/ 635819 h 904876"/>
              <a:gd name="connsiteX221" fmla="*/ 1006393 w 1216921"/>
              <a:gd name="connsiteY221" fmla="*/ 598373 h 904876"/>
              <a:gd name="connsiteX222" fmla="*/ 1007002 w 1216921"/>
              <a:gd name="connsiteY222" fmla="*/ 590884 h 904876"/>
              <a:gd name="connsiteX223" fmla="*/ 1035648 w 1216921"/>
              <a:gd name="connsiteY223" fmla="*/ 527850 h 904876"/>
              <a:gd name="connsiteX224" fmla="*/ 1040676 w 1216921"/>
              <a:gd name="connsiteY224" fmla="*/ 521453 h 904876"/>
              <a:gd name="connsiteX225" fmla="*/ 177461 w 1216921"/>
              <a:gd name="connsiteY225" fmla="*/ 520700 h 904876"/>
              <a:gd name="connsiteX226" fmla="*/ 181782 w 1216921"/>
              <a:gd name="connsiteY226" fmla="*/ 526915 h 904876"/>
              <a:gd name="connsiteX227" fmla="*/ 210798 w 1216921"/>
              <a:gd name="connsiteY227" fmla="*/ 590926 h 904876"/>
              <a:gd name="connsiteX228" fmla="*/ 211416 w 1216921"/>
              <a:gd name="connsiteY228" fmla="*/ 596519 h 904876"/>
              <a:gd name="connsiteX229" fmla="*/ 200921 w 1216921"/>
              <a:gd name="connsiteY229" fmla="*/ 673580 h 904876"/>
              <a:gd name="connsiteX230" fmla="*/ 200303 w 1216921"/>
              <a:gd name="connsiteY230" fmla="*/ 681038 h 904876"/>
              <a:gd name="connsiteX231" fmla="*/ 148445 w 1216921"/>
              <a:gd name="connsiteY231" fmla="*/ 606462 h 904876"/>
              <a:gd name="connsiteX232" fmla="*/ 177461 w 1216921"/>
              <a:gd name="connsiteY232" fmla="*/ 520700 h 904876"/>
              <a:gd name="connsiteX233" fmla="*/ 1205189 w 1216921"/>
              <a:gd name="connsiteY233" fmla="*/ 457200 h 904876"/>
              <a:gd name="connsiteX234" fmla="*/ 1205808 w 1216921"/>
              <a:gd name="connsiteY234" fmla="*/ 467154 h 904876"/>
              <a:gd name="connsiteX235" fmla="*/ 1190945 w 1216921"/>
              <a:gd name="connsiteY235" fmla="*/ 528745 h 904876"/>
              <a:gd name="connsiteX236" fmla="*/ 1167411 w 1216921"/>
              <a:gd name="connsiteY236" fmla="*/ 556741 h 904876"/>
              <a:gd name="connsiteX237" fmla="*/ 1103004 w 1216921"/>
              <a:gd name="connsiteY237" fmla="*/ 592202 h 904876"/>
              <a:gd name="connsiteX238" fmla="*/ 1093095 w 1216921"/>
              <a:gd name="connsiteY238" fmla="*/ 595313 h 904876"/>
              <a:gd name="connsiteX239" fmla="*/ 1122822 w 1216921"/>
              <a:gd name="connsiteY239" fmla="*/ 531856 h 904876"/>
              <a:gd name="connsiteX240" fmla="*/ 1123441 w 1216921"/>
              <a:gd name="connsiteY240" fmla="*/ 530611 h 904876"/>
              <a:gd name="connsiteX241" fmla="*/ 1140162 w 1216921"/>
              <a:gd name="connsiteY241" fmla="*/ 501993 h 904876"/>
              <a:gd name="connsiteX242" fmla="*/ 1195280 w 1216921"/>
              <a:gd name="connsiteY242" fmla="*/ 460933 h 904876"/>
              <a:gd name="connsiteX243" fmla="*/ 1205189 w 1216921"/>
              <a:gd name="connsiteY243" fmla="*/ 457200 h 904876"/>
              <a:gd name="connsiteX244" fmla="*/ 16632 w 1216921"/>
              <a:gd name="connsiteY244" fmla="*/ 457137 h 904876"/>
              <a:gd name="connsiteX245" fmla="*/ 55767 w 1216921"/>
              <a:gd name="connsiteY245" fmla="*/ 483901 h 904876"/>
              <a:gd name="connsiteX246" fmla="*/ 88069 w 1216921"/>
              <a:gd name="connsiteY246" fmla="*/ 511287 h 904876"/>
              <a:gd name="connsiteX247" fmla="*/ 91797 w 1216921"/>
              <a:gd name="connsiteY247" fmla="*/ 516889 h 904876"/>
              <a:gd name="connsiteX248" fmla="*/ 124099 w 1216921"/>
              <a:gd name="connsiteY248" fmla="*/ 592823 h 904876"/>
              <a:gd name="connsiteX249" fmla="*/ 124720 w 1216921"/>
              <a:gd name="connsiteY249" fmla="*/ 595313 h 904876"/>
              <a:gd name="connsiteX250" fmla="*/ 110433 w 1216921"/>
              <a:gd name="connsiteY250" fmla="*/ 589711 h 904876"/>
              <a:gd name="connsiteX251" fmla="*/ 44586 w 1216921"/>
              <a:gd name="connsiteY251" fmla="*/ 552366 h 904876"/>
              <a:gd name="connsiteX252" fmla="*/ 23465 w 1216921"/>
              <a:gd name="connsiteY252" fmla="*/ 523113 h 904876"/>
              <a:gd name="connsiteX253" fmla="*/ 10420 w 1216921"/>
              <a:gd name="connsiteY253" fmla="*/ 460872 h 904876"/>
              <a:gd name="connsiteX254" fmla="*/ 16632 w 1216921"/>
              <a:gd name="connsiteY254" fmla="*/ 457137 h 904876"/>
              <a:gd name="connsiteX255" fmla="*/ 1066223 w 1216921"/>
              <a:gd name="connsiteY255" fmla="*/ 433388 h 904876"/>
              <a:gd name="connsiteX256" fmla="*/ 1070527 w 1216921"/>
              <a:gd name="connsiteY256" fmla="*/ 435861 h 904876"/>
              <a:gd name="connsiteX257" fmla="*/ 1112961 w 1216921"/>
              <a:gd name="connsiteY257" fmla="*/ 507590 h 904876"/>
              <a:gd name="connsiteX258" fmla="*/ 1081597 w 1216921"/>
              <a:gd name="connsiteY258" fmla="*/ 595396 h 904876"/>
              <a:gd name="connsiteX259" fmla="*/ 1076677 w 1216921"/>
              <a:gd name="connsiteY259" fmla="*/ 598488 h 904876"/>
              <a:gd name="connsiteX260" fmla="*/ 1061918 w 1216921"/>
              <a:gd name="connsiteY260" fmla="*/ 539745 h 904876"/>
              <a:gd name="connsiteX261" fmla="*/ 1055153 w 1216921"/>
              <a:gd name="connsiteY261" fmla="*/ 526141 h 904876"/>
              <a:gd name="connsiteX262" fmla="*/ 1051463 w 1216921"/>
              <a:gd name="connsiteY262" fmla="*/ 506972 h 904876"/>
              <a:gd name="connsiteX263" fmla="*/ 1062533 w 1216921"/>
              <a:gd name="connsiteY263" fmla="*/ 442663 h 904876"/>
              <a:gd name="connsiteX264" fmla="*/ 1066223 w 1216921"/>
              <a:gd name="connsiteY264" fmla="*/ 433388 h 904876"/>
              <a:gd name="connsiteX265" fmla="*/ 150758 w 1216921"/>
              <a:gd name="connsiteY265" fmla="*/ 430213 h 904876"/>
              <a:gd name="connsiteX266" fmla="*/ 154497 w 1216921"/>
              <a:gd name="connsiteY266" fmla="*/ 439562 h 904876"/>
              <a:gd name="connsiteX267" fmla="*/ 166960 w 1216921"/>
              <a:gd name="connsiteY267" fmla="*/ 508741 h 904876"/>
              <a:gd name="connsiteX268" fmla="*/ 163221 w 1216921"/>
              <a:gd name="connsiteY268" fmla="*/ 523076 h 904876"/>
              <a:gd name="connsiteX269" fmla="*/ 144527 w 1216921"/>
              <a:gd name="connsiteY269" fmla="*/ 584154 h 904876"/>
              <a:gd name="connsiteX270" fmla="*/ 142035 w 1216921"/>
              <a:gd name="connsiteY270" fmla="*/ 597865 h 904876"/>
              <a:gd name="connsiteX271" fmla="*/ 140165 w 1216921"/>
              <a:gd name="connsiteY271" fmla="*/ 598488 h 904876"/>
              <a:gd name="connsiteX272" fmla="*/ 102777 w 1216921"/>
              <a:gd name="connsiteY272" fmla="*/ 526192 h 904876"/>
              <a:gd name="connsiteX273" fmla="*/ 150758 w 1216921"/>
              <a:gd name="connsiteY273" fmla="*/ 430213 h 904876"/>
              <a:gd name="connsiteX274" fmla="*/ 1069062 w 1216921"/>
              <a:gd name="connsiteY274" fmla="*/ 344733 h 904876"/>
              <a:gd name="connsiteX275" fmla="*/ 1079916 w 1216921"/>
              <a:gd name="connsiteY275" fmla="*/ 348774 h 904876"/>
              <a:gd name="connsiteX276" fmla="*/ 1124873 w 1216921"/>
              <a:gd name="connsiteY276" fmla="*/ 389811 h 904876"/>
              <a:gd name="connsiteX277" fmla="*/ 1134726 w 1216921"/>
              <a:gd name="connsiteY277" fmla="*/ 425874 h 904876"/>
              <a:gd name="connsiteX278" fmla="*/ 1135958 w 1216921"/>
              <a:gd name="connsiteY278" fmla="*/ 425874 h 904876"/>
              <a:gd name="connsiteX279" fmla="*/ 1128568 w 1216921"/>
              <a:gd name="connsiteY279" fmla="*/ 477481 h 904876"/>
              <a:gd name="connsiteX280" fmla="*/ 1124873 w 1216921"/>
              <a:gd name="connsiteY280" fmla="*/ 486186 h 904876"/>
              <a:gd name="connsiteX281" fmla="*/ 1116867 w 1216921"/>
              <a:gd name="connsiteY281" fmla="*/ 486186 h 904876"/>
              <a:gd name="connsiteX282" fmla="*/ 1087306 w 1216921"/>
              <a:gd name="connsiteY282" fmla="*/ 442040 h 904876"/>
              <a:gd name="connsiteX283" fmla="*/ 1073758 w 1216921"/>
              <a:gd name="connsiteY283" fmla="*/ 425874 h 904876"/>
              <a:gd name="connsiteX284" fmla="*/ 1066368 w 1216921"/>
              <a:gd name="connsiteY284" fmla="*/ 405355 h 904876"/>
              <a:gd name="connsiteX285" fmla="*/ 1064520 w 1216921"/>
              <a:gd name="connsiteY285" fmla="*/ 356236 h 904876"/>
              <a:gd name="connsiteX286" fmla="*/ 1065136 w 1216921"/>
              <a:gd name="connsiteY286" fmla="*/ 355614 h 904876"/>
              <a:gd name="connsiteX287" fmla="*/ 1069062 w 1216921"/>
              <a:gd name="connsiteY287" fmla="*/ 344733 h 904876"/>
              <a:gd name="connsiteX288" fmla="*/ 147522 w 1216921"/>
              <a:gd name="connsiteY288" fmla="*/ 343889 h 904876"/>
              <a:gd name="connsiteX289" fmla="*/ 151448 w 1216921"/>
              <a:gd name="connsiteY289" fmla="*/ 352552 h 904876"/>
              <a:gd name="connsiteX290" fmla="*/ 153296 w 1216921"/>
              <a:gd name="connsiteY290" fmla="*/ 378775 h 904876"/>
              <a:gd name="connsiteX291" fmla="*/ 148369 w 1216921"/>
              <a:gd name="connsiteY291" fmla="*/ 413740 h 904876"/>
              <a:gd name="connsiteX292" fmla="*/ 140363 w 1216921"/>
              <a:gd name="connsiteY292" fmla="*/ 428101 h 904876"/>
              <a:gd name="connsiteX293" fmla="*/ 115729 w 1216921"/>
              <a:gd name="connsiteY293" fmla="*/ 460568 h 904876"/>
              <a:gd name="connsiteX294" fmla="*/ 100333 w 1216921"/>
              <a:gd name="connsiteY294" fmla="*/ 484294 h 904876"/>
              <a:gd name="connsiteX295" fmla="*/ 90480 w 1216921"/>
              <a:gd name="connsiteY295" fmla="*/ 483670 h 904876"/>
              <a:gd name="connsiteX296" fmla="*/ 83706 w 1216921"/>
              <a:gd name="connsiteY296" fmla="*/ 453076 h 904876"/>
              <a:gd name="connsiteX297" fmla="*/ 82474 w 1216921"/>
              <a:gd name="connsiteY297" fmla="*/ 414989 h 904876"/>
              <a:gd name="connsiteX298" fmla="*/ 89248 w 1216921"/>
              <a:gd name="connsiteY298" fmla="*/ 392512 h 904876"/>
              <a:gd name="connsiteX299" fmla="*/ 138516 w 1216921"/>
              <a:gd name="connsiteY299" fmla="*/ 346932 h 904876"/>
              <a:gd name="connsiteX300" fmla="*/ 147522 w 1216921"/>
              <a:gd name="connsiteY300" fmla="*/ 343889 h 904876"/>
              <a:gd name="connsiteX301" fmla="*/ 1212628 w 1216921"/>
              <a:gd name="connsiteY301" fmla="*/ 331788 h 904876"/>
              <a:gd name="connsiteX302" fmla="*/ 1216921 w 1216921"/>
              <a:gd name="connsiteY302" fmla="*/ 358967 h 904876"/>
              <a:gd name="connsiteX303" fmla="*/ 1216921 w 1216921"/>
              <a:gd name="connsiteY303" fmla="*/ 395412 h 904876"/>
              <a:gd name="connsiteX304" fmla="*/ 1213241 w 1216921"/>
              <a:gd name="connsiteY304" fmla="*/ 417031 h 904876"/>
              <a:gd name="connsiteX305" fmla="*/ 1198520 w 1216921"/>
              <a:gd name="connsiteY305" fmla="*/ 445446 h 904876"/>
              <a:gd name="connsiteX306" fmla="*/ 1138411 w 1216921"/>
              <a:gd name="connsiteY306" fmla="*/ 489920 h 904876"/>
              <a:gd name="connsiteX307" fmla="*/ 1135958 w 1216921"/>
              <a:gd name="connsiteY307" fmla="*/ 490538 h 904876"/>
              <a:gd name="connsiteX308" fmla="*/ 1137185 w 1216921"/>
              <a:gd name="connsiteY308" fmla="*/ 470772 h 904876"/>
              <a:gd name="connsiteX309" fmla="*/ 1146385 w 1216921"/>
              <a:gd name="connsiteY309" fmla="*/ 415178 h 904876"/>
              <a:gd name="connsiteX310" fmla="*/ 1150679 w 1216921"/>
              <a:gd name="connsiteY310" fmla="*/ 404059 h 904876"/>
              <a:gd name="connsiteX311" fmla="*/ 1206494 w 1216921"/>
              <a:gd name="connsiteY311" fmla="*/ 336730 h 904876"/>
              <a:gd name="connsiteX312" fmla="*/ 1212628 w 1216921"/>
              <a:gd name="connsiteY312" fmla="*/ 331788 h 904876"/>
              <a:gd name="connsiteX313" fmla="*/ 4894 w 1216921"/>
              <a:gd name="connsiteY313" fmla="*/ 331788 h 904876"/>
              <a:gd name="connsiteX314" fmla="*/ 11101 w 1216921"/>
              <a:gd name="connsiteY314" fmla="*/ 336719 h 904876"/>
              <a:gd name="connsiteX315" fmla="*/ 66341 w 1216921"/>
              <a:gd name="connsiteY315" fmla="*/ 402665 h 904876"/>
              <a:gd name="connsiteX316" fmla="*/ 73789 w 1216921"/>
              <a:gd name="connsiteY316" fmla="*/ 426702 h 904876"/>
              <a:gd name="connsiteX317" fmla="*/ 81237 w 1216921"/>
              <a:gd name="connsiteY317" fmla="*/ 478474 h 904876"/>
              <a:gd name="connsiteX318" fmla="*/ 81237 w 1216921"/>
              <a:gd name="connsiteY318" fmla="*/ 488951 h 904876"/>
              <a:gd name="connsiteX319" fmla="*/ 80617 w 1216921"/>
              <a:gd name="connsiteY319" fmla="*/ 488951 h 904876"/>
              <a:gd name="connsiteX320" fmla="*/ 12963 w 1216921"/>
              <a:gd name="connsiteY320" fmla="*/ 438412 h 904876"/>
              <a:gd name="connsiteX321" fmla="*/ 1791 w 1216921"/>
              <a:gd name="connsiteY321" fmla="*/ 405131 h 904876"/>
              <a:gd name="connsiteX322" fmla="*/ 2411 w 1216921"/>
              <a:gd name="connsiteY322" fmla="*/ 341033 h 904876"/>
              <a:gd name="connsiteX323" fmla="*/ 4894 w 1216921"/>
              <a:gd name="connsiteY323" fmla="*/ 331788 h 904876"/>
              <a:gd name="connsiteX324" fmla="*/ 1055266 w 1216921"/>
              <a:gd name="connsiteY324" fmla="*/ 260314 h 904876"/>
              <a:gd name="connsiteX325" fmla="*/ 1062077 w 1216921"/>
              <a:gd name="connsiteY325" fmla="*/ 261244 h 904876"/>
              <a:gd name="connsiteX326" fmla="*/ 1125240 w 1216921"/>
              <a:gd name="connsiteY326" fmla="*/ 299078 h 904876"/>
              <a:gd name="connsiteX327" fmla="*/ 1140102 w 1216921"/>
              <a:gd name="connsiteY327" fmla="*/ 330090 h 904876"/>
              <a:gd name="connsiteX328" fmla="*/ 1140721 w 1216921"/>
              <a:gd name="connsiteY328" fmla="*/ 381569 h 904876"/>
              <a:gd name="connsiteX329" fmla="*/ 1138244 w 1216921"/>
              <a:gd name="connsiteY329" fmla="*/ 392113 h 904876"/>
              <a:gd name="connsiteX330" fmla="*/ 1117190 w 1216921"/>
              <a:gd name="connsiteY330" fmla="*/ 372266 h 904876"/>
              <a:gd name="connsiteX331" fmla="*/ 1075701 w 1216921"/>
              <a:gd name="connsiteY331" fmla="*/ 332571 h 904876"/>
              <a:gd name="connsiteX332" fmla="*/ 1071985 w 1216921"/>
              <a:gd name="connsiteY332" fmla="*/ 327609 h 904876"/>
              <a:gd name="connsiteX333" fmla="*/ 1054027 w 1216921"/>
              <a:gd name="connsiteY333" fmla="*/ 266826 h 904876"/>
              <a:gd name="connsiteX334" fmla="*/ 1055266 w 1216921"/>
              <a:gd name="connsiteY334" fmla="*/ 260314 h 904876"/>
              <a:gd name="connsiteX335" fmla="*/ 162705 w 1216921"/>
              <a:gd name="connsiteY335" fmla="*/ 260075 h 904876"/>
              <a:gd name="connsiteX336" fmla="*/ 163789 w 1216921"/>
              <a:gd name="connsiteY336" fmla="*/ 265554 h 904876"/>
              <a:gd name="connsiteX337" fmla="*/ 145831 w 1216921"/>
              <a:gd name="connsiteY337" fmla="*/ 327908 h 904876"/>
              <a:gd name="connsiteX338" fmla="*/ 135304 w 1216921"/>
              <a:gd name="connsiteY338" fmla="*/ 337785 h 904876"/>
              <a:gd name="connsiteX339" fmla="*/ 88241 w 1216921"/>
              <a:gd name="connsiteY339" fmla="*/ 385322 h 904876"/>
              <a:gd name="connsiteX340" fmla="*/ 82049 w 1216921"/>
              <a:gd name="connsiteY340" fmla="*/ 392113 h 904876"/>
              <a:gd name="connsiteX341" fmla="*/ 79572 w 1216921"/>
              <a:gd name="connsiteY341" fmla="*/ 391496 h 904876"/>
              <a:gd name="connsiteX342" fmla="*/ 77095 w 1216921"/>
              <a:gd name="connsiteY342" fmla="*/ 380383 h 904876"/>
              <a:gd name="connsiteX343" fmla="*/ 78953 w 1216921"/>
              <a:gd name="connsiteY343" fmla="*/ 322969 h 904876"/>
              <a:gd name="connsiteX344" fmla="*/ 89480 w 1216921"/>
              <a:gd name="connsiteY344" fmla="*/ 303213 h 904876"/>
              <a:gd name="connsiteX345" fmla="*/ 156977 w 1216921"/>
              <a:gd name="connsiteY345" fmla="*/ 260615 h 904876"/>
              <a:gd name="connsiteX346" fmla="*/ 162705 w 1216921"/>
              <a:gd name="connsiteY346" fmla="*/ 260075 h 904876"/>
              <a:gd name="connsiteX347" fmla="*/ 1187878 w 1216921"/>
              <a:gd name="connsiteY347" fmla="*/ 222250 h 904876"/>
              <a:gd name="connsiteX348" fmla="*/ 1190351 w 1216921"/>
              <a:gd name="connsiteY348" fmla="*/ 222868 h 904876"/>
              <a:gd name="connsiteX349" fmla="*/ 1195915 w 1216921"/>
              <a:gd name="connsiteY349" fmla="*/ 243274 h 904876"/>
              <a:gd name="connsiteX350" fmla="*/ 1204571 w 1216921"/>
              <a:gd name="connsiteY350" fmla="*/ 305109 h 904876"/>
              <a:gd name="connsiteX351" fmla="*/ 1197152 w 1216921"/>
              <a:gd name="connsiteY351" fmla="*/ 332317 h 904876"/>
              <a:gd name="connsiteX352" fmla="*/ 1156344 w 1216921"/>
              <a:gd name="connsiteY352" fmla="*/ 381785 h 904876"/>
              <a:gd name="connsiteX353" fmla="*/ 1147070 w 1216921"/>
              <a:gd name="connsiteY353" fmla="*/ 387350 h 904876"/>
              <a:gd name="connsiteX354" fmla="*/ 1150162 w 1216921"/>
              <a:gd name="connsiteY354" fmla="*/ 358288 h 904876"/>
              <a:gd name="connsiteX355" fmla="*/ 1148925 w 1216921"/>
              <a:gd name="connsiteY355" fmla="*/ 310056 h 904876"/>
              <a:gd name="connsiteX356" fmla="*/ 1149543 w 1216921"/>
              <a:gd name="connsiteY356" fmla="*/ 303254 h 904876"/>
              <a:gd name="connsiteX357" fmla="*/ 1181076 w 1216921"/>
              <a:gd name="connsiteY357" fmla="*/ 231525 h 904876"/>
              <a:gd name="connsiteX358" fmla="*/ 1187878 w 1216921"/>
              <a:gd name="connsiteY358" fmla="*/ 222250 h 904876"/>
              <a:gd name="connsiteX359" fmla="*/ 29077 w 1216921"/>
              <a:gd name="connsiteY359" fmla="*/ 220663 h 904876"/>
              <a:gd name="connsiteX360" fmla="*/ 35296 w 1216921"/>
              <a:gd name="connsiteY360" fmla="*/ 228099 h 904876"/>
              <a:gd name="connsiteX361" fmla="*/ 68257 w 1216921"/>
              <a:gd name="connsiteY361" fmla="*/ 302458 h 904876"/>
              <a:gd name="connsiteX362" fmla="*/ 68879 w 1216921"/>
              <a:gd name="connsiteY362" fmla="*/ 308655 h 904876"/>
              <a:gd name="connsiteX363" fmla="*/ 68257 w 1216921"/>
              <a:gd name="connsiteY363" fmla="*/ 368142 h 904876"/>
              <a:gd name="connsiteX364" fmla="*/ 70745 w 1216921"/>
              <a:gd name="connsiteY364" fmla="*/ 387351 h 904876"/>
              <a:gd name="connsiteX365" fmla="*/ 62660 w 1216921"/>
              <a:gd name="connsiteY365" fmla="*/ 381774 h 904876"/>
              <a:gd name="connsiteX366" fmla="*/ 17261 w 1216921"/>
              <a:gd name="connsiteY366" fmla="*/ 326625 h 904876"/>
              <a:gd name="connsiteX367" fmla="*/ 12908 w 1216921"/>
              <a:gd name="connsiteY367" fmla="*/ 292543 h 904876"/>
              <a:gd name="connsiteX368" fmla="*/ 23480 w 1216921"/>
              <a:gd name="connsiteY368" fmla="*/ 231817 h 904876"/>
              <a:gd name="connsiteX369" fmla="*/ 27212 w 1216921"/>
              <a:gd name="connsiteY369" fmla="*/ 221283 h 904876"/>
              <a:gd name="connsiteX370" fmla="*/ 29077 w 1216921"/>
              <a:gd name="connsiteY370" fmla="*/ 220663 h 904876"/>
              <a:gd name="connsiteX371" fmla="*/ 1018483 w 1216921"/>
              <a:gd name="connsiteY371" fmla="*/ 176213 h 904876"/>
              <a:gd name="connsiteX372" fmla="*/ 1038887 w 1216921"/>
              <a:gd name="connsiteY372" fmla="*/ 178681 h 904876"/>
              <a:gd name="connsiteX373" fmla="*/ 1082167 w 1216921"/>
              <a:gd name="connsiteY373" fmla="*/ 192253 h 904876"/>
              <a:gd name="connsiteX374" fmla="*/ 1122974 w 1216921"/>
              <a:gd name="connsiteY374" fmla="*/ 234819 h 904876"/>
              <a:gd name="connsiteX375" fmla="*/ 1134103 w 1216921"/>
              <a:gd name="connsiteY375" fmla="*/ 295276 h 904876"/>
              <a:gd name="connsiteX376" fmla="*/ 1129775 w 1216921"/>
              <a:gd name="connsiteY376" fmla="*/ 292808 h 904876"/>
              <a:gd name="connsiteX377" fmla="*/ 1061763 w 1216921"/>
              <a:gd name="connsiteY377" fmla="*/ 246540 h 904876"/>
              <a:gd name="connsiteX378" fmla="*/ 1054962 w 1216921"/>
              <a:gd name="connsiteY378" fmla="*/ 240371 h 904876"/>
              <a:gd name="connsiteX379" fmla="*/ 1022193 w 1216921"/>
              <a:gd name="connsiteY379" fmla="*/ 187934 h 904876"/>
              <a:gd name="connsiteX380" fmla="*/ 1018483 w 1216921"/>
              <a:gd name="connsiteY380" fmla="*/ 176213 h 904876"/>
              <a:gd name="connsiteX381" fmla="*/ 191853 w 1216921"/>
              <a:gd name="connsiteY381" fmla="*/ 175250 h 904876"/>
              <a:gd name="connsiteX382" fmla="*/ 196840 w 1216921"/>
              <a:gd name="connsiteY382" fmla="*/ 182127 h 904876"/>
              <a:gd name="connsiteX383" fmla="*/ 158814 w 1216921"/>
              <a:gd name="connsiteY383" fmla="*/ 242764 h 904876"/>
              <a:gd name="connsiteX384" fmla="*/ 147594 w 1216921"/>
              <a:gd name="connsiteY384" fmla="*/ 250891 h 904876"/>
              <a:gd name="connsiteX385" fmla="*/ 88374 w 1216921"/>
              <a:gd name="connsiteY385" fmla="*/ 291524 h 904876"/>
              <a:gd name="connsiteX386" fmla="*/ 82140 w 1216921"/>
              <a:gd name="connsiteY386" fmla="*/ 295275 h 904876"/>
              <a:gd name="connsiteX387" fmla="*/ 90867 w 1216921"/>
              <a:gd name="connsiteY387" fmla="*/ 240889 h 904876"/>
              <a:gd name="connsiteX388" fmla="*/ 145100 w 1216921"/>
              <a:gd name="connsiteY388" fmla="*/ 185877 h 904876"/>
              <a:gd name="connsiteX389" fmla="*/ 191853 w 1216921"/>
              <a:gd name="connsiteY389" fmla="*/ 175250 h 904876"/>
              <a:gd name="connsiteX390" fmla="*/ 1144104 w 1216921"/>
              <a:gd name="connsiteY390" fmla="*/ 112345 h 904876"/>
              <a:gd name="connsiteX391" fmla="*/ 1151800 w 1216921"/>
              <a:gd name="connsiteY391" fmla="*/ 120140 h 904876"/>
              <a:gd name="connsiteX392" fmla="*/ 1179164 w 1216921"/>
              <a:gd name="connsiteY392" fmla="*/ 199345 h 904876"/>
              <a:gd name="connsiteX393" fmla="*/ 1166726 w 1216921"/>
              <a:gd name="connsiteY393" fmla="*/ 251733 h 904876"/>
              <a:gd name="connsiteX394" fmla="*/ 1154910 w 1216921"/>
              <a:gd name="connsiteY394" fmla="*/ 275432 h 904876"/>
              <a:gd name="connsiteX395" fmla="*/ 1148069 w 1216921"/>
              <a:gd name="connsiteY395" fmla="*/ 284163 h 904876"/>
              <a:gd name="connsiteX396" fmla="*/ 1135631 w 1216921"/>
              <a:gd name="connsiteY396" fmla="*/ 238012 h 904876"/>
              <a:gd name="connsiteX397" fmla="*/ 1121949 w 1216921"/>
              <a:gd name="connsiteY397" fmla="*/ 199969 h 904876"/>
              <a:gd name="connsiteX398" fmla="*/ 1121327 w 1216921"/>
              <a:gd name="connsiteY398" fmla="*/ 176893 h 904876"/>
              <a:gd name="connsiteX399" fmla="*/ 1136875 w 1216921"/>
              <a:gd name="connsiteY399" fmla="*/ 121388 h 904876"/>
              <a:gd name="connsiteX400" fmla="*/ 1144104 w 1216921"/>
              <a:gd name="connsiteY400" fmla="*/ 112345 h 904876"/>
              <a:gd name="connsiteX401" fmla="*/ 74677 w 1216921"/>
              <a:gd name="connsiteY401" fmla="*/ 111476 h 904876"/>
              <a:gd name="connsiteX402" fmla="*/ 80041 w 1216921"/>
              <a:gd name="connsiteY402" fmla="*/ 116981 h 904876"/>
              <a:gd name="connsiteX403" fmla="*/ 97454 w 1216921"/>
              <a:gd name="connsiteY403" fmla="*/ 173419 h 904876"/>
              <a:gd name="connsiteX404" fmla="*/ 93101 w 1216921"/>
              <a:gd name="connsiteY404" fmla="*/ 207531 h 904876"/>
              <a:gd name="connsiteX405" fmla="*/ 72578 w 1216921"/>
              <a:gd name="connsiteY405" fmla="*/ 276374 h 904876"/>
              <a:gd name="connsiteX406" fmla="*/ 71334 w 1216921"/>
              <a:gd name="connsiteY406" fmla="*/ 280715 h 904876"/>
              <a:gd name="connsiteX407" fmla="*/ 68225 w 1216921"/>
              <a:gd name="connsiteY407" fmla="*/ 282576 h 904876"/>
              <a:gd name="connsiteX408" fmla="*/ 64493 w 1216921"/>
              <a:gd name="connsiteY408" fmla="*/ 276374 h 904876"/>
              <a:gd name="connsiteX409" fmla="*/ 39617 w 1216921"/>
              <a:gd name="connsiteY409" fmla="*/ 197608 h 904876"/>
              <a:gd name="connsiteX410" fmla="*/ 68847 w 1216921"/>
              <a:gd name="connsiteY410" fmla="*/ 115740 h 904876"/>
              <a:gd name="connsiteX411" fmla="*/ 74677 w 1216921"/>
              <a:gd name="connsiteY411" fmla="*/ 111476 h 904876"/>
              <a:gd name="connsiteX412" fmla="*/ 1004323 w 1216921"/>
              <a:gd name="connsiteY412" fmla="*/ 101701 h 904876"/>
              <a:gd name="connsiteX413" fmla="*/ 1033918 w 1216921"/>
              <a:gd name="connsiteY413" fmla="*/ 106151 h 904876"/>
              <a:gd name="connsiteX414" fmla="*/ 1049949 w 1216921"/>
              <a:gd name="connsiteY414" fmla="*/ 114131 h 904876"/>
              <a:gd name="connsiteX415" fmla="*/ 1098659 w 1216921"/>
              <a:gd name="connsiteY415" fmla="*/ 173673 h 904876"/>
              <a:gd name="connsiteX416" fmla="*/ 1104208 w 1216921"/>
              <a:gd name="connsiteY416" fmla="*/ 191474 h 904876"/>
              <a:gd name="connsiteX417" fmla="*/ 1101742 w 1216921"/>
              <a:gd name="connsiteY417" fmla="*/ 192088 h 904876"/>
              <a:gd name="connsiteX418" fmla="*/ 1066597 w 1216921"/>
              <a:gd name="connsiteY418" fmla="*/ 174901 h 904876"/>
              <a:gd name="connsiteX419" fmla="*/ 1026520 w 1216921"/>
              <a:gd name="connsiteY419" fmla="*/ 165079 h 904876"/>
              <a:gd name="connsiteX420" fmla="*/ 1013571 w 1216921"/>
              <a:gd name="connsiteY420" fmla="*/ 160783 h 904876"/>
              <a:gd name="connsiteX421" fmla="*/ 971644 w 1216921"/>
              <a:gd name="connsiteY421" fmla="*/ 114745 h 904876"/>
              <a:gd name="connsiteX422" fmla="*/ 974727 w 1216921"/>
              <a:gd name="connsiteY422" fmla="*/ 105538 h 904876"/>
              <a:gd name="connsiteX423" fmla="*/ 1004323 w 1216921"/>
              <a:gd name="connsiteY423" fmla="*/ 101701 h 904876"/>
              <a:gd name="connsiteX424" fmla="*/ 222612 w 1216921"/>
              <a:gd name="connsiteY424" fmla="*/ 101262 h 904876"/>
              <a:gd name="connsiteX425" fmla="*/ 244908 w 1216921"/>
              <a:gd name="connsiteY425" fmla="*/ 105008 h 904876"/>
              <a:gd name="connsiteX426" fmla="*/ 247386 w 1216921"/>
              <a:gd name="connsiteY426" fmla="*/ 113126 h 904876"/>
              <a:gd name="connsiteX427" fmla="*/ 222612 w 1216921"/>
              <a:gd name="connsiteY427" fmla="*/ 142474 h 904876"/>
              <a:gd name="connsiteX428" fmla="*/ 213941 w 1216921"/>
              <a:gd name="connsiteY428" fmla="*/ 151840 h 904876"/>
              <a:gd name="connsiteX429" fmla="*/ 182355 w 1216921"/>
              <a:gd name="connsiteY429" fmla="*/ 166202 h 904876"/>
              <a:gd name="connsiteX430" fmla="*/ 152626 w 1216921"/>
              <a:gd name="connsiteY430" fmla="*/ 174943 h 904876"/>
              <a:gd name="connsiteX431" fmla="*/ 113608 w 1216921"/>
              <a:gd name="connsiteY431" fmla="*/ 193676 h 904876"/>
              <a:gd name="connsiteX432" fmla="*/ 116705 w 1216921"/>
              <a:gd name="connsiteY432" fmla="*/ 179314 h 904876"/>
              <a:gd name="connsiteX433" fmla="*/ 172445 w 1216921"/>
              <a:gd name="connsiteY433" fmla="*/ 110004 h 904876"/>
              <a:gd name="connsiteX434" fmla="*/ 222612 w 1216921"/>
              <a:gd name="connsiteY434" fmla="*/ 101262 h 904876"/>
              <a:gd name="connsiteX435" fmla="*/ 1069124 w 1216921"/>
              <a:gd name="connsiteY435" fmla="*/ 11113 h 904876"/>
              <a:gd name="connsiteX436" fmla="*/ 1075935 w 1216921"/>
              <a:gd name="connsiteY436" fmla="*/ 16089 h 904876"/>
              <a:gd name="connsiteX437" fmla="*/ 1116178 w 1216921"/>
              <a:gd name="connsiteY437" fmla="*/ 63980 h 904876"/>
              <a:gd name="connsiteX438" fmla="*/ 1124227 w 1216921"/>
              <a:gd name="connsiteY438" fmla="*/ 95079 h 904876"/>
              <a:gd name="connsiteX439" fmla="*/ 1117417 w 1216921"/>
              <a:gd name="connsiteY439" fmla="*/ 164118 h 904876"/>
              <a:gd name="connsiteX440" fmla="*/ 1111844 w 1216921"/>
              <a:gd name="connsiteY440" fmla="*/ 177801 h 904876"/>
              <a:gd name="connsiteX441" fmla="*/ 1109368 w 1216921"/>
              <a:gd name="connsiteY441" fmla="*/ 177801 h 904876"/>
              <a:gd name="connsiteX442" fmla="*/ 1101938 w 1216921"/>
              <a:gd name="connsiteY442" fmla="*/ 165362 h 904876"/>
              <a:gd name="connsiteX443" fmla="*/ 1080269 w 1216921"/>
              <a:gd name="connsiteY443" fmla="*/ 124312 h 904876"/>
              <a:gd name="connsiteX444" fmla="*/ 1070363 w 1216921"/>
              <a:gd name="connsiteY444" fmla="*/ 109384 h 904876"/>
              <a:gd name="connsiteX445" fmla="*/ 1066648 w 1216921"/>
              <a:gd name="connsiteY445" fmla="*/ 98189 h 904876"/>
              <a:gd name="connsiteX446" fmla="*/ 1066029 w 1216921"/>
              <a:gd name="connsiteY446" fmla="*/ 20443 h 904876"/>
              <a:gd name="connsiteX447" fmla="*/ 1069124 w 1216921"/>
              <a:gd name="connsiteY447" fmla="*/ 11113 h 904876"/>
              <a:gd name="connsiteX448" fmla="*/ 149334 w 1216921"/>
              <a:gd name="connsiteY448" fmla="*/ 11113 h 904876"/>
              <a:gd name="connsiteX449" fmla="*/ 152417 w 1216921"/>
              <a:gd name="connsiteY449" fmla="*/ 24098 h 904876"/>
              <a:gd name="connsiteX450" fmla="*/ 151184 w 1216921"/>
              <a:gd name="connsiteY450" fmla="*/ 98301 h 904876"/>
              <a:gd name="connsiteX451" fmla="*/ 145019 w 1216921"/>
              <a:gd name="connsiteY451" fmla="*/ 111286 h 904876"/>
              <a:gd name="connsiteX452" fmla="*/ 132072 w 1216921"/>
              <a:gd name="connsiteY452" fmla="*/ 132928 h 904876"/>
              <a:gd name="connsiteX453" fmla="*/ 114194 w 1216921"/>
              <a:gd name="connsiteY453" fmla="*/ 166938 h 904876"/>
              <a:gd name="connsiteX454" fmla="*/ 108645 w 1216921"/>
              <a:gd name="connsiteY454" fmla="*/ 176213 h 904876"/>
              <a:gd name="connsiteX455" fmla="*/ 105563 w 1216921"/>
              <a:gd name="connsiteY455" fmla="*/ 176213 h 904876"/>
              <a:gd name="connsiteX456" fmla="*/ 99398 w 1216921"/>
              <a:gd name="connsiteY456" fmla="*/ 159518 h 904876"/>
              <a:gd name="connsiteX457" fmla="*/ 94466 w 1216921"/>
              <a:gd name="connsiteY457" fmla="*/ 84697 h 904876"/>
              <a:gd name="connsiteX458" fmla="*/ 101247 w 1216921"/>
              <a:gd name="connsiteY458" fmla="*/ 64910 h 904876"/>
              <a:gd name="connsiteX459" fmla="*/ 141320 w 1216921"/>
              <a:gd name="connsiteY459" fmla="*/ 16678 h 904876"/>
              <a:gd name="connsiteX460" fmla="*/ 149334 w 1216921"/>
              <a:gd name="connsiteY460" fmla="*/ 11113 h 904876"/>
              <a:gd name="connsiteX461" fmla="*/ 970191 w 1216921"/>
              <a:gd name="connsiteY461" fmla="*/ 0 h 904876"/>
              <a:gd name="connsiteX462" fmla="*/ 978204 w 1216921"/>
              <a:gd name="connsiteY462" fmla="*/ 0 h 904876"/>
              <a:gd name="connsiteX463" fmla="*/ 999163 w 1216921"/>
              <a:gd name="connsiteY463" fmla="*/ 3146 h 904876"/>
              <a:gd name="connsiteX464" fmla="*/ 1041696 w 1216921"/>
              <a:gd name="connsiteY464" fmla="*/ 30831 h 904876"/>
              <a:gd name="connsiteX465" fmla="*/ 1052792 w 1216921"/>
              <a:gd name="connsiteY465" fmla="*/ 59774 h 904876"/>
              <a:gd name="connsiteX466" fmla="*/ 1052792 w 1216921"/>
              <a:gd name="connsiteY466" fmla="*/ 103188 h 904876"/>
              <a:gd name="connsiteX467" fmla="*/ 1013957 w 1216921"/>
              <a:gd name="connsiteY467" fmla="*/ 92492 h 904876"/>
              <a:gd name="connsiteX468" fmla="*/ 988683 w 1216921"/>
              <a:gd name="connsiteY468" fmla="*/ 89346 h 904876"/>
              <a:gd name="connsiteX469" fmla="*/ 980053 w 1216921"/>
              <a:gd name="connsiteY469" fmla="*/ 83054 h 904876"/>
              <a:gd name="connsiteX470" fmla="*/ 975122 w 1216921"/>
              <a:gd name="connsiteY470" fmla="*/ 61032 h 904876"/>
              <a:gd name="connsiteX471" fmla="*/ 965259 w 1216921"/>
              <a:gd name="connsiteY471" fmla="*/ 33347 h 904876"/>
              <a:gd name="connsiteX472" fmla="*/ 942451 w 1216921"/>
              <a:gd name="connsiteY472" fmla="*/ 11955 h 904876"/>
              <a:gd name="connsiteX473" fmla="*/ 938136 w 1216921"/>
              <a:gd name="connsiteY473" fmla="*/ 9438 h 904876"/>
              <a:gd name="connsiteX474" fmla="*/ 937520 w 1216921"/>
              <a:gd name="connsiteY474" fmla="*/ 8180 h 904876"/>
              <a:gd name="connsiteX475" fmla="*/ 970191 w 1216921"/>
              <a:gd name="connsiteY475" fmla="*/ 0 h 904876"/>
              <a:gd name="connsiteX476" fmla="*/ 232637 w 1216921"/>
              <a:gd name="connsiteY476" fmla="*/ 0 h 904876"/>
              <a:gd name="connsiteX477" fmla="*/ 256325 w 1216921"/>
              <a:gd name="connsiteY477" fmla="*/ 0 h 904876"/>
              <a:gd name="connsiteX478" fmla="*/ 274403 w 1216921"/>
              <a:gd name="connsiteY478" fmla="*/ 3775 h 904876"/>
              <a:gd name="connsiteX479" fmla="*/ 281883 w 1216921"/>
              <a:gd name="connsiteY479" fmla="*/ 7550 h 904876"/>
              <a:gd name="connsiteX480" fmla="*/ 279390 w 1216921"/>
              <a:gd name="connsiteY480" fmla="*/ 9438 h 904876"/>
              <a:gd name="connsiteX481" fmla="*/ 245728 w 1216921"/>
              <a:gd name="connsiteY481" fmla="*/ 51594 h 904876"/>
              <a:gd name="connsiteX482" fmla="*/ 239494 w 1216921"/>
              <a:gd name="connsiteY482" fmla="*/ 78020 h 904876"/>
              <a:gd name="connsiteX483" fmla="*/ 226403 w 1216921"/>
              <a:gd name="connsiteY483" fmla="*/ 88717 h 904876"/>
              <a:gd name="connsiteX484" fmla="*/ 175911 w 1216921"/>
              <a:gd name="connsiteY484" fmla="*/ 99413 h 904876"/>
              <a:gd name="connsiteX485" fmla="*/ 163443 w 1216921"/>
              <a:gd name="connsiteY485" fmla="*/ 103188 h 904876"/>
              <a:gd name="connsiteX486" fmla="*/ 165937 w 1216921"/>
              <a:gd name="connsiteY486" fmla="*/ 50965 h 904876"/>
              <a:gd name="connsiteX487" fmla="*/ 208326 w 1216921"/>
              <a:gd name="connsiteY487" fmla="*/ 6292 h 904876"/>
              <a:gd name="connsiteX488" fmla="*/ 232637 w 1216921"/>
              <a:gd name="connsiteY488" fmla="*/ 0 h 90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</a:cxnLst>
            <a:rect l="l" t="t" r="r" b="b"/>
            <a:pathLst>
              <a:path w="1216921" h="904876">
                <a:moveTo>
                  <a:pt x="607497" y="830263"/>
                </a:moveTo>
                <a:cubicBezTo>
                  <a:pt x="608114" y="830263"/>
                  <a:pt x="608114" y="830263"/>
                  <a:pt x="608731" y="830263"/>
                </a:cubicBezTo>
                <a:cubicBezTo>
                  <a:pt x="611201" y="837724"/>
                  <a:pt x="614288" y="845186"/>
                  <a:pt x="616140" y="853269"/>
                </a:cubicBezTo>
                <a:cubicBezTo>
                  <a:pt x="617375" y="856999"/>
                  <a:pt x="619227" y="858243"/>
                  <a:pt x="622313" y="857621"/>
                </a:cubicBezTo>
                <a:cubicBezTo>
                  <a:pt x="630339" y="857621"/>
                  <a:pt x="638365" y="857621"/>
                  <a:pt x="647008" y="858865"/>
                </a:cubicBezTo>
                <a:cubicBezTo>
                  <a:pt x="641452" y="863217"/>
                  <a:pt x="635278" y="868191"/>
                  <a:pt x="629104" y="872544"/>
                </a:cubicBezTo>
                <a:cubicBezTo>
                  <a:pt x="624783" y="875031"/>
                  <a:pt x="623548" y="878140"/>
                  <a:pt x="626018" y="883114"/>
                </a:cubicBezTo>
                <a:cubicBezTo>
                  <a:pt x="628487" y="889953"/>
                  <a:pt x="630339" y="897415"/>
                  <a:pt x="631574" y="904876"/>
                </a:cubicBezTo>
                <a:cubicBezTo>
                  <a:pt x="626635" y="901145"/>
                  <a:pt x="621696" y="898037"/>
                  <a:pt x="616757" y="894306"/>
                </a:cubicBezTo>
                <a:cubicBezTo>
                  <a:pt x="608114" y="887466"/>
                  <a:pt x="608114" y="887466"/>
                  <a:pt x="599471" y="894306"/>
                </a:cubicBezTo>
                <a:cubicBezTo>
                  <a:pt x="594532" y="898037"/>
                  <a:pt x="589593" y="901767"/>
                  <a:pt x="583419" y="904254"/>
                </a:cubicBezTo>
                <a:cubicBezTo>
                  <a:pt x="585889" y="896793"/>
                  <a:pt x="588358" y="888710"/>
                  <a:pt x="591445" y="880627"/>
                </a:cubicBezTo>
                <a:cubicBezTo>
                  <a:pt x="592680" y="877518"/>
                  <a:pt x="592063" y="875653"/>
                  <a:pt x="588976" y="873787"/>
                </a:cubicBezTo>
                <a:cubicBezTo>
                  <a:pt x="582185" y="868813"/>
                  <a:pt x="576011" y="863839"/>
                  <a:pt x="569220" y="857621"/>
                </a:cubicBezTo>
                <a:cubicBezTo>
                  <a:pt x="576628" y="857621"/>
                  <a:pt x="584037" y="857621"/>
                  <a:pt x="591445" y="858243"/>
                </a:cubicBezTo>
                <a:cubicBezTo>
                  <a:pt x="597001" y="858243"/>
                  <a:pt x="599471" y="856378"/>
                  <a:pt x="600706" y="850782"/>
                </a:cubicBezTo>
                <a:cubicBezTo>
                  <a:pt x="602558" y="843942"/>
                  <a:pt x="605027" y="837103"/>
                  <a:pt x="607497" y="830263"/>
                </a:cubicBezTo>
                <a:close/>
                <a:moveTo>
                  <a:pt x="691458" y="828675"/>
                </a:moveTo>
                <a:cubicBezTo>
                  <a:pt x="692695" y="833640"/>
                  <a:pt x="694552" y="838604"/>
                  <a:pt x="696408" y="844189"/>
                </a:cubicBezTo>
                <a:cubicBezTo>
                  <a:pt x="699503" y="854119"/>
                  <a:pt x="699503" y="854119"/>
                  <a:pt x="710023" y="854119"/>
                </a:cubicBezTo>
                <a:cubicBezTo>
                  <a:pt x="715593" y="854119"/>
                  <a:pt x="720544" y="854119"/>
                  <a:pt x="727970" y="854119"/>
                </a:cubicBezTo>
                <a:cubicBezTo>
                  <a:pt x="720544" y="859083"/>
                  <a:pt x="714974" y="864048"/>
                  <a:pt x="708786" y="867771"/>
                </a:cubicBezTo>
                <a:cubicBezTo>
                  <a:pt x="705691" y="870253"/>
                  <a:pt x="705072" y="872115"/>
                  <a:pt x="706310" y="875218"/>
                </a:cubicBezTo>
                <a:cubicBezTo>
                  <a:pt x="708786" y="882044"/>
                  <a:pt x="710642" y="888871"/>
                  <a:pt x="713118" y="895697"/>
                </a:cubicBezTo>
                <a:cubicBezTo>
                  <a:pt x="712499" y="896317"/>
                  <a:pt x="712499" y="896317"/>
                  <a:pt x="711880" y="896938"/>
                </a:cubicBezTo>
                <a:cubicBezTo>
                  <a:pt x="706310" y="892594"/>
                  <a:pt x="700122" y="888871"/>
                  <a:pt x="694552" y="883906"/>
                </a:cubicBezTo>
                <a:cubicBezTo>
                  <a:pt x="691458" y="881424"/>
                  <a:pt x="688982" y="882044"/>
                  <a:pt x="685888" y="884527"/>
                </a:cubicBezTo>
                <a:cubicBezTo>
                  <a:pt x="680937" y="888871"/>
                  <a:pt x="674748" y="892594"/>
                  <a:pt x="667941" y="896317"/>
                </a:cubicBezTo>
                <a:cubicBezTo>
                  <a:pt x="670416" y="889491"/>
                  <a:pt x="672273" y="882665"/>
                  <a:pt x="674748" y="875839"/>
                </a:cubicBezTo>
                <a:cubicBezTo>
                  <a:pt x="675986" y="871495"/>
                  <a:pt x="675367" y="869633"/>
                  <a:pt x="671654" y="867771"/>
                </a:cubicBezTo>
                <a:cubicBezTo>
                  <a:pt x="666084" y="863427"/>
                  <a:pt x="660515" y="859083"/>
                  <a:pt x="654945" y="854119"/>
                </a:cubicBezTo>
                <a:cubicBezTo>
                  <a:pt x="662371" y="854119"/>
                  <a:pt x="669798" y="853498"/>
                  <a:pt x="677224" y="854119"/>
                </a:cubicBezTo>
                <a:cubicBezTo>
                  <a:pt x="680318" y="854119"/>
                  <a:pt x="682175" y="852877"/>
                  <a:pt x="682794" y="849775"/>
                </a:cubicBezTo>
                <a:cubicBezTo>
                  <a:pt x="685269" y="842328"/>
                  <a:pt x="687744" y="835501"/>
                  <a:pt x="691458" y="828675"/>
                </a:cubicBezTo>
                <a:close/>
                <a:moveTo>
                  <a:pt x="526180" y="828675"/>
                </a:moveTo>
                <a:cubicBezTo>
                  <a:pt x="528027" y="834825"/>
                  <a:pt x="530491" y="840360"/>
                  <a:pt x="531722" y="846510"/>
                </a:cubicBezTo>
                <a:cubicBezTo>
                  <a:pt x="532954" y="852044"/>
                  <a:pt x="535418" y="854504"/>
                  <a:pt x="541576" y="853889"/>
                </a:cubicBezTo>
                <a:cubicBezTo>
                  <a:pt x="548350" y="853274"/>
                  <a:pt x="554509" y="853889"/>
                  <a:pt x="561283" y="855119"/>
                </a:cubicBezTo>
                <a:cubicBezTo>
                  <a:pt x="555125" y="859424"/>
                  <a:pt x="549582" y="863729"/>
                  <a:pt x="543424" y="868034"/>
                </a:cubicBezTo>
                <a:cubicBezTo>
                  <a:pt x="540344" y="869879"/>
                  <a:pt x="539728" y="871724"/>
                  <a:pt x="540960" y="875414"/>
                </a:cubicBezTo>
                <a:cubicBezTo>
                  <a:pt x="543424" y="882178"/>
                  <a:pt x="545887" y="888943"/>
                  <a:pt x="547119" y="896938"/>
                </a:cubicBezTo>
                <a:cubicBezTo>
                  <a:pt x="540960" y="892633"/>
                  <a:pt x="535418" y="888328"/>
                  <a:pt x="529875" y="884023"/>
                </a:cubicBezTo>
                <a:cubicBezTo>
                  <a:pt x="526796" y="881564"/>
                  <a:pt x="524332" y="881564"/>
                  <a:pt x="521253" y="884023"/>
                </a:cubicBezTo>
                <a:cubicBezTo>
                  <a:pt x="515711" y="888328"/>
                  <a:pt x="509552" y="892633"/>
                  <a:pt x="502778" y="895708"/>
                </a:cubicBezTo>
                <a:cubicBezTo>
                  <a:pt x="505241" y="888943"/>
                  <a:pt x="507089" y="882178"/>
                  <a:pt x="509552" y="876029"/>
                </a:cubicBezTo>
                <a:cubicBezTo>
                  <a:pt x="510784" y="871724"/>
                  <a:pt x="510168" y="869879"/>
                  <a:pt x="507089" y="867419"/>
                </a:cubicBezTo>
                <a:cubicBezTo>
                  <a:pt x="500930" y="863729"/>
                  <a:pt x="495388" y="859424"/>
                  <a:pt x="489845" y="855119"/>
                </a:cubicBezTo>
                <a:cubicBezTo>
                  <a:pt x="489845" y="854504"/>
                  <a:pt x="489845" y="854504"/>
                  <a:pt x="489845" y="853889"/>
                </a:cubicBezTo>
                <a:cubicBezTo>
                  <a:pt x="497235" y="853889"/>
                  <a:pt x="504625" y="853889"/>
                  <a:pt x="512015" y="853889"/>
                </a:cubicBezTo>
                <a:cubicBezTo>
                  <a:pt x="515711" y="853889"/>
                  <a:pt x="516942" y="852659"/>
                  <a:pt x="518174" y="849584"/>
                </a:cubicBezTo>
                <a:cubicBezTo>
                  <a:pt x="520021" y="842820"/>
                  <a:pt x="522485" y="836055"/>
                  <a:pt x="526180" y="828675"/>
                </a:cubicBezTo>
                <a:close/>
                <a:moveTo>
                  <a:pt x="448600" y="817563"/>
                </a:moveTo>
                <a:cubicBezTo>
                  <a:pt x="449223" y="817563"/>
                  <a:pt x="449846" y="817563"/>
                  <a:pt x="450469" y="817563"/>
                </a:cubicBezTo>
                <a:cubicBezTo>
                  <a:pt x="452338" y="823693"/>
                  <a:pt x="454208" y="829823"/>
                  <a:pt x="456077" y="835953"/>
                </a:cubicBezTo>
                <a:cubicBezTo>
                  <a:pt x="457324" y="839018"/>
                  <a:pt x="458570" y="840244"/>
                  <a:pt x="462309" y="840244"/>
                </a:cubicBezTo>
                <a:cubicBezTo>
                  <a:pt x="468540" y="839631"/>
                  <a:pt x="475394" y="840244"/>
                  <a:pt x="483495" y="840244"/>
                </a:cubicBezTo>
                <a:cubicBezTo>
                  <a:pt x="477264" y="844535"/>
                  <a:pt x="472902" y="848213"/>
                  <a:pt x="467917" y="851278"/>
                </a:cubicBezTo>
                <a:cubicBezTo>
                  <a:pt x="462932" y="854343"/>
                  <a:pt x="462932" y="856795"/>
                  <a:pt x="464801" y="861699"/>
                </a:cubicBezTo>
                <a:cubicBezTo>
                  <a:pt x="466671" y="866603"/>
                  <a:pt x="468540" y="872733"/>
                  <a:pt x="470409" y="879476"/>
                </a:cubicBezTo>
                <a:cubicBezTo>
                  <a:pt x="462932" y="873959"/>
                  <a:pt x="456077" y="869668"/>
                  <a:pt x="449223" y="864764"/>
                </a:cubicBezTo>
                <a:cubicBezTo>
                  <a:pt x="442992" y="869055"/>
                  <a:pt x="436760" y="873959"/>
                  <a:pt x="429906" y="878863"/>
                </a:cubicBezTo>
                <a:cubicBezTo>
                  <a:pt x="429283" y="878250"/>
                  <a:pt x="429283" y="878250"/>
                  <a:pt x="428660" y="878250"/>
                </a:cubicBezTo>
                <a:cubicBezTo>
                  <a:pt x="430529" y="872120"/>
                  <a:pt x="432398" y="865990"/>
                  <a:pt x="434891" y="859860"/>
                </a:cubicBezTo>
                <a:cubicBezTo>
                  <a:pt x="436137" y="856795"/>
                  <a:pt x="435514" y="854343"/>
                  <a:pt x="432398" y="852504"/>
                </a:cubicBezTo>
                <a:cubicBezTo>
                  <a:pt x="426790" y="848826"/>
                  <a:pt x="421805" y="845148"/>
                  <a:pt x="416820" y="840244"/>
                </a:cubicBezTo>
                <a:cubicBezTo>
                  <a:pt x="423674" y="840244"/>
                  <a:pt x="429906" y="839631"/>
                  <a:pt x="436137" y="840244"/>
                </a:cubicBezTo>
                <a:cubicBezTo>
                  <a:pt x="440499" y="840244"/>
                  <a:pt x="441745" y="839018"/>
                  <a:pt x="442992" y="835340"/>
                </a:cubicBezTo>
                <a:cubicBezTo>
                  <a:pt x="444861" y="829210"/>
                  <a:pt x="446730" y="823693"/>
                  <a:pt x="448600" y="817563"/>
                </a:cubicBezTo>
                <a:close/>
                <a:moveTo>
                  <a:pt x="766864" y="814388"/>
                </a:moveTo>
                <a:cubicBezTo>
                  <a:pt x="769367" y="822524"/>
                  <a:pt x="771871" y="828157"/>
                  <a:pt x="773123" y="834415"/>
                </a:cubicBezTo>
                <a:cubicBezTo>
                  <a:pt x="774374" y="838170"/>
                  <a:pt x="776252" y="839422"/>
                  <a:pt x="780007" y="839422"/>
                </a:cubicBezTo>
                <a:cubicBezTo>
                  <a:pt x="786265" y="838796"/>
                  <a:pt x="792524" y="839422"/>
                  <a:pt x="799408" y="840674"/>
                </a:cubicBezTo>
                <a:cubicBezTo>
                  <a:pt x="794401" y="844429"/>
                  <a:pt x="789395" y="848184"/>
                  <a:pt x="784388" y="851939"/>
                </a:cubicBezTo>
                <a:cubicBezTo>
                  <a:pt x="780633" y="853816"/>
                  <a:pt x="780007" y="856320"/>
                  <a:pt x="781884" y="860075"/>
                </a:cubicBezTo>
                <a:cubicBezTo>
                  <a:pt x="783762" y="865707"/>
                  <a:pt x="785639" y="871966"/>
                  <a:pt x="788143" y="879476"/>
                </a:cubicBezTo>
                <a:cubicBezTo>
                  <a:pt x="781259" y="875095"/>
                  <a:pt x="775626" y="871340"/>
                  <a:pt x="770619" y="866959"/>
                </a:cubicBezTo>
                <a:cubicBezTo>
                  <a:pt x="768116" y="865082"/>
                  <a:pt x="766238" y="865082"/>
                  <a:pt x="763109" y="866959"/>
                </a:cubicBezTo>
                <a:cubicBezTo>
                  <a:pt x="758102" y="871340"/>
                  <a:pt x="752470" y="875095"/>
                  <a:pt x="746837" y="878850"/>
                </a:cubicBezTo>
                <a:cubicBezTo>
                  <a:pt x="746837" y="878850"/>
                  <a:pt x="746211" y="878224"/>
                  <a:pt x="746211" y="878224"/>
                </a:cubicBezTo>
                <a:cubicBezTo>
                  <a:pt x="748089" y="872592"/>
                  <a:pt x="749340" y="866959"/>
                  <a:pt x="751218" y="861952"/>
                </a:cubicBezTo>
                <a:cubicBezTo>
                  <a:pt x="753721" y="856946"/>
                  <a:pt x="753095" y="853191"/>
                  <a:pt x="748089" y="850687"/>
                </a:cubicBezTo>
                <a:cubicBezTo>
                  <a:pt x="743082" y="847558"/>
                  <a:pt x="738701" y="843803"/>
                  <a:pt x="734320" y="839422"/>
                </a:cubicBezTo>
                <a:cubicBezTo>
                  <a:pt x="740579" y="839422"/>
                  <a:pt x="746211" y="838796"/>
                  <a:pt x="752470" y="839422"/>
                </a:cubicBezTo>
                <a:cubicBezTo>
                  <a:pt x="756851" y="839422"/>
                  <a:pt x="759354" y="838170"/>
                  <a:pt x="760606" y="833789"/>
                </a:cubicBezTo>
                <a:cubicBezTo>
                  <a:pt x="761857" y="827531"/>
                  <a:pt x="764361" y="821898"/>
                  <a:pt x="766864" y="814388"/>
                </a:cubicBezTo>
                <a:close/>
                <a:moveTo>
                  <a:pt x="837995" y="790575"/>
                </a:moveTo>
                <a:cubicBezTo>
                  <a:pt x="839834" y="795574"/>
                  <a:pt x="841673" y="800573"/>
                  <a:pt x="842899" y="806197"/>
                </a:cubicBezTo>
                <a:cubicBezTo>
                  <a:pt x="844125" y="811196"/>
                  <a:pt x="846577" y="812446"/>
                  <a:pt x="851481" y="812446"/>
                </a:cubicBezTo>
                <a:cubicBezTo>
                  <a:pt x="856998" y="811821"/>
                  <a:pt x="861902" y="812446"/>
                  <a:pt x="869258" y="812446"/>
                </a:cubicBezTo>
                <a:cubicBezTo>
                  <a:pt x="863128" y="816820"/>
                  <a:pt x="858224" y="820569"/>
                  <a:pt x="853320" y="823693"/>
                </a:cubicBezTo>
                <a:cubicBezTo>
                  <a:pt x="850868" y="825568"/>
                  <a:pt x="849642" y="828067"/>
                  <a:pt x="850868" y="831192"/>
                </a:cubicBezTo>
                <a:cubicBezTo>
                  <a:pt x="853320" y="836816"/>
                  <a:pt x="854546" y="843064"/>
                  <a:pt x="855772" y="849313"/>
                </a:cubicBezTo>
                <a:cubicBezTo>
                  <a:pt x="850255" y="845564"/>
                  <a:pt x="845351" y="841815"/>
                  <a:pt x="840447" y="838065"/>
                </a:cubicBezTo>
                <a:cubicBezTo>
                  <a:pt x="839221" y="837440"/>
                  <a:pt x="836156" y="837440"/>
                  <a:pt x="834317" y="838065"/>
                </a:cubicBezTo>
                <a:cubicBezTo>
                  <a:pt x="829413" y="841815"/>
                  <a:pt x="824509" y="845564"/>
                  <a:pt x="818379" y="848688"/>
                </a:cubicBezTo>
                <a:cubicBezTo>
                  <a:pt x="820218" y="843064"/>
                  <a:pt x="821444" y="837440"/>
                  <a:pt x="823283" y="831817"/>
                </a:cubicBezTo>
                <a:cubicBezTo>
                  <a:pt x="825122" y="828067"/>
                  <a:pt x="824509" y="825568"/>
                  <a:pt x="820831" y="823693"/>
                </a:cubicBezTo>
                <a:cubicBezTo>
                  <a:pt x="815927" y="820569"/>
                  <a:pt x="811636" y="816820"/>
                  <a:pt x="807345" y="813695"/>
                </a:cubicBezTo>
                <a:cubicBezTo>
                  <a:pt x="807345" y="813070"/>
                  <a:pt x="807345" y="812446"/>
                  <a:pt x="807345" y="812446"/>
                </a:cubicBezTo>
                <a:cubicBezTo>
                  <a:pt x="813475" y="812446"/>
                  <a:pt x="819605" y="811821"/>
                  <a:pt x="825735" y="812446"/>
                </a:cubicBezTo>
                <a:cubicBezTo>
                  <a:pt x="828800" y="812446"/>
                  <a:pt x="830026" y="811196"/>
                  <a:pt x="831252" y="808071"/>
                </a:cubicBezTo>
                <a:cubicBezTo>
                  <a:pt x="832478" y="802448"/>
                  <a:pt x="834930" y="796199"/>
                  <a:pt x="837995" y="790575"/>
                </a:cubicBezTo>
                <a:close/>
                <a:moveTo>
                  <a:pt x="379202" y="788988"/>
                </a:moveTo>
                <a:cubicBezTo>
                  <a:pt x="381703" y="795867"/>
                  <a:pt x="383580" y="801496"/>
                  <a:pt x="384830" y="806499"/>
                </a:cubicBezTo>
                <a:cubicBezTo>
                  <a:pt x="386081" y="810876"/>
                  <a:pt x="387957" y="812753"/>
                  <a:pt x="392960" y="812753"/>
                </a:cubicBezTo>
                <a:cubicBezTo>
                  <a:pt x="398589" y="812127"/>
                  <a:pt x="404217" y="812753"/>
                  <a:pt x="410471" y="813378"/>
                </a:cubicBezTo>
                <a:cubicBezTo>
                  <a:pt x="405468" y="817130"/>
                  <a:pt x="401090" y="820883"/>
                  <a:pt x="396087" y="824010"/>
                </a:cubicBezTo>
                <a:cubicBezTo>
                  <a:pt x="392335" y="826511"/>
                  <a:pt x="392335" y="828387"/>
                  <a:pt x="393586" y="832140"/>
                </a:cubicBezTo>
                <a:cubicBezTo>
                  <a:pt x="395462" y="837768"/>
                  <a:pt x="397338" y="843396"/>
                  <a:pt x="399214" y="849025"/>
                </a:cubicBezTo>
                <a:cubicBezTo>
                  <a:pt x="398589" y="849650"/>
                  <a:pt x="398589" y="849650"/>
                  <a:pt x="397963" y="850276"/>
                </a:cubicBezTo>
                <a:cubicBezTo>
                  <a:pt x="391710" y="845273"/>
                  <a:pt x="386081" y="840895"/>
                  <a:pt x="379202" y="836517"/>
                </a:cubicBezTo>
                <a:cubicBezTo>
                  <a:pt x="372948" y="840895"/>
                  <a:pt x="366694" y="845273"/>
                  <a:pt x="359190" y="850901"/>
                </a:cubicBezTo>
                <a:cubicBezTo>
                  <a:pt x="361691" y="843396"/>
                  <a:pt x="363567" y="837143"/>
                  <a:pt x="365443" y="831514"/>
                </a:cubicBezTo>
                <a:cubicBezTo>
                  <a:pt x="366694" y="828387"/>
                  <a:pt x="366069" y="826511"/>
                  <a:pt x="363567" y="824635"/>
                </a:cubicBezTo>
                <a:cubicBezTo>
                  <a:pt x="358564" y="821508"/>
                  <a:pt x="353561" y="817756"/>
                  <a:pt x="348558" y="812753"/>
                </a:cubicBezTo>
                <a:cubicBezTo>
                  <a:pt x="354812" y="812753"/>
                  <a:pt x="361066" y="812127"/>
                  <a:pt x="367320" y="812753"/>
                </a:cubicBezTo>
                <a:cubicBezTo>
                  <a:pt x="370446" y="812753"/>
                  <a:pt x="372323" y="811502"/>
                  <a:pt x="372948" y="808375"/>
                </a:cubicBezTo>
                <a:cubicBezTo>
                  <a:pt x="374824" y="802121"/>
                  <a:pt x="376700" y="796493"/>
                  <a:pt x="379202" y="788988"/>
                </a:cubicBezTo>
                <a:close/>
                <a:moveTo>
                  <a:pt x="905463" y="749300"/>
                </a:moveTo>
                <a:cubicBezTo>
                  <a:pt x="907921" y="756799"/>
                  <a:pt x="909150" y="762422"/>
                  <a:pt x="911608" y="767421"/>
                </a:cubicBezTo>
                <a:cubicBezTo>
                  <a:pt x="912222" y="769296"/>
                  <a:pt x="914681" y="771171"/>
                  <a:pt x="916524" y="771795"/>
                </a:cubicBezTo>
                <a:cubicBezTo>
                  <a:pt x="922055" y="771795"/>
                  <a:pt x="928200" y="771795"/>
                  <a:pt x="934345" y="773045"/>
                </a:cubicBezTo>
                <a:cubicBezTo>
                  <a:pt x="930043" y="776170"/>
                  <a:pt x="925127" y="779919"/>
                  <a:pt x="920826" y="782418"/>
                </a:cubicBezTo>
                <a:cubicBezTo>
                  <a:pt x="917753" y="784918"/>
                  <a:pt x="917139" y="786792"/>
                  <a:pt x="918368" y="789917"/>
                </a:cubicBezTo>
                <a:cubicBezTo>
                  <a:pt x="920211" y="795541"/>
                  <a:pt x="922055" y="801164"/>
                  <a:pt x="923898" y="808038"/>
                </a:cubicBezTo>
                <a:cubicBezTo>
                  <a:pt x="917753" y="803664"/>
                  <a:pt x="913452" y="799915"/>
                  <a:pt x="908535" y="796790"/>
                </a:cubicBezTo>
                <a:cubicBezTo>
                  <a:pt x="906692" y="795541"/>
                  <a:pt x="903619" y="795541"/>
                  <a:pt x="902390" y="796790"/>
                </a:cubicBezTo>
                <a:cubicBezTo>
                  <a:pt x="897474" y="799915"/>
                  <a:pt x="893172" y="803664"/>
                  <a:pt x="888256" y="806788"/>
                </a:cubicBezTo>
                <a:cubicBezTo>
                  <a:pt x="887642" y="806788"/>
                  <a:pt x="887642" y="806163"/>
                  <a:pt x="887027" y="806163"/>
                </a:cubicBezTo>
                <a:cubicBezTo>
                  <a:pt x="888871" y="801164"/>
                  <a:pt x="890100" y="795541"/>
                  <a:pt x="891943" y="791167"/>
                </a:cubicBezTo>
                <a:cubicBezTo>
                  <a:pt x="893787" y="786792"/>
                  <a:pt x="892558" y="784293"/>
                  <a:pt x="888871" y="781793"/>
                </a:cubicBezTo>
                <a:cubicBezTo>
                  <a:pt x="884569" y="779294"/>
                  <a:pt x="880882" y="776170"/>
                  <a:pt x="877195" y="771795"/>
                </a:cubicBezTo>
                <a:cubicBezTo>
                  <a:pt x="882111" y="771795"/>
                  <a:pt x="887642" y="771171"/>
                  <a:pt x="892558" y="771795"/>
                </a:cubicBezTo>
                <a:cubicBezTo>
                  <a:pt x="896860" y="772420"/>
                  <a:pt x="898703" y="770546"/>
                  <a:pt x="899932" y="766796"/>
                </a:cubicBezTo>
                <a:cubicBezTo>
                  <a:pt x="901161" y="761173"/>
                  <a:pt x="903005" y="756174"/>
                  <a:pt x="905463" y="749300"/>
                </a:cubicBezTo>
                <a:close/>
                <a:moveTo>
                  <a:pt x="312045" y="749300"/>
                </a:moveTo>
                <a:cubicBezTo>
                  <a:pt x="313869" y="754924"/>
                  <a:pt x="315085" y="758673"/>
                  <a:pt x="316301" y="763047"/>
                </a:cubicBezTo>
                <a:cubicBezTo>
                  <a:pt x="318733" y="771171"/>
                  <a:pt x="318733" y="771171"/>
                  <a:pt x="327852" y="771171"/>
                </a:cubicBezTo>
                <a:cubicBezTo>
                  <a:pt x="332108" y="771171"/>
                  <a:pt x="335756" y="771171"/>
                  <a:pt x="340620" y="772420"/>
                </a:cubicBezTo>
                <a:cubicBezTo>
                  <a:pt x="335756" y="776170"/>
                  <a:pt x="331500" y="779919"/>
                  <a:pt x="326637" y="783043"/>
                </a:cubicBezTo>
                <a:cubicBezTo>
                  <a:pt x="324205" y="784918"/>
                  <a:pt x="323597" y="786168"/>
                  <a:pt x="324205" y="789292"/>
                </a:cubicBezTo>
                <a:cubicBezTo>
                  <a:pt x="326637" y="794916"/>
                  <a:pt x="327852" y="800540"/>
                  <a:pt x="330284" y="808038"/>
                </a:cubicBezTo>
                <a:cubicBezTo>
                  <a:pt x="323597" y="802414"/>
                  <a:pt x="317517" y="798665"/>
                  <a:pt x="312045" y="794291"/>
                </a:cubicBezTo>
                <a:cubicBezTo>
                  <a:pt x="305965" y="798040"/>
                  <a:pt x="300493" y="802414"/>
                  <a:pt x="293198" y="807413"/>
                </a:cubicBezTo>
                <a:cubicBezTo>
                  <a:pt x="295630" y="799290"/>
                  <a:pt x="298062" y="792416"/>
                  <a:pt x="299885" y="785543"/>
                </a:cubicBezTo>
                <a:cubicBezTo>
                  <a:pt x="294414" y="781169"/>
                  <a:pt x="288942" y="776794"/>
                  <a:pt x="283470" y="772420"/>
                </a:cubicBezTo>
                <a:cubicBezTo>
                  <a:pt x="283470" y="772420"/>
                  <a:pt x="283470" y="771795"/>
                  <a:pt x="283470" y="771171"/>
                </a:cubicBezTo>
                <a:cubicBezTo>
                  <a:pt x="288942" y="771171"/>
                  <a:pt x="294414" y="771171"/>
                  <a:pt x="299885" y="771795"/>
                </a:cubicBezTo>
                <a:cubicBezTo>
                  <a:pt x="303533" y="771795"/>
                  <a:pt x="305357" y="770546"/>
                  <a:pt x="305965" y="766796"/>
                </a:cubicBezTo>
                <a:cubicBezTo>
                  <a:pt x="307789" y="761173"/>
                  <a:pt x="309613" y="756174"/>
                  <a:pt x="312045" y="749300"/>
                </a:cubicBezTo>
                <a:close/>
                <a:moveTo>
                  <a:pt x="1107383" y="674688"/>
                </a:moveTo>
                <a:cubicBezTo>
                  <a:pt x="1105530" y="679688"/>
                  <a:pt x="1104294" y="682813"/>
                  <a:pt x="1102441" y="685313"/>
                </a:cubicBezTo>
                <a:cubicBezTo>
                  <a:pt x="1088851" y="705313"/>
                  <a:pt x="1072172" y="722813"/>
                  <a:pt x="1053023" y="737813"/>
                </a:cubicBezTo>
                <a:cubicBezTo>
                  <a:pt x="1036962" y="750938"/>
                  <a:pt x="1017194" y="754063"/>
                  <a:pt x="997427" y="754063"/>
                </a:cubicBezTo>
                <a:cubicBezTo>
                  <a:pt x="985072" y="753438"/>
                  <a:pt x="972717" y="752188"/>
                  <a:pt x="959745" y="749688"/>
                </a:cubicBezTo>
                <a:cubicBezTo>
                  <a:pt x="964069" y="747188"/>
                  <a:pt x="969011" y="744688"/>
                  <a:pt x="972717" y="741563"/>
                </a:cubicBezTo>
                <a:cubicBezTo>
                  <a:pt x="984454" y="732188"/>
                  <a:pt x="996191" y="722188"/>
                  <a:pt x="1007928" y="711563"/>
                </a:cubicBezTo>
                <a:cubicBezTo>
                  <a:pt x="1011017" y="708438"/>
                  <a:pt x="1014105" y="704063"/>
                  <a:pt x="1015341" y="699688"/>
                </a:cubicBezTo>
                <a:cubicBezTo>
                  <a:pt x="1017812" y="694063"/>
                  <a:pt x="1020901" y="691563"/>
                  <a:pt x="1027078" y="690313"/>
                </a:cubicBezTo>
                <a:cubicBezTo>
                  <a:pt x="1048699" y="685938"/>
                  <a:pt x="1070937" y="680313"/>
                  <a:pt x="1093175" y="675938"/>
                </a:cubicBezTo>
                <a:cubicBezTo>
                  <a:pt x="1096882" y="675313"/>
                  <a:pt x="1101206" y="675313"/>
                  <a:pt x="1107383" y="674688"/>
                </a:cubicBezTo>
                <a:close/>
                <a:moveTo>
                  <a:pt x="110086" y="674688"/>
                </a:moveTo>
                <a:cubicBezTo>
                  <a:pt x="115669" y="675301"/>
                  <a:pt x="121252" y="675301"/>
                  <a:pt x="126834" y="676528"/>
                </a:cubicBezTo>
                <a:cubicBezTo>
                  <a:pt x="149166" y="681435"/>
                  <a:pt x="171498" y="686342"/>
                  <a:pt x="193830" y="691249"/>
                </a:cubicBezTo>
                <a:cubicBezTo>
                  <a:pt x="195691" y="691862"/>
                  <a:pt x="197552" y="693089"/>
                  <a:pt x="198793" y="694929"/>
                </a:cubicBezTo>
                <a:cubicBezTo>
                  <a:pt x="204996" y="709036"/>
                  <a:pt x="215541" y="720076"/>
                  <a:pt x="227328" y="729277"/>
                </a:cubicBezTo>
                <a:cubicBezTo>
                  <a:pt x="236633" y="736024"/>
                  <a:pt x="246558" y="742157"/>
                  <a:pt x="256483" y="749518"/>
                </a:cubicBezTo>
                <a:cubicBezTo>
                  <a:pt x="232911" y="751971"/>
                  <a:pt x="209338" y="755651"/>
                  <a:pt x="187006" y="748291"/>
                </a:cubicBezTo>
                <a:cubicBezTo>
                  <a:pt x="178322" y="745837"/>
                  <a:pt x="169637" y="741544"/>
                  <a:pt x="162813" y="736637"/>
                </a:cubicBezTo>
                <a:cubicBezTo>
                  <a:pt x="144204" y="721916"/>
                  <a:pt x="127455" y="704743"/>
                  <a:pt x="113808" y="685728"/>
                </a:cubicBezTo>
                <a:cubicBezTo>
                  <a:pt x="111947" y="682662"/>
                  <a:pt x="110706" y="679595"/>
                  <a:pt x="108845" y="676528"/>
                </a:cubicBezTo>
                <a:cubicBezTo>
                  <a:pt x="109465" y="675915"/>
                  <a:pt x="109465" y="675301"/>
                  <a:pt x="110086" y="674688"/>
                </a:cubicBezTo>
                <a:close/>
                <a:moveTo>
                  <a:pt x="995136" y="600075"/>
                </a:moveTo>
                <a:cubicBezTo>
                  <a:pt x="996971" y="603792"/>
                  <a:pt x="1000030" y="607509"/>
                  <a:pt x="1000641" y="611226"/>
                </a:cubicBezTo>
                <a:cubicBezTo>
                  <a:pt x="1005535" y="637246"/>
                  <a:pt x="1007370" y="663885"/>
                  <a:pt x="1004923" y="689904"/>
                </a:cubicBezTo>
                <a:cubicBezTo>
                  <a:pt x="1004312" y="694241"/>
                  <a:pt x="1002476" y="697958"/>
                  <a:pt x="1000641" y="701675"/>
                </a:cubicBezTo>
                <a:cubicBezTo>
                  <a:pt x="989019" y="720260"/>
                  <a:pt x="974338" y="735129"/>
                  <a:pt x="955987" y="746280"/>
                </a:cubicBezTo>
                <a:cubicBezTo>
                  <a:pt x="951706" y="748758"/>
                  <a:pt x="946200" y="750617"/>
                  <a:pt x="940695" y="752475"/>
                </a:cubicBezTo>
                <a:cubicBezTo>
                  <a:pt x="943142" y="737607"/>
                  <a:pt x="946200" y="723358"/>
                  <a:pt x="947424" y="709729"/>
                </a:cubicBezTo>
                <a:cubicBezTo>
                  <a:pt x="948647" y="693002"/>
                  <a:pt x="947424" y="676275"/>
                  <a:pt x="947424" y="659548"/>
                </a:cubicBezTo>
                <a:cubicBezTo>
                  <a:pt x="947424" y="657070"/>
                  <a:pt x="947424" y="653973"/>
                  <a:pt x="948647" y="652114"/>
                </a:cubicBezTo>
                <a:cubicBezTo>
                  <a:pt x="960269" y="637246"/>
                  <a:pt x="972503" y="621758"/>
                  <a:pt x="984737" y="606890"/>
                </a:cubicBezTo>
                <a:cubicBezTo>
                  <a:pt x="987184" y="603792"/>
                  <a:pt x="991466" y="602553"/>
                  <a:pt x="995136" y="600075"/>
                </a:cubicBezTo>
                <a:close/>
                <a:moveTo>
                  <a:pt x="222003" y="598488"/>
                </a:moveTo>
                <a:cubicBezTo>
                  <a:pt x="225653" y="600982"/>
                  <a:pt x="229911" y="602852"/>
                  <a:pt x="232344" y="605969"/>
                </a:cubicBezTo>
                <a:cubicBezTo>
                  <a:pt x="244510" y="620932"/>
                  <a:pt x="256067" y="635894"/>
                  <a:pt x="268233" y="651480"/>
                </a:cubicBezTo>
                <a:cubicBezTo>
                  <a:pt x="268842" y="652727"/>
                  <a:pt x="269450" y="654597"/>
                  <a:pt x="269450" y="655844"/>
                </a:cubicBezTo>
                <a:cubicBezTo>
                  <a:pt x="265192" y="687016"/>
                  <a:pt x="268233" y="716940"/>
                  <a:pt x="274925" y="746865"/>
                </a:cubicBezTo>
                <a:cubicBezTo>
                  <a:pt x="275533" y="747489"/>
                  <a:pt x="275533" y="748735"/>
                  <a:pt x="275533" y="749359"/>
                </a:cubicBezTo>
                <a:cubicBezTo>
                  <a:pt x="275533" y="749982"/>
                  <a:pt x="275533" y="749982"/>
                  <a:pt x="274925" y="752476"/>
                </a:cubicBezTo>
                <a:cubicBezTo>
                  <a:pt x="267625" y="748735"/>
                  <a:pt x="260326" y="745618"/>
                  <a:pt x="254243" y="741254"/>
                </a:cubicBezTo>
                <a:cubicBezTo>
                  <a:pt x="240252" y="731903"/>
                  <a:pt x="228694" y="719434"/>
                  <a:pt x="218961" y="705095"/>
                </a:cubicBezTo>
                <a:cubicBezTo>
                  <a:pt x="214095" y="698237"/>
                  <a:pt x="211662" y="690756"/>
                  <a:pt x="211662" y="682028"/>
                </a:cubicBezTo>
                <a:cubicBezTo>
                  <a:pt x="210445" y="657714"/>
                  <a:pt x="211662" y="634024"/>
                  <a:pt x="216528" y="610333"/>
                </a:cubicBezTo>
                <a:cubicBezTo>
                  <a:pt x="217136" y="606593"/>
                  <a:pt x="220178" y="602852"/>
                  <a:pt x="222003" y="598488"/>
                </a:cubicBezTo>
                <a:close/>
                <a:moveTo>
                  <a:pt x="1171408" y="572182"/>
                </a:moveTo>
                <a:cubicBezTo>
                  <a:pt x="1172655" y="573356"/>
                  <a:pt x="1172499" y="575859"/>
                  <a:pt x="1170940" y="579928"/>
                </a:cubicBezTo>
                <a:cubicBezTo>
                  <a:pt x="1161585" y="608095"/>
                  <a:pt x="1146617" y="632506"/>
                  <a:pt x="1125413" y="652536"/>
                </a:cubicBezTo>
                <a:cubicBezTo>
                  <a:pt x="1121671" y="656292"/>
                  <a:pt x="1116681" y="658795"/>
                  <a:pt x="1111692" y="661299"/>
                </a:cubicBezTo>
                <a:cubicBezTo>
                  <a:pt x="1087993" y="673192"/>
                  <a:pt x="1061799" y="676947"/>
                  <a:pt x="1034358" y="679451"/>
                </a:cubicBezTo>
                <a:cubicBezTo>
                  <a:pt x="1043713" y="669436"/>
                  <a:pt x="1052444" y="660047"/>
                  <a:pt x="1060552" y="650658"/>
                </a:cubicBezTo>
                <a:cubicBezTo>
                  <a:pt x="1069283" y="640017"/>
                  <a:pt x="1076143" y="628751"/>
                  <a:pt x="1081133" y="615606"/>
                </a:cubicBezTo>
                <a:cubicBezTo>
                  <a:pt x="1081756" y="613102"/>
                  <a:pt x="1083627" y="611225"/>
                  <a:pt x="1085498" y="609973"/>
                </a:cubicBezTo>
                <a:cubicBezTo>
                  <a:pt x="1109197" y="593073"/>
                  <a:pt x="1135391" y="579928"/>
                  <a:pt x="1163456" y="572417"/>
                </a:cubicBezTo>
                <a:cubicBezTo>
                  <a:pt x="1167510" y="571165"/>
                  <a:pt x="1170160" y="571008"/>
                  <a:pt x="1171408" y="572182"/>
                </a:cubicBezTo>
                <a:close/>
                <a:moveTo>
                  <a:pt x="46933" y="572118"/>
                </a:moveTo>
                <a:cubicBezTo>
                  <a:pt x="50640" y="572118"/>
                  <a:pt x="54346" y="571500"/>
                  <a:pt x="58053" y="572737"/>
                </a:cubicBezTo>
                <a:cubicBezTo>
                  <a:pt x="83999" y="580776"/>
                  <a:pt x="108091" y="592525"/>
                  <a:pt x="130331" y="607985"/>
                </a:cubicBezTo>
                <a:cubicBezTo>
                  <a:pt x="133419" y="609840"/>
                  <a:pt x="135890" y="613551"/>
                  <a:pt x="137744" y="617261"/>
                </a:cubicBezTo>
                <a:cubicBezTo>
                  <a:pt x="145157" y="637049"/>
                  <a:pt x="158748" y="652509"/>
                  <a:pt x="172956" y="667350"/>
                </a:cubicBezTo>
                <a:cubicBezTo>
                  <a:pt x="176045" y="670442"/>
                  <a:pt x="179134" y="674153"/>
                  <a:pt x="183458" y="677863"/>
                </a:cubicBezTo>
                <a:cubicBezTo>
                  <a:pt x="158130" y="676008"/>
                  <a:pt x="134655" y="672298"/>
                  <a:pt x="112416" y="663022"/>
                </a:cubicBezTo>
                <a:cubicBezTo>
                  <a:pt x="101914" y="658693"/>
                  <a:pt x="92647" y="652509"/>
                  <a:pt x="84616" y="643852"/>
                </a:cubicBezTo>
                <a:cubicBezTo>
                  <a:pt x="68555" y="625918"/>
                  <a:pt x="56817" y="605511"/>
                  <a:pt x="48169" y="582631"/>
                </a:cubicBezTo>
                <a:cubicBezTo>
                  <a:pt x="46933" y="579539"/>
                  <a:pt x="47551" y="575829"/>
                  <a:pt x="46933" y="572118"/>
                </a:cubicBezTo>
                <a:close/>
                <a:moveTo>
                  <a:pt x="1040676" y="521453"/>
                </a:moveTo>
                <a:cubicBezTo>
                  <a:pt x="1042353" y="521297"/>
                  <a:pt x="1044181" y="523170"/>
                  <a:pt x="1046619" y="527226"/>
                </a:cubicBezTo>
                <a:cubicBezTo>
                  <a:pt x="1056371" y="541580"/>
                  <a:pt x="1061856" y="558431"/>
                  <a:pt x="1065513" y="575906"/>
                </a:cubicBezTo>
                <a:cubicBezTo>
                  <a:pt x="1074046" y="615224"/>
                  <a:pt x="1058199" y="655790"/>
                  <a:pt x="1025287" y="678881"/>
                </a:cubicBezTo>
                <a:cubicBezTo>
                  <a:pt x="1022849" y="680130"/>
                  <a:pt x="1020411" y="681378"/>
                  <a:pt x="1017363" y="682626"/>
                </a:cubicBezTo>
                <a:cubicBezTo>
                  <a:pt x="1015535" y="666400"/>
                  <a:pt x="1014925" y="651421"/>
                  <a:pt x="1013097" y="635819"/>
                </a:cubicBezTo>
                <a:cubicBezTo>
                  <a:pt x="1011268" y="623337"/>
                  <a:pt x="1008831" y="610855"/>
                  <a:pt x="1006393" y="598373"/>
                </a:cubicBezTo>
                <a:cubicBezTo>
                  <a:pt x="1006393" y="595877"/>
                  <a:pt x="1005783" y="593380"/>
                  <a:pt x="1007002" y="590884"/>
                </a:cubicBezTo>
                <a:cubicBezTo>
                  <a:pt x="1016144" y="569665"/>
                  <a:pt x="1025896" y="549070"/>
                  <a:pt x="1035648" y="527850"/>
                </a:cubicBezTo>
                <a:cubicBezTo>
                  <a:pt x="1037477" y="523794"/>
                  <a:pt x="1039000" y="521609"/>
                  <a:pt x="1040676" y="521453"/>
                </a:cubicBezTo>
                <a:close/>
                <a:moveTo>
                  <a:pt x="177461" y="520700"/>
                </a:moveTo>
                <a:cubicBezTo>
                  <a:pt x="178696" y="523186"/>
                  <a:pt x="180548" y="525050"/>
                  <a:pt x="181782" y="526915"/>
                </a:cubicBezTo>
                <a:cubicBezTo>
                  <a:pt x="191660" y="548666"/>
                  <a:pt x="200921" y="569796"/>
                  <a:pt x="210798" y="590926"/>
                </a:cubicBezTo>
                <a:cubicBezTo>
                  <a:pt x="211416" y="592790"/>
                  <a:pt x="212033" y="594654"/>
                  <a:pt x="211416" y="596519"/>
                </a:cubicBezTo>
                <a:cubicBezTo>
                  <a:pt x="204625" y="621999"/>
                  <a:pt x="202773" y="647479"/>
                  <a:pt x="200921" y="673580"/>
                </a:cubicBezTo>
                <a:cubicBezTo>
                  <a:pt x="200921" y="676066"/>
                  <a:pt x="200921" y="678552"/>
                  <a:pt x="200303" y="681038"/>
                </a:cubicBezTo>
                <a:cubicBezTo>
                  <a:pt x="181165" y="677309"/>
                  <a:pt x="150914" y="633807"/>
                  <a:pt x="148445" y="606462"/>
                </a:cubicBezTo>
                <a:cubicBezTo>
                  <a:pt x="145358" y="580361"/>
                  <a:pt x="163262" y="527536"/>
                  <a:pt x="177461" y="520700"/>
                </a:cubicBezTo>
                <a:close/>
                <a:moveTo>
                  <a:pt x="1205189" y="457200"/>
                </a:moveTo>
                <a:cubicBezTo>
                  <a:pt x="1205189" y="460311"/>
                  <a:pt x="1205808" y="464043"/>
                  <a:pt x="1205808" y="467154"/>
                </a:cubicBezTo>
                <a:cubicBezTo>
                  <a:pt x="1203331" y="488307"/>
                  <a:pt x="1199615" y="509459"/>
                  <a:pt x="1190945" y="528745"/>
                </a:cubicBezTo>
                <a:cubicBezTo>
                  <a:pt x="1185990" y="540566"/>
                  <a:pt x="1179178" y="550520"/>
                  <a:pt x="1167411" y="556741"/>
                </a:cubicBezTo>
                <a:cubicBezTo>
                  <a:pt x="1145736" y="568561"/>
                  <a:pt x="1124060" y="580382"/>
                  <a:pt x="1103004" y="592202"/>
                </a:cubicBezTo>
                <a:cubicBezTo>
                  <a:pt x="1099907" y="593447"/>
                  <a:pt x="1096192" y="594691"/>
                  <a:pt x="1093095" y="595313"/>
                </a:cubicBezTo>
                <a:cubicBezTo>
                  <a:pt x="1107958" y="576027"/>
                  <a:pt x="1117867" y="554875"/>
                  <a:pt x="1122822" y="531856"/>
                </a:cubicBezTo>
                <a:cubicBezTo>
                  <a:pt x="1122822" y="531234"/>
                  <a:pt x="1123441" y="531234"/>
                  <a:pt x="1123441" y="530611"/>
                </a:cubicBezTo>
                <a:cubicBezTo>
                  <a:pt x="1122822" y="517547"/>
                  <a:pt x="1130253" y="509459"/>
                  <a:pt x="1140162" y="501993"/>
                </a:cubicBezTo>
                <a:cubicBezTo>
                  <a:pt x="1158741" y="488307"/>
                  <a:pt x="1176701" y="474620"/>
                  <a:pt x="1195280" y="460933"/>
                </a:cubicBezTo>
                <a:cubicBezTo>
                  <a:pt x="1197757" y="459066"/>
                  <a:pt x="1201473" y="458444"/>
                  <a:pt x="1205189" y="457200"/>
                </a:cubicBezTo>
                <a:close/>
                <a:moveTo>
                  <a:pt x="16632" y="457137"/>
                </a:moveTo>
                <a:cubicBezTo>
                  <a:pt x="30298" y="465851"/>
                  <a:pt x="43343" y="474565"/>
                  <a:pt x="55767" y="483901"/>
                </a:cubicBezTo>
                <a:cubicBezTo>
                  <a:pt x="66949" y="492615"/>
                  <a:pt x="77509" y="501951"/>
                  <a:pt x="88069" y="511287"/>
                </a:cubicBezTo>
                <a:cubicBezTo>
                  <a:pt x="89933" y="512532"/>
                  <a:pt x="91175" y="515022"/>
                  <a:pt x="91797" y="516889"/>
                </a:cubicBezTo>
                <a:cubicBezTo>
                  <a:pt x="95524" y="545520"/>
                  <a:pt x="105463" y="571039"/>
                  <a:pt x="124099" y="592823"/>
                </a:cubicBezTo>
                <a:cubicBezTo>
                  <a:pt x="124720" y="593446"/>
                  <a:pt x="124099" y="593446"/>
                  <a:pt x="124720" y="595313"/>
                </a:cubicBezTo>
                <a:cubicBezTo>
                  <a:pt x="119750" y="593446"/>
                  <a:pt x="114781" y="592201"/>
                  <a:pt x="110433" y="589711"/>
                </a:cubicBezTo>
                <a:cubicBezTo>
                  <a:pt x="88691" y="577263"/>
                  <a:pt x="66328" y="565437"/>
                  <a:pt x="44586" y="552366"/>
                </a:cubicBezTo>
                <a:cubicBezTo>
                  <a:pt x="33404" y="546142"/>
                  <a:pt x="28435" y="534316"/>
                  <a:pt x="23465" y="523113"/>
                </a:cubicBezTo>
                <a:cubicBezTo>
                  <a:pt x="16011" y="503196"/>
                  <a:pt x="12284" y="482034"/>
                  <a:pt x="10420" y="460872"/>
                </a:cubicBezTo>
                <a:cubicBezTo>
                  <a:pt x="10420" y="455270"/>
                  <a:pt x="12284" y="454025"/>
                  <a:pt x="16632" y="457137"/>
                </a:cubicBezTo>
                <a:close/>
                <a:moveTo>
                  <a:pt x="1066223" y="433388"/>
                </a:moveTo>
                <a:cubicBezTo>
                  <a:pt x="1068068" y="434625"/>
                  <a:pt x="1069298" y="435243"/>
                  <a:pt x="1070527" y="435861"/>
                </a:cubicBezTo>
                <a:cubicBezTo>
                  <a:pt x="1091437" y="455649"/>
                  <a:pt x="1108041" y="478528"/>
                  <a:pt x="1112961" y="507590"/>
                </a:cubicBezTo>
                <a:cubicBezTo>
                  <a:pt x="1118496" y="542218"/>
                  <a:pt x="1105581" y="571281"/>
                  <a:pt x="1081597" y="595396"/>
                </a:cubicBezTo>
                <a:cubicBezTo>
                  <a:pt x="1080367" y="596633"/>
                  <a:pt x="1077907" y="597870"/>
                  <a:pt x="1076677" y="598488"/>
                </a:cubicBezTo>
                <a:cubicBezTo>
                  <a:pt x="1071757" y="578082"/>
                  <a:pt x="1066838" y="558914"/>
                  <a:pt x="1061918" y="539745"/>
                </a:cubicBezTo>
                <a:cubicBezTo>
                  <a:pt x="1060688" y="534798"/>
                  <a:pt x="1058228" y="529851"/>
                  <a:pt x="1055153" y="526141"/>
                </a:cubicBezTo>
                <a:cubicBezTo>
                  <a:pt x="1050848" y="519957"/>
                  <a:pt x="1050233" y="513774"/>
                  <a:pt x="1051463" y="506972"/>
                </a:cubicBezTo>
                <a:cubicBezTo>
                  <a:pt x="1055153" y="485330"/>
                  <a:pt x="1058843" y="464306"/>
                  <a:pt x="1062533" y="442663"/>
                </a:cubicBezTo>
                <a:cubicBezTo>
                  <a:pt x="1063148" y="439572"/>
                  <a:pt x="1064993" y="437098"/>
                  <a:pt x="1066223" y="433388"/>
                </a:cubicBezTo>
                <a:close/>
                <a:moveTo>
                  <a:pt x="150758" y="430213"/>
                </a:moveTo>
                <a:cubicBezTo>
                  <a:pt x="152628" y="434576"/>
                  <a:pt x="153874" y="437069"/>
                  <a:pt x="154497" y="439562"/>
                </a:cubicBezTo>
                <a:cubicBezTo>
                  <a:pt x="158859" y="462622"/>
                  <a:pt x="162598" y="485681"/>
                  <a:pt x="166960" y="508741"/>
                </a:cubicBezTo>
                <a:cubicBezTo>
                  <a:pt x="167583" y="514351"/>
                  <a:pt x="166337" y="518713"/>
                  <a:pt x="163221" y="523076"/>
                </a:cubicBezTo>
                <a:cubicBezTo>
                  <a:pt x="152005" y="541773"/>
                  <a:pt x="147643" y="562963"/>
                  <a:pt x="144527" y="584154"/>
                </a:cubicBezTo>
                <a:cubicBezTo>
                  <a:pt x="143281" y="588516"/>
                  <a:pt x="142658" y="593502"/>
                  <a:pt x="142035" y="597865"/>
                </a:cubicBezTo>
                <a:cubicBezTo>
                  <a:pt x="141411" y="597865"/>
                  <a:pt x="140788" y="598488"/>
                  <a:pt x="140165" y="598488"/>
                </a:cubicBezTo>
                <a:cubicBezTo>
                  <a:pt x="117109" y="579791"/>
                  <a:pt x="104647" y="555484"/>
                  <a:pt x="102777" y="526192"/>
                </a:cubicBezTo>
                <a:cubicBezTo>
                  <a:pt x="100908" y="486305"/>
                  <a:pt x="122718" y="457636"/>
                  <a:pt x="150758" y="430213"/>
                </a:cubicBezTo>
                <a:close/>
                <a:moveTo>
                  <a:pt x="1069062" y="344733"/>
                </a:moveTo>
                <a:cubicBezTo>
                  <a:pt x="1071294" y="343645"/>
                  <a:pt x="1074682" y="345044"/>
                  <a:pt x="1079916" y="348774"/>
                </a:cubicBezTo>
                <a:cubicBezTo>
                  <a:pt x="1097160" y="359966"/>
                  <a:pt x="1111940" y="373645"/>
                  <a:pt x="1124873" y="389811"/>
                </a:cubicBezTo>
                <a:cubicBezTo>
                  <a:pt x="1133495" y="401003"/>
                  <a:pt x="1134726" y="405977"/>
                  <a:pt x="1134726" y="425874"/>
                </a:cubicBezTo>
                <a:cubicBezTo>
                  <a:pt x="1134726" y="425874"/>
                  <a:pt x="1135342" y="425874"/>
                  <a:pt x="1135958" y="425874"/>
                </a:cubicBezTo>
                <a:cubicBezTo>
                  <a:pt x="1133495" y="443283"/>
                  <a:pt x="1131031" y="460071"/>
                  <a:pt x="1128568" y="477481"/>
                </a:cubicBezTo>
                <a:cubicBezTo>
                  <a:pt x="1127952" y="479968"/>
                  <a:pt x="1126720" y="483077"/>
                  <a:pt x="1124873" y="486186"/>
                </a:cubicBezTo>
                <a:cubicBezTo>
                  <a:pt x="1122409" y="490538"/>
                  <a:pt x="1119946" y="490538"/>
                  <a:pt x="1116867" y="486186"/>
                </a:cubicBezTo>
                <a:cubicBezTo>
                  <a:pt x="1107013" y="471263"/>
                  <a:pt x="1097776" y="456341"/>
                  <a:pt x="1087306" y="442040"/>
                </a:cubicBezTo>
                <a:cubicBezTo>
                  <a:pt x="1083611" y="436444"/>
                  <a:pt x="1077453" y="432092"/>
                  <a:pt x="1073758" y="425874"/>
                </a:cubicBezTo>
                <a:cubicBezTo>
                  <a:pt x="1070063" y="419656"/>
                  <a:pt x="1066983" y="412817"/>
                  <a:pt x="1066368" y="405355"/>
                </a:cubicBezTo>
                <a:cubicBezTo>
                  <a:pt x="1065136" y="389189"/>
                  <a:pt x="1065136" y="373023"/>
                  <a:pt x="1064520" y="356236"/>
                </a:cubicBezTo>
                <a:cubicBezTo>
                  <a:pt x="1064520" y="356236"/>
                  <a:pt x="1064520" y="356236"/>
                  <a:pt x="1065136" y="355614"/>
                </a:cubicBezTo>
                <a:cubicBezTo>
                  <a:pt x="1065752" y="349396"/>
                  <a:pt x="1066829" y="345821"/>
                  <a:pt x="1069062" y="344733"/>
                </a:cubicBezTo>
                <a:close/>
                <a:moveTo>
                  <a:pt x="147522" y="343889"/>
                </a:moveTo>
                <a:cubicBezTo>
                  <a:pt x="149447" y="344747"/>
                  <a:pt x="150525" y="347557"/>
                  <a:pt x="151448" y="352552"/>
                </a:cubicBezTo>
                <a:cubicBezTo>
                  <a:pt x="152680" y="361293"/>
                  <a:pt x="152680" y="369410"/>
                  <a:pt x="153296" y="378775"/>
                </a:cubicBezTo>
                <a:cubicBezTo>
                  <a:pt x="152064" y="390014"/>
                  <a:pt x="150833" y="401877"/>
                  <a:pt x="148369" y="413740"/>
                </a:cubicBezTo>
                <a:cubicBezTo>
                  <a:pt x="147138" y="418735"/>
                  <a:pt x="143442" y="423730"/>
                  <a:pt x="140363" y="428101"/>
                </a:cubicBezTo>
                <a:cubicBezTo>
                  <a:pt x="132357" y="438715"/>
                  <a:pt x="123735" y="449329"/>
                  <a:pt x="115729" y="460568"/>
                </a:cubicBezTo>
                <a:cubicBezTo>
                  <a:pt x="110187" y="468685"/>
                  <a:pt x="105260" y="476802"/>
                  <a:pt x="100333" y="484294"/>
                </a:cubicBezTo>
                <a:cubicBezTo>
                  <a:pt x="96638" y="490538"/>
                  <a:pt x="92943" y="490538"/>
                  <a:pt x="90480" y="483670"/>
                </a:cubicBezTo>
                <a:cubicBezTo>
                  <a:pt x="87401" y="473680"/>
                  <a:pt x="84937" y="463690"/>
                  <a:pt x="83706" y="453076"/>
                </a:cubicBezTo>
                <a:cubicBezTo>
                  <a:pt x="82474" y="440588"/>
                  <a:pt x="83090" y="427476"/>
                  <a:pt x="82474" y="414989"/>
                </a:cubicBezTo>
                <a:cubicBezTo>
                  <a:pt x="81858" y="406872"/>
                  <a:pt x="84321" y="399380"/>
                  <a:pt x="89248" y="392512"/>
                </a:cubicBezTo>
                <a:cubicBezTo>
                  <a:pt x="103413" y="374405"/>
                  <a:pt x="119425" y="359420"/>
                  <a:pt x="138516" y="346932"/>
                </a:cubicBezTo>
                <a:cubicBezTo>
                  <a:pt x="142827" y="344123"/>
                  <a:pt x="145598" y="343030"/>
                  <a:pt x="147522" y="343889"/>
                </a:cubicBezTo>
                <a:close/>
                <a:moveTo>
                  <a:pt x="1212628" y="331788"/>
                </a:moveTo>
                <a:cubicBezTo>
                  <a:pt x="1213854" y="341671"/>
                  <a:pt x="1215694" y="350319"/>
                  <a:pt x="1216921" y="358967"/>
                </a:cubicBezTo>
                <a:cubicBezTo>
                  <a:pt x="1216921" y="371321"/>
                  <a:pt x="1216921" y="383675"/>
                  <a:pt x="1216921" y="395412"/>
                </a:cubicBezTo>
                <a:cubicBezTo>
                  <a:pt x="1215694" y="402824"/>
                  <a:pt x="1214468" y="410237"/>
                  <a:pt x="1213241" y="417031"/>
                </a:cubicBezTo>
                <a:cubicBezTo>
                  <a:pt x="1212014" y="428150"/>
                  <a:pt x="1206494" y="437415"/>
                  <a:pt x="1198520" y="445446"/>
                </a:cubicBezTo>
                <a:cubicBezTo>
                  <a:pt x="1180120" y="462124"/>
                  <a:pt x="1159879" y="476331"/>
                  <a:pt x="1138411" y="489920"/>
                </a:cubicBezTo>
                <a:cubicBezTo>
                  <a:pt x="1137798" y="489920"/>
                  <a:pt x="1137185" y="489920"/>
                  <a:pt x="1135958" y="490538"/>
                </a:cubicBezTo>
                <a:cubicBezTo>
                  <a:pt x="1135958" y="483743"/>
                  <a:pt x="1135958" y="476949"/>
                  <a:pt x="1137185" y="470772"/>
                </a:cubicBezTo>
                <a:cubicBezTo>
                  <a:pt x="1139638" y="452240"/>
                  <a:pt x="1142705" y="433709"/>
                  <a:pt x="1146385" y="415178"/>
                </a:cubicBezTo>
                <a:cubicBezTo>
                  <a:pt x="1146998" y="411472"/>
                  <a:pt x="1148225" y="407148"/>
                  <a:pt x="1150679" y="404059"/>
                </a:cubicBezTo>
                <a:cubicBezTo>
                  <a:pt x="1169079" y="381822"/>
                  <a:pt x="1188093" y="359585"/>
                  <a:pt x="1206494" y="336730"/>
                </a:cubicBezTo>
                <a:cubicBezTo>
                  <a:pt x="1207721" y="335494"/>
                  <a:pt x="1209561" y="334259"/>
                  <a:pt x="1212628" y="331788"/>
                </a:cubicBezTo>
                <a:close/>
                <a:moveTo>
                  <a:pt x="4894" y="331788"/>
                </a:moveTo>
                <a:cubicBezTo>
                  <a:pt x="7377" y="333637"/>
                  <a:pt x="9860" y="334870"/>
                  <a:pt x="11101" y="336719"/>
                </a:cubicBezTo>
                <a:cubicBezTo>
                  <a:pt x="29721" y="358290"/>
                  <a:pt x="48962" y="380478"/>
                  <a:pt x="66341" y="402665"/>
                </a:cubicBezTo>
                <a:cubicBezTo>
                  <a:pt x="71307" y="409445"/>
                  <a:pt x="72548" y="418690"/>
                  <a:pt x="73789" y="426702"/>
                </a:cubicBezTo>
                <a:cubicBezTo>
                  <a:pt x="76893" y="443959"/>
                  <a:pt x="79375" y="461216"/>
                  <a:pt x="81237" y="478474"/>
                </a:cubicBezTo>
                <a:cubicBezTo>
                  <a:pt x="81858" y="482171"/>
                  <a:pt x="81237" y="485253"/>
                  <a:pt x="81237" y="488951"/>
                </a:cubicBezTo>
                <a:cubicBezTo>
                  <a:pt x="80617" y="488951"/>
                  <a:pt x="80617" y="488951"/>
                  <a:pt x="80617" y="488951"/>
                </a:cubicBezTo>
                <a:cubicBezTo>
                  <a:pt x="56410" y="474159"/>
                  <a:pt x="32204" y="458751"/>
                  <a:pt x="12963" y="438412"/>
                </a:cubicBezTo>
                <a:cubicBezTo>
                  <a:pt x="4274" y="429167"/>
                  <a:pt x="3032" y="416841"/>
                  <a:pt x="1791" y="405131"/>
                </a:cubicBezTo>
                <a:cubicBezTo>
                  <a:pt x="-692" y="383559"/>
                  <a:pt x="-692" y="362604"/>
                  <a:pt x="2411" y="341033"/>
                </a:cubicBezTo>
                <a:cubicBezTo>
                  <a:pt x="3032" y="337951"/>
                  <a:pt x="4274" y="335486"/>
                  <a:pt x="4894" y="331788"/>
                </a:cubicBezTo>
                <a:close/>
                <a:moveTo>
                  <a:pt x="1055266" y="260314"/>
                </a:moveTo>
                <a:cubicBezTo>
                  <a:pt x="1056504" y="259538"/>
                  <a:pt x="1058672" y="260004"/>
                  <a:pt x="1062077" y="261244"/>
                </a:cubicBezTo>
                <a:cubicBezTo>
                  <a:pt x="1085609" y="269307"/>
                  <a:pt x="1107282" y="281712"/>
                  <a:pt x="1125240" y="299078"/>
                </a:cubicBezTo>
                <a:cubicBezTo>
                  <a:pt x="1133909" y="307761"/>
                  <a:pt x="1140102" y="317065"/>
                  <a:pt x="1140102" y="330090"/>
                </a:cubicBezTo>
                <a:cubicBezTo>
                  <a:pt x="1140721" y="346836"/>
                  <a:pt x="1140721" y="364203"/>
                  <a:pt x="1140721" y="381569"/>
                </a:cubicBezTo>
                <a:cubicBezTo>
                  <a:pt x="1140721" y="385291"/>
                  <a:pt x="1138863" y="388392"/>
                  <a:pt x="1138244" y="392113"/>
                </a:cubicBezTo>
                <a:cubicBezTo>
                  <a:pt x="1130813" y="384670"/>
                  <a:pt x="1124002" y="378468"/>
                  <a:pt x="1117190" y="372266"/>
                </a:cubicBezTo>
                <a:cubicBezTo>
                  <a:pt x="1102947" y="359241"/>
                  <a:pt x="1089324" y="345596"/>
                  <a:pt x="1075701" y="332571"/>
                </a:cubicBezTo>
                <a:cubicBezTo>
                  <a:pt x="1074462" y="330710"/>
                  <a:pt x="1072605" y="329470"/>
                  <a:pt x="1071985" y="327609"/>
                </a:cubicBezTo>
                <a:cubicBezTo>
                  <a:pt x="1062077" y="308382"/>
                  <a:pt x="1055885" y="288534"/>
                  <a:pt x="1054027" y="266826"/>
                </a:cubicBezTo>
                <a:cubicBezTo>
                  <a:pt x="1053718" y="263105"/>
                  <a:pt x="1054027" y="261089"/>
                  <a:pt x="1055266" y="260314"/>
                </a:cubicBezTo>
                <a:close/>
                <a:moveTo>
                  <a:pt x="162705" y="260075"/>
                </a:moveTo>
                <a:cubicBezTo>
                  <a:pt x="163789" y="260770"/>
                  <a:pt x="164098" y="262467"/>
                  <a:pt x="163789" y="265554"/>
                </a:cubicBezTo>
                <a:cubicBezTo>
                  <a:pt x="162550" y="287779"/>
                  <a:pt x="156358" y="308769"/>
                  <a:pt x="145831" y="327908"/>
                </a:cubicBezTo>
                <a:cubicBezTo>
                  <a:pt x="143354" y="332229"/>
                  <a:pt x="139019" y="334698"/>
                  <a:pt x="135304" y="337785"/>
                </a:cubicBezTo>
                <a:cubicBezTo>
                  <a:pt x="119823" y="353219"/>
                  <a:pt x="103722" y="369271"/>
                  <a:pt x="88241" y="385322"/>
                </a:cubicBezTo>
                <a:cubicBezTo>
                  <a:pt x="85764" y="387174"/>
                  <a:pt x="83907" y="389644"/>
                  <a:pt x="82049" y="392113"/>
                </a:cubicBezTo>
                <a:cubicBezTo>
                  <a:pt x="80810" y="392113"/>
                  <a:pt x="80191" y="391496"/>
                  <a:pt x="79572" y="391496"/>
                </a:cubicBezTo>
                <a:cubicBezTo>
                  <a:pt x="78953" y="387792"/>
                  <a:pt x="77095" y="384087"/>
                  <a:pt x="77095" y="380383"/>
                </a:cubicBezTo>
                <a:cubicBezTo>
                  <a:pt x="77714" y="361245"/>
                  <a:pt x="77095" y="342107"/>
                  <a:pt x="78953" y="322969"/>
                </a:cubicBezTo>
                <a:cubicBezTo>
                  <a:pt x="79572" y="316178"/>
                  <a:pt x="84526" y="308152"/>
                  <a:pt x="89480" y="303213"/>
                </a:cubicBezTo>
                <a:cubicBezTo>
                  <a:pt x="108057" y="282840"/>
                  <a:pt x="130969" y="269876"/>
                  <a:pt x="156977" y="260615"/>
                </a:cubicBezTo>
                <a:cubicBezTo>
                  <a:pt x="159764" y="259689"/>
                  <a:pt x="161621" y="259380"/>
                  <a:pt x="162705" y="260075"/>
                </a:cubicBezTo>
                <a:close/>
                <a:moveTo>
                  <a:pt x="1187878" y="222250"/>
                </a:moveTo>
                <a:cubicBezTo>
                  <a:pt x="1188496" y="222868"/>
                  <a:pt x="1189732" y="222868"/>
                  <a:pt x="1190351" y="222868"/>
                </a:cubicBezTo>
                <a:cubicBezTo>
                  <a:pt x="1192206" y="229670"/>
                  <a:pt x="1195297" y="235854"/>
                  <a:pt x="1195915" y="243274"/>
                </a:cubicBezTo>
                <a:cubicBezTo>
                  <a:pt x="1199007" y="263680"/>
                  <a:pt x="1202098" y="284085"/>
                  <a:pt x="1204571" y="305109"/>
                </a:cubicBezTo>
                <a:cubicBezTo>
                  <a:pt x="1205808" y="315003"/>
                  <a:pt x="1203335" y="324278"/>
                  <a:pt x="1197152" y="332317"/>
                </a:cubicBezTo>
                <a:cubicBezTo>
                  <a:pt x="1183549" y="349012"/>
                  <a:pt x="1169947" y="365089"/>
                  <a:pt x="1156344" y="381785"/>
                </a:cubicBezTo>
                <a:cubicBezTo>
                  <a:pt x="1153871" y="384258"/>
                  <a:pt x="1150780" y="386113"/>
                  <a:pt x="1147070" y="387350"/>
                </a:cubicBezTo>
                <a:cubicBezTo>
                  <a:pt x="1148307" y="377456"/>
                  <a:pt x="1149543" y="368181"/>
                  <a:pt x="1150162" y="358288"/>
                </a:cubicBezTo>
                <a:cubicBezTo>
                  <a:pt x="1151398" y="342210"/>
                  <a:pt x="1153253" y="326133"/>
                  <a:pt x="1148925" y="310056"/>
                </a:cubicBezTo>
                <a:cubicBezTo>
                  <a:pt x="1148307" y="308201"/>
                  <a:pt x="1148925" y="305728"/>
                  <a:pt x="1149543" y="303254"/>
                </a:cubicBezTo>
                <a:cubicBezTo>
                  <a:pt x="1156963" y="278520"/>
                  <a:pt x="1167474" y="254404"/>
                  <a:pt x="1181076" y="231525"/>
                </a:cubicBezTo>
                <a:cubicBezTo>
                  <a:pt x="1182931" y="228434"/>
                  <a:pt x="1185404" y="225342"/>
                  <a:pt x="1187878" y="222250"/>
                </a:cubicBezTo>
                <a:close/>
                <a:moveTo>
                  <a:pt x="29077" y="220663"/>
                </a:moveTo>
                <a:cubicBezTo>
                  <a:pt x="31565" y="223142"/>
                  <a:pt x="33431" y="225620"/>
                  <a:pt x="35296" y="228099"/>
                </a:cubicBezTo>
                <a:cubicBezTo>
                  <a:pt x="49600" y="251026"/>
                  <a:pt x="60173" y="276432"/>
                  <a:pt x="68257" y="302458"/>
                </a:cubicBezTo>
                <a:cubicBezTo>
                  <a:pt x="68879" y="304317"/>
                  <a:pt x="69501" y="306796"/>
                  <a:pt x="68879" y="308655"/>
                </a:cubicBezTo>
                <a:cubicBezTo>
                  <a:pt x="63904" y="328484"/>
                  <a:pt x="66392" y="348313"/>
                  <a:pt x="68257" y="368142"/>
                </a:cubicBezTo>
                <a:cubicBezTo>
                  <a:pt x="68879" y="373719"/>
                  <a:pt x="69501" y="379915"/>
                  <a:pt x="70745" y="387351"/>
                </a:cubicBezTo>
                <a:cubicBezTo>
                  <a:pt x="67014" y="384872"/>
                  <a:pt x="65148" y="383633"/>
                  <a:pt x="62660" y="381774"/>
                </a:cubicBezTo>
                <a:cubicBezTo>
                  <a:pt x="45869" y="365043"/>
                  <a:pt x="30321" y="346454"/>
                  <a:pt x="17261" y="326625"/>
                </a:cubicBezTo>
                <a:cubicBezTo>
                  <a:pt x="10420" y="315471"/>
                  <a:pt x="11664" y="303697"/>
                  <a:pt x="12908" y="292543"/>
                </a:cubicBezTo>
                <a:cubicBezTo>
                  <a:pt x="16017" y="272095"/>
                  <a:pt x="19749" y="251646"/>
                  <a:pt x="23480" y="231817"/>
                </a:cubicBezTo>
                <a:cubicBezTo>
                  <a:pt x="24102" y="228099"/>
                  <a:pt x="25968" y="225001"/>
                  <a:pt x="27212" y="221283"/>
                </a:cubicBezTo>
                <a:cubicBezTo>
                  <a:pt x="27833" y="221283"/>
                  <a:pt x="28455" y="221283"/>
                  <a:pt x="29077" y="220663"/>
                </a:cubicBezTo>
                <a:close/>
                <a:moveTo>
                  <a:pt x="1018483" y="176213"/>
                </a:moveTo>
                <a:cubicBezTo>
                  <a:pt x="1026521" y="176830"/>
                  <a:pt x="1032704" y="176830"/>
                  <a:pt x="1038887" y="178681"/>
                </a:cubicBezTo>
                <a:cubicBezTo>
                  <a:pt x="1053107" y="182382"/>
                  <a:pt x="1068565" y="186700"/>
                  <a:pt x="1082167" y="192253"/>
                </a:cubicBezTo>
                <a:cubicBezTo>
                  <a:pt x="1101952" y="200272"/>
                  <a:pt x="1114936" y="215078"/>
                  <a:pt x="1122974" y="234819"/>
                </a:cubicBezTo>
                <a:cubicBezTo>
                  <a:pt x="1130393" y="253943"/>
                  <a:pt x="1135958" y="273684"/>
                  <a:pt x="1134103" y="295276"/>
                </a:cubicBezTo>
                <a:cubicBezTo>
                  <a:pt x="1132248" y="294042"/>
                  <a:pt x="1131012" y="293425"/>
                  <a:pt x="1129775" y="292808"/>
                </a:cubicBezTo>
                <a:cubicBezTo>
                  <a:pt x="1107517" y="277386"/>
                  <a:pt x="1084640" y="261963"/>
                  <a:pt x="1061763" y="246540"/>
                </a:cubicBezTo>
                <a:cubicBezTo>
                  <a:pt x="1059290" y="244690"/>
                  <a:pt x="1056817" y="242839"/>
                  <a:pt x="1054962" y="240371"/>
                </a:cubicBezTo>
                <a:cubicBezTo>
                  <a:pt x="1041978" y="224332"/>
                  <a:pt x="1030849" y="206441"/>
                  <a:pt x="1022193" y="187934"/>
                </a:cubicBezTo>
                <a:cubicBezTo>
                  <a:pt x="1020956" y="184850"/>
                  <a:pt x="1020338" y="181765"/>
                  <a:pt x="1018483" y="176213"/>
                </a:cubicBezTo>
                <a:close/>
                <a:moveTo>
                  <a:pt x="191853" y="175250"/>
                </a:moveTo>
                <a:cubicBezTo>
                  <a:pt x="198086" y="174625"/>
                  <a:pt x="199333" y="175875"/>
                  <a:pt x="196840" y="182127"/>
                </a:cubicBezTo>
                <a:cubicBezTo>
                  <a:pt x="187489" y="204631"/>
                  <a:pt x="175022" y="224635"/>
                  <a:pt x="158814" y="242764"/>
                </a:cubicBezTo>
                <a:cubicBezTo>
                  <a:pt x="155697" y="246515"/>
                  <a:pt x="151334" y="248390"/>
                  <a:pt x="147594" y="250891"/>
                </a:cubicBezTo>
                <a:cubicBezTo>
                  <a:pt x="128269" y="264019"/>
                  <a:pt x="108322" y="277771"/>
                  <a:pt x="88374" y="291524"/>
                </a:cubicBezTo>
                <a:cubicBezTo>
                  <a:pt x="86504" y="292775"/>
                  <a:pt x="85257" y="293400"/>
                  <a:pt x="82140" y="295275"/>
                </a:cubicBezTo>
                <a:cubicBezTo>
                  <a:pt x="80270" y="275896"/>
                  <a:pt x="85257" y="258392"/>
                  <a:pt x="90867" y="240889"/>
                </a:cubicBezTo>
                <a:cubicBezTo>
                  <a:pt x="99594" y="214008"/>
                  <a:pt x="118295" y="195879"/>
                  <a:pt x="145100" y="185877"/>
                </a:cubicBezTo>
                <a:cubicBezTo>
                  <a:pt x="160061" y="180251"/>
                  <a:pt x="175645" y="175875"/>
                  <a:pt x="191853" y="175250"/>
                </a:cubicBezTo>
                <a:close/>
                <a:moveTo>
                  <a:pt x="1144104" y="112345"/>
                </a:moveTo>
                <a:cubicBezTo>
                  <a:pt x="1146359" y="112189"/>
                  <a:pt x="1148691" y="114839"/>
                  <a:pt x="1151800" y="120140"/>
                </a:cubicBezTo>
                <a:cubicBezTo>
                  <a:pt x="1167348" y="143839"/>
                  <a:pt x="1177920" y="170033"/>
                  <a:pt x="1179164" y="199345"/>
                </a:cubicBezTo>
                <a:cubicBezTo>
                  <a:pt x="1180408" y="217431"/>
                  <a:pt x="1172323" y="234270"/>
                  <a:pt x="1166726" y="251733"/>
                </a:cubicBezTo>
                <a:cubicBezTo>
                  <a:pt x="1163617" y="259840"/>
                  <a:pt x="1159263" y="267948"/>
                  <a:pt x="1154910" y="275432"/>
                </a:cubicBezTo>
                <a:cubicBezTo>
                  <a:pt x="1153666" y="278550"/>
                  <a:pt x="1151178" y="281045"/>
                  <a:pt x="1148069" y="284163"/>
                </a:cubicBezTo>
                <a:cubicBezTo>
                  <a:pt x="1143716" y="267948"/>
                  <a:pt x="1139984" y="252980"/>
                  <a:pt x="1135631" y="238012"/>
                </a:cubicBezTo>
                <a:cubicBezTo>
                  <a:pt x="1131277" y="225539"/>
                  <a:pt x="1125680" y="213066"/>
                  <a:pt x="1121949" y="199969"/>
                </a:cubicBezTo>
                <a:cubicBezTo>
                  <a:pt x="1120083" y="192485"/>
                  <a:pt x="1120083" y="184377"/>
                  <a:pt x="1121327" y="176893"/>
                </a:cubicBezTo>
                <a:cubicBezTo>
                  <a:pt x="1123193" y="157560"/>
                  <a:pt x="1128790" y="138850"/>
                  <a:pt x="1136875" y="121388"/>
                </a:cubicBezTo>
                <a:cubicBezTo>
                  <a:pt x="1139673" y="115463"/>
                  <a:pt x="1141850" y="112500"/>
                  <a:pt x="1144104" y="112345"/>
                </a:cubicBezTo>
                <a:close/>
                <a:moveTo>
                  <a:pt x="74677" y="111476"/>
                </a:moveTo>
                <a:cubicBezTo>
                  <a:pt x="76465" y="111709"/>
                  <a:pt x="78175" y="113569"/>
                  <a:pt x="80041" y="116981"/>
                </a:cubicBezTo>
                <a:cubicBezTo>
                  <a:pt x="89370" y="134346"/>
                  <a:pt x="93723" y="153573"/>
                  <a:pt x="97454" y="173419"/>
                </a:cubicBezTo>
                <a:cubicBezTo>
                  <a:pt x="99320" y="185203"/>
                  <a:pt x="97454" y="195747"/>
                  <a:pt x="93101" y="207531"/>
                </a:cubicBezTo>
                <a:cubicBezTo>
                  <a:pt x="85016" y="229858"/>
                  <a:pt x="79419" y="253426"/>
                  <a:pt x="72578" y="276374"/>
                </a:cubicBezTo>
                <a:cubicBezTo>
                  <a:pt x="71956" y="277614"/>
                  <a:pt x="71334" y="279475"/>
                  <a:pt x="71334" y="280715"/>
                </a:cubicBezTo>
                <a:cubicBezTo>
                  <a:pt x="70090" y="281336"/>
                  <a:pt x="69468" y="281956"/>
                  <a:pt x="68225" y="282576"/>
                </a:cubicBezTo>
                <a:cubicBezTo>
                  <a:pt x="66981" y="280715"/>
                  <a:pt x="65737" y="278235"/>
                  <a:pt x="64493" y="276374"/>
                </a:cubicBezTo>
                <a:cubicBezTo>
                  <a:pt x="50811" y="251566"/>
                  <a:pt x="38995" y="225517"/>
                  <a:pt x="39617" y="197608"/>
                </a:cubicBezTo>
                <a:cubicBezTo>
                  <a:pt x="39617" y="167217"/>
                  <a:pt x="52055" y="140548"/>
                  <a:pt x="68847" y="115740"/>
                </a:cubicBezTo>
                <a:cubicBezTo>
                  <a:pt x="71023" y="112639"/>
                  <a:pt x="72889" y="111244"/>
                  <a:pt x="74677" y="111476"/>
                </a:cubicBezTo>
                <a:close/>
                <a:moveTo>
                  <a:pt x="1004323" y="101701"/>
                </a:moveTo>
                <a:cubicBezTo>
                  <a:pt x="1014188" y="101701"/>
                  <a:pt x="1024053" y="103082"/>
                  <a:pt x="1033918" y="106151"/>
                </a:cubicBezTo>
                <a:cubicBezTo>
                  <a:pt x="1039468" y="107993"/>
                  <a:pt x="1045633" y="111062"/>
                  <a:pt x="1049949" y="114131"/>
                </a:cubicBezTo>
                <a:cubicBezTo>
                  <a:pt x="1070913" y="130091"/>
                  <a:pt x="1086944" y="150347"/>
                  <a:pt x="1098659" y="173673"/>
                </a:cubicBezTo>
                <a:cubicBezTo>
                  <a:pt x="1101742" y="179198"/>
                  <a:pt x="1102358" y="185336"/>
                  <a:pt x="1104208" y="191474"/>
                </a:cubicBezTo>
                <a:cubicBezTo>
                  <a:pt x="1103591" y="191474"/>
                  <a:pt x="1102975" y="192088"/>
                  <a:pt x="1101742" y="192088"/>
                </a:cubicBezTo>
                <a:cubicBezTo>
                  <a:pt x="1090027" y="186564"/>
                  <a:pt x="1078312" y="181039"/>
                  <a:pt x="1066597" y="174901"/>
                </a:cubicBezTo>
                <a:cubicBezTo>
                  <a:pt x="1053649" y="169376"/>
                  <a:pt x="1040701" y="164466"/>
                  <a:pt x="1026520" y="165079"/>
                </a:cubicBezTo>
                <a:cubicBezTo>
                  <a:pt x="1022203" y="165693"/>
                  <a:pt x="1016654" y="163852"/>
                  <a:pt x="1013571" y="160783"/>
                </a:cubicBezTo>
                <a:cubicBezTo>
                  <a:pt x="999390" y="146051"/>
                  <a:pt x="985209" y="130705"/>
                  <a:pt x="971644" y="114745"/>
                </a:cubicBezTo>
                <a:cubicBezTo>
                  <a:pt x="966095" y="109221"/>
                  <a:pt x="967328" y="107379"/>
                  <a:pt x="974727" y="105538"/>
                </a:cubicBezTo>
                <a:cubicBezTo>
                  <a:pt x="984592" y="103082"/>
                  <a:pt x="994458" y="101701"/>
                  <a:pt x="1004323" y="101701"/>
                </a:cubicBezTo>
                <a:close/>
                <a:moveTo>
                  <a:pt x="222612" y="101262"/>
                </a:moveTo>
                <a:cubicBezTo>
                  <a:pt x="230044" y="101262"/>
                  <a:pt x="237476" y="103135"/>
                  <a:pt x="244908" y="105008"/>
                </a:cubicBezTo>
                <a:cubicBezTo>
                  <a:pt x="251102" y="106257"/>
                  <a:pt x="251721" y="108131"/>
                  <a:pt x="247386" y="113126"/>
                </a:cubicBezTo>
                <a:cubicBezTo>
                  <a:pt x="239334" y="123117"/>
                  <a:pt x="231283" y="133107"/>
                  <a:pt x="222612" y="142474"/>
                </a:cubicBezTo>
                <a:cubicBezTo>
                  <a:pt x="220135" y="145596"/>
                  <a:pt x="217038" y="148718"/>
                  <a:pt x="213941" y="151840"/>
                </a:cubicBezTo>
                <a:cubicBezTo>
                  <a:pt x="205890" y="161831"/>
                  <a:pt x="195980" y="166202"/>
                  <a:pt x="182355" y="166202"/>
                </a:cubicBezTo>
                <a:cubicBezTo>
                  <a:pt x="172445" y="165577"/>
                  <a:pt x="162536" y="170573"/>
                  <a:pt x="152626" y="174943"/>
                </a:cubicBezTo>
                <a:cubicBezTo>
                  <a:pt x="140240" y="179939"/>
                  <a:pt x="127853" y="186807"/>
                  <a:pt x="113608" y="193676"/>
                </a:cubicBezTo>
                <a:cubicBezTo>
                  <a:pt x="114847" y="187432"/>
                  <a:pt x="114847" y="183061"/>
                  <a:pt x="116705" y="179314"/>
                </a:cubicBezTo>
                <a:cubicBezTo>
                  <a:pt x="129091" y="150591"/>
                  <a:pt x="147052" y="127488"/>
                  <a:pt x="172445" y="110004"/>
                </a:cubicBezTo>
                <a:cubicBezTo>
                  <a:pt x="187310" y="100013"/>
                  <a:pt x="205270" y="100013"/>
                  <a:pt x="222612" y="101262"/>
                </a:cubicBezTo>
                <a:close/>
                <a:moveTo>
                  <a:pt x="1069124" y="11113"/>
                </a:moveTo>
                <a:cubicBezTo>
                  <a:pt x="1071601" y="12979"/>
                  <a:pt x="1074077" y="14223"/>
                  <a:pt x="1075935" y="16089"/>
                </a:cubicBezTo>
                <a:cubicBezTo>
                  <a:pt x="1092032" y="29772"/>
                  <a:pt x="1105653" y="45943"/>
                  <a:pt x="1116178" y="63980"/>
                </a:cubicBezTo>
                <a:cubicBezTo>
                  <a:pt x="1121750" y="73932"/>
                  <a:pt x="1124227" y="83884"/>
                  <a:pt x="1124227" y="95079"/>
                </a:cubicBezTo>
                <a:cubicBezTo>
                  <a:pt x="1124846" y="118714"/>
                  <a:pt x="1123608" y="141727"/>
                  <a:pt x="1117417" y="164118"/>
                </a:cubicBezTo>
                <a:cubicBezTo>
                  <a:pt x="1116178" y="169093"/>
                  <a:pt x="1113702" y="173447"/>
                  <a:pt x="1111844" y="177801"/>
                </a:cubicBezTo>
                <a:cubicBezTo>
                  <a:pt x="1110606" y="177801"/>
                  <a:pt x="1109987" y="177801"/>
                  <a:pt x="1109368" y="177801"/>
                </a:cubicBezTo>
                <a:cubicBezTo>
                  <a:pt x="1106891" y="173447"/>
                  <a:pt x="1103796" y="169715"/>
                  <a:pt x="1101938" y="165362"/>
                </a:cubicBezTo>
                <a:cubicBezTo>
                  <a:pt x="1094509" y="151678"/>
                  <a:pt x="1087698" y="137995"/>
                  <a:pt x="1080269" y="124312"/>
                </a:cubicBezTo>
                <a:cubicBezTo>
                  <a:pt x="1077792" y="119336"/>
                  <a:pt x="1073458" y="114360"/>
                  <a:pt x="1070363" y="109384"/>
                </a:cubicBezTo>
                <a:cubicBezTo>
                  <a:pt x="1068505" y="105652"/>
                  <a:pt x="1067267" y="101921"/>
                  <a:pt x="1066648" y="98189"/>
                </a:cubicBezTo>
                <a:cubicBezTo>
                  <a:pt x="1063552" y="72066"/>
                  <a:pt x="1062933" y="45943"/>
                  <a:pt x="1066029" y="20443"/>
                </a:cubicBezTo>
                <a:cubicBezTo>
                  <a:pt x="1066648" y="17333"/>
                  <a:pt x="1067886" y="14845"/>
                  <a:pt x="1069124" y="11113"/>
                </a:cubicBezTo>
                <a:close/>
                <a:moveTo>
                  <a:pt x="149334" y="11113"/>
                </a:moveTo>
                <a:cubicBezTo>
                  <a:pt x="150567" y="16060"/>
                  <a:pt x="151800" y="20388"/>
                  <a:pt x="152417" y="24098"/>
                </a:cubicBezTo>
                <a:cubicBezTo>
                  <a:pt x="154266" y="48833"/>
                  <a:pt x="154883" y="73567"/>
                  <a:pt x="151184" y="98301"/>
                </a:cubicBezTo>
                <a:cubicBezTo>
                  <a:pt x="149951" y="102629"/>
                  <a:pt x="147485" y="106958"/>
                  <a:pt x="145019" y="111286"/>
                </a:cubicBezTo>
                <a:cubicBezTo>
                  <a:pt x="140703" y="118706"/>
                  <a:pt x="136388" y="125508"/>
                  <a:pt x="132072" y="132928"/>
                </a:cubicBezTo>
                <a:cubicBezTo>
                  <a:pt x="125907" y="144677"/>
                  <a:pt x="120359" y="155807"/>
                  <a:pt x="114194" y="166938"/>
                </a:cubicBezTo>
                <a:cubicBezTo>
                  <a:pt x="112961" y="170648"/>
                  <a:pt x="110495" y="173121"/>
                  <a:pt x="108645" y="176213"/>
                </a:cubicBezTo>
                <a:cubicBezTo>
                  <a:pt x="107412" y="176213"/>
                  <a:pt x="106796" y="176213"/>
                  <a:pt x="105563" y="176213"/>
                </a:cubicBezTo>
                <a:cubicBezTo>
                  <a:pt x="103713" y="170648"/>
                  <a:pt x="100631" y="165701"/>
                  <a:pt x="99398" y="159518"/>
                </a:cubicBezTo>
                <a:cubicBezTo>
                  <a:pt x="94466" y="134783"/>
                  <a:pt x="91383" y="110049"/>
                  <a:pt x="94466" y="84697"/>
                </a:cubicBezTo>
                <a:cubicBezTo>
                  <a:pt x="95699" y="77895"/>
                  <a:pt x="98165" y="71093"/>
                  <a:pt x="101247" y="64910"/>
                </a:cubicBezTo>
                <a:cubicBezTo>
                  <a:pt x="111111" y="46359"/>
                  <a:pt x="125291" y="30282"/>
                  <a:pt x="141320" y="16678"/>
                </a:cubicBezTo>
                <a:cubicBezTo>
                  <a:pt x="143169" y="14823"/>
                  <a:pt x="145635" y="13586"/>
                  <a:pt x="149334" y="11113"/>
                </a:cubicBezTo>
                <a:close/>
                <a:moveTo>
                  <a:pt x="970191" y="0"/>
                </a:moveTo>
                <a:cubicBezTo>
                  <a:pt x="972656" y="0"/>
                  <a:pt x="975738" y="0"/>
                  <a:pt x="978204" y="0"/>
                </a:cubicBezTo>
                <a:cubicBezTo>
                  <a:pt x="985601" y="1258"/>
                  <a:pt x="992382" y="1888"/>
                  <a:pt x="999163" y="3146"/>
                </a:cubicBezTo>
                <a:cubicBezTo>
                  <a:pt x="1017039" y="6921"/>
                  <a:pt x="1030600" y="16988"/>
                  <a:pt x="1041696" y="30831"/>
                </a:cubicBezTo>
                <a:cubicBezTo>
                  <a:pt x="1048477" y="39010"/>
                  <a:pt x="1052792" y="49077"/>
                  <a:pt x="1052792" y="59774"/>
                </a:cubicBezTo>
                <a:cubicBezTo>
                  <a:pt x="1053408" y="74245"/>
                  <a:pt x="1052792" y="88717"/>
                  <a:pt x="1052792" y="103188"/>
                </a:cubicBezTo>
                <a:cubicBezTo>
                  <a:pt x="1040463" y="99413"/>
                  <a:pt x="1027518" y="95638"/>
                  <a:pt x="1013957" y="92492"/>
                </a:cubicBezTo>
                <a:cubicBezTo>
                  <a:pt x="1005943" y="90604"/>
                  <a:pt x="997313" y="89346"/>
                  <a:pt x="988683" y="89346"/>
                </a:cubicBezTo>
                <a:cubicBezTo>
                  <a:pt x="983752" y="89346"/>
                  <a:pt x="980670" y="87458"/>
                  <a:pt x="980053" y="83054"/>
                </a:cubicBezTo>
                <a:cubicBezTo>
                  <a:pt x="978204" y="75503"/>
                  <a:pt x="976971" y="68582"/>
                  <a:pt x="975122" y="61032"/>
                </a:cubicBezTo>
                <a:cubicBezTo>
                  <a:pt x="972040" y="51594"/>
                  <a:pt x="969574" y="42156"/>
                  <a:pt x="965259" y="33347"/>
                </a:cubicBezTo>
                <a:cubicBezTo>
                  <a:pt x="960328" y="23280"/>
                  <a:pt x="952314" y="16359"/>
                  <a:pt x="942451" y="11955"/>
                </a:cubicBezTo>
                <a:cubicBezTo>
                  <a:pt x="941219" y="10696"/>
                  <a:pt x="939369" y="10067"/>
                  <a:pt x="938136" y="9438"/>
                </a:cubicBezTo>
                <a:cubicBezTo>
                  <a:pt x="938136" y="9438"/>
                  <a:pt x="938136" y="8809"/>
                  <a:pt x="937520" y="8180"/>
                </a:cubicBezTo>
                <a:cubicBezTo>
                  <a:pt x="947383" y="1258"/>
                  <a:pt x="959095" y="1888"/>
                  <a:pt x="970191" y="0"/>
                </a:cubicBezTo>
                <a:close/>
                <a:moveTo>
                  <a:pt x="232637" y="0"/>
                </a:moveTo>
                <a:cubicBezTo>
                  <a:pt x="240117" y="0"/>
                  <a:pt x="248221" y="0"/>
                  <a:pt x="256325" y="0"/>
                </a:cubicBezTo>
                <a:cubicBezTo>
                  <a:pt x="262559" y="1258"/>
                  <a:pt x="268169" y="2517"/>
                  <a:pt x="274403" y="3775"/>
                </a:cubicBezTo>
                <a:cubicBezTo>
                  <a:pt x="276896" y="4404"/>
                  <a:pt x="278766" y="6292"/>
                  <a:pt x="281883" y="7550"/>
                </a:cubicBezTo>
                <a:cubicBezTo>
                  <a:pt x="280636" y="8809"/>
                  <a:pt x="280013" y="9438"/>
                  <a:pt x="279390" y="9438"/>
                </a:cubicBezTo>
                <a:cubicBezTo>
                  <a:pt x="260689" y="17617"/>
                  <a:pt x="250715" y="32718"/>
                  <a:pt x="245728" y="51594"/>
                </a:cubicBezTo>
                <a:cubicBezTo>
                  <a:pt x="243234" y="60403"/>
                  <a:pt x="241988" y="69211"/>
                  <a:pt x="239494" y="78020"/>
                </a:cubicBezTo>
                <a:cubicBezTo>
                  <a:pt x="237001" y="88087"/>
                  <a:pt x="236377" y="86829"/>
                  <a:pt x="226403" y="88717"/>
                </a:cubicBezTo>
                <a:cubicBezTo>
                  <a:pt x="209573" y="91233"/>
                  <a:pt x="192742" y="95638"/>
                  <a:pt x="175911" y="99413"/>
                </a:cubicBezTo>
                <a:cubicBezTo>
                  <a:pt x="172171" y="100042"/>
                  <a:pt x="168430" y="101930"/>
                  <a:pt x="163443" y="103188"/>
                </a:cubicBezTo>
                <a:cubicBezTo>
                  <a:pt x="164067" y="85571"/>
                  <a:pt x="162820" y="67953"/>
                  <a:pt x="165937" y="50965"/>
                </a:cubicBezTo>
                <a:cubicBezTo>
                  <a:pt x="170300" y="28314"/>
                  <a:pt x="187755" y="14472"/>
                  <a:pt x="208326" y="6292"/>
                </a:cubicBezTo>
                <a:cubicBezTo>
                  <a:pt x="215806" y="3146"/>
                  <a:pt x="224533" y="1888"/>
                  <a:pt x="232637" y="0"/>
                </a:cubicBezTo>
                <a:close/>
              </a:path>
            </a:pathLst>
          </a:custGeom>
          <a:gradFill flip="none" rotWithShape="1">
            <a:gsLst>
              <a:gs pos="67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3078832" y="5338317"/>
            <a:ext cx="2368612" cy="7064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1673B"/>
              </a:buClr>
              <a:buSzTx/>
              <a:buFontTx/>
              <a:buNone/>
              <a:defRPr kumimoji="0" sz="1600" b="0" i="0" u="none" strike="noStrike" cap="none" spc="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defRPr>
            </a:lvl1pPr>
          </a:lstStyle>
          <a:p>
            <a:r>
              <a:rPr lang="zh-CN" altLang="en-US" dirty="0"/>
              <a:t>参与相关思想政治</a:t>
            </a:r>
            <a:endParaRPr lang="en-US" altLang="zh-CN" dirty="0"/>
          </a:p>
          <a:p>
            <a:r>
              <a:rPr lang="zh-CN" altLang="en-US" dirty="0"/>
              <a:t>学术研讨会</a:t>
            </a:r>
            <a:r>
              <a:rPr lang="en-US" altLang="zh-CN" dirty="0"/>
              <a:t>2</a:t>
            </a:r>
            <a:r>
              <a:rPr lang="zh-CN" altLang="en-US" dirty="0"/>
              <a:t>次</a:t>
            </a:r>
            <a:endParaRPr lang="zh-CN" altLang="en-US" dirty="0"/>
          </a:p>
        </p:txBody>
      </p:sp>
      <p:sp>
        <p:nvSpPr>
          <p:cNvPr id="79" name="文本框 78"/>
          <p:cNvSpPr txBox="1"/>
          <p:nvPr/>
        </p:nvSpPr>
        <p:spPr>
          <a:xfrm>
            <a:off x="3557720" y="3862415"/>
            <a:ext cx="13500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2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学术</a:t>
            </a:r>
            <a:endParaRPr lang="en-US" altLang="zh-CN" dirty="0"/>
          </a:p>
          <a:p>
            <a:r>
              <a:rPr lang="zh-CN" altLang="en-US" dirty="0"/>
              <a:t>研讨</a:t>
            </a:r>
            <a:r>
              <a:rPr lang="en-US" altLang="zh-CN" dirty="0"/>
              <a:t>2</a:t>
            </a:r>
            <a:r>
              <a:rPr lang="zh-CN" altLang="en-US" dirty="0"/>
              <a:t>次</a:t>
            </a:r>
            <a:endParaRPr lang="zh-CN" altLang="en-US" dirty="0"/>
          </a:p>
        </p:txBody>
      </p:sp>
      <p:grpSp>
        <p:nvGrpSpPr>
          <p:cNvPr id="80" name="组合 79"/>
          <p:cNvGrpSpPr/>
          <p:nvPr/>
        </p:nvGrpSpPr>
        <p:grpSpPr>
          <a:xfrm>
            <a:off x="2943338" y="4782177"/>
            <a:ext cx="2663600" cy="503849"/>
            <a:chOff x="667960" y="754954"/>
            <a:chExt cx="4211448" cy="4211442"/>
          </a:xfrm>
        </p:grpSpPr>
        <p:sp>
          <p:nvSpPr>
            <p:cNvPr id="81" name="椭圆 80"/>
            <p:cNvSpPr/>
            <p:nvPr/>
          </p:nvSpPr>
          <p:spPr>
            <a:xfrm>
              <a:off x="667960" y="754954"/>
              <a:ext cx="4211448" cy="4211442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0"/>
                  </a:srgbClr>
                </a:gs>
                <a:gs pos="100000">
                  <a:schemeClr val="accent1">
                    <a:alpha val="1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1068622" y="837545"/>
              <a:ext cx="3425050" cy="3425049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4" name="任意多边形: 形状 83"/>
          <p:cNvSpPr/>
          <p:nvPr/>
        </p:nvSpPr>
        <p:spPr bwMode="auto">
          <a:xfrm>
            <a:off x="7011189" y="3810000"/>
            <a:ext cx="1697124" cy="1261944"/>
          </a:xfrm>
          <a:custGeom>
            <a:avLst/>
            <a:gdLst>
              <a:gd name="connsiteX0" fmla="*/ 607497 w 1216921"/>
              <a:gd name="connsiteY0" fmla="*/ 830263 h 904876"/>
              <a:gd name="connsiteX1" fmla="*/ 608731 w 1216921"/>
              <a:gd name="connsiteY1" fmla="*/ 830263 h 904876"/>
              <a:gd name="connsiteX2" fmla="*/ 616140 w 1216921"/>
              <a:gd name="connsiteY2" fmla="*/ 853269 h 904876"/>
              <a:gd name="connsiteX3" fmla="*/ 622313 w 1216921"/>
              <a:gd name="connsiteY3" fmla="*/ 857621 h 904876"/>
              <a:gd name="connsiteX4" fmla="*/ 647008 w 1216921"/>
              <a:gd name="connsiteY4" fmla="*/ 858865 h 904876"/>
              <a:gd name="connsiteX5" fmla="*/ 629104 w 1216921"/>
              <a:gd name="connsiteY5" fmla="*/ 872544 h 904876"/>
              <a:gd name="connsiteX6" fmla="*/ 626018 w 1216921"/>
              <a:gd name="connsiteY6" fmla="*/ 883114 h 904876"/>
              <a:gd name="connsiteX7" fmla="*/ 631574 w 1216921"/>
              <a:gd name="connsiteY7" fmla="*/ 904876 h 904876"/>
              <a:gd name="connsiteX8" fmla="*/ 616757 w 1216921"/>
              <a:gd name="connsiteY8" fmla="*/ 894306 h 904876"/>
              <a:gd name="connsiteX9" fmla="*/ 599471 w 1216921"/>
              <a:gd name="connsiteY9" fmla="*/ 894306 h 904876"/>
              <a:gd name="connsiteX10" fmla="*/ 583419 w 1216921"/>
              <a:gd name="connsiteY10" fmla="*/ 904254 h 904876"/>
              <a:gd name="connsiteX11" fmla="*/ 591445 w 1216921"/>
              <a:gd name="connsiteY11" fmla="*/ 880627 h 904876"/>
              <a:gd name="connsiteX12" fmla="*/ 588976 w 1216921"/>
              <a:gd name="connsiteY12" fmla="*/ 873787 h 904876"/>
              <a:gd name="connsiteX13" fmla="*/ 569220 w 1216921"/>
              <a:gd name="connsiteY13" fmla="*/ 857621 h 904876"/>
              <a:gd name="connsiteX14" fmla="*/ 591445 w 1216921"/>
              <a:gd name="connsiteY14" fmla="*/ 858243 h 904876"/>
              <a:gd name="connsiteX15" fmla="*/ 600706 w 1216921"/>
              <a:gd name="connsiteY15" fmla="*/ 850782 h 904876"/>
              <a:gd name="connsiteX16" fmla="*/ 607497 w 1216921"/>
              <a:gd name="connsiteY16" fmla="*/ 830263 h 904876"/>
              <a:gd name="connsiteX17" fmla="*/ 691458 w 1216921"/>
              <a:gd name="connsiteY17" fmla="*/ 828675 h 904876"/>
              <a:gd name="connsiteX18" fmla="*/ 696408 w 1216921"/>
              <a:gd name="connsiteY18" fmla="*/ 844189 h 904876"/>
              <a:gd name="connsiteX19" fmla="*/ 710023 w 1216921"/>
              <a:gd name="connsiteY19" fmla="*/ 854119 h 904876"/>
              <a:gd name="connsiteX20" fmla="*/ 727970 w 1216921"/>
              <a:gd name="connsiteY20" fmla="*/ 854119 h 904876"/>
              <a:gd name="connsiteX21" fmla="*/ 708786 w 1216921"/>
              <a:gd name="connsiteY21" fmla="*/ 867771 h 904876"/>
              <a:gd name="connsiteX22" fmla="*/ 706310 w 1216921"/>
              <a:gd name="connsiteY22" fmla="*/ 875218 h 904876"/>
              <a:gd name="connsiteX23" fmla="*/ 713118 w 1216921"/>
              <a:gd name="connsiteY23" fmla="*/ 895697 h 904876"/>
              <a:gd name="connsiteX24" fmla="*/ 711880 w 1216921"/>
              <a:gd name="connsiteY24" fmla="*/ 896938 h 904876"/>
              <a:gd name="connsiteX25" fmla="*/ 694552 w 1216921"/>
              <a:gd name="connsiteY25" fmla="*/ 883906 h 904876"/>
              <a:gd name="connsiteX26" fmla="*/ 685888 w 1216921"/>
              <a:gd name="connsiteY26" fmla="*/ 884527 h 904876"/>
              <a:gd name="connsiteX27" fmla="*/ 667941 w 1216921"/>
              <a:gd name="connsiteY27" fmla="*/ 896317 h 904876"/>
              <a:gd name="connsiteX28" fmla="*/ 674748 w 1216921"/>
              <a:gd name="connsiteY28" fmla="*/ 875839 h 904876"/>
              <a:gd name="connsiteX29" fmla="*/ 671654 w 1216921"/>
              <a:gd name="connsiteY29" fmla="*/ 867771 h 904876"/>
              <a:gd name="connsiteX30" fmla="*/ 654945 w 1216921"/>
              <a:gd name="connsiteY30" fmla="*/ 854119 h 904876"/>
              <a:gd name="connsiteX31" fmla="*/ 677224 w 1216921"/>
              <a:gd name="connsiteY31" fmla="*/ 854119 h 904876"/>
              <a:gd name="connsiteX32" fmla="*/ 682794 w 1216921"/>
              <a:gd name="connsiteY32" fmla="*/ 849775 h 904876"/>
              <a:gd name="connsiteX33" fmla="*/ 691458 w 1216921"/>
              <a:gd name="connsiteY33" fmla="*/ 828675 h 904876"/>
              <a:gd name="connsiteX34" fmla="*/ 526180 w 1216921"/>
              <a:gd name="connsiteY34" fmla="*/ 828675 h 904876"/>
              <a:gd name="connsiteX35" fmla="*/ 531722 w 1216921"/>
              <a:gd name="connsiteY35" fmla="*/ 846510 h 904876"/>
              <a:gd name="connsiteX36" fmla="*/ 541576 w 1216921"/>
              <a:gd name="connsiteY36" fmla="*/ 853889 h 904876"/>
              <a:gd name="connsiteX37" fmla="*/ 561283 w 1216921"/>
              <a:gd name="connsiteY37" fmla="*/ 855119 h 904876"/>
              <a:gd name="connsiteX38" fmla="*/ 543424 w 1216921"/>
              <a:gd name="connsiteY38" fmla="*/ 868034 h 904876"/>
              <a:gd name="connsiteX39" fmla="*/ 540960 w 1216921"/>
              <a:gd name="connsiteY39" fmla="*/ 875414 h 904876"/>
              <a:gd name="connsiteX40" fmla="*/ 547119 w 1216921"/>
              <a:gd name="connsiteY40" fmla="*/ 896938 h 904876"/>
              <a:gd name="connsiteX41" fmla="*/ 529875 w 1216921"/>
              <a:gd name="connsiteY41" fmla="*/ 884023 h 904876"/>
              <a:gd name="connsiteX42" fmla="*/ 521253 w 1216921"/>
              <a:gd name="connsiteY42" fmla="*/ 884023 h 904876"/>
              <a:gd name="connsiteX43" fmla="*/ 502778 w 1216921"/>
              <a:gd name="connsiteY43" fmla="*/ 895708 h 904876"/>
              <a:gd name="connsiteX44" fmla="*/ 509552 w 1216921"/>
              <a:gd name="connsiteY44" fmla="*/ 876029 h 904876"/>
              <a:gd name="connsiteX45" fmla="*/ 507089 w 1216921"/>
              <a:gd name="connsiteY45" fmla="*/ 867419 h 904876"/>
              <a:gd name="connsiteX46" fmla="*/ 489845 w 1216921"/>
              <a:gd name="connsiteY46" fmla="*/ 855119 h 904876"/>
              <a:gd name="connsiteX47" fmla="*/ 489845 w 1216921"/>
              <a:gd name="connsiteY47" fmla="*/ 853889 h 904876"/>
              <a:gd name="connsiteX48" fmla="*/ 512015 w 1216921"/>
              <a:gd name="connsiteY48" fmla="*/ 853889 h 904876"/>
              <a:gd name="connsiteX49" fmla="*/ 518174 w 1216921"/>
              <a:gd name="connsiteY49" fmla="*/ 849584 h 904876"/>
              <a:gd name="connsiteX50" fmla="*/ 526180 w 1216921"/>
              <a:gd name="connsiteY50" fmla="*/ 828675 h 904876"/>
              <a:gd name="connsiteX51" fmla="*/ 448600 w 1216921"/>
              <a:gd name="connsiteY51" fmla="*/ 817563 h 904876"/>
              <a:gd name="connsiteX52" fmla="*/ 450469 w 1216921"/>
              <a:gd name="connsiteY52" fmla="*/ 817563 h 904876"/>
              <a:gd name="connsiteX53" fmla="*/ 456077 w 1216921"/>
              <a:gd name="connsiteY53" fmla="*/ 835953 h 904876"/>
              <a:gd name="connsiteX54" fmla="*/ 462309 w 1216921"/>
              <a:gd name="connsiteY54" fmla="*/ 840244 h 904876"/>
              <a:gd name="connsiteX55" fmla="*/ 483495 w 1216921"/>
              <a:gd name="connsiteY55" fmla="*/ 840244 h 904876"/>
              <a:gd name="connsiteX56" fmla="*/ 467917 w 1216921"/>
              <a:gd name="connsiteY56" fmla="*/ 851278 h 904876"/>
              <a:gd name="connsiteX57" fmla="*/ 464801 w 1216921"/>
              <a:gd name="connsiteY57" fmla="*/ 861699 h 904876"/>
              <a:gd name="connsiteX58" fmla="*/ 470409 w 1216921"/>
              <a:gd name="connsiteY58" fmla="*/ 879476 h 904876"/>
              <a:gd name="connsiteX59" fmla="*/ 449223 w 1216921"/>
              <a:gd name="connsiteY59" fmla="*/ 864764 h 904876"/>
              <a:gd name="connsiteX60" fmla="*/ 429906 w 1216921"/>
              <a:gd name="connsiteY60" fmla="*/ 878863 h 904876"/>
              <a:gd name="connsiteX61" fmla="*/ 428660 w 1216921"/>
              <a:gd name="connsiteY61" fmla="*/ 878250 h 904876"/>
              <a:gd name="connsiteX62" fmla="*/ 434891 w 1216921"/>
              <a:gd name="connsiteY62" fmla="*/ 859860 h 904876"/>
              <a:gd name="connsiteX63" fmla="*/ 432398 w 1216921"/>
              <a:gd name="connsiteY63" fmla="*/ 852504 h 904876"/>
              <a:gd name="connsiteX64" fmla="*/ 416820 w 1216921"/>
              <a:gd name="connsiteY64" fmla="*/ 840244 h 904876"/>
              <a:gd name="connsiteX65" fmla="*/ 436137 w 1216921"/>
              <a:gd name="connsiteY65" fmla="*/ 840244 h 904876"/>
              <a:gd name="connsiteX66" fmla="*/ 442992 w 1216921"/>
              <a:gd name="connsiteY66" fmla="*/ 835340 h 904876"/>
              <a:gd name="connsiteX67" fmla="*/ 448600 w 1216921"/>
              <a:gd name="connsiteY67" fmla="*/ 817563 h 904876"/>
              <a:gd name="connsiteX68" fmla="*/ 766864 w 1216921"/>
              <a:gd name="connsiteY68" fmla="*/ 814388 h 904876"/>
              <a:gd name="connsiteX69" fmla="*/ 773123 w 1216921"/>
              <a:gd name="connsiteY69" fmla="*/ 834415 h 904876"/>
              <a:gd name="connsiteX70" fmla="*/ 780007 w 1216921"/>
              <a:gd name="connsiteY70" fmla="*/ 839422 h 904876"/>
              <a:gd name="connsiteX71" fmla="*/ 799408 w 1216921"/>
              <a:gd name="connsiteY71" fmla="*/ 840674 h 904876"/>
              <a:gd name="connsiteX72" fmla="*/ 784388 w 1216921"/>
              <a:gd name="connsiteY72" fmla="*/ 851939 h 904876"/>
              <a:gd name="connsiteX73" fmla="*/ 781884 w 1216921"/>
              <a:gd name="connsiteY73" fmla="*/ 860075 h 904876"/>
              <a:gd name="connsiteX74" fmla="*/ 788143 w 1216921"/>
              <a:gd name="connsiteY74" fmla="*/ 879476 h 904876"/>
              <a:gd name="connsiteX75" fmla="*/ 770619 w 1216921"/>
              <a:gd name="connsiteY75" fmla="*/ 866959 h 904876"/>
              <a:gd name="connsiteX76" fmla="*/ 763109 w 1216921"/>
              <a:gd name="connsiteY76" fmla="*/ 866959 h 904876"/>
              <a:gd name="connsiteX77" fmla="*/ 746837 w 1216921"/>
              <a:gd name="connsiteY77" fmla="*/ 878850 h 904876"/>
              <a:gd name="connsiteX78" fmla="*/ 746211 w 1216921"/>
              <a:gd name="connsiteY78" fmla="*/ 878224 h 904876"/>
              <a:gd name="connsiteX79" fmla="*/ 751218 w 1216921"/>
              <a:gd name="connsiteY79" fmla="*/ 861952 h 904876"/>
              <a:gd name="connsiteX80" fmla="*/ 748089 w 1216921"/>
              <a:gd name="connsiteY80" fmla="*/ 850687 h 904876"/>
              <a:gd name="connsiteX81" fmla="*/ 734320 w 1216921"/>
              <a:gd name="connsiteY81" fmla="*/ 839422 h 904876"/>
              <a:gd name="connsiteX82" fmla="*/ 752470 w 1216921"/>
              <a:gd name="connsiteY82" fmla="*/ 839422 h 904876"/>
              <a:gd name="connsiteX83" fmla="*/ 760606 w 1216921"/>
              <a:gd name="connsiteY83" fmla="*/ 833789 h 904876"/>
              <a:gd name="connsiteX84" fmla="*/ 766864 w 1216921"/>
              <a:gd name="connsiteY84" fmla="*/ 814388 h 904876"/>
              <a:gd name="connsiteX85" fmla="*/ 837995 w 1216921"/>
              <a:gd name="connsiteY85" fmla="*/ 790575 h 904876"/>
              <a:gd name="connsiteX86" fmla="*/ 842899 w 1216921"/>
              <a:gd name="connsiteY86" fmla="*/ 806197 h 904876"/>
              <a:gd name="connsiteX87" fmla="*/ 851481 w 1216921"/>
              <a:gd name="connsiteY87" fmla="*/ 812446 h 904876"/>
              <a:gd name="connsiteX88" fmla="*/ 869258 w 1216921"/>
              <a:gd name="connsiteY88" fmla="*/ 812446 h 904876"/>
              <a:gd name="connsiteX89" fmla="*/ 853320 w 1216921"/>
              <a:gd name="connsiteY89" fmla="*/ 823693 h 904876"/>
              <a:gd name="connsiteX90" fmla="*/ 850868 w 1216921"/>
              <a:gd name="connsiteY90" fmla="*/ 831192 h 904876"/>
              <a:gd name="connsiteX91" fmla="*/ 855772 w 1216921"/>
              <a:gd name="connsiteY91" fmla="*/ 849313 h 904876"/>
              <a:gd name="connsiteX92" fmla="*/ 840447 w 1216921"/>
              <a:gd name="connsiteY92" fmla="*/ 838065 h 904876"/>
              <a:gd name="connsiteX93" fmla="*/ 834317 w 1216921"/>
              <a:gd name="connsiteY93" fmla="*/ 838065 h 904876"/>
              <a:gd name="connsiteX94" fmla="*/ 818379 w 1216921"/>
              <a:gd name="connsiteY94" fmla="*/ 848688 h 904876"/>
              <a:gd name="connsiteX95" fmla="*/ 823283 w 1216921"/>
              <a:gd name="connsiteY95" fmla="*/ 831817 h 904876"/>
              <a:gd name="connsiteX96" fmla="*/ 820831 w 1216921"/>
              <a:gd name="connsiteY96" fmla="*/ 823693 h 904876"/>
              <a:gd name="connsiteX97" fmla="*/ 807345 w 1216921"/>
              <a:gd name="connsiteY97" fmla="*/ 813695 h 904876"/>
              <a:gd name="connsiteX98" fmla="*/ 807345 w 1216921"/>
              <a:gd name="connsiteY98" fmla="*/ 812446 h 904876"/>
              <a:gd name="connsiteX99" fmla="*/ 825735 w 1216921"/>
              <a:gd name="connsiteY99" fmla="*/ 812446 h 904876"/>
              <a:gd name="connsiteX100" fmla="*/ 831252 w 1216921"/>
              <a:gd name="connsiteY100" fmla="*/ 808071 h 904876"/>
              <a:gd name="connsiteX101" fmla="*/ 837995 w 1216921"/>
              <a:gd name="connsiteY101" fmla="*/ 790575 h 904876"/>
              <a:gd name="connsiteX102" fmla="*/ 379202 w 1216921"/>
              <a:gd name="connsiteY102" fmla="*/ 788988 h 904876"/>
              <a:gd name="connsiteX103" fmla="*/ 384830 w 1216921"/>
              <a:gd name="connsiteY103" fmla="*/ 806499 h 904876"/>
              <a:gd name="connsiteX104" fmla="*/ 392960 w 1216921"/>
              <a:gd name="connsiteY104" fmla="*/ 812753 h 904876"/>
              <a:gd name="connsiteX105" fmla="*/ 410471 w 1216921"/>
              <a:gd name="connsiteY105" fmla="*/ 813378 h 904876"/>
              <a:gd name="connsiteX106" fmla="*/ 396087 w 1216921"/>
              <a:gd name="connsiteY106" fmla="*/ 824010 h 904876"/>
              <a:gd name="connsiteX107" fmla="*/ 393586 w 1216921"/>
              <a:gd name="connsiteY107" fmla="*/ 832140 h 904876"/>
              <a:gd name="connsiteX108" fmla="*/ 399214 w 1216921"/>
              <a:gd name="connsiteY108" fmla="*/ 849025 h 904876"/>
              <a:gd name="connsiteX109" fmla="*/ 397963 w 1216921"/>
              <a:gd name="connsiteY109" fmla="*/ 850276 h 904876"/>
              <a:gd name="connsiteX110" fmla="*/ 379202 w 1216921"/>
              <a:gd name="connsiteY110" fmla="*/ 836517 h 904876"/>
              <a:gd name="connsiteX111" fmla="*/ 359190 w 1216921"/>
              <a:gd name="connsiteY111" fmla="*/ 850901 h 904876"/>
              <a:gd name="connsiteX112" fmla="*/ 365443 w 1216921"/>
              <a:gd name="connsiteY112" fmla="*/ 831514 h 904876"/>
              <a:gd name="connsiteX113" fmla="*/ 363567 w 1216921"/>
              <a:gd name="connsiteY113" fmla="*/ 824635 h 904876"/>
              <a:gd name="connsiteX114" fmla="*/ 348558 w 1216921"/>
              <a:gd name="connsiteY114" fmla="*/ 812753 h 904876"/>
              <a:gd name="connsiteX115" fmla="*/ 367320 w 1216921"/>
              <a:gd name="connsiteY115" fmla="*/ 812753 h 904876"/>
              <a:gd name="connsiteX116" fmla="*/ 372948 w 1216921"/>
              <a:gd name="connsiteY116" fmla="*/ 808375 h 904876"/>
              <a:gd name="connsiteX117" fmla="*/ 379202 w 1216921"/>
              <a:gd name="connsiteY117" fmla="*/ 788988 h 904876"/>
              <a:gd name="connsiteX118" fmla="*/ 905463 w 1216921"/>
              <a:gd name="connsiteY118" fmla="*/ 749300 h 904876"/>
              <a:gd name="connsiteX119" fmla="*/ 911608 w 1216921"/>
              <a:gd name="connsiteY119" fmla="*/ 767421 h 904876"/>
              <a:gd name="connsiteX120" fmla="*/ 916524 w 1216921"/>
              <a:gd name="connsiteY120" fmla="*/ 771795 h 904876"/>
              <a:gd name="connsiteX121" fmla="*/ 934345 w 1216921"/>
              <a:gd name="connsiteY121" fmla="*/ 773045 h 904876"/>
              <a:gd name="connsiteX122" fmla="*/ 920826 w 1216921"/>
              <a:gd name="connsiteY122" fmla="*/ 782418 h 904876"/>
              <a:gd name="connsiteX123" fmla="*/ 918368 w 1216921"/>
              <a:gd name="connsiteY123" fmla="*/ 789917 h 904876"/>
              <a:gd name="connsiteX124" fmla="*/ 923898 w 1216921"/>
              <a:gd name="connsiteY124" fmla="*/ 808038 h 904876"/>
              <a:gd name="connsiteX125" fmla="*/ 908535 w 1216921"/>
              <a:gd name="connsiteY125" fmla="*/ 796790 h 904876"/>
              <a:gd name="connsiteX126" fmla="*/ 902390 w 1216921"/>
              <a:gd name="connsiteY126" fmla="*/ 796790 h 904876"/>
              <a:gd name="connsiteX127" fmla="*/ 888256 w 1216921"/>
              <a:gd name="connsiteY127" fmla="*/ 806788 h 904876"/>
              <a:gd name="connsiteX128" fmla="*/ 887027 w 1216921"/>
              <a:gd name="connsiteY128" fmla="*/ 806163 h 904876"/>
              <a:gd name="connsiteX129" fmla="*/ 891943 w 1216921"/>
              <a:gd name="connsiteY129" fmla="*/ 791167 h 904876"/>
              <a:gd name="connsiteX130" fmla="*/ 888871 w 1216921"/>
              <a:gd name="connsiteY130" fmla="*/ 781793 h 904876"/>
              <a:gd name="connsiteX131" fmla="*/ 877195 w 1216921"/>
              <a:gd name="connsiteY131" fmla="*/ 771795 h 904876"/>
              <a:gd name="connsiteX132" fmla="*/ 892558 w 1216921"/>
              <a:gd name="connsiteY132" fmla="*/ 771795 h 904876"/>
              <a:gd name="connsiteX133" fmla="*/ 899932 w 1216921"/>
              <a:gd name="connsiteY133" fmla="*/ 766796 h 904876"/>
              <a:gd name="connsiteX134" fmla="*/ 905463 w 1216921"/>
              <a:gd name="connsiteY134" fmla="*/ 749300 h 904876"/>
              <a:gd name="connsiteX135" fmla="*/ 312045 w 1216921"/>
              <a:gd name="connsiteY135" fmla="*/ 749300 h 904876"/>
              <a:gd name="connsiteX136" fmla="*/ 316301 w 1216921"/>
              <a:gd name="connsiteY136" fmla="*/ 763047 h 904876"/>
              <a:gd name="connsiteX137" fmla="*/ 327852 w 1216921"/>
              <a:gd name="connsiteY137" fmla="*/ 771171 h 904876"/>
              <a:gd name="connsiteX138" fmla="*/ 340620 w 1216921"/>
              <a:gd name="connsiteY138" fmla="*/ 772420 h 904876"/>
              <a:gd name="connsiteX139" fmla="*/ 326637 w 1216921"/>
              <a:gd name="connsiteY139" fmla="*/ 783043 h 904876"/>
              <a:gd name="connsiteX140" fmla="*/ 324205 w 1216921"/>
              <a:gd name="connsiteY140" fmla="*/ 789292 h 904876"/>
              <a:gd name="connsiteX141" fmla="*/ 330284 w 1216921"/>
              <a:gd name="connsiteY141" fmla="*/ 808038 h 904876"/>
              <a:gd name="connsiteX142" fmla="*/ 312045 w 1216921"/>
              <a:gd name="connsiteY142" fmla="*/ 794291 h 904876"/>
              <a:gd name="connsiteX143" fmla="*/ 293198 w 1216921"/>
              <a:gd name="connsiteY143" fmla="*/ 807413 h 904876"/>
              <a:gd name="connsiteX144" fmla="*/ 299885 w 1216921"/>
              <a:gd name="connsiteY144" fmla="*/ 785543 h 904876"/>
              <a:gd name="connsiteX145" fmla="*/ 283470 w 1216921"/>
              <a:gd name="connsiteY145" fmla="*/ 772420 h 904876"/>
              <a:gd name="connsiteX146" fmla="*/ 283470 w 1216921"/>
              <a:gd name="connsiteY146" fmla="*/ 771171 h 904876"/>
              <a:gd name="connsiteX147" fmla="*/ 299885 w 1216921"/>
              <a:gd name="connsiteY147" fmla="*/ 771795 h 904876"/>
              <a:gd name="connsiteX148" fmla="*/ 305965 w 1216921"/>
              <a:gd name="connsiteY148" fmla="*/ 766796 h 904876"/>
              <a:gd name="connsiteX149" fmla="*/ 312045 w 1216921"/>
              <a:gd name="connsiteY149" fmla="*/ 749300 h 904876"/>
              <a:gd name="connsiteX150" fmla="*/ 1107383 w 1216921"/>
              <a:gd name="connsiteY150" fmla="*/ 674688 h 904876"/>
              <a:gd name="connsiteX151" fmla="*/ 1102441 w 1216921"/>
              <a:gd name="connsiteY151" fmla="*/ 685313 h 904876"/>
              <a:gd name="connsiteX152" fmla="*/ 1053023 w 1216921"/>
              <a:gd name="connsiteY152" fmla="*/ 737813 h 904876"/>
              <a:gd name="connsiteX153" fmla="*/ 997427 w 1216921"/>
              <a:gd name="connsiteY153" fmla="*/ 754063 h 904876"/>
              <a:gd name="connsiteX154" fmla="*/ 959745 w 1216921"/>
              <a:gd name="connsiteY154" fmla="*/ 749688 h 904876"/>
              <a:gd name="connsiteX155" fmla="*/ 972717 w 1216921"/>
              <a:gd name="connsiteY155" fmla="*/ 741563 h 904876"/>
              <a:gd name="connsiteX156" fmla="*/ 1007928 w 1216921"/>
              <a:gd name="connsiteY156" fmla="*/ 711563 h 904876"/>
              <a:gd name="connsiteX157" fmla="*/ 1015341 w 1216921"/>
              <a:gd name="connsiteY157" fmla="*/ 699688 h 904876"/>
              <a:gd name="connsiteX158" fmla="*/ 1027078 w 1216921"/>
              <a:gd name="connsiteY158" fmla="*/ 690313 h 904876"/>
              <a:gd name="connsiteX159" fmla="*/ 1093175 w 1216921"/>
              <a:gd name="connsiteY159" fmla="*/ 675938 h 904876"/>
              <a:gd name="connsiteX160" fmla="*/ 1107383 w 1216921"/>
              <a:gd name="connsiteY160" fmla="*/ 674688 h 904876"/>
              <a:gd name="connsiteX161" fmla="*/ 110086 w 1216921"/>
              <a:gd name="connsiteY161" fmla="*/ 674688 h 904876"/>
              <a:gd name="connsiteX162" fmla="*/ 126834 w 1216921"/>
              <a:gd name="connsiteY162" fmla="*/ 676528 h 904876"/>
              <a:gd name="connsiteX163" fmla="*/ 193830 w 1216921"/>
              <a:gd name="connsiteY163" fmla="*/ 691249 h 904876"/>
              <a:gd name="connsiteX164" fmla="*/ 198793 w 1216921"/>
              <a:gd name="connsiteY164" fmla="*/ 694929 h 904876"/>
              <a:gd name="connsiteX165" fmla="*/ 227328 w 1216921"/>
              <a:gd name="connsiteY165" fmla="*/ 729277 h 904876"/>
              <a:gd name="connsiteX166" fmla="*/ 256483 w 1216921"/>
              <a:gd name="connsiteY166" fmla="*/ 749518 h 904876"/>
              <a:gd name="connsiteX167" fmla="*/ 187006 w 1216921"/>
              <a:gd name="connsiteY167" fmla="*/ 748291 h 904876"/>
              <a:gd name="connsiteX168" fmla="*/ 162813 w 1216921"/>
              <a:gd name="connsiteY168" fmla="*/ 736637 h 904876"/>
              <a:gd name="connsiteX169" fmla="*/ 113808 w 1216921"/>
              <a:gd name="connsiteY169" fmla="*/ 685728 h 904876"/>
              <a:gd name="connsiteX170" fmla="*/ 108845 w 1216921"/>
              <a:gd name="connsiteY170" fmla="*/ 676528 h 904876"/>
              <a:gd name="connsiteX171" fmla="*/ 110086 w 1216921"/>
              <a:gd name="connsiteY171" fmla="*/ 674688 h 904876"/>
              <a:gd name="connsiteX172" fmla="*/ 995136 w 1216921"/>
              <a:gd name="connsiteY172" fmla="*/ 600075 h 904876"/>
              <a:gd name="connsiteX173" fmla="*/ 1000641 w 1216921"/>
              <a:gd name="connsiteY173" fmla="*/ 611226 h 904876"/>
              <a:gd name="connsiteX174" fmla="*/ 1004923 w 1216921"/>
              <a:gd name="connsiteY174" fmla="*/ 689904 h 904876"/>
              <a:gd name="connsiteX175" fmla="*/ 1000641 w 1216921"/>
              <a:gd name="connsiteY175" fmla="*/ 701675 h 904876"/>
              <a:gd name="connsiteX176" fmla="*/ 955987 w 1216921"/>
              <a:gd name="connsiteY176" fmla="*/ 746280 h 904876"/>
              <a:gd name="connsiteX177" fmla="*/ 940695 w 1216921"/>
              <a:gd name="connsiteY177" fmla="*/ 752475 h 904876"/>
              <a:gd name="connsiteX178" fmla="*/ 947424 w 1216921"/>
              <a:gd name="connsiteY178" fmla="*/ 709729 h 904876"/>
              <a:gd name="connsiteX179" fmla="*/ 947424 w 1216921"/>
              <a:gd name="connsiteY179" fmla="*/ 659548 h 904876"/>
              <a:gd name="connsiteX180" fmla="*/ 948647 w 1216921"/>
              <a:gd name="connsiteY180" fmla="*/ 652114 h 904876"/>
              <a:gd name="connsiteX181" fmla="*/ 984737 w 1216921"/>
              <a:gd name="connsiteY181" fmla="*/ 606890 h 904876"/>
              <a:gd name="connsiteX182" fmla="*/ 995136 w 1216921"/>
              <a:gd name="connsiteY182" fmla="*/ 600075 h 904876"/>
              <a:gd name="connsiteX183" fmla="*/ 222003 w 1216921"/>
              <a:gd name="connsiteY183" fmla="*/ 598488 h 904876"/>
              <a:gd name="connsiteX184" fmla="*/ 232344 w 1216921"/>
              <a:gd name="connsiteY184" fmla="*/ 605969 h 904876"/>
              <a:gd name="connsiteX185" fmla="*/ 268233 w 1216921"/>
              <a:gd name="connsiteY185" fmla="*/ 651480 h 904876"/>
              <a:gd name="connsiteX186" fmla="*/ 269450 w 1216921"/>
              <a:gd name="connsiteY186" fmla="*/ 655844 h 904876"/>
              <a:gd name="connsiteX187" fmla="*/ 274925 w 1216921"/>
              <a:gd name="connsiteY187" fmla="*/ 746865 h 904876"/>
              <a:gd name="connsiteX188" fmla="*/ 275533 w 1216921"/>
              <a:gd name="connsiteY188" fmla="*/ 749359 h 904876"/>
              <a:gd name="connsiteX189" fmla="*/ 274925 w 1216921"/>
              <a:gd name="connsiteY189" fmla="*/ 752476 h 904876"/>
              <a:gd name="connsiteX190" fmla="*/ 254243 w 1216921"/>
              <a:gd name="connsiteY190" fmla="*/ 741254 h 904876"/>
              <a:gd name="connsiteX191" fmla="*/ 218961 w 1216921"/>
              <a:gd name="connsiteY191" fmla="*/ 705095 h 904876"/>
              <a:gd name="connsiteX192" fmla="*/ 211662 w 1216921"/>
              <a:gd name="connsiteY192" fmla="*/ 682028 h 904876"/>
              <a:gd name="connsiteX193" fmla="*/ 216528 w 1216921"/>
              <a:gd name="connsiteY193" fmla="*/ 610333 h 904876"/>
              <a:gd name="connsiteX194" fmla="*/ 222003 w 1216921"/>
              <a:gd name="connsiteY194" fmla="*/ 598488 h 904876"/>
              <a:gd name="connsiteX195" fmla="*/ 1171408 w 1216921"/>
              <a:gd name="connsiteY195" fmla="*/ 572182 h 904876"/>
              <a:gd name="connsiteX196" fmla="*/ 1170940 w 1216921"/>
              <a:gd name="connsiteY196" fmla="*/ 579928 h 904876"/>
              <a:gd name="connsiteX197" fmla="*/ 1125413 w 1216921"/>
              <a:gd name="connsiteY197" fmla="*/ 652536 h 904876"/>
              <a:gd name="connsiteX198" fmla="*/ 1111692 w 1216921"/>
              <a:gd name="connsiteY198" fmla="*/ 661299 h 904876"/>
              <a:gd name="connsiteX199" fmla="*/ 1034358 w 1216921"/>
              <a:gd name="connsiteY199" fmla="*/ 679451 h 904876"/>
              <a:gd name="connsiteX200" fmla="*/ 1060552 w 1216921"/>
              <a:gd name="connsiteY200" fmla="*/ 650658 h 904876"/>
              <a:gd name="connsiteX201" fmla="*/ 1081133 w 1216921"/>
              <a:gd name="connsiteY201" fmla="*/ 615606 h 904876"/>
              <a:gd name="connsiteX202" fmla="*/ 1085498 w 1216921"/>
              <a:gd name="connsiteY202" fmla="*/ 609973 h 904876"/>
              <a:gd name="connsiteX203" fmla="*/ 1163456 w 1216921"/>
              <a:gd name="connsiteY203" fmla="*/ 572417 h 904876"/>
              <a:gd name="connsiteX204" fmla="*/ 1171408 w 1216921"/>
              <a:gd name="connsiteY204" fmla="*/ 572182 h 904876"/>
              <a:gd name="connsiteX205" fmla="*/ 46933 w 1216921"/>
              <a:gd name="connsiteY205" fmla="*/ 572118 h 904876"/>
              <a:gd name="connsiteX206" fmla="*/ 58053 w 1216921"/>
              <a:gd name="connsiteY206" fmla="*/ 572737 h 904876"/>
              <a:gd name="connsiteX207" fmla="*/ 130331 w 1216921"/>
              <a:gd name="connsiteY207" fmla="*/ 607985 h 904876"/>
              <a:gd name="connsiteX208" fmla="*/ 137744 w 1216921"/>
              <a:gd name="connsiteY208" fmla="*/ 617261 h 904876"/>
              <a:gd name="connsiteX209" fmla="*/ 172956 w 1216921"/>
              <a:gd name="connsiteY209" fmla="*/ 667350 h 904876"/>
              <a:gd name="connsiteX210" fmla="*/ 183458 w 1216921"/>
              <a:gd name="connsiteY210" fmla="*/ 677863 h 904876"/>
              <a:gd name="connsiteX211" fmla="*/ 112416 w 1216921"/>
              <a:gd name="connsiteY211" fmla="*/ 663022 h 904876"/>
              <a:gd name="connsiteX212" fmla="*/ 84616 w 1216921"/>
              <a:gd name="connsiteY212" fmla="*/ 643852 h 904876"/>
              <a:gd name="connsiteX213" fmla="*/ 48169 w 1216921"/>
              <a:gd name="connsiteY213" fmla="*/ 582631 h 904876"/>
              <a:gd name="connsiteX214" fmla="*/ 46933 w 1216921"/>
              <a:gd name="connsiteY214" fmla="*/ 572118 h 904876"/>
              <a:gd name="connsiteX215" fmla="*/ 1040676 w 1216921"/>
              <a:gd name="connsiteY215" fmla="*/ 521453 h 904876"/>
              <a:gd name="connsiteX216" fmla="*/ 1046619 w 1216921"/>
              <a:gd name="connsiteY216" fmla="*/ 527226 h 904876"/>
              <a:gd name="connsiteX217" fmla="*/ 1065513 w 1216921"/>
              <a:gd name="connsiteY217" fmla="*/ 575906 h 904876"/>
              <a:gd name="connsiteX218" fmla="*/ 1025287 w 1216921"/>
              <a:gd name="connsiteY218" fmla="*/ 678881 h 904876"/>
              <a:gd name="connsiteX219" fmla="*/ 1017363 w 1216921"/>
              <a:gd name="connsiteY219" fmla="*/ 682626 h 904876"/>
              <a:gd name="connsiteX220" fmla="*/ 1013097 w 1216921"/>
              <a:gd name="connsiteY220" fmla="*/ 635819 h 904876"/>
              <a:gd name="connsiteX221" fmla="*/ 1006393 w 1216921"/>
              <a:gd name="connsiteY221" fmla="*/ 598373 h 904876"/>
              <a:gd name="connsiteX222" fmla="*/ 1007002 w 1216921"/>
              <a:gd name="connsiteY222" fmla="*/ 590884 h 904876"/>
              <a:gd name="connsiteX223" fmla="*/ 1035648 w 1216921"/>
              <a:gd name="connsiteY223" fmla="*/ 527850 h 904876"/>
              <a:gd name="connsiteX224" fmla="*/ 1040676 w 1216921"/>
              <a:gd name="connsiteY224" fmla="*/ 521453 h 904876"/>
              <a:gd name="connsiteX225" fmla="*/ 177461 w 1216921"/>
              <a:gd name="connsiteY225" fmla="*/ 520700 h 904876"/>
              <a:gd name="connsiteX226" fmla="*/ 181782 w 1216921"/>
              <a:gd name="connsiteY226" fmla="*/ 526915 h 904876"/>
              <a:gd name="connsiteX227" fmla="*/ 210798 w 1216921"/>
              <a:gd name="connsiteY227" fmla="*/ 590926 h 904876"/>
              <a:gd name="connsiteX228" fmla="*/ 211416 w 1216921"/>
              <a:gd name="connsiteY228" fmla="*/ 596519 h 904876"/>
              <a:gd name="connsiteX229" fmla="*/ 200921 w 1216921"/>
              <a:gd name="connsiteY229" fmla="*/ 673580 h 904876"/>
              <a:gd name="connsiteX230" fmla="*/ 200303 w 1216921"/>
              <a:gd name="connsiteY230" fmla="*/ 681038 h 904876"/>
              <a:gd name="connsiteX231" fmla="*/ 148445 w 1216921"/>
              <a:gd name="connsiteY231" fmla="*/ 606462 h 904876"/>
              <a:gd name="connsiteX232" fmla="*/ 177461 w 1216921"/>
              <a:gd name="connsiteY232" fmla="*/ 520700 h 904876"/>
              <a:gd name="connsiteX233" fmla="*/ 1205189 w 1216921"/>
              <a:gd name="connsiteY233" fmla="*/ 457200 h 904876"/>
              <a:gd name="connsiteX234" fmla="*/ 1205808 w 1216921"/>
              <a:gd name="connsiteY234" fmla="*/ 467154 h 904876"/>
              <a:gd name="connsiteX235" fmla="*/ 1190945 w 1216921"/>
              <a:gd name="connsiteY235" fmla="*/ 528745 h 904876"/>
              <a:gd name="connsiteX236" fmla="*/ 1167411 w 1216921"/>
              <a:gd name="connsiteY236" fmla="*/ 556741 h 904876"/>
              <a:gd name="connsiteX237" fmla="*/ 1103004 w 1216921"/>
              <a:gd name="connsiteY237" fmla="*/ 592202 h 904876"/>
              <a:gd name="connsiteX238" fmla="*/ 1093095 w 1216921"/>
              <a:gd name="connsiteY238" fmla="*/ 595313 h 904876"/>
              <a:gd name="connsiteX239" fmla="*/ 1122822 w 1216921"/>
              <a:gd name="connsiteY239" fmla="*/ 531856 h 904876"/>
              <a:gd name="connsiteX240" fmla="*/ 1123441 w 1216921"/>
              <a:gd name="connsiteY240" fmla="*/ 530611 h 904876"/>
              <a:gd name="connsiteX241" fmla="*/ 1140162 w 1216921"/>
              <a:gd name="connsiteY241" fmla="*/ 501993 h 904876"/>
              <a:gd name="connsiteX242" fmla="*/ 1195280 w 1216921"/>
              <a:gd name="connsiteY242" fmla="*/ 460933 h 904876"/>
              <a:gd name="connsiteX243" fmla="*/ 1205189 w 1216921"/>
              <a:gd name="connsiteY243" fmla="*/ 457200 h 904876"/>
              <a:gd name="connsiteX244" fmla="*/ 16632 w 1216921"/>
              <a:gd name="connsiteY244" fmla="*/ 457137 h 904876"/>
              <a:gd name="connsiteX245" fmla="*/ 55767 w 1216921"/>
              <a:gd name="connsiteY245" fmla="*/ 483901 h 904876"/>
              <a:gd name="connsiteX246" fmla="*/ 88069 w 1216921"/>
              <a:gd name="connsiteY246" fmla="*/ 511287 h 904876"/>
              <a:gd name="connsiteX247" fmla="*/ 91797 w 1216921"/>
              <a:gd name="connsiteY247" fmla="*/ 516889 h 904876"/>
              <a:gd name="connsiteX248" fmla="*/ 124099 w 1216921"/>
              <a:gd name="connsiteY248" fmla="*/ 592823 h 904876"/>
              <a:gd name="connsiteX249" fmla="*/ 124720 w 1216921"/>
              <a:gd name="connsiteY249" fmla="*/ 595313 h 904876"/>
              <a:gd name="connsiteX250" fmla="*/ 110433 w 1216921"/>
              <a:gd name="connsiteY250" fmla="*/ 589711 h 904876"/>
              <a:gd name="connsiteX251" fmla="*/ 44586 w 1216921"/>
              <a:gd name="connsiteY251" fmla="*/ 552366 h 904876"/>
              <a:gd name="connsiteX252" fmla="*/ 23465 w 1216921"/>
              <a:gd name="connsiteY252" fmla="*/ 523113 h 904876"/>
              <a:gd name="connsiteX253" fmla="*/ 10420 w 1216921"/>
              <a:gd name="connsiteY253" fmla="*/ 460872 h 904876"/>
              <a:gd name="connsiteX254" fmla="*/ 16632 w 1216921"/>
              <a:gd name="connsiteY254" fmla="*/ 457137 h 904876"/>
              <a:gd name="connsiteX255" fmla="*/ 1066223 w 1216921"/>
              <a:gd name="connsiteY255" fmla="*/ 433388 h 904876"/>
              <a:gd name="connsiteX256" fmla="*/ 1070527 w 1216921"/>
              <a:gd name="connsiteY256" fmla="*/ 435861 h 904876"/>
              <a:gd name="connsiteX257" fmla="*/ 1112961 w 1216921"/>
              <a:gd name="connsiteY257" fmla="*/ 507590 h 904876"/>
              <a:gd name="connsiteX258" fmla="*/ 1081597 w 1216921"/>
              <a:gd name="connsiteY258" fmla="*/ 595396 h 904876"/>
              <a:gd name="connsiteX259" fmla="*/ 1076677 w 1216921"/>
              <a:gd name="connsiteY259" fmla="*/ 598488 h 904876"/>
              <a:gd name="connsiteX260" fmla="*/ 1061918 w 1216921"/>
              <a:gd name="connsiteY260" fmla="*/ 539745 h 904876"/>
              <a:gd name="connsiteX261" fmla="*/ 1055153 w 1216921"/>
              <a:gd name="connsiteY261" fmla="*/ 526141 h 904876"/>
              <a:gd name="connsiteX262" fmla="*/ 1051463 w 1216921"/>
              <a:gd name="connsiteY262" fmla="*/ 506972 h 904876"/>
              <a:gd name="connsiteX263" fmla="*/ 1062533 w 1216921"/>
              <a:gd name="connsiteY263" fmla="*/ 442663 h 904876"/>
              <a:gd name="connsiteX264" fmla="*/ 1066223 w 1216921"/>
              <a:gd name="connsiteY264" fmla="*/ 433388 h 904876"/>
              <a:gd name="connsiteX265" fmla="*/ 150758 w 1216921"/>
              <a:gd name="connsiteY265" fmla="*/ 430213 h 904876"/>
              <a:gd name="connsiteX266" fmla="*/ 154497 w 1216921"/>
              <a:gd name="connsiteY266" fmla="*/ 439562 h 904876"/>
              <a:gd name="connsiteX267" fmla="*/ 166960 w 1216921"/>
              <a:gd name="connsiteY267" fmla="*/ 508741 h 904876"/>
              <a:gd name="connsiteX268" fmla="*/ 163221 w 1216921"/>
              <a:gd name="connsiteY268" fmla="*/ 523076 h 904876"/>
              <a:gd name="connsiteX269" fmla="*/ 144527 w 1216921"/>
              <a:gd name="connsiteY269" fmla="*/ 584154 h 904876"/>
              <a:gd name="connsiteX270" fmla="*/ 142035 w 1216921"/>
              <a:gd name="connsiteY270" fmla="*/ 597865 h 904876"/>
              <a:gd name="connsiteX271" fmla="*/ 140165 w 1216921"/>
              <a:gd name="connsiteY271" fmla="*/ 598488 h 904876"/>
              <a:gd name="connsiteX272" fmla="*/ 102777 w 1216921"/>
              <a:gd name="connsiteY272" fmla="*/ 526192 h 904876"/>
              <a:gd name="connsiteX273" fmla="*/ 150758 w 1216921"/>
              <a:gd name="connsiteY273" fmla="*/ 430213 h 904876"/>
              <a:gd name="connsiteX274" fmla="*/ 1069062 w 1216921"/>
              <a:gd name="connsiteY274" fmla="*/ 344733 h 904876"/>
              <a:gd name="connsiteX275" fmla="*/ 1079916 w 1216921"/>
              <a:gd name="connsiteY275" fmla="*/ 348774 h 904876"/>
              <a:gd name="connsiteX276" fmla="*/ 1124873 w 1216921"/>
              <a:gd name="connsiteY276" fmla="*/ 389811 h 904876"/>
              <a:gd name="connsiteX277" fmla="*/ 1134726 w 1216921"/>
              <a:gd name="connsiteY277" fmla="*/ 425874 h 904876"/>
              <a:gd name="connsiteX278" fmla="*/ 1135958 w 1216921"/>
              <a:gd name="connsiteY278" fmla="*/ 425874 h 904876"/>
              <a:gd name="connsiteX279" fmla="*/ 1128568 w 1216921"/>
              <a:gd name="connsiteY279" fmla="*/ 477481 h 904876"/>
              <a:gd name="connsiteX280" fmla="*/ 1124873 w 1216921"/>
              <a:gd name="connsiteY280" fmla="*/ 486186 h 904876"/>
              <a:gd name="connsiteX281" fmla="*/ 1116867 w 1216921"/>
              <a:gd name="connsiteY281" fmla="*/ 486186 h 904876"/>
              <a:gd name="connsiteX282" fmla="*/ 1087306 w 1216921"/>
              <a:gd name="connsiteY282" fmla="*/ 442040 h 904876"/>
              <a:gd name="connsiteX283" fmla="*/ 1073758 w 1216921"/>
              <a:gd name="connsiteY283" fmla="*/ 425874 h 904876"/>
              <a:gd name="connsiteX284" fmla="*/ 1066368 w 1216921"/>
              <a:gd name="connsiteY284" fmla="*/ 405355 h 904876"/>
              <a:gd name="connsiteX285" fmla="*/ 1064520 w 1216921"/>
              <a:gd name="connsiteY285" fmla="*/ 356236 h 904876"/>
              <a:gd name="connsiteX286" fmla="*/ 1065136 w 1216921"/>
              <a:gd name="connsiteY286" fmla="*/ 355614 h 904876"/>
              <a:gd name="connsiteX287" fmla="*/ 1069062 w 1216921"/>
              <a:gd name="connsiteY287" fmla="*/ 344733 h 904876"/>
              <a:gd name="connsiteX288" fmla="*/ 147522 w 1216921"/>
              <a:gd name="connsiteY288" fmla="*/ 343889 h 904876"/>
              <a:gd name="connsiteX289" fmla="*/ 151448 w 1216921"/>
              <a:gd name="connsiteY289" fmla="*/ 352552 h 904876"/>
              <a:gd name="connsiteX290" fmla="*/ 153296 w 1216921"/>
              <a:gd name="connsiteY290" fmla="*/ 378775 h 904876"/>
              <a:gd name="connsiteX291" fmla="*/ 148369 w 1216921"/>
              <a:gd name="connsiteY291" fmla="*/ 413740 h 904876"/>
              <a:gd name="connsiteX292" fmla="*/ 140363 w 1216921"/>
              <a:gd name="connsiteY292" fmla="*/ 428101 h 904876"/>
              <a:gd name="connsiteX293" fmla="*/ 115729 w 1216921"/>
              <a:gd name="connsiteY293" fmla="*/ 460568 h 904876"/>
              <a:gd name="connsiteX294" fmla="*/ 100333 w 1216921"/>
              <a:gd name="connsiteY294" fmla="*/ 484294 h 904876"/>
              <a:gd name="connsiteX295" fmla="*/ 90480 w 1216921"/>
              <a:gd name="connsiteY295" fmla="*/ 483670 h 904876"/>
              <a:gd name="connsiteX296" fmla="*/ 83706 w 1216921"/>
              <a:gd name="connsiteY296" fmla="*/ 453076 h 904876"/>
              <a:gd name="connsiteX297" fmla="*/ 82474 w 1216921"/>
              <a:gd name="connsiteY297" fmla="*/ 414989 h 904876"/>
              <a:gd name="connsiteX298" fmla="*/ 89248 w 1216921"/>
              <a:gd name="connsiteY298" fmla="*/ 392512 h 904876"/>
              <a:gd name="connsiteX299" fmla="*/ 138516 w 1216921"/>
              <a:gd name="connsiteY299" fmla="*/ 346932 h 904876"/>
              <a:gd name="connsiteX300" fmla="*/ 147522 w 1216921"/>
              <a:gd name="connsiteY300" fmla="*/ 343889 h 904876"/>
              <a:gd name="connsiteX301" fmla="*/ 1212628 w 1216921"/>
              <a:gd name="connsiteY301" fmla="*/ 331788 h 904876"/>
              <a:gd name="connsiteX302" fmla="*/ 1216921 w 1216921"/>
              <a:gd name="connsiteY302" fmla="*/ 358967 h 904876"/>
              <a:gd name="connsiteX303" fmla="*/ 1216921 w 1216921"/>
              <a:gd name="connsiteY303" fmla="*/ 395412 h 904876"/>
              <a:gd name="connsiteX304" fmla="*/ 1213241 w 1216921"/>
              <a:gd name="connsiteY304" fmla="*/ 417031 h 904876"/>
              <a:gd name="connsiteX305" fmla="*/ 1198520 w 1216921"/>
              <a:gd name="connsiteY305" fmla="*/ 445446 h 904876"/>
              <a:gd name="connsiteX306" fmla="*/ 1138411 w 1216921"/>
              <a:gd name="connsiteY306" fmla="*/ 489920 h 904876"/>
              <a:gd name="connsiteX307" fmla="*/ 1135958 w 1216921"/>
              <a:gd name="connsiteY307" fmla="*/ 490538 h 904876"/>
              <a:gd name="connsiteX308" fmla="*/ 1137185 w 1216921"/>
              <a:gd name="connsiteY308" fmla="*/ 470772 h 904876"/>
              <a:gd name="connsiteX309" fmla="*/ 1146385 w 1216921"/>
              <a:gd name="connsiteY309" fmla="*/ 415178 h 904876"/>
              <a:gd name="connsiteX310" fmla="*/ 1150679 w 1216921"/>
              <a:gd name="connsiteY310" fmla="*/ 404059 h 904876"/>
              <a:gd name="connsiteX311" fmla="*/ 1206494 w 1216921"/>
              <a:gd name="connsiteY311" fmla="*/ 336730 h 904876"/>
              <a:gd name="connsiteX312" fmla="*/ 1212628 w 1216921"/>
              <a:gd name="connsiteY312" fmla="*/ 331788 h 904876"/>
              <a:gd name="connsiteX313" fmla="*/ 4894 w 1216921"/>
              <a:gd name="connsiteY313" fmla="*/ 331788 h 904876"/>
              <a:gd name="connsiteX314" fmla="*/ 11101 w 1216921"/>
              <a:gd name="connsiteY314" fmla="*/ 336719 h 904876"/>
              <a:gd name="connsiteX315" fmla="*/ 66341 w 1216921"/>
              <a:gd name="connsiteY315" fmla="*/ 402665 h 904876"/>
              <a:gd name="connsiteX316" fmla="*/ 73789 w 1216921"/>
              <a:gd name="connsiteY316" fmla="*/ 426702 h 904876"/>
              <a:gd name="connsiteX317" fmla="*/ 81237 w 1216921"/>
              <a:gd name="connsiteY317" fmla="*/ 478474 h 904876"/>
              <a:gd name="connsiteX318" fmla="*/ 81237 w 1216921"/>
              <a:gd name="connsiteY318" fmla="*/ 488951 h 904876"/>
              <a:gd name="connsiteX319" fmla="*/ 80617 w 1216921"/>
              <a:gd name="connsiteY319" fmla="*/ 488951 h 904876"/>
              <a:gd name="connsiteX320" fmla="*/ 12963 w 1216921"/>
              <a:gd name="connsiteY320" fmla="*/ 438412 h 904876"/>
              <a:gd name="connsiteX321" fmla="*/ 1791 w 1216921"/>
              <a:gd name="connsiteY321" fmla="*/ 405131 h 904876"/>
              <a:gd name="connsiteX322" fmla="*/ 2411 w 1216921"/>
              <a:gd name="connsiteY322" fmla="*/ 341033 h 904876"/>
              <a:gd name="connsiteX323" fmla="*/ 4894 w 1216921"/>
              <a:gd name="connsiteY323" fmla="*/ 331788 h 904876"/>
              <a:gd name="connsiteX324" fmla="*/ 1055266 w 1216921"/>
              <a:gd name="connsiteY324" fmla="*/ 260314 h 904876"/>
              <a:gd name="connsiteX325" fmla="*/ 1062077 w 1216921"/>
              <a:gd name="connsiteY325" fmla="*/ 261244 h 904876"/>
              <a:gd name="connsiteX326" fmla="*/ 1125240 w 1216921"/>
              <a:gd name="connsiteY326" fmla="*/ 299078 h 904876"/>
              <a:gd name="connsiteX327" fmla="*/ 1140102 w 1216921"/>
              <a:gd name="connsiteY327" fmla="*/ 330090 h 904876"/>
              <a:gd name="connsiteX328" fmla="*/ 1140721 w 1216921"/>
              <a:gd name="connsiteY328" fmla="*/ 381569 h 904876"/>
              <a:gd name="connsiteX329" fmla="*/ 1138244 w 1216921"/>
              <a:gd name="connsiteY329" fmla="*/ 392113 h 904876"/>
              <a:gd name="connsiteX330" fmla="*/ 1117190 w 1216921"/>
              <a:gd name="connsiteY330" fmla="*/ 372266 h 904876"/>
              <a:gd name="connsiteX331" fmla="*/ 1075701 w 1216921"/>
              <a:gd name="connsiteY331" fmla="*/ 332571 h 904876"/>
              <a:gd name="connsiteX332" fmla="*/ 1071985 w 1216921"/>
              <a:gd name="connsiteY332" fmla="*/ 327609 h 904876"/>
              <a:gd name="connsiteX333" fmla="*/ 1054027 w 1216921"/>
              <a:gd name="connsiteY333" fmla="*/ 266826 h 904876"/>
              <a:gd name="connsiteX334" fmla="*/ 1055266 w 1216921"/>
              <a:gd name="connsiteY334" fmla="*/ 260314 h 904876"/>
              <a:gd name="connsiteX335" fmla="*/ 162705 w 1216921"/>
              <a:gd name="connsiteY335" fmla="*/ 260075 h 904876"/>
              <a:gd name="connsiteX336" fmla="*/ 163789 w 1216921"/>
              <a:gd name="connsiteY336" fmla="*/ 265554 h 904876"/>
              <a:gd name="connsiteX337" fmla="*/ 145831 w 1216921"/>
              <a:gd name="connsiteY337" fmla="*/ 327908 h 904876"/>
              <a:gd name="connsiteX338" fmla="*/ 135304 w 1216921"/>
              <a:gd name="connsiteY338" fmla="*/ 337785 h 904876"/>
              <a:gd name="connsiteX339" fmla="*/ 88241 w 1216921"/>
              <a:gd name="connsiteY339" fmla="*/ 385322 h 904876"/>
              <a:gd name="connsiteX340" fmla="*/ 82049 w 1216921"/>
              <a:gd name="connsiteY340" fmla="*/ 392113 h 904876"/>
              <a:gd name="connsiteX341" fmla="*/ 79572 w 1216921"/>
              <a:gd name="connsiteY341" fmla="*/ 391496 h 904876"/>
              <a:gd name="connsiteX342" fmla="*/ 77095 w 1216921"/>
              <a:gd name="connsiteY342" fmla="*/ 380383 h 904876"/>
              <a:gd name="connsiteX343" fmla="*/ 78953 w 1216921"/>
              <a:gd name="connsiteY343" fmla="*/ 322969 h 904876"/>
              <a:gd name="connsiteX344" fmla="*/ 89480 w 1216921"/>
              <a:gd name="connsiteY344" fmla="*/ 303213 h 904876"/>
              <a:gd name="connsiteX345" fmla="*/ 156977 w 1216921"/>
              <a:gd name="connsiteY345" fmla="*/ 260615 h 904876"/>
              <a:gd name="connsiteX346" fmla="*/ 162705 w 1216921"/>
              <a:gd name="connsiteY346" fmla="*/ 260075 h 904876"/>
              <a:gd name="connsiteX347" fmla="*/ 1187878 w 1216921"/>
              <a:gd name="connsiteY347" fmla="*/ 222250 h 904876"/>
              <a:gd name="connsiteX348" fmla="*/ 1190351 w 1216921"/>
              <a:gd name="connsiteY348" fmla="*/ 222868 h 904876"/>
              <a:gd name="connsiteX349" fmla="*/ 1195915 w 1216921"/>
              <a:gd name="connsiteY349" fmla="*/ 243274 h 904876"/>
              <a:gd name="connsiteX350" fmla="*/ 1204571 w 1216921"/>
              <a:gd name="connsiteY350" fmla="*/ 305109 h 904876"/>
              <a:gd name="connsiteX351" fmla="*/ 1197152 w 1216921"/>
              <a:gd name="connsiteY351" fmla="*/ 332317 h 904876"/>
              <a:gd name="connsiteX352" fmla="*/ 1156344 w 1216921"/>
              <a:gd name="connsiteY352" fmla="*/ 381785 h 904876"/>
              <a:gd name="connsiteX353" fmla="*/ 1147070 w 1216921"/>
              <a:gd name="connsiteY353" fmla="*/ 387350 h 904876"/>
              <a:gd name="connsiteX354" fmla="*/ 1150162 w 1216921"/>
              <a:gd name="connsiteY354" fmla="*/ 358288 h 904876"/>
              <a:gd name="connsiteX355" fmla="*/ 1148925 w 1216921"/>
              <a:gd name="connsiteY355" fmla="*/ 310056 h 904876"/>
              <a:gd name="connsiteX356" fmla="*/ 1149543 w 1216921"/>
              <a:gd name="connsiteY356" fmla="*/ 303254 h 904876"/>
              <a:gd name="connsiteX357" fmla="*/ 1181076 w 1216921"/>
              <a:gd name="connsiteY357" fmla="*/ 231525 h 904876"/>
              <a:gd name="connsiteX358" fmla="*/ 1187878 w 1216921"/>
              <a:gd name="connsiteY358" fmla="*/ 222250 h 904876"/>
              <a:gd name="connsiteX359" fmla="*/ 29077 w 1216921"/>
              <a:gd name="connsiteY359" fmla="*/ 220663 h 904876"/>
              <a:gd name="connsiteX360" fmla="*/ 35296 w 1216921"/>
              <a:gd name="connsiteY360" fmla="*/ 228099 h 904876"/>
              <a:gd name="connsiteX361" fmla="*/ 68257 w 1216921"/>
              <a:gd name="connsiteY361" fmla="*/ 302458 h 904876"/>
              <a:gd name="connsiteX362" fmla="*/ 68879 w 1216921"/>
              <a:gd name="connsiteY362" fmla="*/ 308655 h 904876"/>
              <a:gd name="connsiteX363" fmla="*/ 68257 w 1216921"/>
              <a:gd name="connsiteY363" fmla="*/ 368142 h 904876"/>
              <a:gd name="connsiteX364" fmla="*/ 70745 w 1216921"/>
              <a:gd name="connsiteY364" fmla="*/ 387351 h 904876"/>
              <a:gd name="connsiteX365" fmla="*/ 62660 w 1216921"/>
              <a:gd name="connsiteY365" fmla="*/ 381774 h 904876"/>
              <a:gd name="connsiteX366" fmla="*/ 17261 w 1216921"/>
              <a:gd name="connsiteY366" fmla="*/ 326625 h 904876"/>
              <a:gd name="connsiteX367" fmla="*/ 12908 w 1216921"/>
              <a:gd name="connsiteY367" fmla="*/ 292543 h 904876"/>
              <a:gd name="connsiteX368" fmla="*/ 23480 w 1216921"/>
              <a:gd name="connsiteY368" fmla="*/ 231817 h 904876"/>
              <a:gd name="connsiteX369" fmla="*/ 27212 w 1216921"/>
              <a:gd name="connsiteY369" fmla="*/ 221283 h 904876"/>
              <a:gd name="connsiteX370" fmla="*/ 29077 w 1216921"/>
              <a:gd name="connsiteY370" fmla="*/ 220663 h 904876"/>
              <a:gd name="connsiteX371" fmla="*/ 1018483 w 1216921"/>
              <a:gd name="connsiteY371" fmla="*/ 176213 h 904876"/>
              <a:gd name="connsiteX372" fmla="*/ 1038887 w 1216921"/>
              <a:gd name="connsiteY372" fmla="*/ 178681 h 904876"/>
              <a:gd name="connsiteX373" fmla="*/ 1082167 w 1216921"/>
              <a:gd name="connsiteY373" fmla="*/ 192253 h 904876"/>
              <a:gd name="connsiteX374" fmla="*/ 1122974 w 1216921"/>
              <a:gd name="connsiteY374" fmla="*/ 234819 h 904876"/>
              <a:gd name="connsiteX375" fmla="*/ 1134103 w 1216921"/>
              <a:gd name="connsiteY375" fmla="*/ 295276 h 904876"/>
              <a:gd name="connsiteX376" fmla="*/ 1129775 w 1216921"/>
              <a:gd name="connsiteY376" fmla="*/ 292808 h 904876"/>
              <a:gd name="connsiteX377" fmla="*/ 1061763 w 1216921"/>
              <a:gd name="connsiteY377" fmla="*/ 246540 h 904876"/>
              <a:gd name="connsiteX378" fmla="*/ 1054962 w 1216921"/>
              <a:gd name="connsiteY378" fmla="*/ 240371 h 904876"/>
              <a:gd name="connsiteX379" fmla="*/ 1022193 w 1216921"/>
              <a:gd name="connsiteY379" fmla="*/ 187934 h 904876"/>
              <a:gd name="connsiteX380" fmla="*/ 1018483 w 1216921"/>
              <a:gd name="connsiteY380" fmla="*/ 176213 h 904876"/>
              <a:gd name="connsiteX381" fmla="*/ 191853 w 1216921"/>
              <a:gd name="connsiteY381" fmla="*/ 175250 h 904876"/>
              <a:gd name="connsiteX382" fmla="*/ 196840 w 1216921"/>
              <a:gd name="connsiteY382" fmla="*/ 182127 h 904876"/>
              <a:gd name="connsiteX383" fmla="*/ 158814 w 1216921"/>
              <a:gd name="connsiteY383" fmla="*/ 242764 h 904876"/>
              <a:gd name="connsiteX384" fmla="*/ 147594 w 1216921"/>
              <a:gd name="connsiteY384" fmla="*/ 250891 h 904876"/>
              <a:gd name="connsiteX385" fmla="*/ 88374 w 1216921"/>
              <a:gd name="connsiteY385" fmla="*/ 291524 h 904876"/>
              <a:gd name="connsiteX386" fmla="*/ 82140 w 1216921"/>
              <a:gd name="connsiteY386" fmla="*/ 295275 h 904876"/>
              <a:gd name="connsiteX387" fmla="*/ 90867 w 1216921"/>
              <a:gd name="connsiteY387" fmla="*/ 240889 h 904876"/>
              <a:gd name="connsiteX388" fmla="*/ 145100 w 1216921"/>
              <a:gd name="connsiteY388" fmla="*/ 185877 h 904876"/>
              <a:gd name="connsiteX389" fmla="*/ 191853 w 1216921"/>
              <a:gd name="connsiteY389" fmla="*/ 175250 h 904876"/>
              <a:gd name="connsiteX390" fmla="*/ 1144104 w 1216921"/>
              <a:gd name="connsiteY390" fmla="*/ 112345 h 904876"/>
              <a:gd name="connsiteX391" fmla="*/ 1151800 w 1216921"/>
              <a:gd name="connsiteY391" fmla="*/ 120140 h 904876"/>
              <a:gd name="connsiteX392" fmla="*/ 1179164 w 1216921"/>
              <a:gd name="connsiteY392" fmla="*/ 199345 h 904876"/>
              <a:gd name="connsiteX393" fmla="*/ 1166726 w 1216921"/>
              <a:gd name="connsiteY393" fmla="*/ 251733 h 904876"/>
              <a:gd name="connsiteX394" fmla="*/ 1154910 w 1216921"/>
              <a:gd name="connsiteY394" fmla="*/ 275432 h 904876"/>
              <a:gd name="connsiteX395" fmla="*/ 1148069 w 1216921"/>
              <a:gd name="connsiteY395" fmla="*/ 284163 h 904876"/>
              <a:gd name="connsiteX396" fmla="*/ 1135631 w 1216921"/>
              <a:gd name="connsiteY396" fmla="*/ 238012 h 904876"/>
              <a:gd name="connsiteX397" fmla="*/ 1121949 w 1216921"/>
              <a:gd name="connsiteY397" fmla="*/ 199969 h 904876"/>
              <a:gd name="connsiteX398" fmla="*/ 1121327 w 1216921"/>
              <a:gd name="connsiteY398" fmla="*/ 176893 h 904876"/>
              <a:gd name="connsiteX399" fmla="*/ 1136875 w 1216921"/>
              <a:gd name="connsiteY399" fmla="*/ 121388 h 904876"/>
              <a:gd name="connsiteX400" fmla="*/ 1144104 w 1216921"/>
              <a:gd name="connsiteY400" fmla="*/ 112345 h 904876"/>
              <a:gd name="connsiteX401" fmla="*/ 74677 w 1216921"/>
              <a:gd name="connsiteY401" fmla="*/ 111476 h 904876"/>
              <a:gd name="connsiteX402" fmla="*/ 80041 w 1216921"/>
              <a:gd name="connsiteY402" fmla="*/ 116981 h 904876"/>
              <a:gd name="connsiteX403" fmla="*/ 97454 w 1216921"/>
              <a:gd name="connsiteY403" fmla="*/ 173419 h 904876"/>
              <a:gd name="connsiteX404" fmla="*/ 93101 w 1216921"/>
              <a:gd name="connsiteY404" fmla="*/ 207531 h 904876"/>
              <a:gd name="connsiteX405" fmla="*/ 72578 w 1216921"/>
              <a:gd name="connsiteY405" fmla="*/ 276374 h 904876"/>
              <a:gd name="connsiteX406" fmla="*/ 71334 w 1216921"/>
              <a:gd name="connsiteY406" fmla="*/ 280715 h 904876"/>
              <a:gd name="connsiteX407" fmla="*/ 68225 w 1216921"/>
              <a:gd name="connsiteY407" fmla="*/ 282576 h 904876"/>
              <a:gd name="connsiteX408" fmla="*/ 64493 w 1216921"/>
              <a:gd name="connsiteY408" fmla="*/ 276374 h 904876"/>
              <a:gd name="connsiteX409" fmla="*/ 39617 w 1216921"/>
              <a:gd name="connsiteY409" fmla="*/ 197608 h 904876"/>
              <a:gd name="connsiteX410" fmla="*/ 68847 w 1216921"/>
              <a:gd name="connsiteY410" fmla="*/ 115740 h 904876"/>
              <a:gd name="connsiteX411" fmla="*/ 74677 w 1216921"/>
              <a:gd name="connsiteY411" fmla="*/ 111476 h 904876"/>
              <a:gd name="connsiteX412" fmla="*/ 1004323 w 1216921"/>
              <a:gd name="connsiteY412" fmla="*/ 101701 h 904876"/>
              <a:gd name="connsiteX413" fmla="*/ 1033918 w 1216921"/>
              <a:gd name="connsiteY413" fmla="*/ 106151 h 904876"/>
              <a:gd name="connsiteX414" fmla="*/ 1049949 w 1216921"/>
              <a:gd name="connsiteY414" fmla="*/ 114131 h 904876"/>
              <a:gd name="connsiteX415" fmla="*/ 1098659 w 1216921"/>
              <a:gd name="connsiteY415" fmla="*/ 173673 h 904876"/>
              <a:gd name="connsiteX416" fmla="*/ 1104208 w 1216921"/>
              <a:gd name="connsiteY416" fmla="*/ 191474 h 904876"/>
              <a:gd name="connsiteX417" fmla="*/ 1101742 w 1216921"/>
              <a:gd name="connsiteY417" fmla="*/ 192088 h 904876"/>
              <a:gd name="connsiteX418" fmla="*/ 1066597 w 1216921"/>
              <a:gd name="connsiteY418" fmla="*/ 174901 h 904876"/>
              <a:gd name="connsiteX419" fmla="*/ 1026520 w 1216921"/>
              <a:gd name="connsiteY419" fmla="*/ 165079 h 904876"/>
              <a:gd name="connsiteX420" fmla="*/ 1013571 w 1216921"/>
              <a:gd name="connsiteY420" fmla="*/ 160783 h 904876"/>
              <a:gd name="connsiteX421" fmla="*/ 971644 w 1216921"/>
              <a:gd name="connsiteY421" fmla="*/ 114745 h 904876"/>
              <a:gd name="connsiteX422" fmla="*/ 974727 w 1216921"/>
              <a:gd name="connsiteY422" fmla="*/ 105538 h 904876"/>
              <a:gd name="connsiteX423" fmla="*/ 1004323 w 1216921"/>
              <a:gd name="connsiteY423" fmla="*/ 101701 h 904876"/>
              <a:gd name="connsiteX424" fmla="*/ 222612 w 1216921"/>
              <a:gd name="connsiteY424" fmla="*/ 101262 h 904876"/>
              <a:gd name="connsiteX425" fmla="*/ 244908 w 1216921"/>
              <a:gd name="connsiteY425" fmla="*/ 105008 h 904876"/>
              <a:gd name="connsiteX426" fmla="*/ 247386 w 1216921"/>
              <a:gd name="connsiteY426" fmla="*/ 113126 h 904876"/>
              <a:gd name="connsiteX427" fmla="*/ 222612 w 1216921"/>
              <a:gd name="connsiteY427" fmla="*/ 142474 h 904876"/>
              <a:gd name="connsiteX428" fmla="*/ 213941 w 1216921"/>
              <a:gd name="connsiteY428" fmla="*/ 151840 h 904876"/>
              <a:gd name="connsiteX429" fmla="*/ 182355 w 1216921"/>
              <a:gd name="connsiteY429" fmla="*/ 166202 h 904876"/>
              <a:gd name="connsiteX430" fmla="*/ 152626 w 1216921"/>
              <a:gd name="connsiteY430" fmla="*/ 174943 h 904876"/>
              <a:gd name="connsiteX431" fmla="*/ 113608 w 1216921"/>
              <a:gd name="connsiteY431" fmla="*/ 193676 h 904876"/>
              <a:gd name="connsiteX432" fmla="*/ 116705 w 1216921"/>
              <a:gd name="connsiteY432" fmla="*/ 179314 h 904876"/>
              <a:gd name="connsiteX433" fmla="*/ 172445 w 1216921"/>
              <a:gd name="connsiteY433" fmla="*/ 110004 h 904876"/>
              <a:gd name="connsiteX434" fmla="*/ 222612 w 1216921"/>
              <a:gd name="connsiteY434" fmla="*/ 101262 h 904876"/>
              <a:gd name="connsiteX435" fmla="*/ 1069124 w 1216921"/>
              <a:gd name="connsiteY435" fmla="*/ 11113 h 904876"/>
              <a:gd name="connsiteX436" fmla="*/ 1075935 w 1216921"/>
              <a:gd name="connsiteY436" fmla="*/ 16089 h 904876"/>
              <a:gd name="connsiteX437" fmla="*/ 1116178 w 1216921"/>
              <a:gd name="connsiteY437" fmla="*/ 63980 h 904876"/>
              <a:gd name="connsiteX438" fmla="*/ 1124227 w 1216921"/>
              <a:gd name="connsiteY438" fmla="*/ 95079 h 904876"/>
              <a:gd name="connsiteX439" fmla="*/ 1117417 w 1216921"/>
              <a:gd name="connsiteY439" fmla="*/ 164118 h 904876"/>
              <a:gd name="connsiteX440" fmla="*/ 1111844 w 1216921"/>
              <a:gd name="connsiteY440" fmla="*/ 177801 h 904876"/>
              <a:gd name="connsiteX441" fmla="*/ 1109368 w 1216921"/>
              <a:gd name="connsiteY441" fmla="*/ 177801 h 904876"/>
              <a:gd name="connsiteX442" fmla="*/ 1101938 w 1216921"/>
              <a:gd name="connsiteY442" fmla="*/ 165362 h 904876"/>
              <a:gd name="connsiteX443" fmla="*/ 1080269 w 1216921"/>
              <a:gd name="connsiteY443" fmla="*/ 124312 h 904876"/>
              <a:gd name="connsiteX444" fmla="*/ 1070363 w 1216921"/>
              <a:gd name="connsiteY444" fmla="*/ 109384 h 904876"/>
              <a:gd name="connsiteX445" fmla="*/ 1066648 w 1216921"/>
              <a:gd name="connsiteY445" fmla="*/ 98189 h 904876"/>
              <a:gd name="connsiteX446" fmla="*/ 1066029 w 1216921"/>
              <a:gd name="connsiteY446" fmla="*/ 20443 h 904876"/>
              <a:gd name="connsiteX447" fmla="*/ 1069124 w 1216921"/>
              <a:gd name="connsiteY447" fmla="*/ 11113 h 904876"/>
              <a:gd name="connsiteX448" fmla="*/ 149334 w 1216921"/>
              <a:gd name="connsiteY448" fmla="*/ 11113 h 904876"/>
              <a:gd name="connsiteX449" fmla="*/ 152417 w 1216921"/>
              <a:gd name="connsiteY449" fmla="*/ 24098 h 904876"/>
              <a:gd name="connsiteX450" fmla="*/ 151184 w 1216921"/>
              <a:gd name="connsiteY450" fmla="*/ 98301 h 904876"/>
              <a:gd name="connsiteX451" fmla="*/ 145019 w 1216921"/>
              <a:gd name="connsiteY451" fmla="*/ 111286 h 904876"/>
              <a:gd name="connsiteX452" fmla="*/ 132072 w 1216921"/>
              <a:gd name="connsiteY452" fmla="*/ 132928 h 904876"/>
              <a:gd name="connsiteX453" fmla="*/ 114194 w 1216921"/>
              <a:gd name="connsiteY453" fmla="*/ 166938 h 904876"/>
              <a:gd name="connsiteX454" fmla="*/ 108645 w 1216921"/>
              <a:gd name="connsiteY454" fmla="*/ 176213 h 904876"/>
              <a:gd name="connsiteX455" fmla="*/ 105563 w 1216921"/>
              <a:gd name="connsiteY455" fmla="*/ 176213 h 904876"/>
              <a:gd name="connsiteX456" fmla="*/ 99398 w 1216921"/>
              <a:gd name="connsiteY456" fmla="*/ 159518 h 904876"/>
              <a:gd name="connsiteX457" fmla="*/ 94466 w 1216921"/>
              <a:gd name="connsiteY457" fmla="*/ 84697 h 904876"/>
              <a:gd name="connsiteX458" fmla="*/ 101247 w 1216921"/>
              <a:gd name="connsiteY458" fmla="*/ 64910 h 904876"/>
              <a:gd name="connsiteX459" fmla="*/ 141320 w 1216921"/>
              <a:gd name="connsiteY459" fmla="*/ 16678 h 904876"/>
              <a:gd name="connsiteX460" fmla="*/ 149334 w 1216921"/>
              <a:gd name="connsiteY460" fmla="*/ 11113 h 904876"/>
              <a:gd name="connsiteX461" fmla="*/ 970191 w 1216921"/>
              <a:gd name="connsiteY461" fmla="*/ 0 h 904876"/>
              <a:gd name="connsiteX462" fmla="*/ 978204 w 1216921"/>
              <a:gd name="connsiteY462" fmla="*/ 0 h 904876"/>
              <a:gd name="connsiteX463" fmla="*/ 999163 w 1216921"/>
              <a:gd name="connsiteY463" fmla="*/ 3146 h 904876"/>
              <a:gd name="connsiteX464" fmla="*/ 1041696 w 1216921"/>
              <a:gd name="connsiteY464" fmla="*/ 30831 h 904876"/>
              <a:gd name="connsiteX465" fmla="*/ 1052792 w 1216921"/>
              <a:gd name="connsiteY465" fmla="*/ 59774 h 904876"/>
              <a:gd name="connsiteX466" fmla="*/ 1052792 w 1216921"/>
              <a:gd name="connsiteY466" fmla="*/ 103188 h 904876"/>
              <a:gd name="connsiteX467" fmla="*/ 1013957 w 1216921"/>
              <a:gd name="connsiteY467" fmla="*/ 92492 h 904876"/>
              <a:gd name="connsiteX468" fmla="*/ 988683 w 1216921"/>
              <a:gd name="connsiteY468" fmla="*/ 89346 h 904876"/>
              <a:gd name="connsiteX469" fmla="*/ 980053 w 1216921"/>
              <a:gd name="connsiteY469" fmla="*/ 83054 h 904876"/>
              <a:gd name="connsiteX470" fmla="*/ 975122 w 1216921"/>
              <a:gd name="connsiteY470" fmla="*/ 61032 h 904876"/>
              <a:gd name="connsiteX471" fmla="*/ 965259 w 1216921"/>
              <a:gd name="connsiteY471" fmla="*/ 33347 h 904876"/>
              <a:gd name="connsiteX472" fmla="*/ 942451 w 1216921"/>
              <a:gd name="connsiteY472" fmla="*/ 11955 h 904876"/>
              <a:gd name="connsiteX473" fmla="*/ 938136 w 1216921"/>
              <a:gd name="connsiteY473" fmla="*/ 9438 h 904876"/>
              <a:gd name="connsiteX474" fmla="*/ 937520 w 1216921"/>
              <a:gd name="connsiteY474" fmla="*/ 8180 h 904876"/>
              <a:gd name="connsiteX475" fmla="*/ 970191 w 1216921"/>
              <a:gd name="connsiteY475" fmla="*/ 0 h 904876"/>
              <a:gd name="connsiteX476" fmla="*/ 232637 w 1216921"/>
              <a:gd name="connsiteY476" fmla="*/ 0 h 904876"/>
              <a:gd name="connsiteX477" fmla="*/ 256325 w 1216921"/>
              <a:gd name="connsiteY477" fmla="*/ 0 h 904876"/>
              <a:gd name="connsiteX478" fmla="*/ 274403 w 1216921"/>
              <a:gd name="connsiteY478" fmla="*/ 3775 h 904876"/>
              <a:gd name="connsiteX479" fmla="*/ 281883 w 1216921"/>
              <a:gd name="connsiteY479" fmla="*/ 7550 h 904876"/>
              <a:gd name="connsiteX480" fmla="*/ 279390 w 1216921"/>
              <a:gd name="connsiteY480" fmla="*/ 9438 h 904876"/>
              <a:gd name="connsiteX481" fmla="*/ 245728 w 1216921"/>
              <a:gd name="connsiteY481" fmla="*/ 51594 h 904876"/>
              <a:gd name="connsiteX482" fmla="*/ 239494 w 1216921"/>
              <a:gd name="connsiteY482" fmla="*/ 78020 h 904876"/>
              <a:gd name="connsiteX483" fmla="*/ 226403 w 1216921"/>
              <a:gd name="connsiteY483" fmla="*/ 88717 h 904876"/>
              <a:gd name="connsiteX484" fmla="*/ 175911 w 1216921"/>
              <a:gd name="connsiteY484" fmla="*/ 99413 h 904876"/>
              <a:gd name="connsiteX485" fmla="*/ 163443 w 1216921"/>
              <a:gd name="connsiteY485" fmla="*/ 103188 h 904876"/>
              <a:gd name="connsiteX486" fmla="*/ 165937 w 1216921"/>
              <a:gd name="connsiteY486" fmla="*/ 50965 h 904876"/>
              <a:gd name="connsiteX487" fmla="*/ 208326 w 1216921"/>
              <a:gd name="connsiteY487" fmla="*/ 6292 h 904876"/>
              <a:gd name="connsiteX488" fmla="*/ 232637 w 1216921"/>
              <a:gd name="connsiteY488" fmla="*/ 0 h 90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</a:cxnLst>
            <a:rect l="l" t="t" r="r" b="b"/>
            <a:pathLst>
              <a:path w="1216921" h="904876">
                <a:moveTo>
                  <a:pt x="607497" y="830263"/>
                </a:moveTo>
                <a:cubicBezTo>
                  <a:pt x="608114" y="830263"/>
                  <a:pt x="608114" y="830263"/>
                  <a:pt x="608731" y="830263"/>
                </a:cubicBezTo>
                <a:cubicBezTo>
                  <a:pt x="611201" y="837724"/>
                  <a:pt x="614288" y="845186"/>
                  <a:pt x="616140" y="853269"/>
                </a:cubicBezTo>
                <a:cubicBezTo>
                  <a:pt x="617375" y="856999"/>
                  <a:pt x="619227" y="858243"/>
                  <a:pt x="622313" y="857621"/>
                </a:cubicBezTo>
                <a:cubicBezTo>
                  <a:pt x="630339" y="857621"/>
                  <a:pt x="638365" y="857621"/>
                  <a:pt x="647008" y="858865"/>
                </a:cubicBezTo>
                <a:cubicBezTo>
                  <a:pt x="641452" y="863217"/>
                  <a:pt x="635278" y="868191"/>
                  <a:pt x="629104" y="872544"/>
                </a:cubicBezTo>
                <a:cubicBezTo>
                  <a:pt x="624783" y="875031"/>
                  <a:pt x="623548" y="878140"/>
                  <a:pt x="626018" y="883114"/>
                </a:cubicBezTo>
                <a:cubicBezTo>
                  <a:pt x="628487" y="889953"/>
                  <a:pt x="630339" y="897415"/>
                  <a:pt x="631574" y="904876"/>
                </a:cubicBezTo>
                <a:cubicBezTo>
                  <a:pt x="626635" y="901145"/>
                  <a:pt x="621696" y="898037"/>
                  <a:pt x="616757" y="894306"/>
                </a:cubicBezTo>
                <a:cubicBezTo>
                  <a:pt x="608114" y="887466"/>
                  <a:pt x="608114" y="887466"/>
                  <a:pt x="599471" y="894306"/>
                </a:cubicBezTo>
                <a:cubicBezTo>
                  <a:pt x="594532" y="898037"/>
                  <a:pt x="589593" y="901767"/>
                  <a:pt x="583419" y="904254"/>
                </a:cubicBezTo>
                <a:cubicBezTo>
                  <a:pt x="585889" y="896793"/>
                  <a:pt x="588358" y="888710"/>
                  <a:pt x="591445" y="880627"/>
                </a:cubicBezTo>
                <a:cubicBezTo>
                  <a:pt x="592680" y="877518"/>
                  <a:pt x="592063" y="875653"/>
                  <a:pt x="588976" y="873787"/>
                </a:cubicBezTo>
                <a:cubicBezTo>
                  <a:pt x="582185" y="868813"/>
                  <a:pt x="576011" y="863839"/>
                  <a:pt x="569220" y="857621"/>
                </a:cubicBezTo>
                <a:cubicBezTo>
                  <a:pt x="576628" y="857621"/>
                  <a:pt x="584037" y="857621"/>
                  <a:pt x="591445" y="858243"/>
                </a:cubicBezTo>
                <a:cubicBezTo>
                  <a:pt x="597001" y="858243"/>
                  <a:pt x="599471" y="856378"/>
                  <a:pt x="600706" y="850782"/>
                </a:cubicBezTo>
                <a:cubicBezTo>
                  <a:pt x="602558" y="843942"/>
                  <a:pt x="605027" y="837103"/>
                  <a:pt x="607497" y="830263"/>
                </a:cubicBezTo>
                <a:close/>
                <a:moveTo>
                  <a:pt x="691458" y="828675"/>
                </a:moveTo>
                <a:cubicBezTo>
                  <a:pt x="692695" y="833640"/>
                  <a:pt x="694552" y="838604"/>
                  <a:pt x="696408" y="844189"/>
                </a:cubicBezTo>
                <a:cubicBezTo>
                  <a:pt x="699503" y="854119"/>
                  <a:pt x="699503" y="854119"/>
                  <a:pt x="710023" y="854119"/>
                </a:cubicBezTo>
                <a:cubicBezTo>
                  <a:pt x="715593" y="854119"/>
                  <a:pt x="720544" y="854119"/>
                  <a:pt x="727970" y="854119"/>
                </a:cubicBezTo>
                <a:cubicBezTo>
                  <a:pt x="720544" y="859083"/>
                  <a:pt x="714974" y="864048"/>
                  <a:pt x="708786" y="867771"/>
                </a:cubicBezTo>
                <a:cubicBezTo>
                  <a:pt x="705691" y="870253"/>
                  <a:pt x="705072" y="872115"/>
                  <a:pt x="706310" y="875218"/>
                </a:cubicBezTo>
                <a:cubicBezTo>
                  <a:pt x="708786" y="882044"/>
                  <a:pt x="710642" y="888871"/>
                  <a:pt x="713118" y="895697"/>
                </a:cubicBezTo>
                <a:cubicBezTo>
                  <a:pt x="712499" y="896317"/>
                  <a:pt x="712499" y="896317"/>
                  <a:pt x="711880" y="896938"/>
                </a:cubicBezTo>
                <a:cubicBezTo>
                  <a:pt x="706310" y="892594"/>
                  <a:pt x="700122" y="888871"/>
                  <a:pt x="694552" y="883906"/>
                </a:cubicBezTo>
                <a:cubicBezTo>
                  <a:pt x="691458" y="881424"/>
                  <a:pt x="688982" y="882044"/>
                  <a:pt x="685888" y="884527"/>
                </a:cubicBezTo>
                <a:cubicBezTo>
                  <a:pt x="680937" y="888871"/>
                  <a:pt x="674748" y="892594"/>
                  <a:pt x="667941" y="896317"/>
                </a:cubicBezTo>
                <a:cubicBezTo>
                  <a:pt x="670416" y="889491"/>
                  <a:pt x="672273" y="882665"/>
                  <a:pt x="674748" y="875839"/>
                </a:cubicBezTo>
                <a:cubicBezTo>
                  <a:pt x="675986" y="871495"/>
                  <a:pt x="675367" y="869633"/>
                  <a:pt x="671654" y="867771"/>
                </a:cubicBezTo>
                <a:cubicBezTo>
                  <a:pt x="666084" y="863427"/>
                  <a:pt x="660515" y="859083"/>
                  <a:pt x="654945" y="854119"/>
                </a:cubicBezTo>
                <a:cubicBezTo>
                  <a:pt x="662371" y="854119"/>
                  <a:pt x="669798" y="853498"/>
                  <a:pt x="677224" y="854119"/>
                </a:cubicBezTo>
                <a:cubicBezTo>
                  <a:pt x="680318" y="854119"/>
                  <a:pt x="682175" y="852877"/>
                  <a:pt x="682794" y="849775"/>
                </a:cubicBezTo>
                <a:cubicBezTo>
                  <a:pt x="685269" y="842328"/>
                  <a:pt x="687744" y="835501"/>
                  <a:pt x="691458" y="828675"/>
                </a:cubicBezTo>
                <a:close/>
                <a:moveTo>
                  <a:pt x="526180" y="828675"/>
                </a:moveTo>
                <a:cubicBezTo>
                  <a:pt x="528027" y="834825"/>
                  <a:pt x="530491" y="840360"/>
                  <a:pt x="531722" y="846510"/>
                </a:cubicBezTo>
                <a:cubicBezTo>
                  <a:pt x="532954" y="852044"/>
                  <a:pt x="535418" y="854504"/>
                  <a:pt x="541576" y="853889"/>
                </a:cubicBezTo>
                <a:cubicBezTo>
                  <a:pt x="548350" y="853274"/>
                  <a:pt x="554509" y="853889"/>
                  <a:pt x="561283" y="855119"/>
                </a:cubicBezTo>
                <a:cubicBezTo>
                  <a:pt x="555125" y="859424"/>
                  <a:pt x="549582" y="863729"/>
                  <a:pt x="543424" y="868034"/>
                </a:cubicBezTo>
                <a:cubicBezTo>
                  <a:pt x="540344" y="869879"/>
                  <a:pt x="539728" y="871724"/>
                  <a:pt x="540960" y="875414"/>
                </a:cubicBezTo>
                <a:cubicBezTo>
                  <a:pt x="543424" y="882178"/>
                  <a:pt x="545887" y="888943"/>
                  <a:pt x="547119" y="896938"/>
                </a:cubicBezTo>
                <a:cubicBezTo>
                  <a:pt x="540960" y="892633"/>
                  <a:pt x="535418" y="888328"/>
                  <a:pt x="529875" y="884023"/>
                </a:cubicBezTo>
                <a:cubicBezTo>
                  <a:pt x="526796" y="881564"/>
                  <a:pt x="524332" y="881564"/>
                  <a:pt x="521253" y="884023"/>
                </a:cubicBezTo>
                <a:cubicBezTo>
                  <a:pt x="515711" y="888328"/>
                  <a:pt x="509552" y="892633"/>
                  <a:pt x="502778" y="895708"/>
                </a:cubicBezTo>
                <a:cubicBezTo>
                  <a:pt x="505241" y="888943"/>
                  <a:pt x="507089" y="882178"/>
                  <a:pt x="509552" y="876029"/>
                </a:cubicBezTo>
                <a:cubicBezTo>
                  <a:pt x="510784" y="871724"/>
                  <a:pt x="510168" y="869879"/>
                  <a:pt x="507089" y="867419"/>
                </a:cubicBezTo>
                <a:cubicBezTo>
                  <a:pt x="500930" y="863729"/>
                  <a:pt x="495388" y="859424"/>
                  <a:pt x="489845" y="855119"/>
                </a:cubicBezTo>
                <a:cubicBezTo>
                  <a:pt x="489845" y="854504"/>
                  <a:pt x="489845" y="854504"/>
                  <a:pt x="489845" y="853889"/>
                </a:cubicBezTo>
                <a:cubicBezTo>
                  <a:pt x="497235" y="853889"/>
                  <a:pt x="504625" y="853889"/>
                  <a:pt x="512015" y="853889"/>
                </a:cubicBezTo>
                <a:cubicBezTo>
                  <a:pt x="515711" y="853889"/>
                  <a:pt x="516942" y="852659"/>
                  <a:pt x="518174" y="849584"/>
                </a:cubicBezTo>
                <a:cubicBezTo>
                  <a:pt x="520021" y="842820"/>
                  <a:pt x="522485" y="836055"/>
                  <a:pt x="526180" y="828675"/>
                </a:cubicBezTo>
                <a:close/>
                <a:moveTo>
                  <a:pt x="448600" y="817563"/>
                </a:moveTo>
                <a:cubicBezTo>
                  <a:pt x="449223" y="817563"/>
                  <a:pt x="449846" y="817563"/>
                  <a:pt x="450469" y="817563"/>
                </a:cubicBezTo>
                <a:cubicBezTo>
                  <a:pt x="452338" y="823693"/>
                  <a:pt x="454208" y="829823"/>
                  <a:pt x="456077" y="835953"/>
                </a:cubicBezTo>
                <a:cubicBezTo>
                  <a:pt x="457324" y="839018"/>
                  <a:pt x="458570" y="840244"/>
                  <a:pt x="462309" y="840244"/>
                </a:cubicBezTo>
                <a:cubicBezTo>
                  <a:pt x="468540" y="839631"/>
                  <a:pt x="475394" y="840244"/>
                  <a:pt x="483495" y="840244"/>
                </a:cubicBezTo>
                <a:cubicBezTo>
                  <a:pt x="477264" y="844535"/>
                  <a:pt x="472902" y="848213"/>
                  <a:pt x="467917" y="851278"/>
                </a:cubicBezTo>
                <a:cubicBezTo>
                  <a:pt x="462932" y="854343"/>
                  <a:pt x="462932" y="856795"/>
                  <a:pt x="464801" y="861699"/>
                </a:cubicBezTo>
                <a:cubicBezTo>
                  <a:pt x="466671" y="866603"/>
                  <a:pt x="468540" y="872733"/>
                  <a:pt x="470409" y="879476"/>
                </a:cubicBezTo>
                <a:cubicBezTo>
                  <a:pt x="462932" y="873959"/>
                  <a:pt x="456077" y="869668"/>
                  <a:pt x="449223" y="864764"/>
                </a:cubicBezTo>
                <a:cubicBezTo>
                  <a:pt x="442992" y="869055"/>
                  <a:pt x="436760" y="873959"/>
                  <a:pt x="429906" y="878863"/>
                </a:cubicBezTo>
                <a:cubicBezTo>
                  <a:pt x="429283" y="878250"/>
                  <a:pt x="429283" y="878250"/>
                  <a:pt x="428660" y="878250"/>
                </a:cubicBezTo>
                <a:cubicBezTo>
                  <a:pt x="430529" y="872120"/>
                  <a:pt x="432398" y="865990"/>
                  <a:pt x="434891" y="859860"/>
                </a:cubicBezTo>
                <a:cubicBezTo>
                  <a:pt x="436137" y="856795"/>
                  <a:pt x="435514" y="854343"/>
                  <a:pt x="432398" y="852504"/>
                </a:cubicBezTo>
                <a:cubicBezTo>
                  <a:pt x="426790" y="848826"/>
                  <a:pt x="421805" y="845148"/>
                  <a:pt x="416820" y="840244"/>
                </a:cubicBezTo>
                <a:cubicBezTo>
                  <a:pt x="423674" y="840244"/>
                  <a:pt x="429906" y="839631"/>
                  <a:pt x="436137" y="840244"/>
                </a:cubicBezTo>
                <a:cubicBezTo>
                  <a:pt x="440499" y="840244"/>
                  <a:pt x="441745" y="839018"/>
                  <a:pt x="442992" y="835340"/>
                </a:cubicBezTo>
                <a:cubicBezTo>
                  <a:pt x="444861" y="829210"/>
                  <a:pt x="446730" y="823693"/>
                  <a:pt x="448600" y="817563"/>
                </a:cubicBezTo>
                <a:close/>
                <a:moveTo>
                  <a:pt x="766864" y="814388"/>
                </a:moveTo>
                <a:cubicBezTo>
                  <a:pt x="769367" y="822524"/>
                  <a:pt x="771871" y="828157"/>
                  <a:pt x="773123" y="834415"/>
                </a:cubicBezTo>
                <a:cubicBezTo>
                  <a:pt x="774374" y="838170"/>
                  <a:pt x="776252" y="839422"/>
                  <a:pt x="780007" y="839422"/>
                </a:cubicBezTo>
                <a:cubicBezTo>
                  <a:pt x="786265" y="838796"/>
                  <a:pt x="792524" y="839422"/>
                  <a:pt x="799408" y="840674"/>
                </a:cubicBezTo>
                <a:cubicBezTo>
                  <a:pt x="794401" y="844429"/>
                  <a:pt x="789395" y="848184"/>
                  <a:pt x="784388" y="851939"/>
                </a:cubicBezTo>
                <a:cubicBezTo>
                  <a:pt x="780633" y="853816"/>
                  <a:pt x="780007" y="856320"/>
                  <a:pt x="781884" y="860075"/>
                </a:cubicBezTo>
                <a:cubicBezTo>
                  <a:pt x="783762" y="865707"/>
                  <a:pt x="785639" y="871966"/>
                  <a:pt x="788143" y="879476"/>
                </a:cubicBezTo>
                <a:cubicBezTo>
                  <a:pt x="781259" y="875095"/>
                  <a:pt x="775626" y="871340"/>
                  <a:pt x="770619" y="866959"/>
                </a:cubicBezTo>
                <a:cubicBezTo>
                  <a:pt x="768116" y="865082"/>
                  <a:pt x="766238" y="865082"/>
                  <a:pt x="763109" y="866959"/>
                </a:cubicBezTo>
                <a:cubicBezTo>
                  <a:pt x="758102" y="871340"/>
                  <a:pt x="752470" y="875095"/>
                  <a:pt x="746837" y="878850"/>
                </a:cubicBezTo>
                <a:cubicBezTo>
                  <a:pt x="746837" y="878850"/>
                  <a:pt x="746211" y="878224"/>
                  <a:pt x="746211" y="878224"/>
                </a:cubicBezTo>
                <a:cubicBezTo>
                  <a:pt x="748089" y="872592"/>
                  <a:pt x="749340" y="866959"/>
                  <a:pt x="751218" y="861952"/>
                </a:cubicBezTo>
                <a:cubicBezTo>
                  <a:pt x="753721" y="856946"/>
                  <a:pt x="753095" y="853191"/>
                  <a:pt x="748089" y="850687"/>
                </a:cubicBezTo>
                <a:cubicBezTo>
                  <a:pt x="743082" y="847558"/>
                  <a:pt x="738701" y="843803"/>
                  <a:pt x="734320" y="839422"/>
                </a:cubicBezTo>
                <a:cubicBezTo>
                  <a:pt x="740579" y="839422"/>
                  <a:pt x="746211" y="838796"/>
                  <a:pt x="752470" y="839422"/>
                </a:cubicBezTo>
                <a:cubicBezTo>
                  <a:pt x="756851" y="839422"/>
                  <a:pt x="759354" y="838170"/>
                  <a:pt x="760606" y="833789"/>
                </a:cubicBezTo>
                <a:cubicBezTo>
                  <a:pt x="761857" y="827531"/>
                  <a:pt x="764361" y="821898"/>
                  <a:pt x="766864" y="814388"/>
                </a:cubicBezTo>
                <a:close/>
                <a:moveTo>
                  <a:pt x="837995" y="790575"/>
                </a:moveTo>
                <a:cubicBezTo>
                  <a:pt x="839834" y="795574"/>
                  <a:pt x="841673" y="800573"/>
                  <a:pt x="842899" y="806197"/>
                </a:cubicBezTo>
                <a:cubicBezTo>
                  <a:pt x="844125" y="811196"/>
                  <a:pt x="846577" y="812446"/>
                  <a:pt x="851481" y="812446"/>
                </a:cubicBezTo>
                <a:cubicBezTo>
                  <a:pt x="856998" y="811821"/>
                  <a:pt x="861902" y="812446"/>
                  <a:pt x="869258" y="812446"/>
                </a:cubicBezTo>
                <a:cubicBezTo>
                  <a:pt x="863128" y="816820"/>
                  <a:pt x="858224" y="820569"/>
                  <a:pt x="853320" y="823693"/>
                </a:cubicBezTo>
                <a:cubicBezTo>
                  <a:pt x="850868" y="825568"/>
                  <a:pt x="849642" y="828067"/>
                  <a:pt x="850868" y="831192"/>
                </a:cubicBezTo>
                <a:cubicBezTo>
                  <a:pt x="853320" y="836816"/>
                  <a:pt x="854546" y="843064"/>
                  <a:pt x="855772" y="849313"/>
                </a:cubicBezTo>
                <a:cubicBezTo>
                  <a:pt x="850255" y="845564"/>
                  <a:pt x="845351" y="841815"/>
                  <a:pt x="840447" y="838065"/>
                </a:cubicBezTo>
                <a:cubicBezTo>
                  <a:pt x="839221" y="837440"/>
                  <a:pt x="836156" y="837440"/>
                  <a:pt x="834317" y="838065"/>
                </a:cubicBezTo>
                <a:cubicBezTo>
                  <a:pt x="829413" y="841815"/>
                  <a:pt x="824509" y="845564"/>
                  <a:pt x="818379" y="848688"/>
                </a:cubicBezTo>
                <a:cubicBezTo>
                  <a:pt x="820218" y="843064"/>
                  <a:pt x="821444" y="837440"/>
                  <a:pt x="823283" y="831817"/>
                </a:cubicBezTo>
                <a:cubicBezTo>
                  <a:pt x="825122" y="828067"/>
                  <a:pt x="824509" y="825568"/>
                  <a:pt x="820831" y="823693"/>
                </a:cubicBezTo>
                <a:cubicBezTo>
                  <a:pt x="815927" y="820569"/>
                  <a:pt x="811636" y="816820"/>
                  <a:pt x="807345" y="813695"/>
                </a:cubicBezTo>
                <a:cubicBezTo>
                  <a:pt x="807345" y="813070"/>
                  <a:pt x="807345" y="812446"/>
                  <a:pt x="807345" y="812446"/>
                </a:cubicBezTo>
                <a:cubicBezTo>
                  <a:pt x="813475" y="812446"/>
                  <a:pt x="819605" y="811821"/>
                  <a:pt x="825735" y="812446"/>
                </a:cubicBezTo>
                <a:cubicBezTo>
                  <a:pt x="828800" y="812446"/>
                  <a:pt x="830026" y="811196"/>
                  <a:pt x="831252" y="808071"/>
                </a:cubicBezTo>
                <a:cubicBezTo>
                  <a:pt x="832478" y="802448"/>
                  <a:pt x="834930" y="796199"/>
                  <a:pt x="837995" y="790575"/>
                </a:cubicBezTo>
                <a:close/>
                <a:moveTo>
                  <a:pt x="379202" y="788988"/>
                </a:moveTo>
                <a:cubicBezTo>
                  <a:pt x="381703" y="795867"/>
                  <a:pt x="383580" y="801496"/>
                  <a:pt x="384830" y="806499"/>
                </a:cubicBezTo>
                <a:cubicBezTo>
                  <a:pt x="386081" y="810876"/>
                  <a:pt x="387957" y="812753"/>
                  <a:pt x="392960" y="812753"/>
                </a:cubicBezTo>
                <a:cubicBezTo>
                  <a:pt x="398589" y="812127"/>
                  <a:pt x="404217" y="812753"/>
                  <a:pt x="410471" y="813378"/>
                </a:cubicBezTo>
                <a:cubicBezTo>
                  <a:pt x="405468" y="817130"/>
                  <a:pt x="401090" y="820883"/>
                  <a:pt x="396087" y="824010"/>
                </a:cubicBezTo>
                <a:cubicBezTo>
                  <a:pt x="392335" y="826511"/>
                  <a:pt x="392335" y="828387"/>
                  <a:pt x="393586" y="832140"/>
                </a:cubicBezTo>
                <a:cubicBezTo>
                  <a:pt x="395462" y="837768"/>
                  <a:pt x="397338" y="843396"/>
                  <a:pt x="399214" y="849025"/>
                </a:cubicBezTo>
                <a:cubicBezTo>
                  <a:pt x="398589" y="849650"/>
                  <a:pt x="398589" y="849650"/>
                  <a:pt x="397963" y="850276"/>
                </a:cubicBezTo>
                <a:cubicBezTo>
                  <a:pt x="391710" y="845273"/>
                  <a:pt x="386081" y="840895"/>
                  <a:pt x="379202" y="836517"/>
                </a:cubicBezTo>
                <a:cubicBezTo>
                  <a:pt x="372948" y="840895"/>
                  <a:pt x="366694" y="845273"/>
                  <a:pt x="359190" y="850901"/>
                </a:cubicBezTo>
                <a:cubicBezTo>
                  <a:pt x="361691" y="843396"/>
                  <a:pt x="363567" y="837143"/>
                  <a:pt x="365443" y="831514"/>
                </a:cubicBezTo>
                <a:cubicBezTo>
                  <a:pt x="366694" y="828387"/>
                  <a:pt x="366069" y="826511"/>
                  <a:pt x="363567" y="824635"/>
                </a:cubicBezTo>
                <a:cubicBezTo>
                  <a:pt x="358564" y="821508"/>
                  <a:pt x="353561" y="817756"/>
                  <a:pt x="348558" y="812753"/>
                </a:cubicBezTo>
                <a:cubicBezTo>
                  <a:pt x="354812" y="812753"/>
                  <a:pt x="361066" y="812127"/>
                  <a:pt x="367320" y="812753"/>
                </a:cubicBezTo>
                <a:cubicBezTo>
                  <a:pt x="370446" y="812753"/>
                  <a:pt x="372323" y="811502"/>
                  <a:pt x="372948" y="808375"/>
                </a:cubicBezTo>
                <a:cubicBezTo>
                  <a:pt x="374824" y="802121"/>
                  <a:pt x="376700" y="796493"/>
                  <a:pt x="379202" y="788988"/>
                </a:cubicBezTo>
                <a:close/>
                <a:moveTo>
                  <a:pt x="905463" y="749300"/>
                </a:moveTo>
                <a:cubicBezTo>
                  <a:pt x="907921" y="756799"/>
                  <a:pt x="909150" y="762422"/>
                  <a:pt x="911608" y="767421"/>
                </a:cubicBezTo>
                <a:cubicBezTo>
                  <a:pt x="912222" y="769296"/>
                  <a:pt x="914681" y="771171"/>
                  <a:pt x="916524" y="771795"/>
                </a:cubicBezTo>
                <a:cubicBezTo>
                  <a:pt x="922055" y="771795"/>
                  <a:pt x="928200" y="771795"/>
                  <a:pt x="934345" y="773045"/>
                </a:cubicBezTo>
                <a:cubicBezTo>
                  <a:pt x="930043" y="776170"/>
                  <a:pt x="925127" y="779919"/>
                  <a:pt x="920826" y="782418"/>
                </a:cubicBezTo>
                <a:cubicBezTo>
                  <a:pt x="917753" y="784918"/>
                  <a:pt x="917139" y="786792"/>
                  <a:pt x="918368" y="789917"/>
                </a:cubicBezTo>
                <a:cubicBezTo>
                  <a:pt x="920211" y="795541"/>
                  <a:pt x="922055" y="801164"/>
                  <a:pt x="923898" y="808038"/>
                </a:cubicBezTo>
                <a:cubicBezTo>
                  <a:pt x="917753" y="803664"/>
                  <a:pt x="913452" y="799915"/>
                  <a:pt x="908535" y="796790"/>
                </a:cubicBezTo>
                <a:cubicBezTo>
                  <a:pt x="906692" y="795541"/>
                  <a:pt x="903619" y="795541"/>
                  <a:pt x="902390" y="796790"/>
                </a:cubicBezTo>
                <a:cubicBezTo>
                  <a:pt x="897474" y="799915"/>
                  <a:pt x="893172" y="803664"/>
                  <a:pt x="888256" y="806788"/>
                </a:cubicBezTo>
                <a:cubicBezTo>
                  <a:pt x="887642" y="806788"/>
                  <a:pt x="887642" y="806163"/>
                  <a:pt x="887027" y="806163"/>
                </a:cubicBezTo>
                <a:cubicBezTo>
                  <a:pt x="888871" y="801164"/>
                  <a:pt x="890100" y="795541"/>
                  <a:pt x="891943" y="791167"/>
                </a:cubicBezTo>
                <a:cubicBezTo>
                  <a:pt x="893787" y="786792"/>
                  <a:pt x="892558" y="784293"/>
                  <a:pt x="888871" y="781793"/>
                </a:cubicBezTo>
                <a:cubicBezTo>
                  <a:pt x="884569" y="779294"/>
                  <a:pt x="880882" y="776170"/>
                  <a:pt x="877195" y="771795"/>
                </a:cubicBezTo>
                <a:cubicBezTo>
                  <a:pt x="882111" y="771795"/>
                  <a:pt x="887642" y="771171"/>
                  <a:pt x="892558" y="771795"/>
                </a:cubicBezTo>
                <a:cubicBezTo>
                  <a:pt x="896860" y="772420"/>
                  <a:pt x="898703" y="770546"/>
                  <a:pt x="899932" y="766796"/>
                </a:cubicBezTo>
                <a:cubicBezTo>
                  <a:pt x="901161" y="761173"/>
                  <a:pt x="903005" y="756174"/>
                  <a:pt x="905463" y="749300"/>
                </a:cubicBezTo>
                <a:close/>
                <a:moveTo>
                  <a:pt x="312045" y="749300"/>
                </a:moveTo>
                <a:cubicBezTo>
                  <a:pt x="313869" y="754924"/>
                  <a:pt x="315085" y="758673"/>
                  <a:pt x="316301" y="763047"/>
                </a:cubicBezTo>
                <a:cubicBezTo>
                  <a:pt x="318733" y="771171"/>
                  <a:pt x="318733" y="771171"/>
                  <a:pt x="327852" y="771171"/>
                </a:cubicBezTo>
                <a:cubicBezTo>
                  <a:pt x="332108" y="771171"/>
                  <a:pt x="335756" y="771171"/>
                  <a:pt x="340620" y="772420"/>
                </a:cubicBezTo>
                <a:cubicBezTo>
                  <a:pt x="335756" y="776170"/>
                  <a:pt x="331500" y="779919"/>
                  <a:pt x="326637" y="783043"/>
                </a:cubicBezTo>
                <a:cubicBezTo>
                  <a:pt x="324205" y="784918"/>
                  <a:pt x="323597" y="786168"/>
                  <a:pt x="324205" y="789292"/>
                </a:cubicBezTo>
                <a:cubicBezTo>
                  <a:pt x="326637" y="794916"/>
                  <a:pt x="327852" y="800540"/>
                  <a:pt x="330284" y="808038"/>
                </a:cubicBezTo>
                <a:cubicBezTo>
                  <a:pt x="323597" y="802414"/>
                  <a:pt x="317517" y="798665"/>
                  <a:pt x="312045" y="794291"/>
                </a:cubicBezTo>
                <a:cubicBezTo>
                  <a:pt x="305965" y="798040"/>
                  <a:pt x="300493" y="802414"/>
                  <a:pt x="293198" y="807413"/>
                </a:cubicBezTo>
                <a:cubicBezTo>
                  <a:pt x="295630" y="799290"/>
                  <a:pt x="298062" y="792416"/>
                  <a:pt x="299885" y="785543"/>
                </a:cubicBezTo>
                <a:cubicBezTo>
                  <a:pt x="294414" y="781169"/>
                  <a:pt x="288942" y="776794"/>
                  <a:pt x="283470" y="772420"/>
                </a:cubicBezTo>
                <a:cubicBezTo>
                  <a:pt x="283470" y="772420"/>
                  <a:pt x="283470" y="771795"/>
                  <a:pt x="283470" y="771171"/>
                </a:cubicBezTo>
                <a:cubicBezTo>
                  <a:pt x="288942" y="771171"/>
                  <a:pt x="294414" y="771171"/>
                  <a:pt x="299885" y="771795"/>
                </a:cubicBezTo>
                <a:cubicBezTo>
                  <a:pt x="303533" y="771795"/>
                  <a:pt x="305357" y="770546"/>
                  <a:pt x="305965" y="766796"/>
                </a:cubicBezTo>
                <a:cubicBezTo>
                  <a:pt x="307789" y="761173"/>
                  <a:pt x="309613" y="756174"/>
                  <a:pt x="312045" y="749300"/>
                </a:cubicBezTo>
                <a:close/>
                <a:moveTo>
                  <a:pt x="1107383" y="674688"/>
                </a:moveTo>
                <a:cubicBezTo>
                  <a:pt x="1105530" y="679688"/>
                  <a:pt x="1104294" y="682813"/>
                  <a:pt x="1102441" y="685313"/>
                </a:cubicBezTo>
                <a:cubicBezTo>
                  <a:pt x="1088851" y="705313"/>
                  <a:pt x="1072172" y="722813"/>
                  <a:pt x="1053023" y="737813"/>
                </a:cubicBezTo>
                <a:cubicBezTo>
                  <a:pt x="1036962" y="750938"/>
                  <a:pt x="1017194" y="754063"/>
                  <a:pt x="997427" y="754063"/>
                </a:cubicBezTo>
                <a:cubicBezTo>
                  <a:pt x="985072" y="753438"/>
                  <a:pt x="972717" y="752188"/>
                  <a:pt x="959745" y="749688"/>
                </a:cubicBezTo>
                <a:cubicBezTo>
                  <a:pt x="964069" y="747188"/>
                  <a:pt x="969011" y="744688"/>
                  <a:pt x="972717" y="741563"/>
                </a:cubicBezTo>
                <a:cubicBezTo>
                  <a:pt x="984454" y="732188"/>
                  <a:pt x="996191" y="722188"/>
                  <a:pt x="1007928" y="711563"/>
                </a:cubicBezTo>
                <a:cubicBezTo>
                  <a:pt x="1011017" y="708438"/>
                  <a:pt x="1014105" y="704063"/>
                  <a:pt x="1015341" y="699688"/>
                </a:cubicBezTo>
                <a:cubicBezTo>
                  <a:pt x="1017812" y="694063"/>
                  <a:pt x="1020901" y="691563"/>
                  <a:pt x="1027078" y="690313"/>
                </a:cubicBezTo>
                <a:cubicBezTo>
                  <a:pt x="1048699" y="685938"/>
                  <a:pt x="1070937" y="680313"/>
                  <a:pt x="1093175" y="675938"/>
                </a:cubicBezTo>
                <a:cubicBezTo>
                  <a:pt x="1096882" y="675313"/>
                  <a:pt x="1101206" y="675313"/>
                  <a:pt x="1107383" y="674688"/>
                </a:cubicBezTo>
                <a:close/>
                <a:moveTo>
                  <a:pt x="110086" y="674688"/>
                </a:moveTo>
                <a:cubicBezTo>
                  <a:pt x="115669" y="675301"/>
                  <a:pt x="121252" y="675301"/>
                  <a:pt x="126834" y="676528"/>
                </a:cubicBezTo>
                <a:cubicBezTo>
                  <a:pt x="149166" y="681435"/>
                  <a:pt x="171498" y="686342"/>
                  <a:pt x="193830" y="691249"/>
                </a:cubicBezTo>
                <a:cubicBezTo>
                  <a:pt x="195691" y="691862"/>
                  <a:pt x="197552" y="693089"/>
                  <a:pt x="198793" y="694929"/>
                </a:cubicBezTo>
                <a:cubicBezTo>
                  <a:pt x="204996" y="709036"/>
                  <a:pt x="215541" y="720076"/>
                  <a:pt x="227328" y="729277"/>
                </a:cubicBezTo>
                <a:cubicBezTo>
                  <a:pt x="236633" y="736024"/>
                  <a:pt x="246558" y="742157"/>
                  <a:pt x="256483" y="749518"/>
                </a:cubicBezTo>
                <a:cubicBezTo>
                  <a:pt x="232911" y="751971"/>
                  <a:pt x="209338" y="755651"/>
                  <a:pt x="187006" y="748291"/>
                </a:cubicBezTo>
                <a:cubicBezTo>
                  <a:pt x="178322" y="745837"/>
                  <a:pt x="169637" y="741544"/>
                  <a:pt x="162813" y="736637"/>
                </a:cubicBezTo>
                <a:cubicBezTo>
                  <a:pt x="144204" y="721916"/>
                  <a:pt x="127455" y="704743"/>
                  <a:pt x="113808" y="685728"/>
                </a:cubicBezTo>
                <a:cubicBezTo>
                  <a:pt x="111947" y="682662"/>
                  <a:pt x="110706" y="679595"/>
                  <a:pt x="108845" y="676528"/>
                </a:cubicBezTo>
                <a:cubicBezTo>
                  <a:pt x="109465" y="675915"/>
                  <a:pt x="109465" y="675301"/>
                  <a:pt x="110086" y="674688"/>
                </a:cubicBezTo>
                <a:close/>
                <a:moveTo>
                  <a:pt x="995136" y="600075"/>
                </a:moveTo>
                <a:cubicBezTo>
                  <a:pt x="996971" y="603792"/>
                  <a:pt x="1000030" y="607509"/>
                  <a:pt x="1000641" y="611226"/>
                </a:cubicBezTo>
                <a:cubicBezTo>
                  <a:pt x="1005535" y="637246"/>
                  <a:pt x="1007370" y="663885"/>
                  <a:pt x="1004923" y="689904"/>
                </a:cubicBezTo>
                <a:cubicBezTo>
                  <a:pt x="1004312" y="694241"/>
                  <a:pt x="1002476" y="697958"/>
                  <a:pt x="1000641" y="701675"/>
                </a:cubicBezTo>
                <a:cubicBezTo>
                  <a:pt x="989019" y="720260"/>
                  <a:pt x="974338" y="735129"/>
                  <a:pt x="955987" y="746280"/>
                </a:cubicBezTo>
                <a:cubicBezTo>
                  <a:pt x="951706" y="748758"/>
                  <a:pt x="946200" y="750617"/>
                  <a:pt x="940695" y="752475"/>
                </a:cubicBezTo>
                <a:cubicBezTo>
                  <a:pt x="943142" y="737607"/>
                  <a:pt x="946200" y="723358"/>
                  <a:pt x="947424" y="709729"/>
                </a:cubicBezTo>
                <a:cubicBezTo>
                  <a:pt x="948647" y="693002"/>
                  <a:pt x="947424" y="676275"/>
                  <a:pt x="947424" y="659548"/>
                </a:cubicBezTo>
                <a:cubicBezTo>
                  <a:pt x="947424" y="657070"/>
                  <a:pt x="947424" y="653973"/>
                  <a:pt x="948647" y="652114"/>
                </a:cubicBezTo>
                <a:cubicBezTo>
                  <a:pt x="960269" y="637246"/>
                  <a:pt x="972503" y="621758"/>
                  <a:pt x="984737" y="606890"/>
                </a:cubicBezTo>
                <a:cubicBezTo>
                  <a:pt x="987184" y="603792"/>
                  <a:pt x="991466" y="602553"/>
                  <a:pt x="995136" y="600075"/>
                </a:cubicBezTo>
                <a:close/>
                <a:moveTo>
                  <a:pt x="222003" y="598488"/>
                </a:moveTo>
                <a:cubicBezTo>
                  <a:pt x="225653" y="600982"/>
                  <a:pt x="229911" y="602852"/>
                  <a:pt x="232344" y="605969"/>
                </a:cubicBezTo>
                <a:cubicBezTo>
                  <a:pt x="244510" y="620932"/>
                  <a:pt x="256067" y="635894"/>
                  <a:pt x="268233" y="651480"/>
                </a:cubicBezTo>
                <a:cubicBezTo>
                  <a:pt x="268842" y="652727"/>
                  <a:pt x="269450" y="654597"/>
                  <a:pt x="269450" y="655844"/>
                </a:cubicBezTo>
                <a:cubicBezTo>
                  <a:pt x="265192" y="687016"/>
                  <a:pt x="268233" y="716940"/>
                  <a:pt x="274925" y="746865"/>
                </a:cubicBezTo>
                <a:cubicBezTo>
                  <a:pt x="275533" y="747489"/>
                  <a:pt x="275533" y="748735"/>
                  <a:pt x="275533" y="749359"/>
                </a:cubicBezTo>
                <a:cubicBezTo>
                  <a:pt x="275533" y="749982"/>
                  <a:pt x="275533" y="749982"/>
                  <a:pt x="274925" y="752476"/>
                </a:cubicBezTo>
                <a:cubicBezTo>
                  <a:pt x="267625" y="748735"/>
                  <a:pt x="260326" y="745618"/>
                  <a:pt x="254243" y="741254"/>
                </a:cubicBezTo>
                <a:cubicBezTo>
                  <a:pt x="240252" y="731903"/>
                  <a:pt x="228694" y="719434"/>
                  <a:pt x="218961" y="705095"/>
                </a:cubicBezTo>
                <a:cubicBezTo>
                  <a:pt x="214095" y="698237"/>
                  <a:pt x="211662" y="690756"/>
                  <a:pt x="211662" y="682028"/>
                </a:cubicBezTo>
                <a:cubicBezTo>
                  <a:pt x="210445" y="657714"/>
                  <a:pt x="211662" y="634024"/>
                  <a:pt x="216528" y="610333"/>
                </a:cubicBezTo>
                <a:cubicBezTo>
                  <a:pt x="217136" y="606593"/>
                  <a:pt x="220178" y="602852"/>
                  <a:pt x="222003" y="598488"/>
                </a:cubicBezTo>
                <a:close/>
                <a:moveTo>
                  <a:pt x="1171408" y="572182"/>
                </a:moveTo>
                <a:cubicBezTo>
                  <a:pt x="1172655" y="573356"/>
                  <a:pt x="1172499" y="575859"/>
                  <a:pt x="1170940" y="579928"/>
                </a:cubicBezTo>
                <a:cubicBezTo>
                  <a:pt x="1161585" y="608095"/>
                  <a:pt x="1146617" y="632506"/>
                  <a:pt x="1125413" y="652536"/>
                </a:cubicBezTo>
                <a:cubicBezTo>
                  <a:pt x="1121671" y="656292"/>
                  <a:pt x="1116681" y="658795"/>
                  <a:pt x="1111692" y="661299"/>
                </a:cubicBezTo>
                <a:cubicBezTo>
                  <a:pt x="1087993" y="673192"/>
                  <a:pt x="1061799" y="676947"/>
                  <a:pt x="1034358" y="679451"/>
                </a:cubicBezTo>
                <a:cubicBezTo>
                  <a:pt x="1043713" y="669436"/>
                  <a:pt x="1052444" y="660047"/>
                  <a:pt x="1060552" y="650658"/>
                </a:cubicBezTo>
                <a:cubicBezTo>
                  <a:pt x="1069283" y="640017"/>
                  <a:pt x="1076143" y="628751"/>
                  <a:pt x="1081133" y="615606"/>
                </a:cubicBezTo>
                <a:cubicBezTo>
                  <a:pt x="1081756" y="613102"/>
                  <a:pt x="1083627" y="611225"/>
                  <a:pt x="1085498" y="609973"/>
                </a:cubicBezTo>
                <a:cubicBezTo>
                  <a:pt x="1109197" y="593073"/>
                  <a:pt x="1135391" y="579928"/>
                  <a:pt x="1163456" y="572417"/>
                </a:cubicBezTo>
                <a:cubicBezTo>
                  <a:pt x="1167510" y="571165"/>
                  <a:pt x="1170160" y="571008"/>
                  <a:pt x="1171408" y="572182"/>
                </a:cubicBezTo>
                <a:close/>
                <a:moveTo>
                  <a:pt x="46933" y="572118"/>
                </a:moveTo>
                <a:cubicBezTo>
                  <a:pt x="50640" y="572118"/>
                  <a:pt x="54346" y="571500"/>
                  <a:pt x="58053" y="572737"/>
                </a:cubicBezTo>
                <a:cubicBezTo>
                  <a:pt x="83999" y="580776"/>
                  <a:pt x="108091" y="592525"/>
                  <a:pt x="130331" y="607985"/>
                </a:cubicBezTo>
                <a:cubicBezTo>
                  <a:pt x="133419" y="609840"/>
                  <a:pt x="135890" y="613551"/>
                  <a:pt x="137744" y="617261"/>
                </a:cubicBezTo>
                <a:cubicBezTo>
                  <a:pt x="145157" y="637049"/>
                  <a:pt x="158748" y="652509"/>
                  <a:pt x="172956" y="667350"/>
                </a:cubicBezTo>
                <a:cubicBezTo>
                  <a:pt x="176045" y="670442"/>
                  <a:pt x="179134" y="674153"/>
                  <a:pt x="183458" y="677863"/>
                </a:cubicBezTo>
                <a:cubicBezTo>
                  <a:pt x="158130" y="676008"/>
                  <a:pt x="134655" y="672298"/>
                  <a:pt x="112416" y="663022"/>
                </a:cubicBezTo>
                <a:cubicBezTo>
                  <a:pt x="101914" y="658693"/>
                  <a:pt x="92647" y="652509"/>
                  <a:pt x="84616" y="643852"/>
                </a:cubicBezTo>
                <a:cubicBezTo>
                  <a:pt x="68555" y="625918"/>
                  <a:pt x="56817" y="605511"/>
                  <a:pt x="48169" y="582631"/>
                </a:cubicBezTo>
                <a:cubicBezTo>
                  <a:pt x="46933" y="579539"/>
                  <a:pt x="47551" y="575829"/>
                  <a:pt x="46933" y="572118"/>
                </a:cubicBezTo>
                <a:close/>
                <a:moveTo>
                  <a:pt x="1040676" y="521453"/>
                </a:moveTo>
                <a:cubicBezTo>
                  <a:pt x="1042353" y="521297"/>
                  <a:pt x="1044181" y="523170"/>
                  <a:pt x="1046619" y="527226"/>
                </a:cubicBezTo>
                <a:cubicBezTo>
                  <a:pt x="1056371" y="541580"/>
                  <a:pt x="1061856" y="558431"/>
                  <a:pt x="1065513" y="575906"/>
                </a:cubicBezTo>
                <a:cubicBezTo>
                  <a:pt x="1074046" y="615224"/>
                  <a:pt x="1058199" y="655790"/>
                  <a:pt x="1025287" y="678881"/>
                </a:cubicBezTo>
                <a:cubicBezTo>
                  <a:pt x="1022849" y="680130"/>
                  <a:pt x="1020411" y="681378"/>
                  <a:pt x="1017363" y="682626"/>
                </a:cubicBezTo>
                <a:cubicBezTo>
                  <a:pt x="1015535" y="666400"/>
                  <a:pt x="1014925" y="651421"/>
                  <a:pt x="1013097" y="635819"/>
                </a:cubicBezTo>
                <a:cubicBezTo>
                  <a:pt x="1011268" y="623337"/>
                  <a:pt x="1008831" y="610855"/>
                  <a:pt x="1006393" y="598373"/>
                </a:cubicBezTo>
                <a:cubicBezTo>
                  <a:pt x="1006393" y="595877"/>
                  <a:pt x="1005783" y="593380"/>
                  <a:pt x="1007002" y="590884"/>
                </a:cubicBezTo>
                <a:cubicBezTo>
                  <a:pt x="1016144" y="569665"/>
                  <a:pt x="1025896" y="549070"/>
                  <a:pt x="1035648" y="527850"/>
                </a:cubicBezTo>
                <a:cubicBezTo>
                  <a:pt x="1037477" y="523794"/>
                  <a:pt x="1039000" y="521609"/>
                  <a:pt x="1040676" y="521453"/>
                </a:cubicBezTo>
                <a:close/>
                <a:moveTo>
                  <a:pt x="177461" y="520700"/>
                </a:moveTo>
                <a:cubicBezTo>
                  <a:pt x="178696" y="523186"/>
                  <a:pt x="180548" y="525050"/>
                  <a:pt x="181782" y="526915"/>
                </a:cubicBezTo>
                <a:cubicBezTo>
                  <a:pt x="191660" y="548666"/>
                  <a:pt x="200921" y="569796"/>
                  <a:pt x="210798" y="590926"/>
                </a:cubicBezTo>
                <a:cubicBezTo>
                  <a:pt x="211416" y="592790"/>
                  <a:pt x="212033" y="594654"/>
                  <a:pt x="211416" y="596519"/>
                </a:cubicBezTo>
                <a:cubicBezTo>
                  <a:pt x="204625" y="621999"/>
                  <a:pt x="202773" y="647479"/>
                  <a:pt x="200921" y="673580"/>
                </a:cubicBezTo>
                <a:cubicBezTo>
                  <a:pt x="200921" y="676066"/>
                  <a:pt x="200921" y="678552"/>
                  <a:pt x="200303" y="681038"/>
                </a:cubicBezTo>
                <a:cubicBezTo>
                  <a:pt x="181165" y="677309"/>
                  <a:pt x="150914" y="633807"/>
                  <a:pt x="148445" y="606462"/>
                </a:cubicBezTo>
                <a:cubicBezTo>
                  <a:pt x="145358" y="580361"/>
                  <a:pt x="163262" y="527536"/>
                  <a:pt x="177461" y="520700"/>
                </a:cubicBezTo>
                <a:close/>
                <a:moveTo>
                  <a:pt x="1205189" y="457200"/>
                </a:moveTo>
                <a:cubicBezTo>
                  <a:pt x="1205189" y="460311"/>
                  <a:pt x="1205808" y="464043"/>
                  <a:pt x="1205808" y="467154"/>
                </a:cubicBezTo>
                <a:cubicBezTo>
                  <a:pt x="1203331" y="488307"/>
                  <a:pt x="1199615" y="509459"/>
                  <a:pt x="1190945" y="528745"/>
                </a:cubicBezTo>
                <a:cubicBezTo>
                  <a:pt x="1185990" y="540566"/>
                  <a:pt x="1179178" y="550520"/>
                  <a:pt x="1167411" y="556741"/>
                </a:cubicBezTo>
                <a:cubicBezTo>
                  <a:pt x="1145736" y="568561"/>
                  <a:pt x="1124060" y="580382"/>
                  <a:pt x="1103004" y="592202"/>
                </a:cubicBezTo>
                <a:cubicBezTo>
                  <a:pt x="1099907" y="593447"/>
                  <a:pt x="1096192" y="594691"/>
                  <a:pt x="1093095" y="595313"/>
                </a:cubicBezTo>
                <a:cubicBezTo>
                  <a:pt x="1107958" y="576027"/>
                  <a:pt x="1117867" y="554875"/>
                  <a:pt x="1122822" y="531856"/>
                </a:cubicBezTo>
                <a:cubicBezTo>
                  <a:pt x="1122822" y="531234"/>
                  <a:pt x="1123441" y="531234"/>
                  <a:pt x="1123441" y="530611"/>
                </a:cubicBezTo>
                <a:cubicBezTo>
                  <a:pt x="1122822" y="517547"/>
                  <a:pt x="1130253" y="509459"/>
                  <a:pt x="1140162" y="501993"/>
                </a:cubicBezTo>
                <a:cubicBezTo>
                  <a:pt x="1158741" y="488307"/>
                  <a:pt x="1176701" y="474620"/>
                  <a:pt x="1195280" y="460933"/>
                </a:cubicBezTo>
                <a:cubicBezTo>
                  <a:pt x="1197757" y="459066"/>
                  <a:pt x="1201473" y="458444"/>
                  <a:pt x="1205189" y="457200"/>
                </a:cubicBezTo>
                <a:close/>
                <a:moveTo>
                  <a:pt x="16632" y="457137"/>
                </a:moveTo>
                <a:cubicBezTo>
                  <a:pt x="30298" y="465851"/>
                  <a:pt x="43343" y="474565"/>
                  <a:pt x="55767" y="483901"/>
                </a:cubicBezTo>
                <a:cubicBezTo>
                  <a:pt x="66949" y="492615"/>
                  <a:pt x="77509" y="501951"/>
                  <a:pt x="88069" y="511287"/>
                </a:cubicBezTo>
                <a:cubicBezTo>
                  <a:pt x="89933" y="512532"/>
                  <a:pt x="91175" y="515022"/>
                  <a:pt x="91797" y="516889"/>
                </a:cubicBezTo>
                <a:cubicBezTo>
                  <a:pt x="95524" y="545520"/>
                  <a:pt x="105463" y="571039"/>
                  <a:pt x="124099" y="592823"/>
                </a:cubicBezTo>
                <a:cubicBezTo>
                  <a:pt x="124720" y="593446"/>
                  <a:pt x="124099" y="593446"/>
                  <a:pt x="124720" y="595313"/>
                </a:cubicBezTo>
                <a:cubicBezTo>
                  <a:pt x="119750" y="593446"/>
                  <a:pt x="114781" y="592201"/>
                  <a:pt x="110433" y="589711"/>
                </a:cubicBezTo>
                <a:cubicBezTo>
                  <a:pt x="88691" y="577263"/>
                  <a:pt x="66328" y="565437"/>
                  <a:pt x="44586" y="552366"/>
                </a:cubicBezTo>
                <a:cubicBezTo>
                  <a:pt x="33404" y="546142"/>
                  <a:pt x="28435" y="534316"/>
                  <a:pt x="23465" y="523113"/>
                </a:cubicBezTo>
                <a:cubicBezTo>
                  <a:pt x="16011" y="503196"/>
                  <a:pt x="12284" y="482034"/>
                  <a:pt x="10420" y="460872"/>
                </a:cubicBezTo>
                <a:cubicBezTo>
                  <a:pt x="10420" y="455270"/>
                  <a:pt x="12284" y="454025"/>
                  <a:pt x="16632" y="457137"/>
                </a:cubicBezTo>
                <a:close/>
                <a:moveTo>
                  <a:pt x="1066223" y="433388"/>
                </a:moveTo>
                <a:cubicBezTo>
                  <a:pt x="1068068" y="434625"/>
                  <a:pt x="1069298" y="435243"/>
                  <a:pt x="1070527" y="435861"/>
                </a:cubicBezTo>
                <a:cubicBezTo>
                  <a:pt x="1091437" y="455649"/>
                  <a:pt x="1108041" y="478528"/>
                  <a:pt x="1112961" y="507590"/>
                </a:cubicBezTo>
                <a:cubicBezTo>
                  <a:pt x="1118496" y="542218"/>
                  <a:pt x="1105581" y="571281"/>
                  <a:pt x="1081597" y="595396"/>
                </a:cubicBezTo>
                <a:cubicBezTo>
                  <a:pt x="1080367" y="596633"/>
                  <a:pt x="1077907" y="597870"/>
                  <a:pt x="1076677" y="598488"/>
                </a:cubicBezTo>
                <a:cubicBezTo>
                  <a:pt x="1071757" y="578082"/>
                  <a:pt x="1066838" y="558914"/>
                  <a:pt x="1061918" y="539745"/>
                </a:cubicBezTo>
                <a:cubicBezTo>
                  <a:pt x="1060688" y="534798"/>
                  <a:pt x="1058228" y="529851"/>
                  <a:pt x="1055153" y="526141"/>
                </a:cubicBezTo>
                <a:cubicBezTo>
                  <a:pt x="1050848" y="519957"/>
                  <a:pt x="1050233" y="513774"/>
                  <a:pt x="1051463" y="506972"/>
                </a:cubicBezTo>
                <a:cubicBezTo>
                  <a:pt x="1055153" y="485330"/>
                  <a:pt x="1058843" y="464306"/>
                  <a:pt x="1062533" y="442663"/>
                </a:cubicBezTo>
                <a:cubicBezTo>
                  <a:pt x="1063148" y="439572"/>
                  <a:pt x="1064993" y="437098"/>
                  <a:pt x="1066223" y="433388"/>
                </a:cubicBezTo>
                <a:close/>
                <a:moveTo>
                  <a:pt x="150758" y="430213"/>
                </a:moveTo>
                <a:cubicBezTo>
                  <a:pt x="152628" y="434576"/>
                  <a:pt x="153874" y="437069"/>
                  <a:pt x="154497" y="439562"/>
                </a:cubicBezTo>
                <a:cubicBezTo>
                  <a:pt x="158859" y="462622"/>
                  <a:pt x="162598" y="485681"/>
                  <a:pt x="166960" y="508741"/>
                </a:cubicBezTo>
                <a:cubicBezTo>
                  <a:pt x="167583" y="514351"/>
                  <a:pt x="166337" y="518713"/>
                  <a:pt x="163221" y="523076"/>
                </a:cubicBezTo>
                <a:cubicBezTo>
                  <a:pt x="152005" y="541773"/>
                  <a:pt x="147643" y="562963"/>
                  <a:pt x="144527" y="584154"/>
                </a:cubicBezTo>
                <a:cubicBezTo>
                  <a:pt x="143281" y="588516"/>
                  <a:pt x="142658" y="593502"/>
                  <a:pt x="142035" y="597865"/>
                </a:cubicBezTo>
                <a:cubicBezTo>
                  <a:pt x="141411" y="597865"/>
                  <a:pt x="140788" y="598488"/>
                  <a:pt x="140165" y="598488"/>
                </a:cubicBezTo>
                <a:cubicBezTo>
                  <a:pt x="117109" y="579791"/>
                  <a:pt x="104647" y="555484"/>
                  <a:pt x="102777" y="526192"/>
                </a:cubicBezTo>
                <a:cubicBezTo>
                  <a:pt x="100908" y="486305"/>
                  <a:pt x="122718" y="457636"/>
                  <a:pt x="150758" y="430213"/>
                </a:cubicBezTo>
                <a:close/>
                <a:moveTo>
                  <a:pt x="1069062" y="344733"/>
                </a:moveTo>
                <a:cubicBezTo>
                  <a:pt x="1071294" y="343645"/>
                  <a:pt x="1074682" y="345044"/>
                  <a:pt x="1079916" y="348774"/>
                </a:cubicBezTo>
                <a:cubicBezTo>
                  <a:pt x="1097160" y="359966"/>
                  <a:pt x="1111940" y="373645"/>
                  <a:pt x="1124873" y="389811"/>
                </a:cubicBezTo>
                <a:cubicBezTo>
                  <a:pt x="1133495" y="401003"/>
                  <a:pt x="1134726" y="405977"/>
                  <a:pt x="1134726" y="425874"/>
                </a:cubicBezTo>
                <a:cubicBezTo>
                  <a:pt x="1134726" y="425874"/>
                  <a:pt x="1135342" y="425874"/>
                  <a:pt x="1135958" y="425874"/>
                </a:cubicBezTo>
                <a:cubicBezTo>
                  <a:pt x="1133495" y="443283"/>
                  <a:pt x="1131031" y="460071"/>
                  <a:pt x="1128568" y="477481"/>
                </a:cubicBezTo>
                <a:cubicBezTo>
                  <a:pt x="1127952" y="479968"/>
                  <a:pt x="1126720" y="483077"/>
                  <a:pt x="1124873" y="486186"/>
                </a:cubicBezTo>
                <a:cubicBezTo>
                  <a:pt x="1122409" y="490538"/>
                  <a:pt x="1119946" y="490538"/>
                  <a:pt x="1116867" y="486186"/>
                </a:cubicBezTo>
                <a:cubicBezTo>
                  <a:pt x="1107013" y="471263"/>
                  <a:pt x="1097776" y="456341"/>
                  <a:pt x="1087306" y="442040"/>
                </a:cubicBezTo>
                <a:cubicBezTo>
                  <a:pt x="1083611" y="436444"/>
                  <a:pt x="1077453" y="432092"/>
                  <a:pt x="1073758" y="425874"/>
                </a:cubicBezTo>
                <a:cubicBezTo>
                  <a:pt x="1070063" y="419656"/>
                  <a:pt x="1066983" y="412817"/>
                  <a:pt x="1066368" y="405355"/>
                </a:cubicBezTo>
                <a:cubicBezTo>
                  <a:pt x="1065136" y="389189"/>
                  <a:pt x="1065136" y="373023"/>
                  <a:pt x="1064520" y="356236"/>
                </a:cubicBezTo>
                <a:cubicBezTo>
                  <a:pt x="1064520" y="356236"/>
                  <a:pt x="1064520" y="356236"/>
                  <a:pt x="1065136" y="355614"/>
                </a:cubicBezTo>
                <a:cubicBezTo>
                  <a:pt x="1065752" y="349396"/>
                  <a:pt x="1066829" y="345821"/>
                  <a:pt x="1069062" y="344733"/>
                </a:cubicBezTo>
                <a:close/>
                <a:moveTo>
                  <a:pt x="147522" y="343889"/>
                </a:moveTo>
                <a:cubicBezTo>
                  <a:pt x="149447" y="344747"/>
                  <a:pt x="150525" y="347557"/>
                  <a:pt x="151448" y="352552"/>
                </a:cubicBezTo>
                <a:cubicBezTo>
                  <a:pt x="152680" y="361293"/>
                  <a:pt x="152680" y="369410"/>
                  <a:pt x="153296" y="378775"/>
                </a:cubicBezTo>
                <a:cubicBezTo>
                  <a:pt x="152064" y="390014"/>
                  <a:pt x="150833" y="401877"/>
                  <a:pt x="148369" y="413740"/>
                </a:cubicBezTo>
                <a:cubicBezTo>
                  <a:pt x="147138" y="418735"/>
                  <a:pt x="143442" y="423730"/>
                  <a:pt x="140363" y="428101"/>
                </a:cubicBezTo>
                <a:cubicBezTo>
                  <a:pt x="132357" y="438715"/>
                  <a:pt x="123735" y="449329"/>
                  <a:pt x="115729" y="460568"/>
                </a:cubicBezTo>
                <a:cubicBezTo>
                  <a:pt x="110187" y="468685"/>
                  <a:pt x="105260" y="476802"/>
                  <a:pt x="100333" y="484294"/>
                </a:cubicBezTo>
                <a:cubicBezTo>
                  <a:pt x="96638" y="490538"/>
                  <a:pt x="92943" y="490538"/>
                  <a:pt x="90480" y="483670"/>
                </a:cubicBezTo>
                <a:cubicBezTo>
                  <a:pt x="87401" y="473680"/>
                  <a:pt x="84937" y="463690"/>
                  <a:pt x="83706" y="453076"/>
                </a:cubicBezTo>
                <a:cubicBezTo>
                  <a:pt x="82474" y="440588"/>
                  <a:pt x="83090" y="427476"/>
                  <a:pt x="82474" y="414989"/>
                </a:cubicBezTo>
                <a:cubicBezTo>
                  <a:pt x="81858" y="406872"/>
                  <a:pt x="84321" y="399380"/>
                  <a:pt x="89248" y="392512"/>
                </a:cubicBezTo>
                <a:cubicBezTo>
                  <a:pt x="103413" y="374405"/>
                  <a:pt x="119425" y="359420"/>
                  <a:pt x="138516" y="346932"/>
                </a:cubicBezTo>
                <a:cubicBezTo>
                  <a:pt x="142827" y="344123"/>
                  <a:pt x="145598" y="343030"/>
                  <a:pt x="147522" y="343889"/>
                </a:cubicBezTo>
                <a:close/>
                <a:moveTo>
                  <a:pt x="1212628" y="331788"/>
                </a:moveTo>
                <a:cubicBezTo>
                  <a:pt x="1213854" y="341671"/>
                  <a:pt x="1215694" y="350319"/>
                  <a:pt x="1216921" y="358967"/>
                </a:cubicBezTo>
                <a:cubicBezTo>
                  <a:pt x="1216921" y="371321"/>
                  <a:pt x="1216921" y="383675"/>
                  <a:pt x="1216921" y="395412"/>
                </a:cubicBezTo>
                <a:cubicBezTo>
                  <a:pt x="1215694" y="402824"/>
                  <a:pt x="1214468" y="410237"/>
                  <a:pt x="1213241" y="417031"/>
                </a:cubicBezTo>
                <a:cubicBezTo>
                  <a:pt x="1212014" y="428150"/>
                  <a:pt x="1206494" y="437415"/>
                  <a:pt x="1198520" y="445446"/>
                </a:cubicBezTo>
                <a:cubicBezTo>
                  <a:pt x="1180120" y="462124"/>
                  <a:pt x="1159879" y="476331"/>
                  <a:pt x="1138411" y="489920"/>
                </a:cubicBezTo>
                <a:cubicBezTo>
                  <a:pt x="1137798" y="489920"/>
                  <a:pt x="1137185" y="489920"/>
                  <a:pt x="1135958" y="490538"/>
                </a:cubicBezTo>
                <a:cubicBezTo>
                  <a:pt x="1135958" y="483743"/>
                  <a:pt x="1135958" y="476949"/>
                  <a:pt x="1137185" y="470772"/>
                </a:cubicBezTo>
                <a:cubicBezTo>
                  <a:pt x="1139638" y="452240"/>
                  <a:pt x="1142705" y="433709"/>
                  <a:pt x="1146385" y="415178"/>
                </a:cubicBezTo>
                <a:cubicBezTo>
                  <a:pt x="1146998" y="411472"/>
                  <a:pt x="1148225" y="407148"/>
                  <a:pt x="1150679" y="404059"/>
                </a:cubicBezTo>
                <a:cubicBezTo>
                  <a:pt x="1169079" y="381822"/>
                  <a:pt x="1188093" y="359585"/>
                  <a:pt x="1206494" y="336730"/>
                </a:cubicBezTo>
                <a:cubicBezTo>
                  <a:pt x="1207721" y="335494"/>
                  <a:pt x="1209561" y="334259"/>
                  <a:pt x="1212628" y="331788"/>
                </a:cubicBezTo>
                <a:close/>
                <a:moveTo>
                  <a:pt x="4894" y="331788"/>
                </a:moveTo>
                <a:cubicBezTo>
                  <a:pt x="7377" y="333637"/>
                  <a:pt x="9860" y="334870"/>
                  <a:pt x="11101" y="336719"/>
                </a:cubicBezTo>
                <a:cubicBezTo>
                  <a:pt x="29721" y="358290"/>
                  <a:pt x="48962" y="380478"/>
                  <a:pt x="66341" y="402665"/>
                </a:cubicBezTo>
                <a:cubicBezTo>
                  <a:pt x="71307" y="409445"/>
                  <a:pt x="72548" y="418690"/>
                  <a:pt x="73789" y="426702"/>
                </a:cubicBezTo>
                <a:cubicBezTo>
                  <a:pt x="76893" y="443959"/>
                  <a:pt x="79375" y="461216"/>
                  <a:pt x="81237" y="478474"/>
                </a:cubicBezTo>
                <a:cubicBezTo>
                  <a:pt x="81858" y="482171"/>
                  <a:pt x="81237" y="485253"/>
                  <a:pt x="81237" y="488951"/>
                </a:cubicBezTo>
                <a:cubicBezTo>
                  <a:pt x="80617" y="488951"/>
                  <a:pt x="80617" y="488951"/>
                  <a:pt x="80617" y="488951"/>
                </a:cubicBezTo>
                <a:cubicBezTo>
                  <a:pt x="56410" y="474159"/>
                  <a:pt x="32204" y="458751"/>
                  <a:pt x="12963" y="438412"/>
                </a:cubicBezTo>
                <a:cubicBezTo>
                  <a:pt x="4274" y="429167"/>
                  <a:pt x="3032" y="416841"/>
                  <a:pt x="1791" y="405131"/>
                </a:cubicBezTo>
                <a:cubicBezTo>
                  <a:pt x="-692" y="383559"/>
                  <a:pt x="-692" y="362604"/>
                  <a:pt x="2411" y="341033"/>
                </a:cubicBezTo>
                <a:cubicBezTo>
                  <a:pt x="3032" y="337951"/>
                  <a:pt x="4274" y="335486"/>
                  <a:pt x="4894" y="331788"/>
                </a:cubicBezTo>
                <a:close/>
                <a:moveTo>
                  <a:pt x="1055266" y="260314"/>
                </a:moveTo>
                <a:cubicBezTo>
                  <a:pt x="1056504" y="259538"/>
                  <a:pt x="1058672" y="260004"/>
                  <a:pt x="1062077" y="261244"/>
                </a:cubicBezTo>
                <a:cubicBezTo>
                  <a:pt x="1085609" y="269307"/>
                  <a:pt x="1107282" y="281712"/>
                  <a:pt x="1125240" y="299078"/>
                </a:cubicBezTo>
                <a:cubicBezTo>
                  <a:pt x="1133909" y="307761"/>
                  <a:pt x="1140102" y="317065"/>
                  <a:pt x="1140102" y="330090"/>
                </a:cubicBezTo>
                <a:cubicBezTo>
                  <a:pt x="1140721" y="346836"/>
                  <a:pt x="1140721" y="364203"/>
                  <a:pt x="1140721" y="381569"/>
                </a:cubicBezTo>
                <a:cubicBezTo>
                  <a:pt x="1140721" y="385291"/>
                  <a:pt x="1138863" y="388392"/>
                  <a:pt x="1138244" y="392113"/>
                </a:cubicBezTo>
                <a:cubicBezTo>
                  <a:pt x="1130813" y="384670"/>
                  <a:pt x="1124002" y="378468"/>
                  <a:pt x="1117190" y="372266"/>
                </a:cubicBezTo>
                <a:cubicBezTo>
                  <a:pt x="1102947" y="359241"/>
                  <a:pt x="1089324" y="345596"/>
                  <a:pt x="1075701" y="332571"/>
                </a:cubicBezTo>
                <a:cubicBezTo>
                  <a:pt x="1074462" y="330710"/>
                  <a:pt x="1072605" y="329470"/>
                  <a:pt x="1071985" y="327609"/>
                </a:cubicBezTo>
                <a:cubicBezTo>
                  <a:pt x="1062077" y="308382"/>
                  <a:pt x="1055885" y="288534"/>
                  <a:pt x="1054027" y="266826"/>
                </a:cubicBezTo>
                <a:cubicBezTo>
                  <a:pt x="1053718" y="263105"/>
                  <a:pt x="1054027" y="261089"/>
                  <a:pt x="1055266" y="260314"/>
                </a:cubicBezTo>
                <a:close/>
                <a:moveTo>
                  <a:pt x="162705" y="260075"/>
                </a:moveTo>
                <a:cubicBezTo>
                  <a:pt x="163789" y="260770"/>
                  <a:pt x="164098" y="262467"/>
                  <a:pt x="163789" y="265554"/>
                </a:cubicBezTo>
                <a:cubicBezTo>
                  <a:pt x="162550" y="287779"/>
                  <a:pt x="156358" y="308769"/>
                  <a:pt x="145831" y="327908"/>
                </a:cubicBezTo>
                <a:cubicBezTo>
                  <a:pt x="143354" y="332229"/>
                  <a:pt x="139019" y="334698"/>
                  <a:pt x="135304" y="337785"/>
                </a:cubicBezTo>
                <a:cubicBezTo>
                  <a:pt x="119823" y="353219"/>
                  <a:pt x="103722" y="369271"/>
                  <a:pt x="88241" y="385322"/>
                </a:cubicBezTo>
                <a:cubicBezTo>
                  <a:pt x="85764" y="387174"/>
                  <a:pt x="83907" y="389644"/>
                  <a:pt x="82049" y="392113"/>
                </a:cubicBezTo>
                <a:cubicBezTo>
                  <a:pt x="80810" y="392113"/>
                  <a:pt x="80191" y="391496"/>
                  <a:pt x="79572" y="391496"/>
                </a:cubicBezTo>
                <a:cubicBezTo>
                  <a:pt x="78953" y="387792"/>
                  <a:pt x="77095" y="384087"/>
                  <a:pt x="77095" y="380383"/>
                </a:cubicBezTo>
                <a:cubicBezTo>
                  <a:pt x="77714" y="361245"/>
                  <a:pt x="77095" y="342107"/>
                  <a:pt x="78953" y="322969"/>
                </a:cubicBezTo>
                <a:cubicBezTo>
                  <a:pt x="79572" y="316178"/>
                  <a:pt x="84526" y="308152"/>
                  <a:pt x="89480" y="303213"/>
                </a:cubicBezTo>
                <a:cubicBezTo>
                  <a:pt x="108057" y="282840"/>
                  <a:pt x="130969" y="269876"/>
                  <a:pt x="156977" y="260615"/>
                </a:cubicBezTo>
                <a:cubicBezTo>
                  <a:pt x="159764" y="259689"/>
                  <a:pt x="161621" y="259380"/>
                  <a:pt x="162705" y="260075"/>
                </a:cubicBezTo>
                <a:close/>
                <a:moveTo>
                  <a:pt x="1187878" y="222250"/>
                </a:moveTo>
                <a:cubicBezTo>
                  <a:pt x="1188496" y="222868"/>
                  <a:pt x="1189732" y="222868"/>
                  <a:pt x="1190351" y="222868"/>
                </a:cubicBezTo>
                <a:cubicBezTo>
                  <a:pt x="1192206" y="229670"/>
                  <a:pt x="1195297" y="235854"/>
                  <a:pt x="1195915" y="243274"/>
                </a:cubicBezTo>
                <a:cubicBezTo>
                  <a:pt x="1199007" y="263680"/>
                  <a:pt x="1202098" y="284085"/>
                  <a:pt x="1204571" y="305109"/>
                </a:cubicBezTo>
                <a:cubicBezTo>
                  <a:pt x="1205808" y="315003"/>
                  <a:pt x="1203335" y="324278"/>
                  <a:pt x="1197152" y="332317"/>
                </a:cubicBezTo>
                <a:cubicBezTo>
                  <a:pt x="1183549" y="349012"/>
                  <a:pt x="1169947" y="365089"/>
                  <a:pt x="1156344" y="381785"/>
                </a:cubicBezTo>
                <a:cubicBezTo>
                  <a:pt x="1153871" y="384258"/>
                  <a:pt x="1150780" y="386113"/>
                  <a:pt x="1147070" y="387350"/>
                </a:cubicBezTo>
                <a:cubicBezTo>
                  <a:pt x="1148307" y="377456"/>
                  <a:pt x="1149543" y="368181"/>
                  <a:pt x="1150162" y="358288"/>
                </a:cubicBezTo>
                <a:cubicBezTo>
                  <a:pt x="1151398" y="342210"/>
                  <a:pt x="1153253" y="326133"/>
                  <a:pt x="1148925" y="310056"/>
                </a:cubicBezTo>
                <a:cubicBezTo>
                  <a:pt x="1148307" y="308201"/>
                  <a:pt x="1148925" y="305728"/>
                  <a:pt x="1149543" y="303254"/>
                </a:cubicBezTo>
                <a:cubicBezTo>
                  <a:pt x="1156963" y="278520"/>
                  <a:pt x="1167474" y="254404"/>
                  <a:pt x="1181076" y="231525"/>
                </a:cubicBezTo>
                <a:cubicBezTo>
                  <a:pt x="1182931" y="228434"/>
                  <a:pt x="1185404" y="225342"/>
                  <a:pt x="1187878" y="222250"/>
                </a:cubicBezTo>
                <a:close/>
                <a:moveTo>
                  <a:pt x="29077" y="220663"/>
                </a:moveTo>
                <a:cubicBezTo>
                  <a:pt x="31565" y="223142"/>
                  <a:pt x="33431" y="225620"/>
                  <a:pt x="35296" y="228099"/>
                </a:cubicBezTo>
                <a:cubicBezTo>
                  <a:pt x="49600" y="251026"/>
                  <a:pt x="60173" y="276432"/>
                  <a:pt x="68257" y="302458"/>
                </a:cubicBezTo>
                <a:cubicBezTo>
                  <a:pt x="68879" y="304317"/>
                  <a:pt x="69501" y="306796"/>
                  <a:pt x="68879" y="308655"/>
                </a:cubicBezTo>
                <a:cubicBezTo>
                  <a:pt x="63904" y="328484"/>
                  <a:pt x="66392" y="348313"/>
                  <a:pt x="68257" y="368142"/>
                </a:cubicBezTo>
                <a:cubicBezTo>
                  <a:pt x="68879" y="373719"/>
                  <a:pt x="69501" y="379915"/>
                  <a:pt x="70745" y="387351"/>
                </a:cubicBezTo>
                <a:cubicBezTo>
                  <a:pt x="67014" y="384872"/>
                  <a:pt x="65148" y="383633"/>
                  <a:pt x="62660" y="381774"/>
                </a:cubicBezTo>
                <a:cubicBezTo>
                  <a:pt x="45869" y="365043"/>
                  <a:pt x="30321" y="346454"/>
                  <a:pt x="17261" y="326625"/>
                </a:cubicBezTo>
                <a:cubicBezTo>
                  <a:pt x="10420" y="315471"/>
                  <a:pt x="11664" y="303697"/>
                  <a:pt x="12908" y="292543"/>
                </a:cubicBezTo>
                <a:cubicBezTo>
                  <a:pt x="16017" y="272095"/>
                  <a:pt x="19749" y="251646"/>
                  <a:pt x="23480" y="231817"/>
                </a:cubicBezTo>
                <a:cubicBezTo>
                  <a:pt x="24102" y="228099"/>
                  <a:pt x="25968" y="225001"/>
                  <a:pt x="27212" y="221283"/>
                </a:cubicBezTo>
                <a:cubicBezTo>
                  <a:pt x="27833" y="221283"/>
                  <a:pt x="28455" y="221283"/>
                  <a:pt x="29077" y="220663"/>
                </a:cubicBezTo>
                <a:close/>
                <a:moveTo>
                  <a:pt x="1018483" y="176213"/>
                </a:moveTo>
                <a:cubicBezTo>
                  <a:pt x="1026521" y="176830"/>
                  <a:pt x="1032704" y="176830"/>
                  <a:pt x="1038887" y="178681"/>
                </a:cubicBezTo>
                <a:cubicBezTo>
                  <a:pt x="1053107" y="182382"/>
                  <a:pt x="1068565" y="186700"/>
                  <a:pt x="1082167" y="192253"/>
                </a:cubicBezTo>
                <a:cubicBezTo>
                  <a:pt x="1101952" y="200272"/>
                  <a:pt x="1114936" y="215078"/>
                  <a:pt x="1122974" y="234819"/>
                </a:cubicBezTo>
                <a:cubicBezTo>
                  <a:pt x="1130393" y="253943"/>
                  <a:pt x="1135958" y="273684"/>
                  <a:pt x="1134103" y="295276"/>
                </a:cubicBezTo>
                <a:cubicBezTo>
                  <a:pt x="1132248" y="294042"/>
                  <a:pt x="1131012" y="293425"/>
                  <a:pt x="1129775" y="292808"/>
                </a:cubicBezTo>
                <a:cubicBezTo>
                  <a:pt x="1107517" y="277386"/>
                  <a:pt x="1084640" y="261963"/>
                  <a:pt x="1061763" y="246540"/>
                </a:cubicBezTo>
                <a:cubicBezTo>
                  <a:pt x="1059290" y="244690"/>
                  <a:pt x="1056817" y="242839"/>
                  <a:pt x="1054962" y="240371"/>
                </a:cubicBezTo>
                <a:cubicBezTo>
                  <a:pt x="1041978" y="224332"/>
                  <a:pt x="1030849" y="206441"/>
                  <a:pt x="1022193" y="187934"/>
                </a:cubicBezTo>
                <a:cubicBezTo>
                  <a:pt x="1020956" y="184850"/>
                  <a:pt x="1020338" y="181765"/>
                  <a:pt x="1018483" y="176213"/>
                </a:cubicBezTo>
                <a:close/>
                <a:moveTo>
                  <a:pt x="191853" y="175250"/>
                </a:moveTo>
                <a:cubicBezTo>
                  <a:pt x="198086" y="174625"/>
                  <a:pt x="199333" y="175875"/>
                  <a:pt x="196840" y="182127"/>
                </a:cubicBezTo>
                <a:cubicBezTo>
                  <a:pt x="187489" y="204631"/>
                  <a:pt x="175022" y="224635"/>
                  <a:pt x="158814" y="242764"/>
                </a:cubicBezTo>
                <a:cubicBezTo>
                  <a:pt x="155697" y="246515"/>
                  <a:pt x="151334" y="248390"/>
                  <a:pt x="147594" y="250891"/>
                </a:cubicBezTo>
                <a:cubicBezTo>
                  <a:pt x="128269" y="264019"/>
                  <a:pt x="108322" y="277771"/>
                  <a:pt x="88374" y="291524"/>
                </a:cubicBezTo>
                <a:cubicBezTo>
                  <a:pt x="86504" y="292775"/>
                  <a:pt x="85257" y="293400"/>
                  <a:pt x="82140" y="295275"/>
                </a:cubicBezTo>
                <a:cubicBezTo>
                  <a:pt x="80270" y="275896"/>
                  <a:pt x="85257" y="258392"/>
                  <a:pt x="90867" y="240889"/>
                </a:cubicBezTo>
                <a:cubicBezTo>
                  <a:pt x="99594" y="214008"/>
                  <a:pt x="118295" y="195879"/>
                  <a:pt x="145100" y="185877"/>
                </a:cubicBezTo>
                <a:cubicBezTo>
                  <a:pt x="160061" y="180251"/>
                  <a:pt x="175645" y="175875"/>
                  <a:pt x="191853" y="175250"/>
                </a:cubicBezTo>
                <a:close/>
                <a:moveTo>
                  <a:pt x="1144104" y="112345"/>
                </a:moveTo>
                <a:cubicBezTo>
                  <a:pt x="1146359" y="112189"/>
                  <a:pt x="1148691" y="114839"/>
                  <a:pt x="1151800" y="120140"/>
                </a:cubicBezTo>
                <a:cubicBezTo>
                  <a:pt x="1167348" y="143839"/>
                  <a:pt x="1177920" y="170033"/>
                  <a:pt x="1179164" y="199345"/>
                </a:cubicBezTo>
                <a:cubicBezTo>
                  <a:pt x="1180408" y="217431"/>
                  <a:pt x="1172323" y="234270"/>
                  <a:pt x="1166726" y="251733"/>
                </a:cubicBezTo>
                <a:cubicBezTo>
                  <a:pt x="1163617" y="259840"/>
                  <a:pt x="1159263" y="267948"/>
                  <a:pt x="1154910" y="275432"/>
                </a:cubicBezTo>
                <a:cubicBezTo>
                  <a:pt x="1153666" y="278550"/>
                  <a:pt x="1151178" y="281045"/>
                  <a:pt x="1148069" y="284163"/>
                </a:cubicBezTo>
                <a:cubicBezTo>
                  <a:pt x="1143716" y="267948"/>
                  <a:pt x="1139984" y="252980"/>
                  <a:pt x="1135631" y="238012"/>
                </a:cubicBezTo>
                <a:cubicBezTo>
                  <a:pt x="1131277" y="225539"/>
                  <a:pt x="1125680" y="213066"/>
                  <a:pt x="1121949" y="199969"/>
                </a:cubicBezTo>
                <a:cubicBezTo>
                  <a:pt x="1120083" y="192485"/>
                  <a:pt x="1120083" y="184377"/>
                  <a:pt x="1121327" y="176893"/>
                </a:cubicBezTo>
                <a:cubicBezTo>
                  <a:pt x="1123193" y="157560"/>
                  <a:pt x="1128790" y="138850"/>
                  <a:pt x="1136875" y="121388"/>
                </a:cubicBezTo>
                <a:cubicBezTo>
                  <a:pt x="1139673" y="115463"/>
                  <a:pt x="1141850" y="112500"/>
                  <a:pt x="1144104" y="112345"/>
                </a:cubicBezTo>
                <a:close/>
                <a:moveTo>
                  <a:pt x="74677" y="111476"/>
                </a:moveTo>
                <a:cubicBezTo>
                  <a:pt x="76465" y="111709"/>
                  <a:pt x="78175" y="113569"/>
                  <a:pt x="80041" y="116981"/>
                </a:cubicBezTo>
                <a:cubicBezTo>
                  <a:pt x="89370" y="134346"/>
                  <a:pt x="93723" y="153573"/>
                  <a:pt x="97454" y="173419"/>
                </a:cubicBezTo>
                <a:cubicBezTo>
                  <a:pt x="99320" y="185203"/>
                  <a:pt x="97454" y="195747"/>
                  <a:pt x="93101" y="207531"/>
                </a:cubicBezTo>
                <a:cubicBezTo>
                  <a:pt x="85016" y="229858"/>
                  <a:pt x="79419" y="253426"/>
                  <a:pt x="72578" y="276374"/>
                </a:cubicBezTo>
                <a:cubicBezTo>
                  <a:pt x="71956" y="277614"/>
                  <a:pt x="71334" y="279475"/>
                  <a:pt x="71334" y="280715"/>
                </a:cubicBezTo>
                <a:cubicBezTo>
                  <a:pt x="70090" y="281336"/>
                  <a:pt x="69468" y="281956"/>
                  <a:pt x="68225" y="282576"/>
                </a:cubicBezTo>
                <a:cubicBezTo>
                  <a:pt x="66981" y="280715"/>
                  <a:pt x="65737" y="278235"/>
                  <a:pt x="64493" y="276374"/>
                </a:cubicBezTo>
                <a:cubicBezTo>
                  <a:pt x="50811" y="251566"/>
                  <a:pt x="38995" y="225517"/>
                  <a:pt x="39617" y="197608"/>
                </a:cubicBezTo>
                <a:cubicBezTo>
                  <a:pt x="39617" y="167217"/>
                  <a:pt x="52055" y="140548"/>
                  <a:pt x="68847" y="115740"/>
                </a:cubicBezTo>
                <a:cubicBezTo>
                  <a:pt x="71023" y="112639"/>
                  <a:pt x="72889" y="111244"/>
                  <a:pt x="74677" y="111476"/>
                </a:cubicBezTo>
                <a:close/>
                <a:moveTo>
                  <a:pt x="1004323" y="101701"/>
                </a:moveTo>
                <a:cubicBezTo>
                  <a:pt x="1014188" y="101701"/>
                  <a:pt x="1024053" y="103082"/>
                  <a:pt x="1033918" y="106151"/>
                </a:cubicBezTo>
                <a:cubicBezTo>
                  <a:pt x="1039468" y="107993"/>
                  <a:pt x="1045633" y="111062"/>
                  <a:pt x="1049949" y="114131"/>
                </a:cubicBezTo>
                <a:cubicBezTo>
                  <a:pt x="1070913" y="130091"/>
                  <a:pt x="1086944" y="150347"/>
                  <a:pt x="1098659" y="173673"/>
                </a:cubicBezTo>
                <a:cubicBezTo>
                  <a:pt x="1101742" y="179198"/>
                  <a:pt x="1102358" y="185336"/>
                  <a:pt x="1104208" y="191474"/>
                </a:cubicBezTo>
                <a:cubicBezTo>
                  <a:pt x="1103591" y="191474"/>
                  <a:pt x="1102975" y="192088"/>
                  <a:pt x="1101742" y="192088"/>
                </a:cubicBezTo>
                <a:cubicBezTo>
                  <a:pt x="1090027" y="186564"/>
                  <a:pt x="1078312" y="181039"/>
                  <a:pt x="1066597" y="174901"/>
                </a:cubicBezTo>
                <a:cubicBezTo>
                  <a:pt x="1053649" y="169376"/>
                  <a:pt x="1040701" y="164466"/>
                  <a:pt x="1026520" y="165079"/>
                </a:cubicBezTo>
                <a:cubicBezTo>
                  <a:pt x="1022203" y="165693"/>
                  <a:pt x="1016654" y="163852"/>
                  <a:pt x="1013571" y="160783"/>
                </a:cubicBezTo>
                <a:cubicBezTo>
                  <a:pt x="999390" y="146051"/>
                  <a:pt x="985209" y="130705"/>
                  <a:pt x="971644" y="114745"/>
                </a:cubicBezTo>
                <a:cubicBezTo>
                  <a:pt x="966095" y="109221"/>
                  <a:pt x="967328" y="107379"/>
                  <a:pt x="974727" y="105538"/>
                </a:cubicBezTo>
                <a:cubicBezTo>
                  <a:pt x="984592" y="103082"/>
                  <a:pt x="994458" y="101701"/>
                  <a:pt x="1004323" y="101701"/>
                </a:cubicBezTo>
                <a:close/>
                <a:moveTo>
                  <a:pt x="222612" y="101262"/>
                </a:moveTo>
                <a:cubicBezTo>
                  <a:pt x="230044" y="101262"/>
                  <a:pt x="237476" y="103135"/>
                  <a:pt x="244908" y="105008"/>
                </a:cubicBezTo>
                <a:cubicBezTo>
                  <a:pt x="251102" y="106257"/>
                  <a:pt x="251721" y="108131"/>
                  <a:pt x="247386" y="113126"/>
                </a:cubicBezTo>
                <a:cubicBezTo>
                  <a:pt x="239334" y="123117"/>
                  <a:pt x="231283" y="133107"/>
                  <a:pt x="222612" y="142474"/>
                </a:cubicBezTo>
                <a:cubicBezTo>
                  <a:pt x="220135" y="145596"/>
                  <a:pt x="217038" y="148718"/>
                  <a:pt x="213941" y="151840"/>
                </a:cubicBezTo>
                <a:cubicBezTo>
                  <a:pt x="205890" y="161831"/>
                  <a:pt x="195980" y="166202"/>
                  <a:pt x="182355" y="166202"/>
                </a:cubicBezTo>
                <a:cubicBezTo>
                  <a:pt x="172445" y="165577"/>
                  <a:pt x="162536" y="170573"/>
                  <a:pt x="152626" y="174943"/>
                </a:cubicBezTo>
                <a:cubicBezTo>
                  <a:pt x="140240" y="179939"/>
                  <a:pt x="127853" y="186807"/>
                  <a:pt x="113608" y="193676"/>
                </a:cubicBezTo>
                <a:cubicBezTo>
                  <a:pt x="114847" y="187432"/>
                  <a:pt x="114847" y="183061"/>
                  <a:pt x="116705" y="179314"/>
                </a:cubicBezTo>
                <a:cubicBezTo>
                  <a:pt x="129091" y="150591"/>
                  <a:pt x="147052" y="127488"/>
                  <a:pt x="172445" y="110004"/>
                </a:cubicBezTo>
                <a:cubicBezTo>
                  <a:pt x="187310" y="100013"/>
                  <a:pt x="205270" y="100013"/>
                  <a:pt x="222612" y="101262"/>
                </a:cubicBezTo>
                <a:close/>
                <a:moveTo>
                  <a:pt x="1069124" y="11113"/>
                </a:moveTo>
                <a:cubicBezTo>
                  <a:pt x="1071601" y="12979"/>
                  <a:pt x="1074077" y="14223"/>
                  <a:pt x="1075935" y="16089"/>
                </a:cubicBezTo>
                <a:cubicBezTo>
                  <a:pt x="1092032" y="29772"/>
                  <a:pt x="1105653" y="45943"/>
                  <a:pt x="1116178" y="63980"/>
                </a:cubicBezTo>
                <a:cubicBezTo>
                  <a:pt x="1121750" y="73932"/>
                  <a:pt x="1124227" y="83884"/>
                  <a:pt x="1124227" y="95079"/>
                </a:cubicBezTo>
                <a:cubicBezTo>
                  <a:pt x="1124846" y="118714"/>
                  <a:pt x="1123608" y="141727"/>
                  <a:pt x="1117417" y="164118"/>
                </a:cubicBezTo>
                <a:cubicBezTo>
                  <a:pt x="1116178" y="169093"/>
                  <a:pt x="1113702" y="173447"/>
                  <a:pt x="1111844" y="177801"/>
                </a:cubicBezTo>
                <a:cubicBezTo>
                  <a:pt x="1110606" y="177801"/>
                  <a:pt x="1109987" y="177801"/>
                  <a:pt x="1109368" y="177801"/>
                </a:cubicBezTo>
                <a:cubicBezTo>
                  <a:pt x="1106891" y="173447"/>
                  <a:pt x="1103796" y="169715"/>
                  <a:pt x="1101938" y="165362"/>
                </a:cubicBezTo>
                <a:cubicBezTo>
                  <a:pt x="1094509" y="151678"/>
                  <a:pt x="1087698" y="137995"/>
                  <a:pt x="1080269" y="124312"/>
                </a:cubicBezTo>
                <a:cubicBezTo>
                  <a:pt x="1077792" y="119336"/>
                  <a:pt x="1073458" y="114360"/>
                  <a:pt x="1070363" y="109384"/>
                </a:cubicBezTo>
                <a:cubicBezTo>
                  <a:pt x="1068505" y="105652"/>
                  <a:pt x="1067267" y="101921"/>
                  <a:pt x="1066648" y="98189"/>
                </a:cubicBezTo>
                <a:cubicBezTo>
                  <a:pt x="1063552" y="72066"/>
                  <a:pt x="1062933" y="45943"/>
                  <a:pt x="1066029" y="20443"/>
                </a:cubicBezTo>
                <a:cubicBezTo>
                  <a:pt x="1066648" y="17333"/>
                  <a:pt x="1067886" y="14845"/>
                  <a:pt x="1069124" y="11113"/>
                </a:cubicBezTo>
                <a:close/>
                <a:moveTo>
                  <a:pt x="149334" y="11113"/>
                </a:moveTo>
                <a:cubicBezTo>
                  <a:pt x="150567" y="16060"/>
                  <a:pt x="151800" y="20388"/>
                  <a:pt x="152417" y="24098"/>
                </a:cubicBezTo>
                <a:cubicBezTo>
                  <a:pt x="154266" y="48833"/>
                  <a:pt x="154883" y="73567"/>
                  <a:pt x="151184" y="98301"/>
                </a:cubicBezTo>
                <a:cubicBezTo>
                  <a:pt x="149951" y="102629"/>
                  <a:pt x="147485" y="106958"/>
                  <a:pt x="145019" y="111286"/>
                </a:cubicBezTo>
                <a:cubicBezTo>
                  <a:pt x="140703" y="118706"/>
                  <a:pt x="136388" y="125508"/>
                  <a:pt x="132072" y="132928"/>
                </a:cubicBezTo>
                <a:cubicBezTo>
                  <a:pt x="125907" y="144677"/>
                  <a:pt x="120359" y="155807"/>
                  <a:pt x="114194" y="166938"/>
                </a:cubicBezTo>
                <a:cubicBezTo>
                  <a:pt x="112961" y="170648"/>
                  <a:pt x="110495" y="173121"/>
                  <a:pt x="108645" y="176213"/>
                </a:cubicBezTo>
                <a:cubicBezTo>
                  <a:pt x="107412" y="176213"/>
                  <a:pt x="106796" y="176213"/>
                  <a:pt x="105563" y="176213"/>
                </a:cubicBezTo>
                <a:cubicBezTo>
                  <a:pt x="103713" y="170648"/>
                  <a:pt x="100631" y="165701"/>
                  <a:pt x="99398" y="159518"/>
                </a:cubicBezTo>
                <a:cubicBezTo>
                  <a:pt x="94466" y="134783"/>
                  <a:pt x="91383" y="110049"/>
                  <a:pt x="94466" y="84697"/>
                </a:cubicBezTo>
                <a:cubicBezTo>
                  <a:pt x="95699" y="77895"/>
                  <a:pt x="98165" y="71093"/>
                  <a:pt x="101247" y="64910"/>
                </a:cubicBezTo>
                <a:cubicBezTo>
                  <a:pt x="111111" y="46359"/>
                  <a:pt x="125291" y="30282"/>
                  <a:pt x="141320" y="16678"/>
                </a:cubicBezTo>
                <a:cubicBezTo>
                  <a:pt x="143169" y="14823"/>
                  <a:pt x="145635" y="13586"/>
                  <a:pt x="149334" y="11113"/>
                </a:cubicBezTo>
                <a:close/>
                <a:moveTo>
                  <a:pt x="970191" y="0"/>
                </a:moveTo>
                <a:cubicBezTo>
                  <a:pt x="972656" y="0"/>
                  <a:pt x="975738" y="0"/>
                  <a:pt x="978204" y="0"/>
                </a:cubicBezTo>
                <a:cubicBezTo>
                  <a:pt x="985601" y="1258"/>
                  <a:pt x="992382" y="1888"/>
                  <a:pt x="999163" y="3146"/>
                </a:cubicBezTo>
                <a:cubicBezTo>
                  <a:pt x="1017039" y="6921"/>
                  <a:pt x="1030600" y="16988"/>
                  <a:pt x="1041696" y="30831"/>
                </a:cubicBezTo>
                <a:cubicBezTo>
                  <a:pt x="1048477" y="39010"/>
                  <a:pt x="1052792" y="49077"/>
                  <a:pt x="1052792" y="59774"/>
                </a:cubicBezTo>
                <a:cubicBezTo>
                  <a:pt x="1053408" y="74245"/>
                  <a:pt x="1052792" y="88717"/>
                  <a:pt x="1052792" y="103188"/>
                </a:cubicBezTo>
                <a:cubicBezTo>
                  <a:pt x="1040463" y="99413"/>
                  <a:pt x="1027518" y="95638"/>
                  <a:pt x="1013957" y="92492"/>
                </a:cubicBezTo>
                <a:cubicBezTo>
                  <a:pt x="1005943" y="90604"/>
                  <a:pt x="997313" y="89346"/>
                  <a:pt x="988683" y="89346"/>
                </a:cubicBezTo>
                <a:cubicBezTo>
                  <a:pt x="983752" y="89346"/>
                  <a:pt x="980670" y="87458"/>
                  <a:pt x="980053" y="83054"/>
                </a:cubicBezTo>
                <a:cubicBezTo>
                  <a:pt x="978204" y="75503"/>
                  <a:pt x="976971" y="68582"/>
                  <a:pt x="975122" y="61032"/>
                </a:cubicBezTo>
                <a:cubicBezTo>
                  <a:pt x="972040" y="51594"/>
                  <a:pt x="969574" y="42156"/>
                  <a:pt x="965259" y="33347"/>
                </a:cubicBezTo>
                <a:cubicBezTo>
                  <a:pt x="960328" y="23280"/>
                  <a:pt x="952314" y="16359"/>
                  <a:pt x="942451" y="11955"/>
                </a:cubicBezTo>
                <a:cubicBezTo>
                  <a:pt x="941219" y="10696"/>
                  <a:pt x="939369" y="10067"/>
                  <a:pt x="938136" y="9438"/>
                </a:cubicBezTo>
                <a:cubicBezTo>
                  <a:pt x="938136" y="9438"/>
                  <a:pt x="938136" y="8809"/>
                  <a:pt x="937520" y="8180"/>
                </a:cubicBezTo>
                <a:cubicBezTo>
                  <a:pt x="947383" y="1258"/>
                  <a:pt x="959095" y="1888"/>
                  <a:pt x="970191" y="0"/>
                </a:cubicBezTo>
                <a:close/>
                <a:moveTo>
                  <a:pt x="232637" y="0"/>
                </a:moveTo>
                <a:cubicBezTo>
                  <a:pt x="240117" y="0"/>
                  <a:pt x="248221" y="0"/>
                  <a:pt x="256325" y="0"/>
                </a:cubicBezTo>
                <a:cubicBezTo>
                  <a:pt x="262559" y="1258"/>
                  <a:pt x="268169" y="2517"/>
                  <a:pt x="274403" y="3775"/>
                </a:cubicBezTo>
                <a:cubicBezTo>
                  <a:pt x="276896" y="4404"/>
                  <a:pt x="278766" y="6292"/>
                  <a:pt x="281883" y="7550"/>
                </a:cubicBezTo>
                <a:cubicBezTo>
                  <a:pt x="280636" y="8809"/>
                  <a:pt x="280013" y="9438"/>
                  <a:pt x="279390" y="9438"/>
                </a:cubicBezTo>
                <a:cubicBezTo>
                  <a:pt x="260689" y="17617"/>
                  <a:pt x="250715" y="32718"/>
                  <a:pt x="245728" y="51594"/>
                </a:cubicBezTo>
                <a:cubicBezTo>
                  <a:pt x="243234" y="60403"/>
                  <a:pt x="241988" y="69211"/>
                  <a:pt x="239494" y="78020"/>
                </a:cubicBezTo>
                <a:cubicBezTo>
                  <a:pt x="237001" y="88087"/>
                  <a:pt x="236377" y="86829"/>
                  <a:pt x="226403" y="88717"/>
                </a:cubicBezTo>
                <a:cubicBezTo>
                  <a:pt x="209573" y="91233"/>
                  <a:pt x="192742" y="95638"/>
                  <a:pt x="175911" y="99413"/>
                </a:cubicBezTo>
                <a:cubicBezTo>
                  <a:pt x="172171" y="100042"/>
                  <a:pt x="168430" y="101930"/>
                  <a:pt x="163443" y="103188"/>
                </a:cubicBezTo>
                <a:cubicBezTo>
                  <a:pt x="164067" y="85571"/>
                  <a:pt x="162820" y="67953"/>
                  <a:pt x="165937" y="50965"/>
                </a:cubicBezTo>
                <a:cubicBezTo>
                  <a:pt x="170300" y="28314"/>
                  <a:pt x="187755" y="14472"/>
                  <a:pt x="208326" y="6292"/>
                </a:cubicBezTo>
                <a:cubicBezTo>
                  <a:pt x="215806" y="3146"/>
                  <a:pt x="224533" y="1888"/>
                  <a:pt x="232637" y="0"/>
                </a:cubicBezTo>
                <a:close/>
              </a:path>
            </a:pathLst>
          </a:custGeom>
          <a:gradFill flip="none" rotWithShape="1">
            <a:gsLst>
              <a:gs pos="67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6730082" y="5338317"/>
            <a:ext cx="2368612" cy="7064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1673B"/>
              </a:buClr>
              <a:buSzTx/>
              <a:buFontTx/>
              <a:buNone/>
              <a:defRPr kumimoji="0" sz="1600" b="0" i="0" u="none" strike="noStrike" cap="none" spc="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</a:defRPr>
            </a:lvl1pPr>
          </a:lstStyle>
          <a:p>
            <a:r>
              <a:rPr lang="zh-CN" altLang="en-US" dirty="0"/>
              <a:t>和导师合作发表核心</a:t>
            </a:r>
            <a:endParaRPr lang="en-US" altLang="zh-CN" dirty="0"/>
          </a:p>
          <a:p>
            <a:r>
              <a:rPr lang="zh-CN" altLang="en-US" dirty="0"/>
              <a:t>刊物论文</a:t>
            </a:r>
            <a:r>
              <a:rPr lang="en-US" altLang="zh-CN" dirty="0"/>
              <a:t>2</a:t>
            </a:r>
            <a:r>
              <a:rPr lang="zh-CN" altLang="en-US" dirty="0"/>
              <a:t>篇</a:t>
            </a:r>
            <a:endParaRPr lang="zh-CN" altLang="en-US" dirty="0"/>
          </a:p>
        </p:txBody>
      </p:sp>
      <p:sp>
        <p:nvSpPr>
          <p:cNvPr id="86" name="文本框 85"/>
          <p:cNvSpPr txBox="1"/>
          <p:nvPr/>
        </p:nvSpPr>
        <p:spPr>
          <a:xfrm>
            <a:off x="7199444" y="3870966"/>
            <a:ext cx="134872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2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学术</a:t>
            </a:r>
            <a:endParaRPr lang="en-US" altLang="zh-CN" dirty="0"/>
          </a:p>
          <a:p>
            <a:r>
              <a:rPr lang="zh-CN" altLang="en-US" dirty="0"/>
              <a:t>论文</a:t>
            </a:r>
            <a:r>
              <a:rPr lang="en-US" altLang="zh-CN" dirty="0"/>
              <a:t>3</a:t>
            </a:r>
            <a:r>
              <a:rPr lang="zh-CN" altLang="en-US" dirty="0"/>
              <a:t>篇</a:t>
            </a:r>
            <a:endParaRPr lang="zh-CN" altLang="en-US" dirty="0"/>
          </a:p>
        </p:txBody>
      </p:sp>
      <p:grpSp>
        <p:nvGrpSpPr>
          <p:cNvPr id="87" name="组合 86"/>
          <p:cNvGrpSpPr/>
          <p:nvPr/>
        </p:nvGrpSpPr>
        <p:grpSpPr>
          <a:xfrm>
            <a:off x="6585063" y="4782177"/>
            <a:ext cx="2663600" cy="503849"/>
            <a:chOff x="667960" y="754954"/>
            <a:chExt cx="4211448" cy="4211442"/>
          </a:xfrm>
        </p:grpSpPr>
        <p:sp>
          <p:nvSpPr>
            <p:cNvPr id="88" name="椭圆 87"/>
            <p:cNvSpPr/>
            <p:nvPr/>
          </p:nvSpPr>
          <p:spPr>
            <a:xfrm>
              <a:off x="667960" y="754954"/>
              <a:ext cx="4211448" cy="4211442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0"/>
                  </a:srgbClr>
                </a:gs>
                <a:gs pos="100000">
                  <a:schemeClr val="accent1">
                    <a:alpha val="1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1068622" y="837545"/>
              <a:ext cx="3425050" cy="3425049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282793" y="463604"/>
            <a:ext cx="232627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逐梦韶华</a:t>
            </a:r>
            <a:r>
              <a:rPr lang="en-US" altLang="zh-CN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·</a:t>
            </a:r>
            <a:r>
              <a:rPr lang="zh-CN" altLang="en-US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绽放青春</a:t>
            </a:r>
            <a:endParaRPr lang="zh-CN" altLang="en-US" sz="2000" b="0" dirty="0">
              <a:gradFill>
                <a:gsLst>
                  <a:gs pos="52000">
                    <a:schemeClr val="accent1">
                      <a:lumMod val="100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282918" y="770853"/>
            <a:ext cx="228043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zh-CN" sz="900" b="0" i="1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n-ea"/>
                <a:ea typeface="+mn-ea"/>
              </a:rPr>
              <a:t>Chasing the dream blooming youth</a:t>
            </a:r>
            <a:endParaRPr lang="en-US" altLang="zh-CN" sz="900" b="0" i="1" dirty="0">
              <a:gradFill>
                <a:gsLst>
                  <a:gs pos="52000">
                    <a:schemeClr val="accent1">
                      <a:lumMod val="100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600" y="424180"/>
            <a:ext cx="304990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3600" dirty="0"/>
              <a:t>市场调研能力</a:t>
            </a:r>
            <a:endParaRPr lang="zh-CN" altLang="en-US" sz="3600" dirty="0"/>
          </a:p>
        </p:txBody>
      </p:sp>
      <p:sp>
        <p:nvSpPr>
          <p:cNvPr id="6" name="矩形 5"/>
          <p:cNvSpPr/>
          <p:nvPr/>
        </p:nvSpPr>
        <p:spPr>
          <a:xfrm>
            <a:off x="-124619" y="1344480"/>
            <a:ext cx="12338694" cy="1802624"/>
          </a:xfrm>
          <a:prstGeom prst="rect">
            <a:avLst/>
          </a:prstGeom>
          <a:gradFill flip="none" rotWithShape="1">
            <a:gsLst>
              <a:gs pos="60000">
                <a:schemeClr val="accent1">
                  <a:alpha val="14000"/>
                </a:schemeClr>
              </a:gs>
              <a:gs pos="0">
                <a:schemeClr val="accent1">
                  <a:alpha val="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0"/>
            <a:tileRect/>
          </a:gradFill>
          <a:ln w="9525">
            <a:gradFill>
              <a:gsLst>
                <a:gs pos="16000">
                  <a:schemeClr val="accent1">
                    <a:alpha val="0"/>
                  </a:schemeClr>
                </a:gs>
                <a:gs pos="50000">
                  <a:srgbClr val="5D88A8">
                    <a:alpha val="40000"/>
                  </a:srgbClr>
                </a:gs>
                <a:gs pos="85000">
                  <a:schemeClr val="accent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1202681" y="2309123"/>
            <a:ext cx="3900197" cy="437266"/>
            <a:chOff x="667960" y="754954"/>
            <a:chExt cx="4211448" cy="4211442"/>
          </a:xfrm>
        </p:grpSpPr>
        <p:sp>
          <p:nvSpPr>
            <p:cNvPr id="9" name="椭圆 8"/>
            <p:cNvSpPr/>
            <p:nvPr/>
          </p:nvSpPr>
          <p:spPr>
            <a:xfrm>
              <a:off x="667960" y="754954"/>
              <a:ext cx="4211448" cy="4211442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0"/>
                  </a:srgbClr>
                </a:gs>
                <a:gs pos="100000">
                  <a:schemeClr val="accent1">
                    <a:alpha val="1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068622" y="837545"/>
              <a:ext cx="3425050" cy="3425049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/>
        </p:nvSpPr>
        <p:spPr>
          <a:xfrm>
            <a:off x="-124619" y="3202734"/>
            <a:ext cx="12338694" cy="2932772"/>
          </a:xfrm>
          <a:prstGeom prst="rect">
            <a:avLst/>
          </a:prstGeom>
          <a:gradFill flip="none" rotWithShape="1">
            <a:gsLst>
              <a:gs pos="60000">
                <a:schemeClr val="accent1">
                  <a:alpha val="14000"/>
                </a:schemeClr>
              </a:gs>
              <a:gs pos="0">
                <a:schemeClr val="accent1">
                  <a:alpha val="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0"/>
            <a:tileRect/>
          </a:gradFill>
          <a:ln w="9525">
            <a:gradFill>
              <a:gsLst>
                <a:gs pos="16000">
                  <a:schemeClr val="accent1">
                    <a:alpha val="0"/>
                  </a:schemeClr>
                </a:gs>
                <a:gs pos="50000">
                  <a:srgbClr val="5D88A8">
                    <a:alpha val="40000"/>
                  </a:srgbClr>
                </a:gs>
                <a:gs pos="85000">
                  <a:schemeClr val="accent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1202681" y="4657725"/>
            <a:ext cx="3900197" cy="437266"/>
            <a:chOff x="667960" y="754954"/>
            <a:chExt cx="4211448" cy="4211442"/>
          </a:xfrm>
        </p:grpSpPr>
        <p:sp>
          <p:nvSpPr>
            <p:cNvPr id="13" name="椭圆 12"/>
            <p:cNvSpPr/>
            <p:nvPr/>
          </p:nvSpPr>
          <p:spPr>
            <a:xfrm>
              <a:off x="667960" y="754954"/>
              <a:ext cx="4211448" cy="4211442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0"/>
                  </a:srgbClr>
                </a:gs>
                <a:gs pos="100000">
                  <a:schemeClr val="accent1">
                    <a:alpha val="1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068622" y="837545"/>
              <a:ext cx="3425050" cy="3425049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992063" y="1813857"/>
            <a:ext cx="42385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28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  <a:reflection blurRad="63500" stA="55000" endA="300" endPos="45500" dir="5400000" sy="-100000" algn="bl" rotWithShape="0"/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 dirty="0"/>
              <a:t>在校期间</a:t>
            </a:r>
            <a:endParaRPr lang="zh-CN" altLang="en-US" sz="4800" dirty="0"/>
          </a:p>
        </p:txBody>
      </p:sp>
      <p:sp>
        <p:nvSpPr>
          <p:cNvPr id="17" name="文本框 16"/>
          <p:cNvSpPr txBox="1"/>
          <p:nvPr/>
        </p:nvSpPr>
        <p:spPr>
          <a:xfrm>
            <a:off x="992062" y="4173549"/>
            <a:ext cx="42385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  <a:reflection blurRad="63500" stA="55000" endA="300" endPos="45500" dir="5400000" sy="-100000" algn="bl" rotWithShape="0"/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社会调研</a:t>
            </a:r>
            <a:endParaRPr lang="zh-CN" altLang="en-US" dirty="0"/>
          </a:p>
        </p:txBody>
      </p:sp>
      <p:grpSp>
        <p:nvGrpSpPr>
          <p:cNvPr id="20" name="组合 19"/>
          <p:cNvGrpSpPr/>
          <p:nvPr/>
        </p:nvGrpSpPr>
        <p:grpSpPr>
          <a:xfrm>
            <a:off x="5516562" y="1989931"/>
            <a:ext cx="147638" cy="147638"/>
            <a:chOff x="5526881" y="1962150"/>
            <a:chExt cx="203200" cy="203200"/>
          </a:xfrm>
        </p:grpSpPr>
        <p:sp>
          <p:nvSpPr>
            <p:cNvPr id="19" name="椭圆 18"/>
            <p:cNvSpPr/>
            <p:nvPr/>
          </p:nvSpPr>
          <p:spPr>
            <a:xfrm>
              <a:off x="5526881" y="1962150"/>
              <a:ext cx="203200" cy="203200"/>
            </a:xfrm>
            <a:prstGeom prst="ellipse">
              <a:avLst/>
            </a:prstGeom>
            <a:gradFill flip="none" rotWithShape="1">
              <a:gsLst>
                <a:gs pos="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570537" y="2005806"/>
              <a:ext cx="115888" cy="115888"/>
            </a:xfrm>
            <a:prstGeom prst="ellipse">
              <a:avLst/>
            </a:prstGeom>
            <a:gradFill flip="none" rotWithShape="1">
              <a:gsLst>
                <a:gs pos="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516562" y="2404269"/>
            <a:ext cx="147638" cy="147638"/>
            <a:chOff x="5526881" y="1962150"/>
            <a:chExt cx="203200" cy="203200"/>
          </a:xfrm>
        </p:grpSpPr>
        <p:sp>
          <p:nvSpPr>
            <p:cNvPr id="22" name="椭圆 21"/>
            <p:cNvSpPr/>
            <p:nvPr/>
          </p:nvSpPr>
          <p:spPr>
            <a:xfrm>
              <a:off x="5526881" y="1962150"/>
              <a:ext cx="203200" cy="203200"/>
            </a:xfrm>
            <a:prstGeom prst="ellipse">
              <a:avLst/>
            </a:prstGeom>
            <a:gradFill flip="none" rotWithShape="1">
              <a:gsLst>
                <a:gs pos="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5570537" y="2005806"/>
              <a:ext cx="115888" cy="115888"/>
            </a:xfrm>
            <a:prstGeom prst="ellipse">
              <a:avLst/>
            </a:prstGeom>
            <a:gradFill flip="none" rotWithShape="1">
              <a:gsLst>
                <a:gs pos="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5712942" y="1795979"/>
            <a:ext cx="4108817" cy="46467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ct val="0"/>
              </a:spcBef>
              <a:buFontTx/>
              <a:buNone/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defRPr>
            </a:lvl1pPr>
          </a:lstStyle>
          <a:p>
            <a:r>
              <a: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  <a:cs typeface="+mn-cs"/>
              </a:rPr>
              <a:t>辅修市场营销学并取得经济学学士学位</a:t>
            </a:r>
            <a:endParaRPr lang="en-US" altLang="zh-CN" b="0" dirty="0">
              <a:latin typeface="+mn-ea"/>
              <a:ea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712942" y="2207459"/>
            <a:ext cx="4339650" cy="46467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ct val="0"/>
              </a:spcBef>
              <a:buFontTx/>
              <a:buNone/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defRPr>
            </a:lvl1pPr>
          </a:lstStyle>
          <a:p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  <a:cs typeface="+mn-cs"/>
              </a:rPr>
              <a:t>具备初步的调查研究能力和定量分析能力</a:t>
            </a:r>
            <a:endParaRPr lang="en-US" altLang="zh-CN" b="0" dirty="0">
              <a:latin typeface="+mn-ea"/>
              <a:ea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751042" y="4155885"/>
            <a:ext cx="5032147" cy="46467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ct val="0"/>
              </a:spcBef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</a:defRPr>
            </a:lvl1pPr>
          </a:lstStyle>
          <a:p>
            <a:r>
              <a:rPr lang="zh-CN" altLang="en-US" dirty="0"/>
              <a:t>社会实践过程中总结了社会实践报告的书写方法</a:t>
            </a:r>
            <a:endParaRPr lang="en-US" altLang="zh-CN" dirty="0"/>
          </a:p>
        </p:txBody>
      </p:sp>
      <p:sp>
        <p:nvSpPr>
          <p:cNvPr id="29" name="文本框 28"/>
          <p:cNvSpPr txBox="1"/>
          <p:nvPr/>
        </p:nvSpPr>
        <p:spPr>
          <a:xfrm>
            <a:off x="5751042" y="4633405"/>
            <a:ext cx="4153701" cy="46467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ct val="0"/>
              </a:spcBef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</a:defRPr>
            </a:lvl1pPr>
          </a:lstStyle>
          <a:p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  <a:cs typeface="+mn-cs"/>
              </a:rPr>
              <a:t>带领和号召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  <a:cs typeface="+mn-cs"/>
              </a:rPr>
              <a:t>50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  <a:cs typeface="+mn-cs"/>
              </a:rPr>
              <a:t>名同学投身暑期社会实践</a:t>
            </a:r>
            <a:endParaRPr lang="en-US" altLang="zh-CN" dirty="0"/>
          </a:p>
        </p:txBody>
      </p:sp>
      <p:sp>
        <p:nvSpPr>
          <p:cNvPr id="30" name="文本框 29"/>
          <p:cNvSpPr txBox="1"/>
          <p:nvPr/>
        </p:nvSpPr>
        <p:spPr>
          <a:xfrm>
            <a:off x="5751042" y="5110925"/>
            <a:ext cx="4586512" cy="46467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ct val="0"/>
              </a:spcBef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</a:defRPr>
            </a:lvl1pPr>
          </a:lstStyle>
          <a:p>
            <a:r>
              <a:rPr lang="zh-CN" altLang="en-US" dirty="0"/>
              <a:t>撰写社会实践报告获</a:t>
            </a:r>
            <a:r>
              <a:rPr lang="en-US" altLang="zh-CN" dirty="0"/>
              <a:t>1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  <a:cs typeface="+mn-cs"/>
              </a:rPr>
              <a:t>个一等奖、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  <a:cs typeface="+mn-cs"/>
              </a:rPr>
              <a:t>2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  <a:cs typeface="+mn-cs"/>
              </a:rPr>
              <a:t>个二等奖</a:t>
            </a:r>
            <a:endParaRPr lang="en-US" altLang="zh-CN" dirty="0"/>
          </a:p>
        </p:txBody>
      </p:sp>
      <p:grpSp>
        <p:nvGrpSpPr>
          <p:cNvPr id="31" name="组合 30"/>
          <p:cNvGrpSpPr/>
          <p:nvPr/>
        </p:nvGrpSpPr>
        <p:grpSpPr>
          <a:xfrm>
            <a:off x="5516562" y="3875881"/>
            <a:ext cx="147638" cy="147638"/>
            <a:chOff x="5526881" y="1962150"/>
            <a:chExt cx="203200" cy="203200"/>
          </a:xfrm>
        </p:grpSpPr>
        <p:sp>
          <p:nvSpPr>
            <p:cNvPr id="32" name="椭圆 31"/>
            <p:cNvSpPr/>
            <p:nvPr/>
          </p:nvSpPr>
          <p:spPr>
            <a:xfrm>
              <a:off x="5526881" y="1962150"/>
              <a:ext cx="203200" cy="203200"/>
            </a:xfrm>
            <a:prstGeom prst="ellipse">
              <a:avLst/>
            </a:prstGeom>
            <a:gradFill flip="none" rotWithShape="1">
              <a:gsLst>
                <a:gs pos="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5570537" y="2005806"/>
              <a:ext cx="115888" cy="115888"/>
            </a:xfrm>
            <a:prstGeom prst="ellipse">
              <a:avLst/>
            </a:prstGeom>
            <a:gradFill flip="none" rotWithShape="1">
              <a:gsLst>
                <a:gs pos="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516562" y="4353084"/>
            <a:ext cx="147638" cy="147638"/>
            <a:chOff x="5526881" y="1962150"/>
            <a:chExt cx="203200" cy="203200"/>
          </a:xfrm>
        </p:grpSpPr>
        <p:sp>
          <p:nvSpPr>
            <p:cNvPr id="35" name="椭圆 34"/>
            <p:cNvSpPr/>
            <p:nvPr/>
          </p:nvSpPr>
          <p:spPr>
            <a:xfrm>
              <a:off x="5526881" y="1962150"/>
              <a:ext cx="203200" cy="203200"/>
            </a:xfrm>
            <a:prstGeom prst="ellipse">
              <a:avLst/>
            </a:prstGeom>
            <a:gradFill flip="none" rotWithShape="1">
              <a:gsLst>
                <a:gs pos="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5570537" y="2005806"/>
              <a:ext cx="115888" cy="115888"/>
            </a:xfrm>
            <a:prstGeom prst="ellipse">
              <a:avLst/>
            </a:prstGeom>
            <a:gradFill flip="none" rotWithShape="1">
              <a:gsLst>
                <a:gs pos="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5751042" y="3678365"/>
            <a:ext cx="5032147" cy="46467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ct val="0"/>
              </a:spcBef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</a:defRPr>
            </a:lvl1pPr>
          </a:lstStyle>
          <a:p>
            <a:r>
              <a:rPr lang="zh-CN" altLang="en-US" dirty="0"/>
              <a:t>深入到企事业单位、个体、为期一周的调研工作</a:t>
            </a:r>
            <a:endParaRPr lang="en-US" altLang="zh-CN" dirty="0"/>
          </a:p>
        </p:txBody>
      </p:sp>
      <p:grpSp>
        <p:nvGrpSpPr>
          <p:cNvPr id="41" name="组合 40"/>
          <p:cNvGrpSpPr/>
          <p:nvPr/>
        </p:nvGrpSpPr>
        <p:grpSpPr>
          <a:xfrm>
            <a:off x="5516562" y="4830287"/>
            <a:ext cx="147638" cy="147638"/>
            <a:chOff x="5526881" y="1962150"/>
            <a:chExt cx="203200" cy="203200"/>
          </a:xfrm>
        </p:grpSpPr>
        <p:sp>
          <p:nvSpPr>
            <p:cNvPr id="42" name="椭圆 41"/>
            <p:cNvSpPr/>
            <p:nvPr/>
          </p:nvSpPr>
          <p:spPr>
            <a:xfrm>
              <a:off x="5526881" y="1962150"/>
              <a:ext cx="203200" cy="203200"/>
            </a:xfrm>
            <a:prstGeom prst="ellipse">
              <a:avLst/>
            </a:prstGeom>
            <a:gradFill flip="none" rotWithShape="1">
              <a:gsLst>
                <a:gs pos="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5570537" y="2005806"/>
              <a:ext cx="115888" cy="115888"/>
            </a:xfrm>
            <a:prstGeom prst="ellipse">
              <a:avLst/>
            </a:prstGeom>
            <a:gradFill flip="none" rotWithShape="1">
              <a:gsLst>
                <a:gs pos="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516562" y="5307489"/>
            <a:ext cx="147638" cy="147638"/>
            <a:chOff x="5526881" y="1962150"/>
            <a:chExt cx="203200" cy="203200"/>
          </a:xfrm>
        </p:grpSpPr>
        <p:sp>
          <p:nvSpPr>
            <p:cNvPr id="45" name="椭圆 44"/>
            <p:cNvSpPr/>
            <p:nvPr/>
          </p:nvSpPr>
          <p:spPr>
            <a:xfrm>
              <a:off x="5526881" y="1962150"/>
              <a:ext cx="203200" cy="203200"/>
            </a:xfrm>
            <a:prstGeom prst="ellipse">
              <a:avLst/>
            </a:prstGeom>
            <a:gradFill flip="none" rotWithShape="1">
              <a:gsLst>
                <a:gs pos="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5570537" y="2005806"/>
              <a:ext cx="115888" cy="115888"/>
            </a:xfrm>
            <a:prstGeom prst="ellipse">
              <a:avLst/>
            </a:prstGeom>
            <a:gradFill flip="none" rotWithShape="1">
              <a:gsLst>
                <a:gs pos="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/>
          <p:cNvSpPr/>
          <p:nvPr/>
        </p:nvSpPr>
        <p:spPr>
          <a:xfrm flipH="1">
            <a:off x="5562657" y="1731786"/>
            <a:ext cx="5337459" cy="468920"/>
          </a:xfrm>
          <a:prstGeom prst="rect">
            <a:avLst/>
          </a:prstGeom>
          <a:gradFill flip="none" rotWithShape="1">
            <a:gsLst>
              <a:gs pos="60000">
                <a:schemeClr val="accent1">
                  <a:alpha val="14000"/>
                </a:schemeClr>
              </a:gs>
              <a:gs pos="0">
                <a:schemeClr val="accent1">
                  <a:alpha val="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Roboto" panose="02000000000000000000"/>
                <a:ea typeface="思源黑体 CN Regular"/>
                <a:cs typeface="Arial" panose="020B0604020202020204" pitchFamily="34" charset="0"/>
                <a:sym typeface="Wingdings" panose="05000000000000000000"/>
              </a:defRPr>
            </a:lvl1pPr>
            <a:lvl2pPr marL="4572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Roboto" panose="02000000000000000000"/>
                <a:ea typeface="思源黑体 CN Regular"/>
                <a:cs typeface="Arial" panose="020B0604020202020204" pitchFamily="34" charset="0"/>
                <a:sym typeface="Wingdings" panose="05000000000000000000"/>
              </a:defRPr>
            </a:lvl2pPr>
            <a:lvl3pPr marL="9144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Roboto" panose="02000000000000000000"/>
                <a:ea typeface="思源黑体 CN Regular"/>
                <a:cs typeface="Arial" panose="020B0604020202020204" pitchFamily="34" charset="0"/>
                <a:sym typeface="Wingdings" panose="05000000000000000000"/>
              </a:defRPr>
            </a:lvl3pPr>
            <a:lvl4pPr marL="13716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Roboto" panose="02000000000000000000"/>
                <a:ea typeface="思源黑体 CN Regular"/>
                <a:cs typeface="Arial" panose="020B0604020202020204" pitchFamily="34" charset="0"/>
                <a:sym typeface="Wingdings" panose="05000000000000000000"/>
              </a:defRPr>
            </a:lvl4pPr>
            <a:lvl5pPr marL="18288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Roboto" panose="02000000000000000000"/>
                <a:ea typeface="思源黑体 CN Regular"/>
                <a:cs typeface="Arial" panose="020B0604020202020204" pitchFamily="34" charset="0"/>
                <a:sym typeface="Wingdings" panose="05000000000000000000"/>
              </a:defRPr>
            </a:lvl5pPr>
            <a:lvl6pPr marL="22860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Roboto" panose="02000000000000000000"/>
                <a:ea typeface="思源黑体 CN Regular"/>
                <a:cs typeface="Arial" panose="020B0604020202020204" pitchFamily="34" charset="0"/>
                <a:sym typeface="Wingdings" panose="05000000000000000000"/>
              </a:defRPr>
            </a:lvl6pPr>
            <a:lvl7pPr marL="27432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Roboto" panose="02000000000000000000"/>
                <a:ea typeface="思源黑体 CN Regular"/>
                <a:cs typeface="Arial" panose="020B0604020202020204" pitchFamily="34" charset="0"/>
                <a:sym typeface="Wingdings" panose="05000000000000000000"/>
              </a:defRPr>
            </a:lvl7pPr>
            <a:lvl8pPr marL="32004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Roboto" panose="02000000000000000000"/>
                <a:ea typeface="思源黑体 CN Regular"/>
                <a:cs typeface="Arial" panose="020B0604020202020204" pitchFamily="34" charset="0"/>
                <a:sym typeface="Wingdings" panose="05000000000000000000"/>
              </a:defRPr>
            </a:lvl8pPr>
            <a:lvl9pPr marL="36576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Roboto" panose="02000000000000000000"/>
                <a:ea typeface="思源黑体 CN Regular"/>
                <a:cs typeface="Arial" panose="020B0604020202020204" pitchFamily="34" charset="0"/>
                <a:sym typeface="Wingdings" panose="05000000000000000000"/>
              </a:defRPr>
            </a:lvl9pPr>
          </a:lstStyle>
          <a:p>
            <a:pPr algn="ctr"/>
            <a:endParaRPr lang="zh-CN" altLang="en-US">
              <a:latin typeface="思源黑体 CN Light" panose="020B0300000000000000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 flipH="1">
            <a:off x="4212549" y="2200705"/>
            <a:ext cx="6329428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 flipH="1">
            <a:off x="5562782" y="1796969"/>
            <a:ext cx="50284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2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/>
              <a:t>《</a:t>
            </a:r>
            <a:r>
              <a:rPr lang="zh-CN" altLang="en-US" dirty="0"/>
              <a:t>学生工作常见问题梳理及解决手册</a:t>
            </a:r>
            <a:r>
              <a:rPr lang="en-US" altLang="zh-CN" dirty="0"/>
              <a:t>》</a:t>
            </a:r>
            <a:endParaRPr lang="en-US" altLang="zh-CN" dirty="0"/>
          </a:p>
        </p:txBody>
      </p:sp>
      <p:sp>
        <p:nvSpPr>
          <p:cNvPr id="8" name="文本框 7"/>
          <p:cNvSpPr txBox="1"/>
          <p:nvPr/>
        </p:nvSpPr>
        <p:spPr>
          <a:xfrm>
            <a:off x="9282793" y="463604"/>
            <a:ext cx="232627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逐梦韶华</a:t>
            </a:r>
            <a:r>
              <a:rPr lang="en-US" altLang="zh-CN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·</a:t>
            </a:r>
            <a:r>
              <a:rPr lang="zh-CN" altLang="en-US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绽放青春</a:t>
            </a:r>
            <a:endParaRPr lang="zh-CN" altLang="en-US" sz="2000" b="0" dirty="0">
              <a:gradFill>
                <a:gsLst>
                  <a:gs pos="52000">
                    <a:schemeClr val="accent1">
                      <a:lumMod val="100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282918" y="770853"/>
            <a:ext cx="228043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zh-CN" sz="900" b="0" i="1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n-ea"/>
                <a:ea typeface="+mn-ea"/>
              </a:rPr>
              <a:t>Chasing the dream blooming youth</a:t>
            </a:r>
            <a:endParaRPr lang="en-US" altLang="zh-CN" sz="900" b="0" i="1" dirty="0">
              <a:gradFill>
                <a:gsLst>
                  <a:gs pos="52000">
                    <a:schemeClr val="accent1">
                      <a:lumMod val="100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09600" y="424180"/>
            <a:ext cx="302387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3600" dirty="0"/>
              <a:t>工作创新能力</a:t>
            </a:r>
            <a:endParaRPr lang="zh-CN" altLang="en-US" sz="3600" dirty="0"/>
          </a:p>
        </p:txBody>
      </p:sp>
      <p:grpSp>
        <p:nvGrpSpPr>
          <p:cNvPr id="45" name="组合 44"/>
          <p:cNvGrpSpPr/>
          <p:nvPr/>
        </p:nvGrpSpPr>
        <p:grpSpPr>
          <a:xfrm>
            <a:off x="-423744" y="5609716"/>
            <a:ext cx="6519744" cy="905605"/>
            <a:chOff x="1083591" y="1170584"/>
            <a:chExt cx="3380183" cy="3380183"/>
          </a:xfrm>
        </p:grpSpPr>
        <p:sp>
          <p:nvSpPr>
            <p:cNvPr id="47" name="椭圆 46"/>
            <p:cNvSpPr/>
            <p:nvPr/>
          </p:nvSpPr>
          <p:spPr>
            <a:xfrm>
              <a:off x="1083591" y="1170584"/>
              <a:ext cx="3380183" cy="3380183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0"/>
                  </a:srgbClr>
                </a:gs>
                <a:gs pos="100000">
                  <a:schemeClr val="accent1">
                    <a:alpha val="1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1401664" y="1170584"/>
              <a:ext cx="2758963" cy="2758961"/>
            </a:xfrm>
            <a:prstGeom prst="ellipse">
              <a:avLst/>
            </a:prstGeom>
            <a:gradFill flip="none" rotWithShape="1">
              <a:gsLst>
                <a:gs pos="2600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295274" y="1352479"/>
            <a:ext cx="2856642" cy="4888665"/>
            <a:chOff x="1266246" y="1352479"/>
            <a:chExt cx="2856642" cy="4888665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1266246" y="1352479"/>
              <a:ext cx="2856642" cy="4888665"/>
            </a:xfrm>
            <a:prstGeom prst="rect">
              <a:avLst/>
            </a:prstGeom>
            <a:effectLst>
              <a:outerShdw blurRad="762000" dist="254000" dir="11400000" sx="92000" sy="92000" algn="br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3" name="矩形 2"/>
            <p:cNvSpPr/>
            <p:nvPr/>
          </p:nvSpPr>
          <p:spPr>
            <a:xfrm>
              <a:off x="1755400" y="2879725"/>
              <a:ext cx="2204200" cy="1158876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842587" y="3013501"/>
            <a:ext cx="225361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perspectiveRight" fov="7200000">
                <a:rot lat="600000" lon="20999983" rev="180000"/>
              </a:camera>
              <a:lightRig rig="contrasting" dir="t"/>
            </a:scene3d>
            <a:sp3d prstMaterial="matte"/>
          </a:bodyPr>
          <a:lstStyle>
            <a:defPPr>
              <a:defRPr lang="zh-CN"/>
            </a:defPPr>
            <a:lvl1pPr>
              <a:spcBef>
                <a:spcPct val="0"/>
              </a:spcBef>
              <a:buFontTx/>
              <a:buNone/>
              <a:defRPr sz="36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effectLst/>
              </a:rPr>
              <a:t>《</a:t>
            </a:r>
            <a:r>
              <a:rPr lang="zh-CN" altLang="en-US" sz="2400" dirty="0">
                <a:effectLst/>
              </a:rPr>
              <a:t>学生工作常见问题解决手册</a:t>
            </a:r>
            <a:r>
              <a:rPr lang="en-US" altLang="zh-CN" sz="2400" dirty="0">
                <a:effectLst/>
              </a:rPr>
              <a:t>》</a:t>
            </a:r>
            <a:endParaRPr lang="zh-CN" altLang="en-US" sz="2400" dirty="0">
              <a:effectLst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-828429" y="1453459"/>
            <a:ext cx="1679490" cy="1679490"/>
          </a:xfrm>
          <a:prstGeom prst="ellipse">
            <a:avLst/>
          </a:prstGeom>
          <a:gradFill>
            <a:gsLst>
              <a:gs pos="16000">
                <a:schemeClr val="accent1">
                  <a:alpha val="33000"/>
                </a:schemeClr>
              </a:gs>
              <a:gs pos="100000">
                <a:schemeClr val="accent1">
                  <a:alpha val="0"/>
                </a:schemeClr>
              </a:gs>
            </a:gsLst>
            <a:lin ang="18900000" scaled="1"/>
          </a:gradFill>
          <a:ln>
            <a:noFill/>
          </a:ln>
          <a:effectLst>
            <a:softEdge rad="114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4356901" y="4388919"/>
            <a:ext cx="655007" cy="655007"/>
          </a:xfrm>
          <a:prstGeom prst="ellipse">
            <a:avLst/>
          </a:prstGeom>
          <a:gradFill>
            <a:gsLst>
              <a:gs pos="16000">
                <a:schemeClr val="accent1">
                  <a:alpha val="33000"/>
                </a:schemeClr>
              </a:gs>
              <a:gs pos="100000">
                <a:schemeClr val="accent1">
                  <a:alpha val="0"/>
                </a:schemeClr>
              </a:gs>
            </a:gsLst>
            <a:lin ang="18900000" scaled="1"/>
          </a:gradFill>
          <a:ln>
            <a:noFill/>
          </a:ln>
          <a:effectLst>
            <a:softEdge rad="114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4" name="组合 63"/>
          <p:cNvGrpSpPr/>
          <p:nvPr/>
        </p:nvGrpSpPr>
        <p:grpSpPr>
          <a:xfrm>
            <a:off x="5746139" y="2712453"/>
            <a:ext cx="147638" cy="147638"/>
            <a:chOff x="5526881" y="1962150"/>
            <a:chExt cx="203200" cy="203200"/>
          </a:xfrm>
        </p:grpSpPr>
        <p:sp>
          <p:nvSpPr>
            <p:cNvPr id="65" name="椭圆 64"/>
            <p:cNvSpPr/>
            <p:nvPr/>
          </p:nvSpPr>
          <p:spPr>
            <a:xfrm>
              <a:off x="5526881" y="1962150"/>
              <a:ext cx="203200" cy="203200"/>
            </a:xfrm>
            <a:prstGeom prst="ellipse">
              <a:avLst/>
            </a:prstGeom>
            <a:gradFill flip="none" rotWithShape="1">
              <a:gsLst>
                <a:gs pos="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5570537" y="2005806"/>
              <a:ext cx="115888" cy="115888"/>
            </a:xfrm>
            <a:prstGeom prst="ellipse">
              <a:avLst/>
            </a:prstGeom>
            <a:gradFill flip="none" rotWithShape="1">
              <a:gsLst>
                <a:gs pos="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9" name="文本框 78"/>
          <p:cNvSpPr txBox="1"/>
          <p:nvPr/>
        </p:nvSpPr>
        <p:spPr>
          <a:xfrm>
            <a:off x="5980620" y="2545417"/>
            <a:ext cx="4494682" cy="7926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ct val="0"/>
              </a:spcBef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</a:defRPr>
            </a:lvl1pPr>
          </a:lstStyle>
          <a:p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  <a:cs typeface="+mn-cs"/>
              </a:rPr>
              <a:t>在我校经济与管理学院担任支部书记期间，带领</a:t>
            </a:r>
            <a:r>
              <a:rPr lang="en-US" altLang="zh-CN" sz="1600" dirty="0"/>
              <a:t>2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  <a:cs typeface="+mn-cs"/>
              </a:rPr>
              <a:t>位本科生编写了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  <a:cs typeface="+mn-cs"/>
              </a:rPr>
              <a:t>《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  <a:cs typeface="+mn-cs"/>
              </a:rPr>
              <a:t>学生工作常见问题梳理手册</a:t>
            </a:r>
            <a:r>
              <a:rPr lang="en-US" altLang="zh-CN" sz="1600" dirty="0"/>
              <a:t>》</a:t>
            </a:r>
            <a:endParaRPr lang="zh-CN" altLang="en-US" sz="1600" dirty="0"/>
          </a:p>
        </p:txBody>
      </p:sp>
      <p:grpSp>
        <p:nvGrpSpPr>
          <p:cNvPr id="82" name="组合 81"/>
          <p:cNvGrpSpPr/>
          <p:nvPr/>
        </p:nvGrpSpPr>
        <p:grpSpPr>
          <a:xfrm>
            <a:off x="5746139" y="3632687"/>
            <a:ext cx="147638" cy="147638"/>
            <a:chOff x="5526881" y="1962150"/>
            <a:chExt cx="203200" cy="203200"/>
          </a:xfrm>
        </p:grpSpPr>
        <p:sp>
          <p:nvSpPr>
            <p:cNvPr id="83" name="椭圆 82"/>
            <p:cNvSpPr/>
            <p:nvPr/>
          </p:nvSpPr>
          <p:spPr>
            <a:xfrm>
              <a:off x="5526881" y="1962150"/>
              <a:ext cx="203200" cy="203200"/>
            </a:xfrm>
            <a:prstGeom prst="ellipse">
              <a:avLst/>
            </a:prstGeom>
            <a:gradFill flip="none" rotWithShape="1">
              <a:gsLst>
                <a:gs pos="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5570537" y="2005806"/>
              <a:ext cx="115888" cy="115888"/>
            </a:xfrm>
            <a:prstGeom prst="ellipse">
              <a:avLst/>
            </a:prstGeom>
            <a:gradFill flip="none" rotWithShape="1">
              <a:gsLst>
                <a:gs pos="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5" name="文本框 84"/>
          <p:cNvSpPr txBox="1"/>
          <p:nvPr/>
        </p:nvSpPr>
        <p:spPr>
          <a:xfrm>
            <a:off x="5980620" y="3465651"/>
            <a:ext cx="4494682" cy="116198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ct val="0"/>
              </a:spcBef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</a:defRPr>
            </a:lvl1pPr>
          </a:lstStyle>
          <a:p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  <a:cs typeface="+mn-cs"/>
              </a:rPr>
              <a:t>重管理轻服务，管理人没有认识到学生工作是服务人，是以学生为本，为学生的成长和发展创造条件、营造氛围</a:t>
            </a:r>
            <a:endParaRPr lang="zh-CN" altLang="en-US" sz="1600" dirty="0"/>
          </a:p>
        </p:txBody>
      </p:sp>
      <p:grpSp>
        <p:nvGrpSpPr>
          <p:cNvPr id="86" name="组合 85"/>
          <p:cNvGrpSpPr/>
          <p:nvPr/>
        </p:nvGrpSpPr>
        <p:grpSpPr>
          <a:xfrm>
            <a:off x="5746139" y="4922253"/>
            <a:ext cx="147638" cy="147638"/>
            <a:chOff x="5526881" y="1962150"/>
            <a:chExt cx="203200" cy="203200"/>
          </a:xfrm>
        </p:grpSpPr>
        <p:sp>
          <p:nvSpPr>
            <p:cNvPr id="87" name="椭圆 86"/>
            <p:cNvSpPr/>
            <p:nvPr/>
          </p:nvSpPr>
          <p:spPr>
            <a:xfrm>
              <a:off x="5526881" y="1962150"/>
              <a:ext cx="203200" cy="203200"/>
            </a:xfrm>
            <a:prstGeom prst="ellipse">
              <a:avLst/>
            </a:prstGeom>
            <a:gradFill flip="none" rotWithShape="1">
              <a:gsLst>
                <a:gs pos="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5570537" y="2005806"/>
              <a:ext cx="115888" cy="115888"/>
            </a:xfrm>
            <a:prstGeom prst="ellipse">
              <a:avLst/>
            </a:prstGeom>
            <a:gradFill flip="none" rotWithShape="1">
              <a:gsLst>
                <a:gs pos="0">
                  <a:srgbClr val="157340">
                    <a:alpha val="3000"/>
                  </a:srgbClr>
                </a:gs>
                <a:gs pos="100000">
                  <a:schemeClr val="accent1">
                    <a:alpha val="20000"/>
                  </a:schemeClr>
                </a:gs>
              </a:gsLst>
              <a:lin ang="5400000" scaled="0"/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5980620" y="4755217"/>
            <a:ext cx="4494682" cy="7926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ct val="0"/>
              </a:spcBef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</a:defRPr>
            </a:lvl1pPr>
          </a:lstStyle>
          <a:p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Light"/>
                <a:ea typeface="思源黑体 CN Light"/>
                <a:cs typeface="+mn-cs"/>
              </a:rPr>
              <a:t>学生工作者没有走出防御型、被动式的工作误区呆板，缺乏“以人为本、学生第一”的服务理念</a:t>
            </a:r>
            <a:endParaRPr lang="zh-CN" altLang="en-US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282793" y="463604"/>
            <a:ext cx="232627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逐梦韶华</a:t>
            </a:r>
            <a:r>
              <a:rPr lang="en-US" altLang="zh-CN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·</a:t>
            </a:r>
            <a:r>
              <a:rPr lang="zh-CN" altLang="en-US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绽放青春</a:t>
            </a:r>
            <a:endParaRPr lang="zh-CN" altLang="en-US" sz="2000" b="0" dirty="0">
              <a:gradFill>
                <a:gsLst>
                  <a:gs pos="52000">
                    <a:schemeClr val="accent1">
                      <a:lumMod val="100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282918" y="770853"/>
            <a:ext cx="228043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zh-CN" sz="900" b="0" i="1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n-ea"/>
                <a:ea typeface="+mn-ea"/>
              </a:rPr>
              <a:t>Chasing the dream blooming youth</a:t>
            </a:r>
            <a:endParaRPr lang="en-US" altLang="zh-CN" sz="900" b="0" i="1" dirty="0">
              <a:gradFill>
                <a:gsLst>
                  <a:gs pos="52000">
                    <a:schemeClr val="accent1">
                      <a:lumMod val="100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600" y="424180"/>
            <a:ext cx="311975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3600" dirty="0"/>
              <a:t>组织协调能力</a:t>
            </a:r>
            <a:endParaRPr lang="zh-CN" altLang="en-US" sz="3600" dirty="0"/>
          </a:p>
        </p:txBody>
      </p:sp>
      <p:sp>
        <p:nvSpPr>
          <p:cNvPr id="7" name="矩形 6"/>
          <p:cNvSpPr/>
          <p:nvPr/>
        </p:nvSpPr>
        <p:spPr>
          <a:xfrm>
            <a:off x="9303955" y="1868206"/>
            <a:ext cx="2242218" cy="245550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19000"/>
                </a:schemeClr>
              </a:gs>
              <a:gs pos="100000">
                <a:schemeClr val="accent1">
                  <a:alpha val="0"/>
                  <a:lumMod val="99000"/>
                </a:schemeClr>
              </a:gs>
            </a:gsLst>
            <a:lin ang="5400000" scaled="0"/>
            <a:tileRect/>
          </a:gradFill>
          <a:ln>
            <a:gradFill>
              <a:gsLst>
                <a:gs pos="0">
                  <a:schemeClr val="accent1">
                    <a:alpha val="42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8100000" scaled="0"/>
            </a:gradFill>
          </a:ln>
          <a:effectLst>
            <a:reflection blurRad="6350" stA="52000" endA="300" endPos="35000" dir="5400000" sy="-100000" algn="bl" rotWithShape="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82848" y="1868206"/>
            <a:ext cx="1903620" cy="2341316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19000"/>
                </a:schemeClr>
              </a:gs>
              <a:gs pos="100000">
                <a:schemeClr val="accent1">
                  <a:alpha val="0"/>
                </a:schemeClr>
              </a:gs>
            </a:gsLst>
            <a:lin ang="2700000" scaled="1"/>
            <a:tileRect/>
          </a:gradFill>
          <a:ln>
            <a:gradFill>
              <a:gsLst>
                <a:gs pos="0">
                  <a:schemeClr val="accent1">
                    <a:alpha val="42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0"/>
            </a:gradFill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850998" y="5582165"/>
            <a:ext cx="4952255" cy="42332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ct val="0"/>
              </a:spcBef>
              <a:buFontTx/>
              <a:buNone/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defRPr>
            </a:lvl1pPr>
          </a:lstStyle>
          <a:p>
            <a:r>
              <a:rPr lang="zh-CN" altLang="en-US" sz="1600" b="0" dirty="0">
                <a:latin typeface="+mn-ea"/>
                <a:ea typeface="+mn-ea"/>
              </a:rPr>
              <a:t>作为责任人负责协调运动员、媒体及赞助商的沟通</a:t>
            </a:r>
            <a:endParaRPr lang="zh-CN" altLang="en-US" sz="1600" b="0" dirty="0">
              <a:latin typeface="+mn-ea"/>
              <a:ea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58134" y="5120500"/>
            <a:ext cx="31379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28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  <a:reflection blurRad="63500" stA="55000" endA="300" endPos="45500" dir="5400000" sy="-100000" algn="bl" rotWithShape="0"/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在学校运动会期间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6284206" y="5576087"/>
            <a:ext cx="5212469" cy="42332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ct val="0"/>
              </a:spcBef>
              <a:buFontTx/>
              <a:buNone/>
              <a:defRPr sz="1600" b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阿里巴巴普惠体 R" panose="00020600040101010101" pitchFamily="18" charset="-122"/>
              </a:defRPr>
            </a:lvl1pPr>
          </a:lstStyle>
          <a:p>
            <a:r>
              <a:rPr lang="zh-CN" altLang="en-US" dirty="0"/>
              <a:t>负责我校美术、多媒体室的管理和日常学生活动的安排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7472312" y="5114422"/>
            <a:ext cx="27346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28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  <a:reflection blurRad="63500" stA="55000" endA="300" endPos="45500" dir="5400000" sy="-100000" algn="bl" rotWithShape="0"/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在学校期间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50998" y="1571819"/>
            <a:ext cx="4654452" cy="2966052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19000"/>
                </a:schemeClr>
              </a:gs>
              <a:gs pos="100000">
                <a:schemeClr val="accent1">
                  <a:alpha val="0"/>
                </a:schemeClr>
              </a:gs>
            </a:gsLst>
            <a:lin ang="2700000" scaled="1"/>
            <a:tileRect/>
          </a:gradFill>
          <a:ln>
            <a:gradFill>
              <a:gsLst>
                <a:gs pos="0">
                  <a:schemeClr val="accent1">
                    <a:alpha val="42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0"/>
            </a:gradFill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686552" y="1549241"/>
            <a:ext cx="4654452" cy="2966052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19000"/>
                </a:schemeClr>
              </a:gs>
              <a:gs pos="100000">
                <a:schemeClr val="accent1">
                  <a:alpha val="0"/>
                  <a:lumMod val="99000"/>
                </a:schemeClr>
              </a:gs>
            </a:gsLst>
            <a:lin ang="5400000" scaled="0"/>
            <a:tileRect/>
          </a:gradFill>
          <a:ln>
            <a:gradFill>
              <a:gsLst>
                <a:gs pos="0">
                  <a:schemeClr val="accent1">
                    <a:alpha val="42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8100000" scaled="0"/>
            </a:gradFill>
          </a:ln>
          <a:effectLst>
            <a:reflection blurRad="6350" stA="52000" endA="300" endPos="35000" dir="5400000" sy="-100000" algn="bl" rotWithShape="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40558" y="1286289"/>
            <a:ext cx="554842" cy="353573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alpha val="42000"/>
                  </a:schemeClr>
                </a:gs>
                <a:gs pos="28000">
                  <a:schemeClr val="accent1">
                    <a:alpha val="0"/>
                  </a:schemeClr>
                </a:gs>
              </a:gsLst>
              <a:lin ang="2700000" scaled="0"/>
            </a:gradFill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0217585" y="1286289"/>
            <a:ext cx="1235814" cy="787523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alpha val="42000"/>
                  </a:schemeClr>
                </a:gs>
                <a:gs pos="18000">
                  <a:schemeClr val="accent1">
                    <a:alpha val="0"/>
                  </a:schemeClr>
                </a:gs>
              </a:gsLst>
              <a:lin ang="8100000" scaled="0"/>
            </a:gradFill>
          </a:ln>
          <a:effectLst>
            <a:reflection blurRad="6350" stA="52000" endA="300" endPos="35000" dir="5400000" sy="-100000" algn="bl" rotWithShape="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97396" y="1727013"/>
            <a:ext cx="4849903" cy="3051175"/>
          </a:xfrm>
          <a:prstGeom prst="rect">
            <a:avLst/>
          </a:prstGeom>
          <a:effectLst>
            <a:reflection blurRad="127000" stA="43000" endPos="13000" dir="5400000" sy="-100000" algn="bl" rotWithShape="0"/>
          </a:effectLst>
          <a:scene3d>
            <a:camera prst="perspectiveRight"/>
            <a:lightRig rig="contrasting" dir="t"/>
          </a:scene3d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157166" y="1707362"/>
            <a:ext cx="5063727" cy="3122385"/>
          </a:xfrm>
          <a:prstGeom prst="rect">
            <a:avLst/>
          </a:prstGeom>
          <a:effectLst>
            <a:reflection blurRad="127000" stA="43000" endPos="13000" dir="5400000" sy="-100000" algn="bl" rotWithShape="0"/>
          </a:effectLst>
          <a:scene3d>
            <a:camera prst="perspectiveLeft"/>
            <a:lightRig rig="contrasting" dir="t"/>
          </a:scene3d>
          <a:sp3d prstMaterial="matte"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282793" y="463604"/>
            <a:ext cx="232627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逐梦韶华</a:t>
            </a:r>
            <a:r>
              <a:rPr lang="en-US" altLang="zh-CN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·</a:t>
            </a:r>
            <a:r>
              <a:rPr lang="zh-CN" altLang="en-US" sz="2000" b="0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</a:rPr>
              <a:t>绽放青春</a:t>
            </a:r>
            <a:endParaRPr lang="zh-CN" altLang="en-US" sz="2000" b="0" dirty="0">
              <a:gradFill>
                <a:gsLst>
                  <a:gs pos="52000">
                    <a:schemeClr val="accent1">
                      <a:lumMod val="100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282918" y="770853"/>
            <a:ext cx="228043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800" b="1">
                <a:solidFill>
                  <a:srgbClr val="15734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zh-CN" sz="900" b="0" i="1" dirty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n-ea"/>
                <a:ea typeface="+mn-ea"/>
              </a:rPr>
              <a:t>Chasing the dream blooming youth</a:t>
            </a:r>
            <a:endParaRPr lang="en-US" altLang="zh-CN" sz="900" b="0" i="1" dirty="0">
              <a:gradFill>
                <a:gsLst>
                  <a:gs pos="52000">
                    <a:schemeClr val="accent1">
                      <a:lumMod val="100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effectLst>
                <a:outerShdw blurRad="127000" dist="101600" dir="5400000" algn="t" rotWithShape="0">
                  <a:schemeClr val="accent1">
                    <a:alpha val="40000"/>
                  </a:scheme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600" y="424180"/>
            <a:ext cx="259397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4400" b="0">
                <a:gradFill>
                  <a:gsLst>
                    <a:gs pos="52000">
                      <a:schemeClr val="accent1">
                        <a:lumMod val="100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effectLst>
                  <a:outerShdw blurRad="127000" dist="101600" dir="5400000" algn="t" rotWithShape="0">
                    <a:schemeClr val="accent1">
                      <a:alpha val="40000"/>
                    </a:schemeClr>
                  </a:outerShdw>
                </a:effectLst>
                <a:latin typeface="+mj-ea"/>
                <a:ea typeface="+mj-ea"/>
                <a:cs typeface="阿里巴巴普惠体 B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3600" dirty="0"/>
              <a:t>总结与展望</a:t>
            </a:r>
            <a:endParaRPr lang="zh-CN" altLang="en-US" sz="3600" dirty="0"/>
          </a:p>
        </p:txBody>
      </p:sp>
      <p:sp>
        <p:nvSpPr>
          <p:cNvPr id="5" name="对话气泡: 圆角矩形 4"/>
          <p:cNvSpPr/>
          <p:nvPr/>
        </p:nvSpPr>
        <p:spPr>
          <a:xfrm>
            <a:off x="7916320" y="1571337"/>
            <a:ext cx="3330757" cy="1668778"/>
          </a:xfrm>
          <a:prstGeom prst="wedgeRoundRectCallout">
            <a:avLst>
              <a:gd name="adj1" fmla="val 8393"/>
              <a:gd name="adj2" fmla="val 78567"/>
              <a:gd name="adj3" fmla="val 16667"/>
            </a:avLst>
          </a:prstGeom>
          <a:gradFill flip="none" rotWithShape="1">
            <a:gsLst>
              <a:gs pos="0">
                <a:schemeClr val="accent1">
                  <a:lumMod val="99000"/>
                  <a:alpha val="19000"/>
                </a:schemeClr>
              </a:gs>
              <a:gs pos="100000">
                <a:schemeClr val="accent1">
                  <a:alpha val="0"/>
                </a:schemeClr>
              </a:gs>
            </a:gsLst>
            <a:lin ang="8100000" scaled="0"/>
            <a:tileRect/>
          </a:gradFill>
          <a:ln>
            <a:gradFill>
              <a:gsLst>
                <a:gs pos="0">
                  <a:schemeClr val="accent1"/>
                </a:gs>
                <a:gs pos="100000">
                  <a:schemeClr val="accent1">
                    <a:alpha val="40000"/>
                  </a:schemeClr>
                </a:gs>
              </a:gsLst>
              <a:lin ang="8100000" scaled="0"/>
            </a:gradFill>
          </a:ln>
          <a:effectLst/>
          <a:scene3d>
            <a:camera prst="perspectiveLeft" fov="3900000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对话气泡: 圆角矩形 5"/>
          <p:cNvSpPr/>
          <p:nvPr/>
        </p:nvSpPr>
        <p:spPr>
          <a:xfrm>
            <a:off x="4425038" y="1635988"/>
            <a:ext cx="3220230" cy="1613400"/>
          </a:xfrm>
          <a:prstGeom prst="wedgeRoundRectCallout">
            <a:avLst>
              <a:gd name="adj1" fmla="val 1231"/>
              <a:gd name="adj2" fmla="val 77095"/>
              <a:gd name="adj3" fmla="val 16667"/>
            </a:avLst>
          </a:prstGeom>
          <a:gradFill flip="none" rotWithShape="1">
            <a:gsLst>
              <a:gs pos="0">
                <a:schemeClr val="accent1">
                  <a:alpha val="19000"/>
                  <a:lumMod val="97000"/>
                </a:schemeClr>
              </a:gs>
              <a:gs pos="100000">
                <a:schemeClr val="accent1">
                  <a:alpha val="0"/>
                </a:schemeClr>
              </a:gs>
            </a:gsLst>
            <a:lin ang="2700000" scaled="1"/>
            <a:tileRect/>
          </a:gradFill>
          <a:ln>
            <a:gradFill>
              <a:gsLst>
                <a:gs pos="0">
                  <a:schemeClr val="accent1">
                    <a:alpha val="85000"/>
                  </a:schemeClr>
                </a:gs>
                <a:gs pos="100000">
                  <a:schemeClr val="accent1">
                    <a:alpha val="85000"/>
                  </a:schemeClr>
                </a:gs>
              </a:gsLst>
              <a:lin ang="2700000" scaled="0"/>
            </a:gradFill>
          </a:ln>
          <a:effectLst/>
          <a:scene3d>
            <a:camera prst="perspectiveFront" fov="2700000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854346" y="2001987"/>
            <a:ext cx="2519870" cy="79643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ct val="0"/>
              </a:spcBef>
              <a:buFontTx/>
              <a:buNone/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defRPr>
            </a:lvl1pPr>
          </a:lstStyle>
          <a:p>
            <a:r>
              <a:rPr lang="zh-CN" altLang="en-US" sz="1600" b="0" dirty="0">
                <a:latin typeface="+mn-ea"/>
                <a:ea typeface="+mn-ea"/>
              </a:rPr>
              <a:t>班上每一名同学的爱好和发展方向都铭记于心</a:t>
            </a:r>
            <a:endParaRPr lang="zh-CN" altLang="en-US" sz="1600" b="0" dirty="0">
              <a:latin typeface="+mn-ea"/>
              <a:ea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266920" y="1805891"/>
            <a:ext cx="2872132" cy="116576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ct val="0"/>
              </a:spcBef>
              <a:buFontTx/>
              <a:buNone/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defRPr>
            </a:lvl1pPr>
          </a:lstStyle>
          <a:p>
            <a:r>
              <a:rPr lang="zh-CN" altLang="en-US" sz="1600" b="0" dirty="0">
                <a:latin typeface="+mn-ea"/>
                <a:ea typeface="+mn-ea"/>
              </a:rPr>
              <a:t>在学校工作的</a:t>
            </a:r>
            <a:r>
              <a:rPr lang="en-US" altLang="zh-CN" sz="1600" b="0" dirty="0">
                <a:latin typeface="+mn-ea"/>
                <a:ea typeface="+mn-ea"/>
              </a:rPr>
              <a:t>200</a:t>
            </a:r>
            <a:r>
              <a:rPr lang="zh-CN" altLang="en-US" sz="1600" b="0" dirty="0">
                <a:latin typeface="+mn-ea"/>
                <a:ea typeface="+mn-ea"/>
              </a:rPr>
              <a:t>多天每天我会对工作进行复盘记录和反思见证着自己成长的过程</a:t>
            </a:r>
            <a:endParaRPr lang="zh-CN" altLang="en-US" sz="1600" b="0" dirty="0">
              <a:latin typeface="+mn-ea"/>
              <a:ea typeface="+mn-ea"/>
            </a:endParaRPr>
          </a:p>
        </p:txBody>
      </p:sp>
      <p:sp>
        <p:nvSpPr>
          <p:cNvPr id="9" name="对话气泡: 圆角矩形 8"/>
          <p:cNvSpPr/>
          <p:nvPr/>
        </p:nvSpPr>
        <p:spPr>
          <a:xfrm>
            <a:off x="874384" y="1580610"/>
            <a:ext cx="3330757" cy="1668778"/>
          </a:xfrm>
          <a:prstGeom prst="wedgeRoundRectCallout">
            <a:avLst>
              <a:gd name="adj1" fmla="val -8479"/>
              <a:gd name="adj2" fmla="val 75648"/>
              <a:gd name="adj3" fmla="val 16667"/>
            </a:avLst>
          </a:prstGeom>
          <a:gradFill flip="none" rotWithShape="1">
            <a:gsLst>
              <a:gs pos="0">
                <a:schemeClr val="accent1">
                  <a:alpha val="19000"/>
                  <a:lumMod val="97000"/>
                </a:schemeClr>
              </a:gs>
              <a:gs pos="100000">
                <a:schemeClr val="accent1">
                  <a:alpha val="0"/>
                </a:schemeClr>
              </a:gs>
            </a:gsLst>
            <a:lin ang="2700000" scaled="1"/>
            <a:tileRect/>
          </a:gradFill>
          <a:ln>
            <a:gradFill>
              <a:gsLst>
                <a:gs pos="0">
                  <a:schemeClr val="accent1">
                    <a:alpha val="8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2700000" scaled="0"/>
            </a:gradFill>
          </a:ln>
          <a:effectLst/>
          <a:scene3d>
            <a:camera prst="perspectiveRight" fov="3900000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981485" y="2001987"/>
            <a:ext cx="3116557" cy="79643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perspectiveRight"/>
              <a:lightRig rig="threePt" dir="t"/>
            </a:scene3d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ct val="0"/>
              </a:spcBef>
              <a:buFontTx/>
              <a:buNone/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defRPr>
            </a:lvl1pPr>
          </a:lstStyle>
          <a:p>
            <a:r>
              <a:rPr lang="zh-CN" altLang="en-US" sz="1600" b="0" dirty="0">
                <a:latin typeface="+mn-ea"/>
                <a:ea typeface="+mn-ea"/>
              </a:rPr>
              <a:t>对于教育事业的热爱让我想投入更多的热情、时间和学生在一起</a:t>
            </a:r>
            <a:endParaRPr lang="zh-CN" altLang="en-US" sz="1600" b="0" dirty="0">
              <a:latin typeface="+mn-ea"/>
              <a:ea typeface="+mn-ea"/>
            </a:endParaRPr>
          </a:p>
        </p:txBody>
      </p:sp>
      <p:sp>
        <p:nvSpPr>
          <p:cNvPr id="14" name="对话气泡: 圆角矩形 13"/>
          <p:cNvSpPr/>
          <p:nvPr/>
        </p:nvSpPr>
        <p:spPr>
          <a:xfrm>
            <a:off x="767285" y="1454880"/>
            <a:ext cx="3330757" cy="1668778"/>
          </a:xfrm>
          <a:prstGeom prst="wedgeRoundRectCallout">
            <a:avLst>
              <a:gd name="adj1" fmla="val -8479"/>
              <a:gd name="adj2" fmla="val 75648"/>
              <a:gd name="adj3" fmla="val 16667"/>
            </a:avLst>
          </a:prstGeom>
          <a:noFill/>
          <a:ln>
            <a:gradFill>
              <a:gsLst>
                <a:gs pos="0">
                  <a:schemeClr val="accent1">
                    <a:alpha val="85000"/>
                  </a:schemeClr>
                </a:gs>
                <a:gs pos="20000">
                  <a:schemeClr val="accent1">
                    <a:alpha val="0"/>
                  </a:schemeClr>
                </a:gs>
              </a:gsLst>
              <a:lin ang="2700000" scaled="0"/>
            </a:gradFill>
          </a:ln>
          <a:effectLst/>
          <a:scene3d>
            <a:camera prst="perspectiveRight" fov="3900000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对话气泡: 圆角矩形 14"/>
          <p:cNvSpPr/>
          <p:nvPr/>
        </p:nvSpPr>
        <p:spPr>
          <a:xfrm>
            <a:off x="8058819" y="1454880"/>
            <a:ext cx="3330757" cy="1668778"/>
          </a:xfrm>
          <a:prstGeom prst="wedgeRoundRectCallout">
            <a:avLst>
              <a:gd name="adj1" fmla="val 8393"/>
              <a:gd name="adj2" fmla="val 78567"/>
              <a:gd name="adj3" fmla="val 16667"/>
            </a:avLst>
          </a:prstGeom>
          <a:noFill/>
          <a:ln>
            <a:gradFill>
              <a:gsLst>
                <a:gs pos="0">
                  <a:schemeClr val="accent1"/>
                </a:gs>
                <a:gs pos="18000">
                  <a:schemeClr val="accent1">
                    <a:alpha val="0"/>
                  </a:schemeClr>
                </a:gs>
              </a:gsLst>
              <a:lin ang="8100000" scaled="0"/>
            </a:gradFill>
          </a:ln>
          <a:effectLst/>
          <a:scene3d>
            <a:camera prst="perspectiveLeft" fov="3900000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对话气泡: 圆角矩形 15"/>
          <p:cNvSpPr/>
          <p:nvPr/>
        </p:nvSpPr>
        <p:spPr>
          <a:xfrm>
            <a:off x="8165918" y="1338423"/>
            <a:ext cx="3330757" cy="1668778"/>
          </a:xfrm>
          <a:prstGeom prst="wedgeRoundRectCallout">
            <a:avLst>
              <a:gd name="adj1" fmla="val 8393"/>
              <a:gd name="adj2" fmla="val 78567"/>
              <a:gd name="adj3" fmla="val 16667"/>
            </a:avLst>
          </a:prstGeom>
          <a:noFill/>
          <a:ln>
            <a:gradFill>
              <a:gsLst>
                <a:gs pos="0">
                  <a:schemeClr val="accent1"/>
                </a:gs>
                <a:gs pos="6000">
                  <a:schemeClr val="accent1">
                    <a:alpha val="0"/>
                  </a:schemeClr>
                </a:gs>
              </a:gsLst>
              <a:lin ang="8100000" scaled="0"/>
            </a:gradFill>
          </a:ln>
          <a:effectLst/>
          <a:scene3d>
            <a:camera prst="perspectiveLeft" fov="3900000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对话气泡: 圆角矩形 16"/>
          <p:cNvSpPr/>
          <p:nvPr/>
        </p:nvSpPr>
        <p:spPr>
          <a:xfrm>
            <a:off x="693830" y="1363442"/>
            <a:ext cx="3330757" cy="1668778"/>
          </a:xfrm>
          <a:prstGeom prst="wedgeRoundRectCallout">
            <a:avLst>
              <a:gd name="adj1" fmla="val -8479"/>
              <a:gd name="adj2" fmla="val 75648"/>
              <a:gd name="adj3" fmla="val 16667"/>
            </a:avLst>
          </a:prstGeom>
          <a:noFill/>
          <a:ln>
            <a:gradFill>
              <a:gsLst>
                <a:gs pos="0">
                  <a:schemeClr val="accent1">
                    <a:alpha val="85000"/>
                  </a:schemeClr>
                </a:gs>
                <a:gs pos="7000">
                  <a:schemeClr val="accent1">
                    <a:alpha val="0"/>
                  </a:schemeClr>
                </a:gs>
              </a:gsLst>
              <a:lin ang="2700000" scaled="0"/>
            </a:gradFill>
          </a:ln>
          <a:effectLst/>
          <a:scene3d>
            <a:camera prst="perspectiveRight" fov="3900000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对话气泡: 圆角矩形 17"/>
          <p:cNvSpPr/>
          <p:nvPr/>
        </p:nvSpPr>
        <p:spPr>
          <a:xfrm>
            <a:off x="4314508" y="1525232"/>
            <a:ext cx="3441290" cy="1724156"/>
          </a:xfrm>
          <a:prstGeom prst="wedgeRoundRectCallout">
            <a:avLst>
              <a:gd name="adj1" fmla="val 1231"/>
              <a:gd name="adj2" fmla="val 77095"/>
              <a:gd name="adj3" fmla="val 16667"/>
            </a:avLst>
          </a:prstGeom>
          <a:noFill/>
          <a:ln>
            <a:gradFill>
              <a:gsLst>
                <a:gs pos="0">
                  <a:schemeClr val="accent1">
                    <a:alpha val="85000"/>
                  </a:schemeClr>
                </a:gs>
                <a:gs pos="13000">
                  <a:schemeClr val="accent1">
                    <a:alpha val="0"/>
                  </a:schemeClr>
                </a:gs>
              </a:gsLst>
              <a:lin ang="5400000" scaled="0"/>
            </a:gradFill>
          </a:ln>
          <a:effectLst/>
          <a:scene3d>
            <a:camera prst="perspectiveFront" fov="2700000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4417983" y="3913565"/>
            <a:ext cx="3227285" cy="1764173"/>
          </a:xfrm>
          <a:prstGeom prst="roundRect">
            <a:avLst>
              <a:gd name="adj" fmla="val 6147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reflection blurRad="6350" stA="52000" endA="300" endPos="27000" dir="5400000" sy="-100000" algn="bl" rotWithShape="0"/>
          </a:effectLst>
          <a:scene3d>
            <a:camera prst="perspectiveFront"/>
            <a:lightRig rig="contrasting" dir="t"/>
          </a:scene3d>
          <a:sp3d prstMaterial="matte"/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7843771" y="3783867"/>
            <a:ext cx="3429250" cy="1897010"/>
          </a:xfrm>
          <a:prstGeom prst="roundRect">
            <a:avLst>
              <a:gd name="adj" fmla="val 6926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ffectLst>
            <a:reflection blurRad="6350" stA="52000" endA="300" endPos="27000" dir="5400000" sy="-100000" algn="bl" rotWithShape="0"/>
          </a:effectLst>
          <a:scene3d>
            <a:camera prst="perspectiveLeft" fov="3900000"/>
            <a:lightRig rig="contrasting" dir="t"/>
          </a:scene3d>
          <a:sp3d prstMaterial="matte"/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777106" y="3783867"/>
            <a:ext cx="3419475" cy="1892300"/>
          </a:xfrm>
          <a:prstGeom prst="roundRect">
            <a:avLst>
              <a:gd name="adj" fmla="val 5676"/>
            </a:avLst>
          </a:prstGeom>
          <a:blipFill dpi="0" rotWithShape="1">
            <a:blip r:embed="rId6"/>
            <a:srcRect/>
            <a:tile tx="0" ty="0" sx="100000" sy="100000" flip="none" algn="tl"/>
          </a:blipFill>
          <a:ln>
            <a:noFill/>
          </a:ln>
          <a:effectLst>
            <a:reflection blurRad="6350" stA="52000" endA="300" endPos="27000" dir="5400000" sy="-100000" algn="bl" rotWithShape="0"/>
          </a:effectLst>
          <a:scene3d>
            <a:camera prst="perspectiveRight" fov="3900000"/>
            <a:lightRig rig="contrasting" dir="t"/>
          </a:scene3d>
          <a:sp3d prstMaterial="matte"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p="http://schemas.openxmlformats.org/presentationml/2006/main">
  <p:tag name="ISLIDE.VECTOR" val="#186167;"/>
  <p:tag name="ISLIDE.ICON" val="#150505;#152038;#150337;#67604;#68032;#167505;#151510;"/>
</p:tagLst>
</file>

<file path=ppt/tags/tag2.xml><?xml version="1.0" encoding="utf-8"?>
<p:tagLst xmlns:p="http://schemas.openxmlformats.org/presentationml/2006/main">
  <p:tag name="ISLIDE.VECTOR" val="#186167;"/>
  <p:tag name="ISLIDE.ICON" val="#150505;#152038;#150337;#67604;#68032;#167505;#151510;"/>
</p:tagLst>
</file>

<file path=ppt/theme/theme1.xml><?xml version="1.0" encoding="utf-8"?>
<a:theme xmlns:a="http://schemas.openxmlformats.org/drawingml/2006/main" name="Office 主题​​">
  <a:themeElements>
    <a:clrScheme name="自定义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57340"/>
      </a:accent1>
      <a:accent2>
        <a:srgbClr val="41DC88"/>
      </a:accent2>
      <a:accent3>
        <a:srgbClr val="A5A5A5"/>
      </a:accent3>
      <a:accent4>
        <a:srgbClr val="FFC000"/>
      </a:accent4>
      <a:accent5>
        <a:srgbClr val="5B9BD5"/>
      </a:accent5>
      <a:accent6>
        <a:srgbClr val="157340"/>
      </a:accent6>
      <a:hlink>
        <a:srgbClr val="0563C1"/>
      </a:hlink>
      <a:folHlink>
        <a:srgbClr val="954F72"/>
      </a:folHlink>
    </a:clrScheme>
    <a:fontScheme name="微软模板">
      <a:majorFont>
        <a:latin typeface="优设标题黑"/>
        <a:ea typeface="优设标题黑"/>
        <a:cs typeface=""/>
      </a:majorFont>
      <a:minorFont>
        <a:latin typeface="思源黑体 CN Light"/>
        <a:ea typeface="思源黑体 CN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15734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>
        <a:spAutoFit/>
      </a:bodyPr>
      <a:lstStyle>
        <a:defPPr algn="l">
          <a:spcAft>
            <a:spcPts val="0"/>
          </a:spcAft>
          <a:defRPr dirty="0">
            <a:solidFill>
              <a:schemeClr val="tx1">
                <a:lumMod val="85000"/>
                <a:lumOff val="15000"/>
              </a:schemeClr>
            </a:solidFill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44546A"/>
    </a:dk2>
    <a:lt2>
      <a:srgbClr val="E7E6E6"/>
    </a:lt2>
    <a:accent1>
      <a:srgbClr val="157340"/>
    </a:accent1>
    <a:accent2>
      <a:srgbClr val="41DC88"/>
    </a:accent2>
    <a:accent3>
      <a:srgbClr val="A5A5A5"/>
    </a:accent3>
    <a:accent4>
      <a:srgbClr val="FFC000"/>
    </a:accent4>
    <a:accent5>
      <a:srgbClr val="5B9BD5"/>
    </a:accent5>
    <a:accent6>
      <a:srgbClr val="157340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1435</Words>
  <Application>WPS 演示</Application>
  <PresentationFormat>宽屏</PresentationFormat>
  <Paragraphs>209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3" baseType="lpstr">
      <vt:lpstr>Arial</vt:lpstr>
      <vt:lpstr>宋体</vt:lpstr>
      <vt:lpstr>Wingdings</vt:lpstr>
      <vt:lpstr>思源黑体 CN Light</vt:lpstr>
      <vt:lpstr>黑体</vt:lpstr>
      <vt:lpstr>方正清刻本悦宋简体</vt:lpstr>
      <vt:lpstr>阿里巴巴普惠体 B</vt:lpstr>
      <vt:lpstr>阿里巴巴普惠体 R</vt:lpstr>
      <vt:lpstr>思源黑体 CN Light</vt:lpstr>
      <vt:lpstr>Roboto</vt:lpstr>
      <vt:lpstr>思源黑体 CN Regular</vt:lpstr>
      <vt:lpstr>Wingdings</vt:lpstr>
      <vt:lpstr>Radikal</vt:lpstr>
      <vt:lpstr>微软雅黑</vt:lpstr>
      <vt:lpstr>OPPOSans B</vt:lpstr>
      <vt:lpstr>汉仪雅酷黑 45W</vt:lpstr>
      <vt:lpstr>优设标题黑</vt:lpstr>
      <vt:lpstr>Arial Unicode MS</vt:lpstr>
      <vt:lpstr>思源黑体 CN Light</vt:lpstr>
      <vt:lpstr>Menk Amglang Tig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www.51pptmoban.com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简约风教师岗位述职竞聘ppt模板</dc:title>
  <dc:creator>我是 bob亲</dc:creator>
  <cp:keywords>P界达人</cp:keywords>
  <dc:description>www.51pptmoban.com</dc:description>
  <cp:lastModifiedBy>铭</cp:lastModifiedBy>
  <cp:revision>105</cp:revision>
  <dcterms:created xsi:type="dcterms:W3CDTF">2021-08-12T07:52:00Z</dcterms:created>
  <dcterms:modified xsi:type="dcterms:W3CDTF">2022-01-25T03:04:04Z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D6DBB49924E745949CE8EA4B42327985</vt:lpwstr>
  </property>
  <property fmtid="{D5CDD505-2E9C-101B-9397-08002B2CF9AE}" pid="3" name="KSOProductBuildVer">
    <vt:lpwstr>2052-11.1.0.11194</vt:lpwstr>
  </property>
</Properties>
</file>