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7"/>
  </p:handoutMasterIdLst>
  <p:sldIdLst>
    <p:sldId id="3162" r:id="rId3"/>
    <p:sldId id="3181" r:id="rId5"/>
    <p:sldId id="3223" r:id="rId6"/>
    <p:sldId id="3205" r:id="rId7"/>
    <p:sldId id="3219" r:id="rId8"/>
    <p:sldId id="3210" r:id="rId9"/>
    <p:sldId id="3220" r:id="rId10"/>
    <p:sldId id="3224" r:id="rId11"/>
    <p:sldId id="3217" r:id="rId12"/>
    <p:sldId id="3216" r:id="rId13"/>
    <p:sldId id="3211" r:id="rId14"/>
    <p:sldId id="3206" r:id="rId15"/>
    <p:sldId id="3225" r:id="rId16"/>
    <p:sldId id="3221" r:id="rId17"/>
    <p:sldId id="3208" r:id="rId18"/>
    <p:sldId id="3214" r:id="rId19"/>
    <p:sldId id="3213" r:id="rId20"/>
    <p:sldId id="3226" r:id="rId21"/>
    <p:sldId id="3218" r:id="rId22"/>
    <p:sldId id="3212" r:id="rId23"/>
    <p:sldId id="3215" r:id="rId24"/>
    <p:sldId id="3207" r:id="rId25"/>
    <p:sldId id="3222" r:id="rId26"/>
  </p:sldIdLst>
  <p:sldSz cx="9145270" cy="514477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A7"/>
    <a:srgbClr val="00407E"/>
    <a:srgbClr val="067BEC"/>
    <a:srgbClr val="F3C5BE"/>
    <a:srgbClr val="60AEA9"/>
    <a:srgbClr val="00B369"/>
    <a:srgbClr val="1A8CE1"/>
    <a:srgbClr val="FFFFFF"/>
    <a:srgbClr val="A78357"/>
    <a:srgbClr val="28C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14" autoAdjust="0"/>
    <p:restoredTop sz="92986" autoAdjust="0"/>
  </p:normalViewPr>
  <p:slideViewPr>
    <p:cSldViewPr>
      <p:cViewPr>
        <p:scale>
          <a:sx n="66" d="100"/>
          <a:sy n="66" d="100"/>
        </p:scale>
        <p:origin x="-336" y="-1776"/>
      </p:cViewPr>
      <p:guideLst>
        <p:guide orient="horz" pos="233"/>
        <p:guide orient="horz" pos="2976"/>
        <p:guide pos="2881"/>
        <p:guide pos="396"/>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0.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3850" algn="l" rtl="0" eaLnBrk="0" fontAlgn="base" hangingPunct="0">
      <a:spcBef>
        <a:spcPct val="30000"/>
      </a:spcBef>
      <a:spcAft>
        <a:spcPct val="0"/>
      </a:spcAft>
      <a:defRPr sz="900" kern="1200">
        <a:solidFill>
          <a:schemeClr val="tx1"/>
        </a:solidFill>
        <a:latin typeface="+mn-lt"/>
        <a:ea typeface="+mn-ea"/>
        <a:cs typeface="+mn-cs"/>
      </a:defRPr>
    </a:lvl2pPr>
    <a:lvl3pPr marL="648970" algn="l" rtl="0" eaLnBrk="0" fontAlgn="base" hangingPunct="0">
      <a:spcBef>
        <a:spcPct val="30000"/>
      </a:spcBef>
      <a:spcAft>
        <a:spcPct val="0"/>
      </a:spcAft>
      <a:defRPr sz="900" kern="1200">
        <a:solidFill>
          <a:schemeClr val="tx1"/>
        </a:solidFill>
        <a:latin typeface="+mn-lt"/>
        <a:ea typeface="+mn-ea"/>
        <a:cs typeface="+mn-cs"/>
      </a:defRPr>
    </a:lvl3pPr>
    <a:lvl4pPr marL="974090" algn="l" rtl="0" eaLnBrk="0" fontAlgn="base" hangingPunct="0">
      <a:spcBef>
        <a:spcPct val="30000"/>
      </a:spcBef>
      <a:spcAft>
        <a:spcPct val="0"/>
      </a:spcAft>
      <a:defRPr sz="900" kern="1200">
        <a:solidFill>
          <a:schemeClr val="tx1"/>
        </a:solidFill>
        <a:latin typeface="+mn-lt"/>
        <a:ea typeface="+mn-ea"/>
        <a:cs typeface="+mn-cs"/>
      </a:defRPr>
    </a:lvl4pPr>
    <a:lvl5pPr marL="1299210" algn="l" rtl="0" eaLnBrk="0" fontAlgn="base" hangingPunct="0">
      <a:spcBef>
        <a:spcPct val="30000"/>
      </a:spcBef>
      <a:spcAft>
        <a:spcPct val="0"/>
      </a:spcAft>
      <a:defRPr sz="900" kern="1200">
        <a:solidFill>
          <a:schemeClr val="tx1"/>
        </a:solidFill>
        <a:latin typeface="+mn-lt"/>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ln>
        </p:spPr>
      </p:sp>
      <p:sp>
        <p:nvSpPr>
          <p:cNvPr id="56323"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6324"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E713CA1-CBC9-4E77-B0EC-458211373E92}" type="slidenum">
              <a:rPr lang="zh-CN" altLang="en-US"/>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fld>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TextEdit="1"/>
          </p:cNvSpPr>
          <p:nvPr>
            <p:ph type="sldImg"/>
          </p:nvPr>
        </p:nvSpPr>
        <p:spPr bwMode="auto">
          <a:noFill/>
          <a:ln>
            <a:solidFill>
              <a:srgbClr val="000000"/>
            </a:solidFill>
            <a:miter lim="800000"/>
          </a:ln>
        </p:spPr>
      </p:sp>
      <p:sp>
        <p:nvSpPr>
          <p:cNvPr id="7782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ln>
        </p:spPr>
      </p:sp>
      <p:sp>
        <p:nvSpPr>
          <p:cNvPr id="5325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2A23D-2E84-40F3-83EC-A04ED12AC24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stretch>
            <a:fillRect/>
          </a:stretch>
        </p:blipFill>
        <p:spPr>
          <a:xfrm>
            <a:off x="251" y="0"/>
            <a:ext cx="9145087" cy="5145088"/>
          </a:xfrm>
          <a:prstGeom prst="rect">
            <a:avLst/>
          </a:prstGeom>
        </p:spPr>
      </p:pic>
    </p:spTree>
  </p:cSld>
  <p:clrMapOvr>
    <a:masterClrMapping/>
  </p:clrMapOvr>
  <p:transition spd="med" advClick="0" advTm="0">
    <p:push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med" advClick="0" advTm="0">
    <p:push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5_空白">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7550092" y="488117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pic>
        <p:nvPicPr>
          <p:cNvPr id="3" name="图片 2"/>
          <p:cNvPicPr>
            <a:picLocks noChangeAspect="1"/>
          </p:cNvPicPr>
          <p:nvPr userDrawn="1"/>
        </p:nvPicPr>
        <p:blipFill>
          <a:blip r:embed="rId2" cstate="screen"/>
          <a:stretch>
            <a:fillRect/>
          </a:stretch>
        </p:blipFill>
        <p:spPr>
          <a:xfrm>
            <a:off x="566" y="2138"/>
            <a:ext cx="9144459" cy="5140813"/>
          </a:xfrm>
          <a:prstGeom prst="rect">
            <a:avLst/>
          </a:prstGeom>
        </p:spPr>
      </p:pic>
    </p:spTree>
  </p:cSld>
  <p:clrMapOvr>
    <a:overrideClrMapping bg1="lt1" tx1="dk1" bg2="lt2" tx2="dk2" accent1="accent1" accent2="accent2" accent3="accent3" accent4="accent4" accent5="accent5" accent6="accent6" hlink="hlink" folHlink="folHlink"/>
  </p:clrMapOvr>
  <p:transition spd="med" advClick="0" advTm="0">
    <p:push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8"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9" name="Slide Number Placeholder 5"/>
          <p:cNvSpPr txBox="1"/>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fld>
            <a:endParaRPr lang="en-US" sz="1000" b="0" dirty="0"/>
          </a:p>
        </p:txBody>
      </p:sp>
      <p:pic>
        <p:nvPicPr>
          <p:cNvPr id="10" name="Picture 3" descr="C:\Users\Administrator\Desktop\微立体创业计划\005.png"/>
          <p:cNvPicPr>
            <a:picLocks noChangeAspect="1" noChangeArrowheads="1"/>
          </p:cNvPicPr>
          <p:nvPr userDrawn="1"/>
        </p:nvPicPr>
        <p:blipFill>
          <a:blip r:embed="rId2" cstate="screen">
            <a:duotone>
              <a:schemeClr val="accent1">
                <a:shade val="45000"/>
                <a:satMod val="135000"/>
              </a:schemeClr>
              <a:prstClr val="white"/>
            </a:duotone>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p:spPr>
      </p:pic>
      <p:pic>
        <p:nvPicPr>
          <p:cNvPr id="11" name="Picture 4" descr="C:\Users\Administrator\Desktop\微立体创业计划\004.png"/>
          <p:cNvPicPr>
            <a:picLocks noChangeAspect="1" noChangeArrowheads="1"/>
          </p:cNvPicPr>
          <p:nvPr userDrawn="1"/>
        </p:nvPicPr>
        <p:blipFill>
          <a:blip r:embed="rId3" cstate="screen"/>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p:spPr>
      </p:pic>
      <p:sp>
        <p:nvSpPr>
          <p:cNvPr id="2" name="标题 1"/>
          <p:cNvSpPr>
            <a:spLocks noGrp="1"/>
          </p:cNvSpPr>
          <p:nvPr>
            <p:ph type="title" hasCustomPrompt="1"/>
          </p:nvPr>
        </p:nvSpPr>
        <p:spPr>
          <a:xfrm>
            <a:off x="1260426" y="196280"/>
            <a:ext cx="5943571" cy="576063"/>
          </a:xfrm>
        </p:spPr>
        <p:txBody>
          <a:bodyPr/>
          <a:lstStyle>
            <a:lvl1pPr marL="0" marR="0" indent="0" defTabSz="964565" rtl="0" eaLnBrk="1" fontAlgn="base" latinLnBrk="0" hangingPunct="1">
              <a:lnSpc>
                <a:spcPct val="100000"/>
              </a:lnSpc>
              <a:spcBef>
                <a:spcPct val="0"/>
              </a:spcBef>
              <a:spcAft>
                <a:spcPct val="0"/>
              </a:spcAft>
              <a:defRPr/>
            </a:lvl1pPr>
          </a:lstStyle>
          <a:p>
            <a:pPr marL="0" marR="0" lvl="0" indent="0" defTabSz="964565" rtl="0" eaLnBrk="1" fontAlgn="base" latinLnBrk="0" hangingPunct="1">
              <a:lnSpc>
                <a:spcPct val="100000"/>
              </a:lnSpc>
              <a:spcBef>
                <a:spcPct val="0"/>
              </a:spcBef>
              <a:spcAft>
                <a:spcPct val="0"/>
              </a:spcAft>
              <a:defRPr/>
            </a:pPr>
            <a:r>
              <a:rPr kumimoji="0" lang="zh-CN" altLang="en-US" sz="18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t>点击添加相关标题文字</a:t>
            </a:r>
            <a:br>
              <a:rPr kumimoji="0" lang="en-US" altLang="zh-CN" sz="1800" b="0" i="0" u="none" strike="noStrike" kern="120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rPr>
            </a:br>
            <a:r>
              <a:rPr kumimoji="0" lang="en-US" altLang="zh-CN" sz="1200" b="0" i="0" u="none" strike="noStrike" kern="1200" cap="none" spc="0" normalizeH="0" baseline="0" noProof="0" dirty="0" smtClean="0">
                <a:ln>
                  <a:noFill/>
                </a:ln>
                <a:solidFill>
                  <a:prstClr val="black">
                    <a:lumMod val="50000"/>
                    <a:lumOff val="50000"/>
                  </a:prstClr>
                </a:solidFill>
                <a:effectLst/>
                <a:uLnTx/>
                <a:uFillTx/>
                <a:latin typeface="Calibri" panose="020F0502020204030204" pitchFamily="34" charset="0"/>
                <a:ea typeface="宋体" panose="02010600030101010101" pitchFamily="2" charset="-122"/>
                <a:cs typeface="+mn-ea"/>
                <a:sym typeface="+mn-lt"/>
              </a:rPr>
              <a:t>ADD RELATED TITLE WORDS</a:t>
            </a:r>
            <a:endParaRPr kumimoji="0" lang="zh-CN" altLang="en-US" sz="18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med"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200" fill="hold"/>
                                        <p:tgtEl>
                                          <p:spTgt spid="10"/>
                                        </p:tgtEl>
                                        <p:attrNameLst>
                                          <p:attrName>ppt_x</p:attrName>
                                        </p:attrNameLst>
                                      </p:cBhvr>
                                      <p:tavLst>
                                        <p:tav tm="0">
                                          <p:val>
                                            <p:strVal val="0-#ppt_w/2"/>
                                          </p:val>
                                        </p:tav>
                                        <p:tav tm="100000">
                                          <p:val>
                                            <p:strVal val="#ppt_x"/>
                                          </p:val>
                                        </p:tav>
                                      </p:tavLst>
                                    </p:anim>
                                    <p:anim calcmode="lin" valueType="num">
                                      <p:cBhvr additive="base">
                                        <p:cTn id="8" dur="12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200" fill="hold"/>
                                        <p:tgtEl>
                                          <p:spTgt spid="11"/>
                                        </p:tgtEl>
                                        <p:attrNameLst>
                                          <p:attrName>ppt_x</p:attrName>
                                        </p:attrNameLst>
                                      </p:cBhvr>
                                      <p:tavLst>
                                        <p:tav tm="0">
                                          <p:val>
                                            <p:strVal val="#ppt_x"/>
                                          </p:val>
                                        </p:tav>
                                        <p:tav tm="100000">
                                          <p:val>
                                            <p:strVal val="#ppt_x"/>
                                          </p:val>
                                        </p:tav>
                                      </p:tavLst>
                                    </p:anim>
                                    <p:anim calcmode="lin" valueType="num">
                                      <p:cBhvr additive="base">
                                        <p:cTn id="12" dur="12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screen"/>
          <a:stretch>
            <a:fillRect/>
          </a:stretch>
        </p:blipFill>
        <p:spPr>
          <a:xfrm>
            <a:off x="251" y="0"/>
            <a:ext cx="9145087" cy="5145088"/>
          </a:xfrm>
          <a:prstGeom prst="rect">
            <a:avLst/>
          </a:prstGeom>
        </p:spPr>
      </p:pic>
    </p:spTree>
  </p:cSld>
  <p:clrMapOvr>
    <a:masterClrMapping/>
  </p:clrMapOvr>
  <p:transition spd="med" advClick="0" advTm="0">
    <p:push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med" advClick="0" advTm="0">
    <p:push dir="r"/>
  </p:transition>
  <p:timing>
    <p:tnLst>
      <p:par>
        <p:cTn id="1" dur="indefinite" restart="never" nodeType="tmRoot"/>
      </p:par>
    </p:tnLst>
  </p:timing>
  <p:txStyles>
    <p:titleStyle>
      <a:lvl1pPr algn="l" defTabSz="650240"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000" kern="1200">
          <a:solidFill>
            <a:schemeClr val="tx1"/>
          </a:solidFill>
          <a:latin typeface="+mn-lt"/>
          <a:ea typeface="+mn-ea"/>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17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4155"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1595"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4.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9" Type="http://schemas.openxmlformats.org/officeDocument/2006/relationships/image" Target="../media/image6.jpeg"/><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3.xml"/><Relationship Id="rId10" Type="http://schemas.openxmlformats.org/officeDocument/2006/relationships/tags" Target="../tags/tag9.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55J58PICH2b_1024.jpg"/>
          <p:cNvPicPr>
            <a:picLocks noChangeAspect="1" noChangeArrowheads="1"/>
          </p:cNvPicPr>
          <p:nvPr/>
        </p:nvPicPr>
        <p:blipFill>
          <a:blip r:embed="rId1" cstate="print"/>
          <a:srcRect/>
          <a:stretch>
            <a:fillRect/>
          </a:stretch>
        </p:blipFill>
        <p:spPr bwMode="auto">
          <a:xfrm>
            <a:off x="0" y="1"/>
            <a:ext cx="9144000" cy="5164832"/>
          </a:xfrm>
          <a:prstGeom prst="rect">
            <a:avLst/>
          </a:prstGeom>
          <a:noFill/>
        </p:spPr>
      </p:pic>
      <p:grpSp>
        <p:nvGrpSpPr>
          <p:cNvPr id="15" name="组合 50"/>
          <p:cNvGrpSpPr/>
          <p:nvPr/>
        </p:nvGrpSpPr>
        <p:grpSpPr>
          <a:xfrm>
            <a:off x="649245" y="844352"/>
            <a:ext cx="1262778" cy="1147577"/>
            <a:chOff x="3080411" y="1769423"/>
            <a:chExt cx="1944496" cy="1766866"/>
          </a:xfrm>
        </p:grpSpPr>
        <p:grpSp>
          <p:nvGrpSpPr>
            <p:cNvPr id="16" name="组合 45"/>
            <p:cNvGrpSpPr/>
            <p:nvPr/>
          </p:nvGrpSpPr>
          <p:grpSpPr>
            <a:xfrm>
              <a:off x="3080411" y="1769423"/>
              <a:ext cx="1944496" cy="1766866"/>
              <a:chOff x="3080411" y="1769423"/>
              <a:chExt cx="1944496" cy="1766866"/>
            </a:xfrm>
          </p:grpSpPr>
          <p:sp>
            <p:nvSpPr>
              <p:cNvPr id="18" name="Freeform 6"/>
              <p:cNvSpPr/>
              <p:nvPr/>
            </p:nvSpPr>
            <p:spPr bwMode="auto">
              <a:xfrm>
                <a:off x="3080411"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19" name="Freeform 6"/>
              <p:cNvSpPr/>
              <p:nvPr/>
            </p:nvSpPr>
            <p:spPr bwMode="auto">
              <a:xfrm>
                <a:off x="3115783"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0" name="Freeform 6"/>
              <p:cNvSpPr/>
              <p:nvPr/>
            </p:nvSpPr>
            <p:spPr bwMode="auto">
              <a:xfrm>
                <a:off x="3350561" y="2014894"/>
                <a:ext cx="1404196" cy="1275921"/>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17" name="TextBox 16"/>
            <p:cNvSpPr txBox="1"/>
            <p:nvPr/>
          </p:nvSpPr>
          <p:spPr>
            <a:xfrm>
              <a:off x="3291545"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2</a:t>
              </a:r>
              <a:endParaRPr lang="zh-CN" altLang="en-US" sz="6000" b="1" dirty="0">
                <a:solidFill>
                  <a:schemeClr val="bg1"/>
                </a:solidFill>
                <a:cs typeface="+mn-ea"/>
                <a:sym typeface="+mn-lt"/>
              </a:endParaRPr>
            </a:p>
          </p:txBody>
        </p:sp>
      </p:grpSp>
      <p:grpSp>
        <p:nvGrpSpPr>
          <p:cNvPr id="21" name="组合 51"/>
          <p:cNvGrpSpPr/>
          <p:nvPr/>
        </p:nvGrpSpPr>
        <p:grpSpPr>
          <a:xfrm>
            <a:off x="1873335" y="844352"/>
            <a:ext cx="1262778" cy="1147577"/>
            <a:chOff x="4965334" y="1769423"/>
            <a:chExt cx="1944496" cy="1766866"/>
          </a:xfrm>
        </p:grpSpPr>
        <p:grpSp>
          <p:nvGrpSpPr>
            <p:cNvPr id="22" name="组合 44"/>
            <p:cNvGrpSpPr/>
            <p:nvPr/>
          </p:nvGrpSpPr>
          <p:grpSpPr>
            <a:xfrm>
              <a:off x="4965334" y="1769423"/>
              <a:ext cx="1944496" cy="1766866"/>
              <a:chOff x="4965334" y="1769423"/>
              <a:chExt cx="1944496" cy="1766866"/>
            </a:xfrm>
          </p:grpSpPr>
          <p:sp>
            <p:nvSpPr>
              <p:cNvPr id="24" name="Freeform 6"/>
              <p:cNvSpPr/>
              <p:nvPr/>
            </p:nvSpPr>
            <p:spPr bwMode="auto">
              <a:xfrm>
                <a:off x="4965334"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5" name="Freeform 6"/>
              <p:cNvSpPr/>
              <p:nvPr/>
            </p:nvSpPr>
            <p:spPr bwMode="auto">
              <a:xfrm>
                <a:off x="5000706"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6" name="Freeform 6"/>
              <p:cNvSpPr/>
              <p:nvPr/>
            </p:nvSpPr>
            <p:spPr bwMode="auto">
              <a:xfrm>
                <a:off x="5235484"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23" name="TextBox 16"/>
            <p:cNvSpPr txBox="1"/>
            <p:nvPr/>
          </p:nvSpPr>
          <p:spPr>
            <a:xfrm>
              <a:off x="5205977"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0</a:t>
              </a:r>
              <a:endParaRPr lang="zh-CN" altLang="en-US" sz="6000" b="1" dirty="0">
                <a:solidFill>
                  <a:schemeClr val="bg1"/>
                </a:solidFill>
                <a:cs typeface="+mn-ea"/>
                <a:sym typeface="+mn-lt"/>
              </a:endParaRPr>
            </a:p>
          </p:txBody>
        </p:sp>
      </p:grpSp>
      <p:grpSp>
        <p:nvGrpSpPr>
          <p:cNvPr id="27" name="组合 52"/>
          <p:cNvGrpSpPr/>
          <p:nvPr/>
        </p:nvGrpSpPr>
        <p:grpSpPr>
          <a:xfrm>
            <a:off x="3097424" y="844352"/>
            <a:ext cx="1262778" cy="1147577"/>
            <a:chOff x="6850257" y="1769423"/>
            <a:chExt cx="1944496" cy="1766866"/>
          </a:xfrm>
        </p:grpSpPr>
        <p:grpSp>
          <p:nvGrpSpPr>
            <p:cNvPr id="28" name="组合 43"/>
            <p:cNvGrpSpPr/>
            <p:nvPr/>
          </p:nvGrpSpPr>
          <p:grpSpPr>
            <a:xfrm>
              <a:off x="6850257" y="1769423"/>
              <a:ext cx="1944496" cy="1766866"/>
              <a:chOff x="6850257" y="1769423"/>
              <a:chExt cx="1944496" cy="1766866"/>
            </a:xfrm>
          </p:grpSpPr>
          <p:sp>
            <p:nvSpPr>
              <p:cNvPr id="30" name="Freeform 6"/>
              <p:cNvSpPr/>
              <p:nvPr/>
            </p:nvSpPr>
            <p:spPr bwMode="auto">
              <a:xfrm>
                <a:off x="6850257"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1" name="Freeform 6"/>
              <p:cNvSpPr/>
              <p:nvPr/>
            </p:nvSpPr>
            <p:spPr bwMode="auto">
              <a:xfrm>
                <a:off x="6885629"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2" name="Freeform 6"/>
              <p:cNvSpPr/>
              <p:nvPr/>
            </p:nvSpPr>
            <p:spPr bwMode="auto">
              <a:xfrm>
                <a:off x="7120407"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29" name="TextBox 16"/>
            <p:cNvSpPr txBox="1"/>
            <p:nvPr/>
          </p:nvSpPr>
          <p:spPr>
            <a:xfrm>
              <a:off x="7090903"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X</a:t>
              </a:r>
              <a:endParaRPr lang="zh-CN" altLang="en-US" sz="6000" b="1" dirty="0">
                <a:solidFill>
                  <a:schemeClr val="bg1"/>
                </a:solidFill>
                <a:cs typeface="+mn-ea"/>
                <a:sym typeface="+mn-lt"/>
              </a:endParaRPr>
            </a:p>
          </p:txBody>
        </p:sp>
      </p:grpSp>
      <p:grpSp>
        <p:nvGrpSpPr>
          <p:cNvPr id="33" name="组合 53"/>
          <p:cNvGrpSpPr/>
          <p:nvPr/>
        </p:nvGrpSpPr>
        <p:grpSpPr>
          <a:xfrm>
            <a:off x="4321516" y="844352"/>
            <a:ext cx="1262778" cy="1147577"/>
            <a:chOff x="8735181" y="1769423"/>
            <a:chExt cx="1944496" cy="1766866"/>
          </a:xfrm>
        </p:grpSpPr>
        <p:grpSp>
          <p:nvGrpSpPr>
            <p:cNvPr id="34" name="组合 42"/>
            <p:cNvGrpSpPr/>
            <p:nvPr/>
          </p:nvGrpSpPr>
          <p:grpSpPr>
            <a:xfrm>
              <a:off x="8735181" y="1769423"/>
              <a:ext cx="1944496" cy="1766866"/>
              <a:chOff x="8735181" y="1769423"/>
              <a:chExt cx="1944496" cy="1766866"/>
            </a:xfrm>
          </p:grpSpPr>
          <p:sp>
            <p:nvSpPr>
              <p:cNvPr id="36" name="Freeform 6"/>
              <p:cNvSpPr/>
              <p:nvPr/>
            </p:nvSpPr>
            <p:spPr bwMode="auto">
              <a:xfrm>
                <a:off x="8735181"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7" name="Freeform 6"/>
              <p:cNvSpPr/>
              <p:nvPr/>
            </p:nvSpPr>
            <p:spPr bwMode="auto">
              <a:xfrm>
                <a:off x="8770555"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8" name="Freeform 6"/>
              <p:cNvSpPr/>
              <p:nvPr/>
            </p:nvSpPr>
            <p:spPr bwMode="auto">
              <a:xfrm>
                <a:off x="9005331"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35" name="TextBox 16"/>
            <p:cNvSpPr txBox="1"/>
            <p:nvPr/>
          </p:nvSpPr>
          <p:spPr>
            <a:xfrm>
              <a:off x="8975824"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X</a:t>
              </a:r>
              <a:endParaRPr lang="zh-CN" altLang="en-US" sz="6000" b="1" dirty="0">
                <a:solidFill>
                  <a:schemeClr val="bg1"/>
                </a:solidFill>
                <a:cs typeface="+mn-ea"/>
                <a:sym typeface="+mn-lt"/>
              </a:endParaRPr>
            </a:p>
          </p:txBody>
        </p:sp>
      </p:grpSp>
      <p:sp>
        <p:nvSpPr>
          <p:cNvPr id="39" name="矩形 259"/>
          <p:cNvSpPr>
            <a:spLocks noChangeArrowheads="1"/>
          </p:cNvSpPr>
          <p:nvPr/>
        </p:nvSpPr>
        <p:spPr bwMode="auto">
          <a:xfrm>
            <a:off x="795620" y="4275475"/>
            <a:ext cx="3368005" cy="168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accent2"/>
                </a:solidFill>
                <a:cs typeface="Arial" panose="020B0604020202020204" pitchFamily="34" charset="0"/>
                <a:sym typeface="+mn-ea"/>
              </a:rPr>
              <a:t>汇报人：</a:t>
            </a:r>
            <a:r>
              <a:rPr lang="en-US" altLang="zh-CN" sz="1100" dirty="0">
                <a:solidFill>
                  <a:schemeClr val="accent2"/>
                </a:solidFill>
                <a:cs typeface="Arial" panose="020B0604020202020204" pitchFamily="34" charset="0"/>
                <a:sym typeface="+mn-ea"/>
              </a:rPr>
              <a:t>XXX</a:t>
            </a:r>
            <a:r>
              <a:rPr lang="zh-CN" altLang="en-US" sz="1100" dirty="0">
                <a:solidFill>
                  <a:schemeClr val="accent2"/>
                </a:solidFill>
                <a:cs typeface="Arial" panose="020B0604020202020204" pitchFamily="34" charset="0"/>
                <a:sym typeface="+mn-ea"/>
              </a:rPr>
              <a:t>  </a:t>
            </a:r>
            <a:r>
              <a:rPr lang="en-US" altLang="zh-CN" sz="1100" dirty="0">
                <a:solidFill>
                  <a:schemeClr val="accent2"/>
                </a:solidFill>
                <a:cs typeface="Arial" panose="020B0604020202020204" pitchFamily="34" charset="0"/>
                <a:sym typeface="+mn-ea"/>
              </a:rPr>
              <a:t>Report Person: </a:t>
            </a:r>
            <a:r>
              <a:rPr lang="en-US" altLang="zh-CN" sz="1100" dirty="0" err="1">
                <a:solidFill>
                  <a:schemeClr val="accent2"/>
                </a:solidFill>
                <a:cs typeface="Arial" panose="020B0604020202020204" pitchFamily="34" charset="0"/>
                <a:sym typeface="+mn-ea"/>
              </a:rPr>
              <a:t>XXX</a:t>
            </a:r>
            <a:endParaRPr lang="zh-CN" altLang="en-US" sz="1100" dirty="0">
              <a:solidFill>
                <a:schemeClr val="accent2"/>
              </a:solidFill>
              <a:cs typeface="Arial" panose="020B0604020202020204" pitchFamily="34" charset="0"/>
            </a:endParaRPr>
          </a:p>
        </p:txBody>
      </p:sp>
      <p:sp>
        <p:nvSpPr>
          <p:cNvPr id="40" name="矩形 259"/>
          <p:cNvSpPr>
            <a:spLocks noChangeArrowheads="1"/>
          </p:cNvSpPr>
          <p:nvPr/>
        </p:nvSpPr>
        <p:spPr bwMode="auto">
          <a:xfrm>
            <a:off x="795619" y="2965508"/>
            <a:ext cx="4353239" cy="572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smtClean="0">
                <a:solidFill>
                  <a:schemeClr val="accent6">
                    <a:lumMod val="50000"/>
                  </a:schemeClr>
                </a:solidFill>
                <a:latin typeface="Arial" panose="020B0604020202020204" pitchFamily="34" charset="0"/>
                <a:cs typeface="Arial" panose="020B0604020202020204" pitchFamily="34" charset="0"/>
              </a:rPr>
              <a:t>BUSINESS FINANCING PPT</a:t>
            </a:r>
            <a:endParaRPr lang="en-US" altLang="zh-CN" sz="2400" dirty="0" smtClean="0">
              <a:solidFill>
                <a:schemeClr val="accent6">
                  <a:lumMod val="50000"/>
                </a:schemeClr>
              </a:solidFill>
              <a:latin typeface="Arial" panose="020B0604020202020204" pitchFamily="34" charset="0"/>
              <a:cs typeface="Arial" panose="020B0604020202020204" pitchFamily="34" charset="0"/>
            </a:endParaRPr>
          </a:p>
          <a:p>
            <a:pPr>
              <a:buNone/>
            </a:pPr>
            <a:r>
              <a:rPr lang="zh-CN" altLang="en-US" sz="1100" dirty="0" smtClean="0">
                <a:solidFill>
                  <a:schemeClr val="accent6">
                    <a:lumMod val="50000"/>
                  </a:schemeClr>
                </a:solidFill>
                <a:latin typeface="Arial" panose="020B0604020202020204" pitchFamily="34" charset="0"/>
                <a:cs typeface="Arial" panose="020B0604020202020204" pitchFamily="34" charset="0"/>
              </a:rPr>
              <a:t>工作</a:t>
            </a:r>
            <a:r>
              <a:rPr lang="zh-CN" altLang="en-US" sz="1100" dirty="0">
                <a:solidFill>
                  <a:schemeClr val="accent6">
                    <a:lumMod val="50000"/>
                  </a:schemeClr>
                </a:solidFill>
                <a:latin typeface="Arial" panose="020B0604020202020204" pitchFamily="34" charset="0"/>
                <a:cs typeface="Arial" panose="020B0604020202020204" pitchFamily="34" charset="0"/>
              </a:rPr>
              <a:t>计划 工作报告 销售</a:t>
            </a:r>
            <a:r>
              <a:rPr lang="zh-CN" altLang="en-US" sz="1100" dirty="0" smtClean="0">
                <a:solidFill>
                  <a:schemeClr val="accent6">
                    <a:lumMod val="50000"/>
                  </a:schemeClr>
                </a:solidFill>
                <a:latin typeface="Arial" panose="020B0604020202020204" pitchFamily="34" charset="0"/>
                <a:cs typeface="Arial" panose="020B0604020202020204" pitchFamily="34" charset="0"/>
              </a:rPr>
              <a:t>培训 年终</a:t>
            </a:r>
            <a:r>
              <a:rPr lang="zh-CN" altLang="en-US" sz="1100" dirty="0">
                <a:solidFill>
                  <a:schemeClr val="accent6">
                    <a:lumMod val="50000"/>
                  </a:schemeClr>
                </a:solidFill>
                <a:latin typeface="Arial" panose="020B0604020202020204" pitchFamily="34" charset="0"/>
                <a:cs typeface="Arial" panose="020B0604020202020204" pitchFamily="34" charset="0"/>
              </a:rPr>
              <a:t>总结</a:t>
            </a:r>
            <a:endParaRPr lang="en-US" altLang="zh-CN" sz="1100" dirty="0">
              <a:solidFill>
                <a:schemeClr val="accent6">
                  <a:lumMod val="50000"/>
                </a:schemeClr>
              </a:solidFill>
              <a:latin typeface="Arial" panose="020B0604020202020204" pitchFamily="34" charset="0"/>
              <a:cs typeface="Arial" panose="020B0604020202020204" pitchFamily="34" charset="0"/>
            </a:endParaRPr>
          </a:p>
        </p:txBody>
      </p:sp>
      <p:sp>
        <p:nvSpPr>
          <p:cNvPr id="41" name="矩形 259"/>
          <p:cNvSpPr>
            <a:spLocks noChangeArrowheads="1"/>
          </p:cNvSpPr>
          <p:nvPr/>
        </p:nvSpPr>
        <p:spPr bwMode="auto">
          <a:xfrm>
            <a:off x="795619" y="2245023"/>
            <a:ext cx="5145327"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900" b="1" dirty="0" smtClean="0">
                <a:solidFill>
                  <a:schemeClr val="accent6">
                    <a:lumMod val="50000"/>
                  </a:schemeClr>
                </a:solidFill>
                <a:latin typeface="Arial" panose="020B0604020202020204" pitchFamily="34" charset="0"/>
                <a:cs typeface="Arial" panose="020B0604020202020204" pitchFamily="34" charset="0"/>
              </a:rPr>
              <a:t>金</a:t>
            </a:r>
            <a:r>
              <a:rPr lang="zh-CN" altLang="en-US" sz="3900" b="1" dirty="0" smtClean="0">
                <a:solidFill>
                  <a:schemeClr val="accent6">
                    <a:lumMod val="50000"/>
                  </a:schemeClr>
                </a:solidFill>
                <a:latin typeface="Arial" panose="020B0604020202020204" pitchFamily="34" charset="0"/>
                <a:cs typeface="Arial" panose="020B0604020202020204" pitchFamily="34" charset="0"/>
              </a:rPr>
              <a:t>融理财</a:t>
            </a:r>
            <a:r>
              <a:rPr lang="en-US" altLang="zh-CN" sz="3900" b="1" dirty="0" smtClean="0">
                <a:solidFill>
                  <a:schemeClr val="accent6">
                    <a:lumMod val="50000"/>
                  </a:schemeClr>
                </a:solidFill>
                <a:latin typeface="Arial" panose="020B0604020202020204" pitchFamily="34" charset="0"/>
                <a:cs typeface="Arial" panose="020B0604020202020204" pitchFamily="34" charset="0"/>
              </a:rPr>
              <a:t>PPT</a:t>
            </a:r>
            <a:r>
              <a:rPr lang="zh-CN" altLang="en-US" sz="3900" b="1" dirty="0" smtClean="0">
                <a:solidFill>
                  <a:schemeClr val="accent6">
                    <a:lumMod val="50000"/>
                  </a:schemeClr>
                </a:solidFill>
                <a:latin typeface="Arial" panose="020B0604020202020204" pitchFamily="34" charset="0"/>
                <a:cs typeface="Arial" panose="020B0604020202020204" pitchFamily="34" charset="0"/>
              </a:rPr>
              <a:t>模版</a:t>
            </a:r>
            <a:endParaRPr lang="en-US" altLang="zh-CN" sz="3900" b="1" dirty="0">
              <a:solidFill>
                <a:schemeClr val="accent6">
                  <a:lumMod val="50000"/>
                </a:schemeClr>
              </a:solidFill>
              <a:latin typeface="Arial" panose="020B0604020202020204" pitchFamily="34" charset="0"/>
              <a:cs typeface="Arial" panose="020B0604020202020204" pitchFamily="34" charset="0"/>
            </a:endParaRPr>
          </a:p>
        </p:txBody>
      </p:sp>
    </p:spTree>
  </p:cSld>
  <p:clrMapOvr>
    <a:masterClrMapping/>
  </p:clrMapOvr>
  <p:transition spd="med" advClick="0" advTm="7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Scale>
                                      <p:cBhvr>
                                        <p:cTn id="7" dur="2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15"/>
                                        </p:tgtEl>
                                        <p:attrNameLst>
                                          <p:attrName>ppt_x</p:attrName>
                                          <p:attrName>ppt_y</p:attrName>
                                        </p:attrNameLst>
                                      </p:cBhvr>
                                    </p:animMotion>
                                    <p:animEffect transition="in" filter="fade">
                                      <p:cBhvr>
                                        <p:cTn id="9" dur="2000"/>
                                        <p:tgtEl>
                                          <p:spTgt spid="15"/>
                                        </p:tgtEl>
                                      </p:cBhvr>
                                    </p:animEffect>
                                  </p:childTnLst>
                                </p:cTn>
                              </p:par>
                              <p:par>
                                <p:cTn id="10" presetID="52" presetClass="entr" presetSubtype="0" fill="hold" nodeType="withEffect">
                                  <p:stCondLst>
                                    <p:cond delay="100"/>
                                  </p:stCondLst>
                                  <p:childTnLst>
                                    <p:set>
                                      <p:cBhvr>
                                        <p:cTn id="11" dur="1" fill="hold">
                                          <p:stCondLst>
                                            <p:cond delay="0"/>
                                          </p:stCondLst>
                                        </p:cTn>
                                        <p:tgtEl>
                                          <p:spTgt spid="21"/>
                                        </p:tgtEl>
                                        <p:attrNameLst>
                                          <p:attrName>style.visibility</p:attrName>
                                        </p:attrNameLst>
                                      </p:cBhvr>
                                      <p:to>
                                        <p:strVal val="visible"/>
                                      </p:to>
                                    </p:set>
                                    <p:animScale>
                                      <p:cBhvr>
                                        <p:cTn id="12" dur="2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21"/>
                                        </p:tgtEl>
                                        <p:attrNameLst>
                                          <p:attrName>ppt_x</p:attrName>
                                          <p:attrName>ppt_y</p:attrName>
                                        </p:attrNameLst>
                                      </p:cBhvr>
                                    </p:animMotion>
                                    <p:animEffect transition="in" filter="fade">
                                      <p:cBhvr>
                                        <p:cTn id="14" dur="2000"/>
                                        <p:tgtEl>
                                          <p:spTgt spid="21"/>
                                        </p:tgtEl>
                                      </p:cBhvr>
                                    </p:animEffect>
                                  </p:childTnLst>
                                </p:cTn>
                              </p:par>
                              <p:par>
                                <p:cTn id="15" presetID="52" presetClass="entr" presetSubtype="0" fill="hold" nodeType="withEffect">
                                  <p:stCondLst>
                                    <p:cond delay="200"/>
                                  </p:stCondLst>
                                  <p:childTnLst>
                                    <p:set>
                                      <p:cBhvr>
                                        <p:cTn id="16" dur="1" fill="hold">
                                          <p:stCondLst>
                                            <p:cond delay="0"/>
                                          </p:stCondLst>
                                        </p:cTn>
                                        <p:tgtEl>
                                          <p:spTgt spid="27"/>
                                        </p:tgtEl>
                                        <p:attrNameLst>
                                          <p:attrName>style.visibility</p:attrName>
                                        </p:attrNameLst>
                                      </p:cBhvr>
                                      <p:to>
                                        <p:strVal val="visible"/>
                                      </p:to>
                                    </p:set>
                                    <p:animScale>
                                      <p:cBhvr>
                                        <p:cTn id="17" dur="2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000" decel="50000" fill="hold">
                                          <p:stCondLst>
                                            <p:cond delay="0"/>
                                          </p:stCondLst>
                                        </p:cTn>
                                        <p:tgtEl>
                                          <p:spTgt spid="27"/>
                                        </p:tgtEl>
                                        <p:attrNameLst>
                                          <p:attrName>ppt_x</p:attrName>
                                          <p:attrName>ppt_y</p:attrName>
                                        </p:attrNameLst>
                                      </p:cBhvr>
                                    </p:animMotion>
                                    <p:animEffect transition="in" filter="fade">
                                      <p:cBhvr>
                                        <p:cTn id="19" dur="2000"/>
                                        <p:tgtEl>
                                          <p:spTgt spid="27"/>
                                        </p:tgtEl>
                                      </p:cBhvr>
                                    </p:animEffect>
                                  </p:childTnLst>
                                </p:cTn>
                              </p:par>
                              <p:par>
                                <p:cTn id="20" presetID="52" presetClass="entr" presetSubtype="0" fill="hold" nodeType="withEffect">
                                  <p:stCondLst>
                                    <p:cond delay="300"/>
                                  </p:stCondLst>
                                  <p:childTnLst>
                                    <p:set>
                                      <p:cBhvr>
                                        <p:cTn id="21" dur="1" fill="hold">
                                          <p:stCondLst>
                                            <p:cond delay="0"/>
                                          </p:stCondLst>
                                        </p:cTn>
                                        <p:tgtEl>
                                          <p:spTgt spid="33"/>
                                        </p:tgtEl>
                                        <p:attrNameLst>
                                          <p:attrName>style.visibility</p:attrName>
                                        </p:attrNameLst>
                                      </p:cBhvr>
                                      <p:to>
                                        <p:strVal val="visible"/>
                                      </p:to>
                                    </p:set>
                                    <p:animScale>
                                      <p:cBhvr>
                                        <p:cTn id="22" dur="2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000" decel="50000" fill="hold">
                                          <p:stCondLst>
                                            <p:cond delay="0"/>
                                          </p:stCondLst>
                                        </p:cTn>
                                        <p:tgtEl>
                                          <p:spTgt spid="33"/>
                                        </p:tgtEl>
                                        <p:attrNameLst>
                                          <p:attrName>ppt_x</p:attrName>
                                          <p:attrName>ppt_y</p:attrName>
                                        </p:attrNameLst>
                                      </p:cBhvr>
                                    </p:animMotion>
                                    <p:animEffect transition="in" filter="fade">
                                      <p:cBhvr>
                                        <p:cTn id="24" dur="2000"/>
                                        <p:tgtEl>
                                          <p:spTgt spid="33"/>
                                        </p:tgtEl>
                                      </p:cBhvr>
                                    </p:animEffect>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1"/>
                                        </p:tgtEl>
                                        <p:attrNameLst>
                                          <p:attrName>ppt_y</p:attrName>
                                        </p:attrNameLst>
                                      </p:cBhvr>
                                      <p:tavLst>
                                        <p:tav tm="0">
                                          <p:val>
                                            <p:strVal val="#ppt_y"/>
                                          </p:val>
                                        </p:tav>
                                        <p:tav tm="100000">
                                          <p:val>
                                            <p:strVal val="#ppt_y"/>
                                          </p:val>
                                        </p:tav>
                                      </p:tavLst>
                                    </p:anim>
                                    <p:anim calcmode="lin" valueType="num">
                                      <p:cBhvr>
                                        <p:cTn id="30"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1"/>
                                        </p:tgtEl>
                                      </p:cBhvr>
                                    </p:animEffect>
                                  </p:childTnLst>
                                </p:cTn>
                              </p:par>
                            </p:childTnLst>
                          </p:cTn>
                        </p:par>
                        <p:par>
                          <p:cTn id="33" fill="hold">
                            <p:stCondLst>
                              <p:cond delay="899"/>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41"/>
                                        </p:tgtEl>
                                      </p:cBhvr>
                                    </p:animEffect>
                                    <p:animScale>
                                      <p:cBhvr>
                                        <p:cTn id="36" dur="250" autoRev="1" fill="hold"/>
                                        <p:tgtEl>
                                          <p:spTgt spid="41"/>
                                        </p:tgtEl>
                                      </p:cBhvr>
                                      <p:by x="105000" y="105000"/>
                                    </p:animScale>
                                  </p:childTnLst>
                                </p:cTn>
                              </p:par>
                            </p:childTnLst>
                          </p:cTn>
                        </p:par>
                        <p:par>
                          <p:cTn id="37" fill="hold">
                            <p:stCondLst>
                              <p:cond delay="1399"/>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0"/>
                                        </p:tgtEl>
                                        <p:attrNameLst>
                                          <p:attrName>ppt_y</p:attrName>
                                        </p:attrNameLst>
                                      </p:cBhvr>
                                      <p:tavLst>
                                        <p:tav tm="0">
                                          <p:val>
                                            <p:strVal val="#ppt_y"/>
                                          </p:val>
                                        </p:tav>
                                        <p:tav tm="100000">
                                          <p:val>
                                            <p:strVal val="#ppt_y"/>
                                          </p:val>
                                        </p:tav>
                                      </p:tavLst>
                                    </p:anim>
                                    <p:anim calcmode="lin" valueType="num">
                                      <p:cBhvr>
                                        <p:cTn id="42"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0"/>
                                        </p:tgtEl>
                                      </p:cBhvr>
                                    </p:animEffect>
                                  </p:childTnLst>
                                </p:cTn>
                              </p:par>
                            </p:childTnLst>
                          </p:cTn>
                        </p:par>
                        <p:par>
                          <p:cTn id="45" fill="hold">
                            <p:stCondLst>
                              <p:cond delay="390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40"/>
                                        </p:tgtEl>
                                      </p:cBhvr>
                                    </p:animEffect>
                                    <p:animScale>
                                      <p:cBhvr>
                                        <p:cTn id="48" dur="250" autoRev="1" fill="hold"/>
                                        <p:tgtEl>
                                          <p:spTgt spid="40"/>
                                        </p:tgtEl>
                                      </p:cBhvr>
                                      <p:by x="105000" y="105000"/>
                                    </p:animScale>
                                  </p:childTnLst>
                                </p:cTn>
                              </p:par>
                            </p:childTnLst>
                          </p:cTn>
                        </p:par>
                        <p:par>
                          <p:cTn id="49" fill="hold">
                            <p:stCondLst>
                              <p:cond delay="44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9"/>
                                        </p:tgtEl>
                                        <p:attrNameLst>
                                          <p:attrName>ppt_y</p:attrName>
                                        </p:attrNameLst>
                                      </p:cBhvr>
                                      <p:tavLst>
                                        <p:tav tm="0">
                                          <p:val>
                                            <p:strVal val="#ppt_y"/>
                                          </p:val>
                                        </p:tav>
                                        <p:tav tm="100000">
                                          <p:val>
                                            <p:strVal val="#ppt_y"/>
                                          </p:val>
                                        </p:tav>
                                      </p:tavLst>
                                    </p:anim>
                                    <p:anim calcmode="lin" valueType="num">
                                      <p:cBhvr>
                                        <p:cTn id="5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9"/>
                                        </p:tgtEl>
                                      </p:cBhvr>
                                    </p:animEffect>
                                  </p:childTnLst>
                                </p:cTn>
                              </p:par>
                            </p:childTnLst>
                          </p:cTn>
                        </p:par>
                        <p:par>
                          <p:cTn id="57" fill="hold">
                            <p:stCondLst>
                              <p:cond delay="6200"/>
                            </p:stCondLst>
                            <p:childTnLst>
                              <p:par>
                                <p:cTn id="58" presetID="26" presetClass="emph" presetSubtype="0" fill="hold" grpId="1" nodeType="afterEffect">
                                  <p:stCondLst>
                                    <p:cond delay="0"/>
                                  </p:stCondLst>
                                  <p:iterate type="lt">
                                    <p:tmPct val="0"/>
                                  </p:iterate>
                                  <p:childTnLst>
                                    <p:animEffect transition="out" filter="fade">
                                      <p:cBhvr>
                                        <p:cTn id="59" dur="500" tmFilter="0, 0; .2, .5; .8, .5; 1, 0"/>
                                        <p:tgtEl>
                                          <p:spTgt spid="39"/>
                                        </p:tgtEl>
                                      </p:cBhvr>
                                    </p:animEffect>
                                    <p:animScale>
                                      <p:cBhvr>
                                        <p:cTn id="60"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9" grpId="1" bldLvl="0" animBg="1"/>
      <p:bldP spid="40" grpId="0"/>
      <p:bldP spid="40" grpId="1"/>
      <p:bldP spid="41" grpId="0"/>
      <p:bldP spid="4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433682" y="1980747"/>
            <a:ext cx="6111275" cy="1625017"/>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29" name="TextBox 26"/>
              <p:cNvSpPr txBox="1">
                <a:spLocks noChangeArrowheads="1"/>
              </p:cNvSpPr>
              <p:nvPr/>
            </p:nvSpPr>
            <p:spPr bwMode="auto">
              <a:xfrm>
                <a:off x="2296700" y="2411207"/>
                <a:ext cx="726355" cy="646131"/>
              </a:xfrm>
              <a:prstGeom prst="rect">
                <a:avLst/>
              </a:prstGeom>
              <a:noFill/>
              <a:ln w="9525">
                <a:noFill/>
                <a:miter lim="800000"/>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01</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0" name="TextBox 34"/>
              <p:cNvSpPr txBox="1">
                <a:spLocks noChangeArrowheads="1"/>
              </p:cNvSpPr>
              <p:nvPr/>
            </p:nvSpPr>
            <p:spPr bwMode="auto">
              <a:xfrm>
                <a:off x="6092625" y="2428500"/>
                <a:ext cx="726355" cy="646131"/>
              </a:xfrm>
              <a:prstGeom prst="rect">
                <a:avLst/>
              </a:prstGeom>
              <a:noFill/>
              <a:ln w="9525">
                <a:noFill/>
                <a:miter lim="800000"/>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03</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1" name="TextBox 35"/>
              <p:cNvSpPr txBox="1">
                <a:spLocks noChangeArrowheads="1"/>
              </p:cNvSpPr>
              <p:nvPr/>
            </p:nvSpPr>
            <p:spPr bwMode="auto">
              <a:xfrm>
                <a:off x="4154890" y="3073072"/>
                <a:ext cx="726355" cy="646131"/>
              </a:xfrm>
              <a:prstGeom prst="rect">
                <a:avLst/>
              </a:prstGeom>
              <a:noFill/>
              <a:ln w="9525">
                <a:noFill/>
                <a:miter lim="800000"/>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02</a:t>
                </a:r>
                <a:endParaRPr lang="zh-CN" altLang="en-US" sz="3600" dirty="0">
                  <a:solidFill>
                    <a:schemeClr val="tx1">
                      <a:lumMod val="10000"/>
                      <a:lumOff val="90000"/>
                    </a:schemeClr>
                  </a:solidFill>
                  <a:latin typeface="Arial Unicode MS" charset="-122"/>
                  <a:ea typeface="Arial Unicode MS" charset="-122"/>
                </a:endParaRPr>
              </a:p>
            </p:txBody>
          </p:sp>
        </p:grpSp>
      </p:grpSp>
      <p:grpSp>
        <p:nvGrpSpPr>
          <p:cNvPr id="6" name="组合 39"/>
          <p:cNvGrpSpPr/>
          <p:nvPr/>
        </p:nvGrpSpPr>
        <p:grpSpPr>
          <a:xfrm>
            <a:off x="1979119" y="1253859"/>
            <a:ext cx="1195696" cy="814652"/>
            <a:chOff x="873900" y="1541325"/>
            <a:chExt cx="1166203" cy="814401"/>
          </a:xfrm>
        </p:grpSpPr>
        <p:sp>
          <p:nvSpPr>
            <p:cNvPr id="42" name="TextBox 41"/>
            <p:cNvSpPr txBox="1"/>
            <p:nvPr/>
          </p:nvSpPr>
          <p:spPr>
            <a:xfrm>
              <a:off x="873900" y="1767302"/>
              <a:ext cx="1166203" cy="292288"/>
            </a:xfrm>
            <a:prstGeom prst="rect">
              <a:avLst/>
            </a:prstGeom>
            <a:noFill/>
          </p:spPr>
          <p:txBody>
            <a:bodyPr wrap="square" lIns="91431" tIns="45715" rIns="91431" bIns="45715" rtlCol="0">
              <a:spAutoFit/>
            </a:bodyPr>
            <a:lstStyle/>
            <a:p>
              <a:pPr algn="ctr">
                <a:lnSpc>
                  <a:spcPct val="130000"/>
                </a:lnSpc>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rPr>
                <a:t>您的内容打在</a:t>
              </a:r>
              <a:r>
                <a:rPr lang="zh-CN" altLang="en-US" sz="1000" b="0" dirty="0" smtClean="0">
                  <a:solidFill>
                    <a:schemeClr val="tx1">
                      <a:lumMod val="65000"/>
                      <a:lumOff val="35000"/>
                    </a:schemeClr>
                  </a:solidFill>
                  <a:latin typeface="微软雅黑" panose="020B0503020204020204" pitchFamily="34" charset="-122"/>
                  <a:ea typeface="微软雅黑" panose="020B0503020204020204" pitchFamily="34" charset="-122"/>
                </a:rPr>
                <a:t>这</a:t>
              </a:r>
              <a:endPar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0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grpSp>
      </p:grpSp>
      <p:grpSp>
        <p:nvGrpSpPr>
          <p:cNvPr id="8" name="组合 45"/>
          <p:cNvGrpSpPr/>
          <p:nvPr/>
        </p:nvGrpSpPr>
        <p:grpSpPr>
          <a:xfrm>
            <a:off x="5787317" y="1203970"/>
            <a:ext cx="1195696" cy="814652"/>
            <a:chOff x="873900" y="1541325"/>
            <a:chExt cx="1166203" cy="814401"/>
          </a:xfrm>
        </p:grpSpPr>
        <p:sp>
          <p:nvSpPr>
            <p:cNvPr id="47" name="TextBox 46"/>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rPr>
                <a:t>您的内容打在</a:t>
              </a:r>
              <a:r>
                <a:rPr lang="zh-CN" altLang="en-US" sz="1000" b="0" dirty="0" smtClean="0">
                  <a:solidFill>
                    <a:schemeClr val="tx1">
                      <a:lumMod val="65000"/>
                      <a:lumOff val="35000"/>
                    </a:schemeClr>
                  </a:solidFill>
                  <a:latin typeface="微软雅黑" panose="020B0503020204020204" pitchFamily="34" charset="-122"/>
                  <a:ea typeface="微软雅黑" panose="020B0503020204020204" pitchFamily="34" charset="-122"/>
                </a:rPr>
                <a:t>这</a:t>
              </a:r>
              <a:endPar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0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grpSp>
      </p:grpSp>
      <p:grpSp>
        <p:nvGrpSpPr>
          <p:cNvPr id="10" name="组合 64"/>
          <p:cNvGrpSpPr/>
          <p:nvPr/>
        </p:nvGrpSpPr>
        <p:grpSpPr>
          <a:xfrm>
            <a:off x="3880400" y="1766989"/>
            <a:ext cx="1195696" cy="814652"/>
            <a:chOff x="873900" y="1541325"/>
            <a:chExt cx="1166203" cy="814401"/>
          </a:xfrm>
        </p:grpSpPr>
        <p:sp>
          <p:nvSpPr>
            <p:cNvPr id="66" name="TextBox 65"/>
            <p:cNvSpPr txBox="1"/>
            <p:nvPr/>
          </p:nvSpPr>
          <p:spPr>
            <a:xfrm>
              <a:off x="873900" y="1767302"/>
              <a:ext cx="1166203" cy="292288"/>
            </a:xfrm>
            <a:prstGeom prst="rect">
              <a:avLst/>
            </a:prstGeom>
            <a:noFill/>
          </p:spPr>
          <p:txBody>
            <a:bodyPr wrap="square" lIns="91431" tIns="45715" rIns="91431" bIns="45715" rtlCol="0">
              <a:spAutoFit/>
            </a:bodyPr>
            <a:lstStyle/>
            <a:p>
              <a:pPr algn="ctr">
                <a:lnSpc>
                  <a:spcPct val="130000"/>
                </a:lnSpc>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rPr>
                <a:t>您的内容打在</a:t>
              </a:r>
              <a:r>
                <a:rPr lang="zh-CN" altLang="en-US" sz="1000" b="0" dirty="0" smtClean="0">
                  <a:solidFill>
                    <a:schemeClr val="tx1">
                      <a:lumMod val="65000"/>
                      <a:lumOff val="35000"/>
                    </a:schemeClr>
                  </a:solidFill>
                  <a:latin typeface="微软雅黑" panose="020B0503020204020204" pitchFamily="34" charset="-122"/>
                  <a:ea typeface="微软雅黑" panose="020B0503020204020204" pitchFamily="34" charset="-122"/>
                </a:rPr>
                <a:t>这</a:t>
              </a:r>
              <a:endPar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0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endParaRPr>
              </a:p>
            </p:txBody>
          </p:sp>
        </p:grpSp>
      </p:grpSp>
      <p:sp>
        <p:nvSpPr>
          <p:cNvPr id="71" name="矩形 30"/>
          <p:cNvSpPr>
            <a:spLocks noChangeArrowheads="1"/>
          </p:cNvSpPr>
          <p:nvPr/>
        </p:nvSpPr>
        <p:spPr bwMode="auto">
          <a:xfrm>
            <a:off x="1738337" y="3861278"/>
            <a:ext cx="5761640" cy="503972"/>
          </a:xfrm>
          <a:prstGeom prst="rect">
            <a:avLst/>
          </a:prstGeom>
          <a:noFill/>
          <a:ln w="9525">
            <a:noFill/>
            <a:miter lim="800000"/>
          </a:ln>
        </p:spPr>
        <p:txBody>
          <a:bodyPr wrap="square" lIns="102857" tIns="51429" rIns="102857" bIns="51429">
            <a:spAutoFit/>
          </a:bodyPr>
          <a:lstStyle/>
          <a:p>
            <a:pPr lvl="0" algn="ctr">
              <a:lnSpc>
                <a:spcPct val="130000"/>
              </a:lnSpc>
            </a:pPr>
            <a:r>
              <a:rPr lang="zh-CN" altLang="en-US" sz="1000" b="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endParaRPr lang="zh-CN" altLang="en-US" sz="10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丁字箭头 71"/>
          <p:cNvSpPr/>
          <p:nvPr/>
        </p:nvSpPr>
        <p:spPr>
          <a:xfrm flipV="1">
            <a:off x="1304794" y="3593712"/>
            <a:ext cx="6284597" cy="267568"/>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6" tIns="45693" rIns="91386" bIns="45693" rtlCol="0" anchor="ctr"/>
          <a:lstStyle/>
          <a:p>
            <a:pPr algn="ctr"/>
            <a:endParaRPr lang="zh-CN" altLang="en-US"/>
          </a:p>
        </p:txBody>
      </p:sp>
    </p:spTree>
  </p:cSld>
  <p:clrMapOvr>
    <a:masterClrMapping/>
  </p:clrMapOvr>
  <p:transition spd="slow" advClick="0" advTm="4866">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直接箭头连接符 20"/>
          <p:cNvCxnSpPr>
            <a:cxnSpLocks noChangeShapeType="1"/>
          </p:cNvCxnSpPr>
          <p:nvPr/>
        </p:nvCxnSpPr>
        <p:spPr bwMode="auto">
          <a:xfrm>
            <a:off x="5962098" y="1909763"/>
            <a:ext cx="1530616" cy="0"/>
          </a:xfrm>
          <a:prstGeom prst="straightConnector1">
            <a:avLst/>
          </a:prstGeom>
          <a:noFill/>
          <a:ln w="9525" algn="ctr">
            <a:solidFill>
              <a:schemeClr val="bg1">
                <a:lumMod val="65000"/>
              </a:schemeClr>
            </a:solidFill>
            <a:round/>
            <a:tailEnd type="arrow" w="med" len="med"/>
          </a:ln>
        </p:spPr>
      </p:cxnSp>
      <p:cxnSp>
        <p:nvCxnSpPr>
          <p:cNvPr id="23" name="直接箭头连接符 22"/>
          <p:cNvCxnSpPr>
            <a:cxnSpLocks noChangeShapeType="1"/>
            <a:stCxn id="20" idx="4"/>
          </p:cNvCxnSpPr>
          <p:nvPr/>
        </p:nvCxnSpPr>
        <p:spPr bwMode="auto">
          <a:xfrm>
            <a:off x="4369559" y="3716338"/>
            <a:ext cx="4764" cy="944562"/>
          </a:xfrm>
          <a:prstGeom prst="straightConnector1">
            <a:avLst/>
          </a:prstGeom>
          <a:noFill/>
          <a:ln w="9525" algn="ctr">
            <a:solidFill>
              <a:schemeClr val="bg1">
                <a:lumMod val="65000"/>
              </a:schemeClr>
            </a:solidFill>
            <a:round/>
            <a:tailEnd type="arrow" w="med" len="med"/>
          </a:ln>
        </p:spPr>
      </p:cxnSp>
      <p:cxnSp>
        <p:nvCxnSpPr>
          <p:cNvPr id="25" name="直接箭头连接符 24"/>
          <p:cNvCxnSpPr>
            <a:cxnSpLocks noChangeShapeType="1"/>
          </p:cNvCxnSpPr>
          <p:nvPr/>
        </p:nvCxnSpPr>
        <p:spPr bwMode="auto">
          <a:xfrm flipH="1">
            <a:off x="1114619" y="2092325"/>
            <a:ext cx="1671928" cy="0"/>
          </a:xfrm>
          <a:prstGeom prst="straightConnector1">
            <a:avLst/>
          </a:prstGeom>
          <a:noFill/>
          <a:ln w="9525" algn="ctr">
            <a:solidFill>
              <a:schemeClr val="bg1">
                <a:lumMod val="65000"/>
              </a:schemeClr>
            </a:solidFill>
            <a:round/>
            <a:tailEnd type="arrow" w="med" len="med"/>
          </a:ln>
        </p:spPr>
      </p:cxnSp>
      <p:sp>
        <p:nvSpPr>
          <p:cNvPr id="18" name="Oval 98"/>
          <p:cNvSpPr>
            <a:spLocks noChangeArrowheads="1"/>
          </p:cNvSpPr>
          <p:nvPr/>
        </p:nvSpPr>
        <p:spPr bwMode="auto">
          <a:xfrm>
            <a:off x="2953263" y="1176339"/>
            <a:ext cx="1698920" cy="1520825"/>
          </a:xfrm>
          <a:prstGeom prst="ellipse">
            <a:avLst/>
          </a:prstGeom>
          <a:solidFill>
            <a:schemeClr val="accent1"/>
          </a:solidFill>
          <a:ln w="25400">
            <a:solidFill>
              <a:schemeClr val="bg1"/>
            </a:solidFill>
          </a:ln>
        </p:spPr>
        <p:txBody>
          <a:bodyPr lIns="86393" tIns="43196" rIns="86393" bIns="43196"/>
          <a:lstStyle/>
          <a:p>
            <a:pPr fontAlgn="auto">
              <a:spcBef>
                <a:spcPts val="0"/>
              </a:spcBef>
              <a:spcAft>
                <a:spcPts val="0"/>
              </a:spcAft>
              <a:defRPr/>
            </a:pPr>
            <a:endParaRPr lang="zh-CN" altLang="en-US" kern="0" dirty="0">
              <a:solidFill>
                <a:schemeClr val="bg2">
                  <a:lumMod val="10000"/>
                </a:schemeClr>
              </a:solidFill>
              <a:latin typeface="Calibri" panose="020F0502020204030204"/>
              <a:ea typeface="微软雅黑" panose="020B0503020204020204" pitchFamily="34" charset="-122"/>
            </a:endParaRPr>
          </a:p>
        </p:txBody>
      </p:sp>
      <p:sp>
        <p:nvSpPr>
          <p:cNvPr id="19" name="Oval 100"/>
          <p:cNvSpPr>
            <a:spLocks noChangeArrowheads="1"/>
          </p:cNvSpPr>
          <p:nvPr/>
        </p:nvSpPr>
        <p:spPr bwMode="auto">
          <a:xfrm>
            <a:off x="4217133" y="1098550"/>
            <a:ext cx="2113330" cy="1893888"/>
          </a:xfrm>
          <a:prstGeom prst="ellipse">
            <a:avLst/>
          </a:prstGeom>
          <a:solidFill>
            <a:schemeClr val="accent2"/>
          </a:solidFill>
          <a:ln w="19050">
            <a:solidFill>
              <a:schemeClr val="bg1"/>
            </a:solidFill>
          </a:ln>
        </p:spPr>
        <p:txBody>
          <a:bodyPr lIns="86393" tIns="43196" rIns="86393" bIns="43196"/>
          <a:lstStyle/>
          <a:p>
            <a:pPr fontAlgn="auto">
              <a:spcBef>
                <a:spcPts val="0"/>
              </a:spcBef>
              <a:spcAft>
                <a:spcPts val="0"/>
              </a:spcAft>
              <a:defRPr/>
            </a:pPr>
            <a:endParaRPr lang="zh-CN" altLang="en-US" kern="0" dirty="0">
              <a:solidFill>
                <a:schemeClr val="bg2">
                  <a:lumMod val="10000"/>
                </a:schemeClr>
              </a:solidFill>
              <a:latin typeface="Calibri" panose="020F0502020204030204"/>
              <a:ea typeface="微软雅黑" panose="020B0503020204020204" pitchFamily="34" charset="-122"/>
            </a:endParaRPr>
          </a:p>
        </p:txBody>
      </p:sp>
      <p:sp>
        <p:nvSpPr>
          <p:cNvPr id="20" name="Oval 101"/>
          <p:cNvSpPr>
            <a:spLocks noChangeArrowheads="1"/>
          </p:cNvSpPr>
          <p:nvPr/>
        </p:nvSpPr>
        <p:spPr bwMode="auto">
          <a:xfrm>
            <a:off x="3485169" y="2109788"/>
            <a:ext cx="1768782" cy="1598612"/>
          </a:xfrm>
          <a:prstGeom prst="ellipse">
            <a:avLst/>
          </a:prstGeom>
          <a:solidFill>
            <a:schemeClr val="accent3"/>
          </a:solidFill>
          <a:ln w="19050">
            <a:solidFill>
              <a:schemeClr val="bg1"/>
            </a:solidFill>
          </a:ln>
        </p:spPr>
        <p:txBody>
          <a:bodyPr lIns="86393" tIns="43196" rIns="86393" bIns="43196"/>
          <a:lstStyle/>
          <a:p>
            <a:pPr fontAlgn="auto">
              <a:spcBef>
                <a:spcPts val="0"/>
              </a:spcBef>
              <a:spcAft>
                <a:spcPts val="0"/>
              </a:spcAft>
              <a:defRPr/>
            </a:pPr>
            <a:endParaRPr lang="zh-CN" altLang="en-US" dirty="0">
              <a:solidFill>
                <a:schemeClr val="bg2">
                  <a:lumMod val="10000"/>
                </a:schemeClr>
              </a:solidFill>
              <a:latin typeface="Calibri" panose="020F0502020204030204"/>
              <a:ea typeface="微软雅黑" panose="020B0503020204020204" pitchFamily="34" charset="-122"/>
            </a:endParaRPr>
          </a:p>
        </p:txBody>
      </p:sp>
      <p:sp>
        <p:nvSpPr>
          <p:cNvPr id="22" name="TextBox 21"/>
          <p:cNvSpPr txBox="1"/>
          <p:nvPr/>
        </p:nvSpPr>
        <p:spPr>
          <a:xfrm>
            <a:off x="6416202" y="985838"/>
            <a:ext cx="1541730" cy="779733"/>
          </a:xfrm>
          <a:prstGeom prst="rect">
            <a:avLst/>
          </a:prstGeom>
          <a:noFill/>
        </p:spPr>
        <p:txBody>
          <a:bodyPr lIns="86393" tIns="43196" rIns="86393" bIns="43196">
            <a:spAutoFit/>
          </a:bodyPr>
          <a:lstStyle/>
          <a:p>
            <a:pPr fontAlgn="auto">
              <a:lnSpc>
                <a:spcPct val="150000"/>
              </a:lnSpc>
              <a:spcBef>
                <a:spcPts val="0"/>
              </a:spcBef>
              <a:spcAft>
                <a:spcPts val="0"/>
              </a:spcAft>
              <a:defRPr/>
            </a:pPr>
            <a:r>
              <a:rPr lang="zh-CN" altLang="en-US" sz="1000" dirty="0">
                <a:solidFill>
                  <a:schemeClr val="tx1">
                    <a:lumMod val="65000"/>
                    <a:lumOff val="35000"/>
                  </a:schemeClr>
                </a:solidFill>
                <a:latin typeface="Calibri" panose="020F0502020204030204"/>
                <a:ea typeface="微软雅黑" panose="020B0503020204020204" pitchFamily="34" charset="-122"/>
              </a:rPr>
              <a:t>添加文本说明内容添加文本说明内容</a:t>
            </a:r>
            <a:endParaRPr lang="zh-CN" altLang="en-US" sz="1000" dirty="0">
              <a:solidFill>
                <a:schemeClr val="tx1">
                  <a:lumMod val="65000"/>
                  <a:lumOff val="35000"/>
                </a:schemeClr>
              </a:solidFill>
              <a:latin typeface="Calibri" panose="020F0502020204030204"/>
              <a:ea typeface="微软雅黑" panose="020B0503020204020204" pitchFamily="34" charset="-122"/>
            </a:endParaRPr>
          </a:p>
          <a:p>
            <a:pPr fontAlgn="auto">
              <a:lnSpc>
                <a:spcPct val="150000"/>
              </a:lnSpc>
              <a:spcBef>
                <a:spcPts val="0"/>
              </a:spcBef>
              <a:spcAft>
                <a:spcPts val="0"/>
              </a:spcAft>
              <a:defRPr/>
            </a:pPr>
            <a:r>
              <a:rPr lang="zh-CN" altLang="en-US" sz="1000" dirty="0">
                <a:solidFill>
                  <a:schemeClr val="tx1">
                    <a:lumMod val="65000"/>
                    <a:lumOff val="35000"/>
                  </a:schemeClr>
                </a:solidFill>
                <a:latin typeface="Calibri" panose="020F0502020204030204"/>
                <a:ea typeface="微软雅黑" panose="020B0503020204020204" pitchFamily="34" charset="-122"/>
              </a:rPr>
              <a:t>添加文本说明内容</a:t>
            </a:r>
            <a:endParaRPr lang="zh-CN" altLang="en-US" sz="1000" dirty="0">
              <a:solidFill>
                <a:schemeClr val="tx1">
                  <a:lumMod val="65000"/>
                  <a:lumOff val="35000"/>
                </a:schemeClr>
              </a:solidFill>
              <a:latin typeface="Calibri" panose="020F0502020204030204"/>
              <a:ea typeface="微软雅黑" panose="020B0503020204020204" pitchFamily="34" charset="-122"/>
            </a:endParaRPr>
          </a:p>
        </p:txBody>
      </p:sp>
      <p:sp>
        <p:nvSpPr>
          <p:cNvPr id="24" name="TextBox 23"/>
          <p:cNvSpPr txBox="1"/>
          <p:nvPr/>
        </p:nvSpPr>
        <p:spPr>
          <a:xfrm>
            <a:off x="4490230" y="3708401"/>
            <a:ext cx="1803713" cy="641233"/>
          </a:xfrm>
          <a:prstGeom prst="rect">
            <a:avLst/>
          </a:prstGeom>
          <a:noFill/>
        </p:spPr>
        <p:txBody>
          <a:bodyPr lIns="86393" tIns="43196" rIns="86393" bIns="43196">
            <a:spAutoFit/>
          </a:bodyPr>
          <a:lstStyle/>
          <a:p>
            <a:pPr fontAlgn="auto">
              <a:lnSpc>
                <a:spcPct val="12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添加文本说明内容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添加文本说明内容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lnSpc>
                <a:spcPct val="12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添加文本说明内容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373426" y="1149350"/>
            <a:ext cx="1541730" cy="779733"/>
          </a:xfrm>
          <a:prstGeom prst="rect">
            <a:avLst/>
          </a:prstGeom>
          <a:noFill/>
        </p:spPr>
        <p:txBody>
          <a:bodyPr lIns="86393" tIns="43196" rIns="86393" bIns="43196">
            <a:spAutoFit/>
          </a:bodyPr>
          <a:lstStyle/>
          <a:p>
            <a:pPr fontAlgn="auto">
              <a:lnSpc>
                <a:spcPct val="150000"/>
              </a:lnSpc>
              <a:spcBef>
                <a:spcPts val="0"/>
              </a:spcBef>
              <a:spcAft>
                <a:spcPts val="0"/>
              </a:spcAft>
              <a:defRPr/>
            </a:pPr>
            <a:r>
              <a:rPr lang="zh-CN" altLang="en-US" sz="1000" dirty="0">
                <a:solidFill>
                  <a:schemeClr val="tx1">
                    <a:lumMod val="65000"/>
                    <a:lumOff val="35000"/>
                  </a:schemeClr>
                </a:solidFill>
                <a:latin typeface="Calibri" panose="020F0502020204030204"/>
                <a:ea typeface="微软雅黑" panose="020B0503020204020204" pitchFamily="34" charset="-122"/>
              </a:rPr>
              <a:t>添加文本说明内容添加文本说明内容</a:t>
            </a:r>
            <a:endParaRPr lang="zh-CN" altLang="en-US" sz="1000" dirty="0">
              <a:solidFill>
                <a:schemeClr val="tx1">
                  <a:lumMod val="65000"/>
                  <a:lumOff val="35000"/>
                </a:schemeClr>
              </a:solidFill>
              <a:latin typeface="Calibri" panose="020F0502020204030204"/>
              <a:ea typeface="微软雅黑" panose="020B0503020204020204" pitchFamily="34" charset="-122"/>
            </a:endParaRPr>
          </a:p>
          <a:p>
            <a:pPr fontAlgn="auto">
              <a:lnSpc>
                <a:spcPct val="150000"/>
              </a:lnSpc>
              <a:spcBef>
                <a:spcPts val="0"/>
              </a:spcBef>
              <a:spcAft>
                <a:spcPts val="0"/>
              </a:spcAft>
              <a:defRPr/>
            </a:pPr>
            <a:r>
              <a:rPr lang="zh-CN" altLang="en-US" sz="1000" dirty="0">
                <a:solidFill>
                  <a:schemeClr val="tx1">
                    <a:lumMod val="65000"/>
                    <a:lumOff val="35000"/>
                  </a:schemeClr>
                </a:solidFill>
                <a:latin typeface="Calibri" panose="020F0502020204030204"/>
                <a:ea typeface="微软雅黑" panose="020B0503020204020204" pitchFamily="34" charset="-122"/>
              </a:rPr>
              <a:t>添加文本说明内容</a:t>
            </a:r>
            <a:endParaRPr lang="zh-CN" altLang="en-US" sz="1000" dirty="0">
              <a:solidFill>
                <a:schemeClr val="tx1">
                  <a:lumMod val="65000"/>
                  <a:lumOff val="35000"/>
                </a:schemeClr>
              </a:solidFill>
              <a:latin typeface="Calibri" panose="020F0502020204030204"/>
              <a:ea typeface="微软雅黑" panose="020B0503020204020204" pitchFamily="34" charset="-122"/>
            </a:endParaRPr>
          </a:p>
        </p:txBody>
      </p:sp>
      <p:sp>
        <p:nvSpPr>
          <p:cNvPr id="28" name="TextBox 27"/>
          <p:cNvSpPr txBox="1">
            <a:spLocks noChangeArrowheads="1"/>
          </p:cNvSpPr>
          <p:nvPr/>
        </p:nvSpPr>
        <p:spPr bwMode="auto">
          <a:xfrm>
            <a:off x="3312100" y="1646238"/>
            <a:ext cx="879628" cy="379412"/>
          </a:xfrm>
          <a:prstGeom prst="rect">
            <a:avLst/>
          </a:prstGeom>
          <a:noFill/>
          <a:ln w="9525">
            <a:noFill/>
            <a:miter lim="800000"/>
          </a:ln>
        </p:spPr>
        <p:txBody>
          <a:bodyPr lIns="86393" tIns="43196" rIns="86393" bIns="43196">
            <a:spAutoFit/>
          </a:bodyPr>
          <a:lstStyle/>
          <a:p>
            <a:r>
              <a:rPr lang="zh-CN" altLang="en-US" sz="1900" b="1">
                <a:solidFill>
                  <a:schemeClr val="bg1"/>
                </a:solidFill>
                <a:latin typeface="微软雅黑" panose="020B0503020204020204" pitchFamily="34" charset="-122"/>
                <a:ea typeface="微软雅黑" panose="020B0503020204020204" pitchFamily="34" charset="-122"/>
              </a:rPr>
              <a:t>项目</a:t>
            </a:r>
            <a:r>
              <a:rPr lang="en-US" altLang="zh-CN" sz="1900" b="1">
                <a:solidFill>
                  <a:schemeClr val="bg1"/>
                </a:solidFill>
                <a:latin typeface="微软雅黑" panose="020B0503020204020204" pitchFamily="34" charset="-122"/>
                <a:ea typeface="微软雅黑" panose="020B0503020204020204" pitchFamily="34" charset="-122"/>
              </a:rPr>
              <a:t>1</a:t>
            </a:r>
            <a:endParaRPr lang="zh-CN" altLang="en-US" sz="1900" b="1">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a:spLocks noChangeArrowheads="1"/>
          </p:cNvSpPr>
          <p:nvPr/>
        </p:nvSpPr>
        <p:spPr bwMode="auto">
          <a:xfrm>
            <a:off x="4922105" y="1757363"/>
            <a:ext cx="879628" cy="379412"/>
          </a:xfrm>
          <a:prstGeom prst="rect">
            <a:avLst/>
          </a:prstGeom>
          <a:noFill/>
          <a:ln w="9525">
            <a:noFill/>
            <a:miter lim="800000"/>
          </a:ln>
        </p:spPr>
        <p:txBody>
          <a:bodyPr lIns="86393" tIns="43196" rIns="86393" bIns="43196">
            <a:spAutoFit/>
          </a:bodyPr>
          <a:lstStyle/>
          <a:p>
            <a:r>
              <a:rPr lang="zh-CN" altLang="en-US" sz="1900" b="1">
                <a:solidFill>
                  <a:schemeClr val="bg1"/>
                </a:solidFill>
                <a:latin typeface="微软雅黑" panose="020B0503020204020204" pitchFamily="34" charset="-122"/>
                <a:ea typeface="微软雅黑" panose="020B0503020204020204" pitchFamily="34" charset="-122"/>
              </a:rPr>
              <a:t>项目</a:t>
            </a:r>
            <a:r>
              <a:rPr lang="en-US" altLang="zh-CN" sz="1900" b="1">
                <a:solidFill>
                  <a:schemeClr val="bg1"/>
                </a:solidFill>
                <a:latin typeface="微软雅黑" panose="020B0503020204020204" pitchFamily="34" charset="-122"/>
                <a:ea typeface="微软雅黑" panose="020B0503020204020204" pitchFamily="34" charset="-122"/>
              </a:rPr>
              <a:t>2</a:t>
            </a:r>
            <a:endParaRPr lang="zh-CN" altLang="en-US" sz="1900" b="1">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a:spLocks noChangeArrowheads="1"/>
          </p:cNvSpPr>
          <p:nvPr/>
        </p:nvSpPr>
        <p:spPr bwMode="auto">
          <a:xfrm>
            <a:off x="3942448" y="2727325"/>
            <a:ext cx="879628" cy="381000"/>
          </a:xfrm>
          <a:prstGeom prst="rect">
            <a:avLst/>
          </a:prstGeom>
          <a:noFill/>
          <a:ln w="9525">
            <a:noFill/>
            <a:miter lim="800000"/>
          </a:ln>
        </p:spPr>
        <p:txBody>
          <a:bodyPr lIns="86393" tIns="43196" rIns="86393" bIns="43196">
            <a:spAutoFit/>
          </a:bodyPr>
          <a:lstStyle/>
          <a:p>
            <a:r>
              <a:rPr lang="zh-CN" altLang="en-US" sz="1900" b="1">
                <a:solidFill>
                  <a:schemeClr val="bg1"/>
                </a:solidFill>
                <a:latin typeface="微软雅黑" panose="020B0503020204020204" pitchFamily="34" charset="-122"/>
                <a:ea typeface="微软雅黑" panose="020B0503020204020204" pitchFamily="34" charset="-122"/>
              </a:rPr>
              <a:t>项目</a:t>
            </a:r>
            <a:r>
              <a:rPr lang="en-US" altLang="zh-CN" sz="1900" b="1">
                <a:solidFill>
                  <a:schemeClr val="bg1"/>
                </a:solidFill>
                <a:latin typeface="微软雅黑" panose="020B0503020204020204" pitchFamily="34" charset="-122"/>
                <a:ea typeface="微软雅黑" panose="020B0503020204020204" pitchFamily="34" charset="-122"/>
              </a:rPr>
              <a:t>3</a:t>
            </a:r>
            <a:endParaRPr lang="zh-CN" altLang="en-US" sz="1900" b="1">
              <a:solidFill>
                <a:schemeClr val="bg1"/>
              </a:solidFill>
              <a:latin typeface="微软雅黑" panose="020B0503020204020204" pitchFamily="34" charset="-122"/>
              <a:ea typeface="微软雅黑" panose="020B0503020204020204" pitchFamily="34" charset="-122"/>
            </a:endParaRPr>
          </a:p>
        </p:txBody>
      </p:sp>
      <p:sp>
        <p:nvSpPr>
          <p:cNvPr id="31" name="右弧形箭头 30"/>
          <p:cNvSpPr>
            <a:spLocks noChangeArrowheads="1"/>
          </p:cNvSpPr>
          <p:nvPr/>
        </p:nvSpPr>
        <p:spPr bwMode="auto">
          <a:xfrm rot="9229339">
            <a:off x="2792898" y="2533651"/>
            <a:ext cx="504913" cy="854075"/>
          </a:xfrm>
          <a:prstGeom prst="curvedLeftArrow">
            <a:avLst>
              <a:gd name="adj1" fmla="val 22171"/>
              <a:gd name="adj2" fmla="val 44343"/>
              <a:gd name="adj3" fmla="val 25000"/>
            </a:avLst>
          </a:prstGeom>
          <a:solidFill>
            <a:schemeClr val="accent3"/>
          </a:solidFill>
          <a:ln w="19050">
            <a:noFill/>
            <a:miter lim="800000"/>
          </a:ln>
        </p:spPr>
        <p:txBody>
          <a:bodyPr rot="10800000" lIns="86393" tIns="43196" rIns="86393" bIns="43196"/>
          <a:lstStyle/>
          <a:p>
            <a:pPr fontAlgn="auto">
              <a:spcBef>
                <a:spcPts val="0"/>
              </a:spcBef>
              <a:spcAft>
                <a:spcPts val="0"/>
              </a:spcAft>
              <a:defRPr/>
            </a:pPr>
            <a:endParaRPr lang="zh-CN" altLang="en-US" kern="0" dirty="0">
              <a:solidFill>
                <a:schemeClr val="bg2">
                  <a:lumMod val="10000"/>
                </a:schemeClr>
              </a:solidFill>
              <a:latin typeface="Calibri" panose="020F0502020204030204"/>
              <a:ea typeface="微软雅黑" panose="020B0503020204020204" pitchFamily="34" charset="-122"/>
            </a:endParaRPr>
          </a:p>
        </p:txBody>
      </p:sp>
      <p:sp>
        <p:nvSpPr>
          <p:cNvPr id="32" name="TextBox 31"/>
          <p:cNvSpPr txBox="1"/>
          <p:nvPr/>
        </p:nvSpPr>
        <p:spPr>
          <a:xfrm>
            <a:off x="1535380" y="2997201"/>
            <a:ext cx="1355960" cy="303213"/>
          </a:xfrm>
          <a:prstGeom prst="rect">
            <a:avLst/>
          </a:prstGeom>
          <a:noFill/>
        </p:spPr>
        <p:txBody>
          <a:bodyPr lIns="86393" tIns="43196" rIns="86393" bIns="43196">
            <a:spAutoFit/>
          </a:bodyPr>
          <a:lstStyle/>
          <a:p>
            <a:pPr algn="ctr" fontAlgn="auto">
              <a:spcBef>
                <a:spcPts val="0"/>
              </a:spcBef>
              <a:spcAft>
                <a:spcPts val="0"/>
              </a:spcAft>
              <a:defRPr/>
            </a:pPr>
            <a:r>
              <a:rPr lang="zh-CN" altLang="en-US" sz="1400" b="1" dirty="0">
                <a:solidFill>
                  <a:schemeClr val="tx1">
                    <a:lumMod val="65000"/>
                    <a:lumOff val="35000"/>
                  </a:schemeClr>
                </a:solidFill>
                <a:latin typeface="Broadway BT"/>
                <a:ea typeface="微软雅黑" panose="020B0503020204020204" pitchFamily="34" charset="-122"/>
              </a:rPr>
              <a:t>补充性文字</a:t>
            </a:r>
            <a:endParaRPr lang="zh-CN" altLang="en-US" sz="1400" b="1" dirty="0">
              <a:solidFill>
                <a:schemeClr val="tx1">
                  <a:lumMod val="65000"/>
                  <a:lumOff val="35000"/>
                </a:schemeClr>
              </a:solidFill>
              <a:latin typeface="Broadway BT"/>
              <a:ea typeface="微软雅黑" panose="020B0503020204020204" pitchFamily="34" charset="-122"/>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ppt_w"/>
                                          </p:val>
                                        </p:tav>
                                        <p:tav tm="100000">
                                          <p:val>
                                            <p:strVal val="#ppt_w"/>
                                          </p:val>
                                        </p:tav>
                                      </p:tavLst>
                                    </p:anim>
                                    <p:anim calcmode="lin" valueType="num">
                                      <p:cBhvr>
                                        <p:cTn id="8" dur="500" fill="hold"/>
                                        <p:tgtEl>
                                          <p:spTgt spid="1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4*#ppt_w"/>
                                          </p:val>
                                        </p:tav>
                                        <p:tav tm="100000">
                                          <p:val>
                                            <p:strVal val="#ppt_w"/>
                                          </p:val>
                                        </p:tav>
                                      </p:tavLst>
                                    </p:anim>
                                    <p:anim calcmode="lin" valueType="num">
                                      <p:cBhvr>
                                        <p:cTn id="12" dur="500" fill="hold"/>
                                        <p:tgtEl>
                                          <p:spTgt spid="18"/>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50" fill="hold"/>
                                        <p:tgtEl>
                                          <p:spTgt spid="20"/>
                                        </p:tgtEl>
                                        <p:attrNameLst>
                                          <p:attrName>ppt_w</p:attrName>
                                        </p:attrNameLst>
                                      </p:cBhvr>
                                      <p:tavLst>
                                        <p:tav tm="0">
                                          <p:val>
                                            <p:strVal val="4*#ppt_w"/>
                                          </p:val>
                                        </p:tav>
                                        <p:tav tm="100000">
                                          <p:val>
                                            <p:strVal val="#ppt_w"/>
                                          </p:val>
                                        </p:tav>
                                      </p:tavLst>
                                    </p:anim>
                                    <p:anim calcmode="lin" valueType="num">
                                      <p:cBhvr>
                                        <p:cTn id="16" dur="250" fill="hold"/>
                                        <p:tgtEl>
                                          <p:spTgt spid="20"/>
                                        </p:tgtEl>
                                        <p:attrNameLst>
                                          <p:attrName>ppt_h</p:attrName>
                                        </p:attrNameLst>
                                      </p:cBhvr>
                                      <p:tavLst>
                                        <p:tav tm="0">
                                          <p:val>
                                            <p:strVal val="4*#ppt_h"/>
                                          </p:val>
                                        </p:tav>
                                        <p:tav tm="100000">
                                          <p:val>
                                            <p:strVal val="#ppt_h"/>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 calcmode="lin" valueType="num">
                                      <p:cBhvr>
                                        <p:cTn id="22" dur="500" fill="hold"/>
                                        <p:tgtEl>
                                          <p:spTgt spid="28"/>
                                        </p:tgtEl>
                                        <p:attrNameLst>
                                          <p:attrName>style.rotation</p:attrName>
                                        </p:attrNameLst>
                                      </p:cBhvr>
                                      <p:tavLst>
                                        <p:tav tm="0">
                                          <p:val>
                                            <p:fltVal val="360"/>
                                          </p:val>
                                        </p:tav>
                                        <p:tav tm="100000">
                                          <p:val>
                                            <p:fltVal val="0"/>
                                          </p:val>
                                        </p:tav>
                                      </p:tavLst>
                                    </p:anim>
                                    <p:animEffect transition="in" filter="fade">
                                      <p:cBhvr>
                                        <p:cTn id="23" dur="500"/>
                                        <p:tgtEl>
                                          <p:spTgt spid="28"/>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 calcmode="lin" valueType="num">
                                      <p:cBhvr>
                                        <p:cTn id="28" dur="500" fill="hold"/>
                                        <p:tgtEl>
                                          <p:spTgt spid="30"/>
                                        </p:tgtEl>
                                        <p:attrNameLst>
                                          <p:attrName>style.rotation</p:attrName>
                                        </p:attrNameLst>
                                      </p:cBhvr>
                                      <p:tavLst>
                                        <p:tav tm="0">
                                          <p:val>
                                            <p:fltVal val="360"/>
                                          </p:val>
                                        </p:tav>
                                        <p:tav tm="100000">
                                          <p:val>
                                            <p:fltVal val="0"/>
                                          </p:val>
                                        </p:tav>
                                      </p:tavLst>
                                    </p:anim>
                                    <p:animEffect transition="in" filter="fade">
                                      <p:cBhvr>
                                        <p:cTn id="29" dur="500"/>
                                        <p:tgtEl>
                                          <p:spTgt spid="30"/>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 calcmode="lin" valueType="num">
                                      <p:cBhvr>
                                        <p:cTn id="34" dur="500" fill="hold"/>
                                        <p:tgtEl>
                                          <p:spTgt spid="29"/>
                                        </p:tgtEl>
                                        <p:attrNameLst>
                                          <p:attrName>style.rotation</p:attrName>
                                        </p:attrNameLst>
                                      </p:cBhvr>
                                      <p:tavLst>
                                        <p:tav tm="0">
                                          <p:val>
                                            <p:fltVal val="360"/>
                                          </p:val>
                                        </p:tav>
                                        <p:tav tm="100000">
                                          <p:val>
                                            <p:fltVal val="0"/>
                                          </p:val>
                                        </p:tav>
                                      </p:tavLst>
                                    </p:anim>
                                    <p:animEffect transition="in" filter="fade">
                                      <p:cBhvr>
                                        <p:cTn id="35" dur="500"/>
                                        <p:tgtEl>
                                          <p:spTgt spid="29"/>
                                        </p:tgtEl>
                                      </p:cBhvr>
                                    </p:animEffect>
                                  </p:childTnLst>
                                </p:cTn>
                              </p:par>
                            </p:childTnLst>
                          </p:cTn>
                        </p:par>
                        <p:par>
                          <p:cTn id="36" fill="hold">
                            <p:stCondLst>
                              <p:cond delay="1000"/>
                            </p:stCondLst>
                            <p:childTnLst>
                              <p:par>
                                <p:cTn id="37" presetID="22" presetClass="entr" presetSubtype="8"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par>
                                <p:cTn id="40" presetID="22" presetClass="entr" presetSubtype="1"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up)">
                                      <p:cBhvr>
                                        <p:cTn id="42" dur="500"/>
                                        <p:tgtEl>
                                          <p:spTgt spid="23"/>
                                        </p:tgtEl>
                                      </p:cBhvr>
                                    </p:animEffect>
                                  </p:childTnLst>
                                </p:cTn>
                              </p:par>
                              <p:par>
                                <p:cTn id="43" presetID="2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1500"/>
                            </p:stCondLst>
                            <p:childTnLst>
                              <p:par>
                                <p:cTn id="47" presetID="22" presetClass="entr" presetSubtype="2"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right)">
                                      <p:cBhvr>
                                        <p:cTn id="49" dur="500"/>
                                        <p:tgtEl>
                                          <p:spTgt spid="2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right)">
                                      <p:cBhvr>
                                        <p:cTn id="52" dur="500"/>
                                        <p:tgtEl>
                                          <p:spTgt spid="2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childTnLst>
                          </p:cTn>
                        </p:par>
                        <p:par>
                          <p:cTn id="56" fill="hold">
                            <p:stCondLst>
                              <p:cond delay="2000"/>
                            </p:stCondLst>
                            <p:childTnLst>
                              <p:par>
                                <p:cTn id="57" presetID="22" presetClass="entr" presetSubtype="4"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down)">
                                      <p:cBhvr>
                                        <p:cTn id="59" dur="500"/>
                                        <p:tgtEl>
                                          <p:spTgt spid="31"/>
                                        </p:tgtEl>
                                      </p:cBhvr>
                                    </p:animEffect>
                                  </p:childTnLst>
                                </p:cTn>
                              </p:par>
                            </p:childTnLst>
                          </p:cTn>
                        </p:par>
                        <p:par>
                          <p:cTn id="60" fill="hold">
                            <p:stCondLst>
                              <p:cond delay="2500"/>
                            </p:stCondLst>
                            <p:childTnLst>
                              <p:par>
                                <p:cTn id="61" presetID="16" presetClass="entr" presetSubtype="37"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barn(outVertical)">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2" grpId="0"/>
      <p:bldP spid="24" grpId="0"/>
      <p:bldP spid="26" grpId="0"/>
      <p:bldP spid="28" grpId="0"/>
      <p:bldP spid="29" grpId="0"/>
      <p:bldP spid="30" grpId="0"/>
      <p:bldP spid="31" grpId="0" animBg="1"/>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1547" y="849291"/>
            <a:ext cx="1717615" cy="1878209"/>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6" name="矩形 15"/>
          <p:cNvSpPr/>
          <p:nvPr/>
        </p:nvSpPr>
        <p:spPr>
          <a:xfrm>
            <a:off x="701547" y="2723436"/>
            <a:ext cx="1717615" cy="1878209"/>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21" name="矩形 20"/>
          <p:cNvSpPr/>
          <p:nvPr/>
        </p:nvSpPr>
        <p:spPr>
          <a:xfrm>
            <a:off x="2414357" y="849291"/>
            <a:ext cx="1717615" cy="1878209"/>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1" name="矩形 10"/>
          <p:cNvSpPr/>
          <p:nvPr/>
        </p:nvSpPr>
        <p:spPr bwMode="auto">
          <a:xfrm>
            <a:off x="2419161" y="2727500"/>
            <a:ext cx="6184003" cy="1878209"/>
          </a:xfrm>
          <a:prstGeom prst="rect">
            <a:avLst/>
          </a:prstGeom>
          <a:solidFill>
            <a:schemeClr val="accent1"/>
          </a:solidFill>
        </p:spPr>
        <p:txBody>
          <a:bodyPr wrap="square" lIns="135009" tIns="35103" rIns="27002" bIns="32516" rtlCol="0" anchor="ctr" anchorCtr="0">
            <a:noAutofit/>
          </a:bodyPr>
          <a:lstStyle/>
          <a:p>
            <a:pPr>
              <a:lnSpc>
                <a:spcPct val="150000"/>
              </a:lnSpc>
              <a:spcBef>
                <a:spcPts val="450"/>
              </a:spcBef>
              <a:buClr>
                <a:schemeClr val="bg1"/>
              </a:buClr>
              <a:buSzPct val="80000"/>
            </a:pPr>
            <a:endParaRPr lang="zh-CN" altLang="en-US" sz="1000" dirty="0">
              <a:solidFill>
                <a:srgbClr val="FFFFFF"/>
              </a:solidFill>
              <a:latin typeface="冬青黑体简体中文 W3" panose="020B0300000000000000" pitchFamily="34" charset="-122"/>
              <a:ea typeface="冬青黑体简体中文 W3" panose="020B0300000000000000" pitchFamily="34" charset="-122"/>
            </a:endParaRPr>
          </a:p>
        </p:txBody>
      </p:sp>
      <p:cxnSp>
        <p:nvCxnSpPr>
          <p:cNvPr id="18" name="直接连接符 17"/>
          <p:cNvCxnSpPr/>
          <p:nvPr/>
        </p:nvCxnSpPr>
        <p:spPr>
          <a:xfrm>
            <a:off x="2729069" y="3194369"/>
            <a:ext cx="3687450"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22" name="Content Placeholder 2"/>
          <p:cNvSpPr txBox="1"/>
          <p:nvPr/>
        </p:nvSpPr>
        <p:spPr>
          <a:xfrm>
            <a:off x="4457337" y="995236"/>
            <a:ext cx="1321630" cy="254488"/>
          </a:xfrm>
          <a:prstGeom prst="rect">
            <a:avLst/>
          </a:prstGeom>
        </p:spPr>
        <p:txBody>
          <a:bodyPr vert="horz" lIns="68585" tIns="34293" rIns="68585" bIns="3429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字内容</a:t>
            </a:r>
            <a:endParaRPr lang="en-US" sz="14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6" name="Content Placeholder 2"/>
          <p:cNvSpPr txBox="1"/>
          <p:nvPr/>
        </p:nvSpPr>
        <p:spPr>
          <a:xfrm>
            <a:off x="4457336" y="1272346"/>
            <a:ext cx="3854122" cy="1054722"/>
          </a:xfrm>
          <a:prstGeom prst="rect">
            <a:avLst/>
          </a:prstGeom>
        </p:spPr>
        <p:txBody>
          <a:bodyPr vert="horz" lIns="68585" tIns="34293" rIns="68585" bIns="3429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a:t>
            </a: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6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 name="Content Placeholder 2"/>
          <p:cNvSpPr txBox="1"/>
          <p:nvPr/>
        </p:nvSpPr>
        <p:spPr>
          <a:xfrm>
            <a:off x="2647939" y="2946666"/>
            <a:ext cx="1321630" cy="254488"/>
          </a:xfrm>
          <a:prstGeom prst="rect">
            <a:avLst/>
          </a:prstGeom>
        </p:spPr>
        <p:txBody>
          <a:bodyPr vert="horz" lIns="68585" tIns="34293" rIns="68585" bIns="3429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文</a:t>
            </a:r>
            <a:r>
              <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8" name="Content Placeholder 2"/>
          <p:cNvSpPr txBox="1"/>
          <p:nvPr/>
        </p:nvSpPr>
        <p:spPr>
          <a:xfrm>
            <a:off x="2647939" y="3223775"/>
            <a:ext cx="3854122" cy="1054722"/>
          </a:xfrm>
          <a:prstGeom prst="rect">
            <a:avLst/>
          </a:prstGeom>
        </p:spPr>
        <p:txBody>
          <a:bodyPr vert="horz" lIns="68585" tIns="34293" rIns="68585" bIns="3429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a:t>
            </a:r>
            <a:r>
              <a:rPr lang="zh-CN" altLang="en-US" sz="10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6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cSld>
  <p:clrMapOvr>
    <a:masterClrMapping/>
  </p:clrMapOvr>
  <p:transition spd="med"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1000"/>
                                        <p:tgtEl>
                                          <p:spTgt spid="21"/>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10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750"/>
                                        <p:tgtEl>
                                          <p:spTgt spid="22"/>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750"/>
                                        <p:tgtEl>
                                          <p:spTgt spid="26"/>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750"/>
                                        <p:tgtEl>
                                          <p:spTgt spid="27"/>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par>
                          <p:cTn id="33" fill="hold">
                            <p:stCondLst>
                              <p:cond delay="45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21" grpId="0" animBg="1"/>
      <p:bldP spid="11" grpId="0" animBg="1"/>
      <p:bldP spid="22"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4418624" y="1906793"/>
            <a:ext cx="2431772" cy="927441"/>
          </a:xfrm>
          <a:prstGeom prst="rect">
            <a:avLst/>
          </a:prstGeom>
          <a:noFill/>
        </p:spPr>
        <p:txBody>
          <a:bodyPr wrap="none" lIns="65032" tIns="32516" rIns="65032" bIns="32516" rtlCol="0">
            <a:spAutoFit/>
          </a:bodyPr>
          <a:lstStyle/>
          <a:p>
            <a:pPr marL="0" lvl="1"/>
            <a:r>
              <a:rPr lang="zh-CN" altLang="en-US" sz="1400" b="1" dirty="0">
                <a:solidFill>
                  <a:schemeClr val="accent2"/>
                </a:solidFill>
                <a:latin typeface="微软雅黑" panose="020B0503020204020204" pitchFamily="34" charset="-122"/>
                <a:ea typeface="微软雅黑" panose="020B0503020204020204" pitchFamily="34" charset="-122"/>
              </a:rPr>
              <a:t> </a:t>
            </a:r>
            <a:r>
              <a:rPr lang="zh-CN" altLang="en-US" sz="2000" b="1" dirty="0" smtClean="0">
                <a:solidFill>
                  <a:schemeClr val="accent2"/>
                </a:solidFill>
                <a:latin typeface="微软雅黑" panose="020B0503020204020204" pitchFamily="34" charset="-122"/>
                <a:ea typeface="微软雅黑" panose="020B0503020204020204" pitchFamily="34" charset="-122"/>
              </a:rPr>
              <a:t>第三部</a:t>
            </a:r>
            <a:r>
              <a:rPr lang="zh-CN" altLang="en-US" sz="2000" b="1" dirty="0">
                <a:solidFill>
                  <a:schemeClr val="accent2"/>
                </a:solidFill>
                <a:latin typeface="微软雅黑" panose="020B0503020204020204" pitchFamily="34" charset="-122"/>
                <a:ea typeface="微软雅黑" panose="020B0503020204020204" pitchFamily="34" charset="-122"/>
              </a:rPr>
              <a:t>分</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3600" dirty="0">
                <a:solidFill>
                  <a:srgbClr val="F0D04E"/>
                </a:solidFill>
                <a:latin typeface="微软雅黑" panose="020B0503020204020204" pitchFamily="34" charset="-122"/>
                <a:ea typeface="微软雅黑" panose="020B0503020204020204" pitchFamily="34" charset="-122"/>
              </a:rPr>
              <a:t>   </a:t>
            </a:r>
            <a:r>
              <a:rPr lang="zh-CN" altLang="en-US" sz="2300" dirty="0">
                <a:solidFill>
                  <a:srgbClr val="535353"/>
                </a:solidFill>
                <a:latin typeface="微软雅黑" panose="020B0503020204020204" pitchFamily="34" charset="-122"/>
                <a:ea typeface="微软雅黑" panose="020B0503020204020204" pitchFamily="34" charset="-122"/>
              </a:rPr>
              <a:t>标题文字内容</a:t>
            </a:r>
            <a:endParaRPr lang="en-US" altLang="zh-CN" sz="360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4283875" y="1808649"/>
            <a:ext cx="0" cy="1420857"/>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3029873" y="2983257"/>
            <a:ext cx="902730" cy="246250"/>
          </a:xfrm>
          <a:prstGeom prst="rect">
            <a:avLst/>
          </a:prstGeom>
          <a:noFill/>
        </p:spPr>
        <p:txBody>
          <a:bodyPr wrap="square" lIns="0" tIns="0" rIns="0" bIns="0" rtlCol="0">
            <a:spAutoFit/>
          </a:bodyPr>
          <a:lstStyle/>
          <a:p>
            <a:r>
              <a:rPr lang="en-US" altLang="zh-CN" sz="160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1600" dirty="0" smtClean="0">
                <a:solidFill>
                  <a:schemeClr val="tx1">
                    <a:lumMod val="65000"/>
                    <a:lumOff val="35000"/>
                  </a:schemeClr>
                </a:solidFill>
                <a:latin typeface="Arial" panose="020B0604020202020204" pitchFamily="34" charset="0"/>
                <a:ea typeface="+mj-ea"/>
                <a:cs typeface="Arial" panose="020B0604020202020204" pitchFamily="34" charset="0"/>
              </a:rPr>
              <a:t>03</a:t>
            </a:r>
            <a:endParaRPr lang="zh-CN" altLang="en-US" sz="160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 name="组合 25"/>
          <p:cNvGrpSpPr/>
          <p:nvPr/>
        </p:nvGrpSpPr>
        <p:grpSpPr>
          <a:xfrm>
            <a:off x="2882363" y="1782481"/>
            <a:ext cx="1050240" cy="105044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4596531" y="289221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5649068" y="289221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3011638" y="1947442"/>
            <a:ext cx="902730" cy="769485"/>
          </a:xfrm>
          <a:prstGeom prst="rect">
            <a:avLst/>
          </a:prstGeom>
          <a:noFill/>
        </p:spPr>
        <p:txBody>
          <a:bodyPr wrap="square" lIns="0" tIns="0" rIns="0" bIns="0" rtlCol="0">
            <a:spAutoFit/>
          </a:bodyPr>
          <a:lstStyle/>
          <a:p>
            <a:r>
              <a:rPr lang="en-US" altLang="zh-CN" sz="5000" b="1" dirty="0" smtClean="0">
                <a:solidFill>
                  <a:schemeClr val="accent1"/>
                </a:solidFill>
                <a:latin typeface="Arial" panose="020B0604020202020204" pitchFamily="34" charset="0"/>
                <a:ea typeface="+mj-ea"/>
                <a:cs typeface="Arial" panose="020B0604020202020204" pitchFamily="34" charset="0"/>
              </a:rPr>
              <a:t>03</a:t>
            </a:r>
            <a:endParaRPr lang="zh-CN" altLang="en-US" sz="500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4596531" y="309825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5649068" y="309825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129" y="2572544"/>
            <a:ext cx="9143331" cy="2571733"/>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6" name="任意多边形 15"/>
          <p:cNvSpPr/>
          <p:nvPr/>
        </p:nvSpPr>
        <p:spPr>
          <a:xfrm flipH="1">
            <a:off x="3497554" y="4155488"/>
            <a:ext cx="5646906" cy="98896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p:transition spd="slow" advClick="0" advTm="6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strVal val="#ppt_x"/>
                                          </p:val>
                                        </p:tav>
                                        <p:tav tm="100000">
                                          <p:val>
                                            <p:strVal val="#ppt_x"/>
                                          </p:val>
                                        </p:tav>
                                      </p:tavLst>
                                    </p:anim>
                                    <p:anim calcmode="lin" valueType="num">
                                      <p:cBhvr>
                                        <p:cTn id="27" dur="5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anim calcmode="lin" valueType="num">
                                      <p:cBhvr>
                                        <p:cTn id="37" dur="500" fill="hold"/>
                                        <p:tgtEl>
                                          <p:spTgt spid="25"/>
                                        </p:tgtEl>
                                        <p:attrNameLst>
                                          <p:attrName>ppt_x</p:attrName>
                                        </p:attrNameLst>
                                      </p:cBhvr>
                                      <p:tavLst>
                                        <p:tav tm="0">
                                          <p:val>
                                            <p:strVal val="#ppt_x"/>
                                          </p:val>
                                        </p:tav>
                                        <p:tav tm="100000">
                                          <p:val>
                                            <p:strVal val="#ppt_x"/>
                                          </p:val>
                                        </p:tav>
                                      </p:tavLst>
                                    </p:anim>
                                    <p:anim calcmode="lin" valueType="num">
                                      <p:cBhvr>
                                        <p:cTn id="38" dur="5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ppt_x"/>
                                          </p:val>
                                        </p:tav>
                                        <p:tav tm="100000">
                                          <p:val>
                                            <p:strVal val="#ppt_x"/>
                                          </p:val>
                                        </p:tav>
                                      </p:tavLst>
                                    </p:anim>
                                    <p:anim calcmode="lin" valueType="num">
                                      <p:cBhvr additive="base">
                                        <p:cTn id="43" dur="500" fill="hold"/>
                                        <p:tgtEl>
                                          <p:spTgt spid="2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9" grpId="0"/>
      <p:bldP spid="30" grpId="0"/>
      <p:bldP spid="31" grpId="0"/>
      <p:bldP spid="32" grpId="0"/>
      <p:bldP spid="33" grpId="0"/>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a:spLocks noChangeArrowheads="1"/>
          </p:cNvSpPr>
          <p:nvPr/>
        </p:nvSpPr>
        <p:spPr bwMode="auto">
          <a:xfrm>
            <a:off x="3966265" y="1411873"/>
            <a:ext cx="1038405" cy="916270"/>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9" name="Freeform 8"/>
          <p:cNvSpPr>
            <a:spLocks noChangeArrowheads="1"/>
          </p:cNvSpPr>
          <p:nvPr/>
        </p:nvSpPr>
        <p:spPr bwMode="auto">
          <a:xfrm>
            <a:off x="2937385" y="2328142"/>
            <a:ext cx="1028879" cy="990906"/>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0" name="Freeform 9"/>
          <p:cNvSpPr>
            <a:spLocks noChangeArrowheads="1"/>
          </p:cNvSpPr>
          <p:nvPr/>
        </p:nvSpPr>
        <p:spPr bwMode="auto">
          <a:xfrm>
            <a:off x="3528039" y="3319049"/>
            <a:ext cx="955841" cy="1044898"/>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3"/>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 name="Freeform 10"/>
          <p:cNvSpPr>
            <a:spLocks noChangeArrowheads="1"/>
          </p:cNvSpPr>
          <p:nvPr/>
        </p:nvSpPr>
        <p:spPr bwMode="auto">
          <a:xfrm>
            <a:off x="4483878" y="3319049"/>
            <a:ext cx="959017" cy="1044898"/>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3"/>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2" name="Freeform 11"/>
          <p:cNvSpPr>
            <a:spLocks noChangeArrowheads="1"/>
          </p:cNvSpPr>
          <p:nvPr/>
        </p:nvSpPr>
        <p:spPr bwMode="auto">
          <a:xfrm>
            <a:off x="5004669" y="2328142"/>
            <a:ext cx="1028879" cy="990906"/>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3" name="矩形 7"/>
          <p:cNvSpPr>
            <a:spLocks noChangeArrowheads="1"/>
          </p:cNvSpPr>
          <p:nvPr/>
        </p:nvSpPr>
        <p:spPr bwMode="auto">
          <a:xfrm>
            <a:off x="4304462" y="1831102"/>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14" name="矩形 8"/>
          <p:cNvSpPr>
            <a:spLocks noChangeArrowheads="1"/>
          </p:cNvSpPr>
          <p:nvPr/>
        </p:nvSpPr>
        <p:spPr bwMode="auto">
          <a:xfrm>
            <a:off x="5265064" y="2515527"/>
            <a:ext cx="357250"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15" name="矩形 9"/>
          <p:cNvSpPr>
            <a:spLocks noChangeArrowheads="1"/>
          </p:cNvSpPr>
          <p:nvPr/>
        </p:nvSpPr>
        <p:spPr bwMode="auto">
          <a:xfrm>
            <a:off x="4906227" y="3655702"/>
            <a:ext cx="357250"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16" name="矩形 10"/>
          <p:cNvSpPr>
            <a:spLocks noChangeArrowheads="1"/>
          </p:cNvSpPr>
          <p:nvPr/>
        </p:nvSpPr>
        <p:spPr bwMode="auto">
          <a:xfrm>
            <a:off x="3647123" y="3669996"/>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17" name="矩形 11"/>
          <p:cNvSpPr>
            <a:spLocks noChangeArrowheads="1"/>
          </p:cNvSpPr>
          <p:nvPr/>
        </p:nvSpPr>
        <p:spPr bwMode="auto">
          <a:xfrm>
            <a:off x="3348621" y="2525054"/>
            <a:ext cx="357249" cy="43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18" name="TextBox 12"/>
          <p:cNvSpPr>
            <a:spLocks noChangeArrowheads="1"/>
          </p:cNvSpPr>
          <p:nvPr/>
        </p:nvSpPr>
        <p:spPr bwMode="auto">
          <a:xfrm>
            <a:off x="4880822" y="1261015"/>
            <a:ext cx="2572197" cy="460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19" name="TextBox 13"/>
          <p:cNvSpPr>
            <a:spLocks noChangeArrowheads="1"/>
          </p:cNvSpPr>
          <p:nvPr/>
        </p:nvSpPr>
        <p:spPr bwMode="auto">
          <a:xfrm>
            <a:off x="6139931" y="2485354"/>
            <a:ext cx="2110153" cy="61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20" name="TextBox 14"/>
          <p:cNvSpPr>
            <a:spLocks noChangeArrowheads="1"/>
          </p:cNvSpPr>
          <p:nvPr/>
        </p:nvSpPr>
        <p:spPr bwMode="auto">
          <a:xfrm>
            <a:off x="5623902" y="3932013"/>
            <a:ext cx="2110154"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21" name="TextBox 15"/>
          <p:cNvSpPr>
            <a:spLocks noChangeArrowheads="1"/>
          </p:cNvSpPr>
          <p:nvPr/>
        </p:nvSpPr>
        <p:spPr bwMode="auto">
          <a:xfrm>
            <a:off x="1136847" y="3630295"/>
            <a:ext cx="2108566"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dirty="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22" name="TextBox 16"/>
          <p:cNvSpPr>
            <a:spLocks noChangeArrowheads="1"/>
          </p:cNvSpPr>
          <p:nvPr/>
        </p:nvSpPr>
        <p:spPr bwMode="auto">
          <a:xfrm>
            <a:off x="1136847" y="1881918"/>
            <a:ext cx="2108566" cy="61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7"/>
          <p:cNvSpPr>
            <a:spLocks noChangeArrowheads="1"/>
          </p:cNvSpPr>
          <p:nvPr/>
        </p:nvSpPr>
        <p:spPr bwMode="auto">
          <a:xfrm>
            <a:off x="4880824" y="1059460"/>
            <a:ext cx="12622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8"/>
          <p:cNvSpPr>
            <a:spLocks noChangeArrowheads="1"/>
          </p:cNvSpPr>
          <p:nvPr/>
        </p:nvSpPr>
        <p:spPr bwMode="auto">
          <a:xfrm>
            <a:off x="6139929" y="2261569"/>
            <a:ext cx="126228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9"/>
          <p:cNvSpPr>
            <a:spLocks noChangeArrowheads="1"/>
          </p:cNvSpPr>
          <p:nvPr/>
        </p:nvSpPr>
        <p:spPr bwMode="auto">
          <a:xfrm>
            <a:off x="5623903" y="3709816"/>
            <a:ext cx="126228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20"/>
          <p:cNvSpPr>
            <a:spLocks noChangeArrowheads="1"/>
          </p:cNvSpPr>
          <p:nvPr/>
        </p:nvSpPr>
        <p:spPr bwMode="auto">
          <a:xfrm>
            <a:off x="1136847" y="3404922"/>
            <a:ext cx="120331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21"/>
          <p:cNvSpPr>
            <a:spLocks noChangeArrowheads="1"/>
          </p:cNvSpPr>
          <p:nvPr/>
        </p:nvSpPr>
        <p:spPr bwMode="auto">
          <a:xfrm>
            <a:off x="1136847" y="1650192"/>
            <a:ext cx="10812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2"/>
          <p:cNvSpPr>
            <a:spLocks noChangeArrowheads="1"/>
          </p:cNvSpPr>
          <p:nvPr/>
        </p:nvSpPr>
        <p:spPr bwMode="auto">
          <a:xfrm>
            <a:off x="3996630" y="2738678"/>
            <a:ext cx="99156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题内容</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ppt_x</p:attrName>
                                        </p:attrNameLst>
                                      </p:cBhvr>
                                      <p:tavLst>
                                        <p:tav tm="0">
                                          <p:val>
                                            <p:fltVal val="0.5"/>
                                          </p:val>
                                        </p:tav>
                                        <p:tav tm="100000">
                                          <p:val>
                                            <p:strVal val="#ppt_x"/>
                                          </p:val>
                                        </p:tav>
                                      </p:tavLst>
                                    </p:anim>
                                    <p:anim calcmode="lin" valueType="num">
                                      <p:cBhvr>
                                        <p:cTn id="34" dur="5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ppt_x</p:attrName>
                                        </p:attrNameLst>
                                      </p:cBhvr>
                                      <p:tavLst>
                                        <p:tav tm="0">
                                          <p:val>
                                            <p:fltVal val="0.5"/>
                                          </p:val>
                                        </p:tav>
                                        <p:tav tm="100000">
                                          <p:val>
                                            <p:strVal val="#ppt_x"/>
                                          </p:val>
                                        </p:tav>
                                      </p:tavLst>
                                    </p:anim>
                                    <p:anim calcmode="lin" valueType="num">
                                      <p:cBhvr>
                                        <p:cTn id="40" dur="500" fill="hold"/>
                                        <p:tgtEl>
                                          <p:spTgt spid="13"/>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ppt_x</p:attrName>
                                        </p:attrNameLst>
                                      </p:cBhvr>
                                      <p:tavLst>
                                        <p:tav tm="0">
                                          <p:val>
                                            <p:fltVal val="0.5"/>
                                          </p:val>
                                        </p:tav>
                                        <p:tav tm="100000">
                                          <p:val>
                                            <p:strVal val="#ppt_x"/>
                                          </p:val>
                                        </p:tav>
                                      </p:tavLst>
                                    </p:anim>
                                    <p:anim calcmode="lin" valueType="num">
                                      <p:cBhvr>
                                        <p:cTn id="52" dur="500" fill="hold"/>
                                        <p:tgtEl>
                                          <p:spTgt spid="15"/>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Effect>
                                      <p:cBhvr>
                                        <p:cTn id="70" dur="500"/>
                                        <p:tgtEl>
                                          <p:spTgt spid="28"/>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p:cBhvr>
                                        <p:cTn id="74" dur="500"/>
                                        <p:tgtEl>
                                          <p:spTgt spid="23"/>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p:cBhvr>
                                        <p:cTn id="84" dur="500"/>
                                        <p:tgtEl>
                                          <p:spTgt spid="24"/>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p:cBhvr>
                                        <p:cTn id="94" dur="500"/>
                                        <p:tgtEl>
                                          <p:spTgt spid="25"/>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p:cBhvr>
                                        <p:cTn id="98" dur="1000"/>
                                        <p:tgtEl>
                                          <p:spTgt spid="20"/>
                                        </p:tgtEl>
                                      </p:cBhvr>
                                    </p:animEffect>
                                    <p:anim calcmode="lin" valueType="num">
                                      <p:cBhvr>
                                        <p:cTn id="99" dur="1000" fill="hold"/>
                                        <p:tgtEl>
                                          <p:spTgt spid="20"/>
                                        </p:tgtEl>
                                        <p:attrNameLst>
                                          <p:attrName>ppt_x</p:attrName>
                                        </p:attrNameLst>
                                      </p:cBhvr>
                                      <p:tavLst>
                                        <p:tav tm="0">
                                          <p:val>
                                            <p:strVal val="#ppt_x"/>
                                          </p:val>
                                        </p:tav>
                                        <p:tav tm="100000">
                                          <p:val>
                                            <p:strVal val="#ppt_x"/>
                                          </p:val>
                                        </p:tav>
                                      </p:tavLst>
                                    </p:anim>
                                    <p:anim calcmode="lin" valueType="num">
                                      <p:cBhvr>
                                        <p:cTn id="100" dur="1000" fill="hold"/>
                                        <p:tgtEl>
                                          <p:spTgt spid="20"/>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p:cBhvr>
                                        <p:cTn id="104" dur="500"/>
                                        <p:tgtEl>
                                          <p:spTgt spid="26"/>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Effect>
                                      <p:cBhvr>
                                        <p:cTn id="114" dur="500"/>
                                        <p:tgtEl>
                                          <p:spTgt spid="27"/>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p:cBhvr>
                                        <p:cTn id="118" dur="1000"/>
                                        <p:tgtEl>
                                          <p:spTgt spid="22"/>
                                        </p:tgtEl>
                                      </p:cBhvr>
                                    </p:animEffect>
                                    <p:anim calcmode="lin" valueType="num">
                                      <p:cBhvr>
                                        <p:cTn id="119" dur="1000" fill="hold"/>
                                        <p:tgtEl>
                                          <p:spTgt spid="22"/>
                                        </p:tgtEl>
                                        <p:attrNameLst>
                                          <p:attrName>ppt_x</p:attrName>
                                        </p:attrNameLst>
                                      </p:cBhvr>
                                      <p:tavLst>
                                        <p:tav tm="0">
                                          <p:val>
                                            <p:strVal val="#ppt_x"/>
                                          </p:val>
                                        </p:tav>
                                        <p:tav tm="100000">
                                          <p:val>
                                            <p:strVal val="#ppt_x"/>
                                          </p:val>
                                        </p:tav>
                                      </p:tavLst>
                                    </p:anim>
                                    <p:anim calcmode="lin" valueType="num">
                                      <p:cBhvr>
                                        <p:cTn id="1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581401" y="853630"/>
            <a:ext cx="7978551" cy="2877858"/>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5032" tIns="32516" rIns="65032" bIns="32516" rtlCol="0" anchor="ctr">
            <a:noAutofit/>
          </a:bodyPr>
          <a:lstStyle/>
          <a:p>
            <a:pPr algn="ctr"/>
            <a:endParaRPr lang="zh-CN" altLang="en-US"/>
          </a:p>
        </p:txBody>
      </p:sp>
      <p:sp>
        <p:nvSpPr>
          <p:cNvPr id="9" name="MH_Text_1"/>
          <p:cNvSpPr txBox="1"/>
          <p:nvPr/>
        </p:nvSpPr>
        <p:spPr>
          <a:xfrm>
            <a:off x="1038988" y="4318487"/>
            <a:ext cx="7425762" cy="393932"/>
          </a:xfrm>
          <a:prstGeom prst="rect">
            <a:avLst/>
          </a:prstGeom>
          <a:noFill/>
        </p:spPr>
        <p:txBody>
          <a:bodyPr lIns="65032" tIns="32516" rIns="65032" bIns="32516">
            <a:noAutofit/>
          </a:bodyPr>
          <a:lstStyle/>
          <a:p>
            <a:pPr>
              <a:lnSpc>
                <a:spcPct val="15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字</a:t>
            </a:r>
            <a:endParaRPr lang="en-GB" altLang="zh-CN"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038989" y="4084712"/>
            <a:ext cx="1331578" cy="281111"/>
          </a:xfrm>
          <a:prstGeom prst="rect">
            <a:avLst/>
          </a:prstGeom>
          <a:noFill/>
        </p:spPr>
        <p:txBody>
          <a:bodyPr wrap="square" lIns="65032" tIns="32516" rIns="65032" bIns="32516" rtlCol="0">
            <a:spAutoFit/>
          </a:bodyPr>
          <a:lstStyle/>
          <a:p>
            <a:r>
              <a:rPr lang="zh-CN" altLang="en-US" sz="1400" b="1" dirty="0" smtClean="0">
                <a:solidFill>
                  <a:schemeClr val="tx1">
                    <a:lumMod val="65000"/>
                    <a:lumOff val="35000"/>
                  </a:schemeClr>
                </a:solidFill>
                <a:ea typeface="微软雅黑" panose="020B0503020204020204" pitchFamily="34" charset="-122"/>
              </a:rPr>
              <a:t>文</a:t>
            </a:r>
            <a:r>
              <a:rPr lang="zh-CN" altLang="en-US" sz="1400" b="1" dirty="0">
                <a:solidFill>
                  <a:schemeClr val="tx1">
                    <a:lumMod val="65000"/>
                    <a:lumOff val="35000"/>
                  </a:schemeClr>
                </a:solidFill>
                <a:ea typeface="微软雅黑" panose="020B0503020204020204" pitchFamily="34" charset="-122"/>
              </a:rPr>
              <a:t>字内容</a:t>
            </a:r>
            <a:endParaRPr lang="zh-CN" altLang="en-US" sz="1400" b="1" dirty="0">
              <a:solidFill>
                <a:schemeClr val="tx1">
                  <a:lumMod val="65000"/>
                  <a:lumOff val="35000"/>
                </a:schemeClr>
              </a:solidFill>
              <a:ea typeface="微软雅黑" panose="020B0503020204020204" pitchFamily="34" charset="-122"/>
            </a:endParaRPr>
          </a:p>
        </p:txBody>
      </p:sp>
    </p:spTree>
  </p:cSld>
  <p:clrMapOvr>
    <a:masterClrMapping/>
  </p:clrMapOvr>
  <p:transition spd="med" advClick="0" advTm="2184">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1045" y="1166728"/>
            <a:ext cx="1471257" cy="2598175"/>
            <a:chOff x="1750102" y="1712681"/>
            <a:chExt cx="1492777" cy="3272369"/>
          </a:xfrm>
        </p:grpSpPr>
        <p:sp>
          <p:nvSpPr>
            <p:cNvPr id="39" name="Freeform 7"/>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805">
                <a:defRPr/>
              </a:pPr>
              <a:r>
                <a:rPr lang="id-ID" sz="1600" b="1" kern="0" dirty="0" smtClean="0">
                  <a:solidFill>
                    <a:schemeClr val="tx1">
                      <a:lumMod val="65000"/>
                      <a:lumOff val="35000"/>
                    </a:schemeClr>
                  </a:solidFill>
                  <a:latin typeface="微软雅黑" panose="020B0503020204020204" pitchFamily="34" charset="-122"/>
                </a:rPr>
                <a:t>20%</a:t>
              </a:r>
              <a:endParaRPr lang="id-ID" sz="1600" b="1" kern="0" dirty="0">
                <a:solidFill>
                  <a:schemeClr val="tx1">
                    <a:lumMod val="65000"/>
                    <a:lumOff val="35000"/>
                  </a:schemeClr>
                </a:solidFill>
                <a:latin typeface="微软雅黑" panose="020B0503020204020204" pitchFamily="34" charset="-122"/>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940" y="1166728"/>
            <a:ext cx="1471257" cy="2593313"/>
            <a:chOff x="2762594" y="1712681"/>
            <a:chExt cx="1492777" cy="3266246"/>
          </a:xfrm>
        </p:grpSpPr>
        <p:sp>
          <p:nvSpPr>
            <p:cNvPr id="44" name="Freeform 7"/>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805">
                <a:defRPr/>
              </a:pPr>
              <a:r>
                <a:rPr lang="en-US" sz="1600" b="1" kern="0" dirty="0" smtClean="0">
                  <a:solidFill>
                    <a:schemeClr val="tx1">
                      <a:lumMod val="65000"/>
                      <a:lumOff val="35000"/>
                    </a:schemeClr>
                  </a:solidFill>
                  <a:latin typeface="微软雅黑" panose="020B0503020204020204" pitchFamily="34" charset="-122"/>
                </a:rPr>
                <a:t>45</a:t>
              </a:r>
              <a:r>
                <a:rPr lang="id-ID" sz="1600" b="1" kern="0" dirty="0" smtClean="0">
                  <a:solidFill>
                    <a:schemeClr val="tx1">
                      <a:lumMod val="65000"/>
                      <a:lumOff val="35000"/>
                    </a:schemeClr>
                  </a:solidFill>
                  <a:latin typeface="微软雅黑" panose="020B0503020204020204" pitchFamily="34" charset="-122"/>
                </a:rPr>
                <a:t>%</a:t>
              </a:r>
              <a:endParaRPr lang="id-ID" sz="1600" b="1" kern="0" dirty="0">
                <a:solidFill>
                  <a:schemeClr val="tx1">
                    <a:lumMod val="65000"/>
                    <a:lumOff val="35000"/>
                  </a:schemeClr>
                </a:solidFill>
                <a:latin typeface="微软雅黑" panose="020B0503020204020204" pitchFamily="34" charset="-122"/>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8367" y="1163412"/>
            <a:ext cx="1471257" cy="2596628"/>
            <a:chOff x="3918686" y="1708505"/>
            <a:chExt cx="1492777" cy="3270422"/>
          </a:xfrm>
        </p:grpSpPr>
        <p:sp>
          <p:nvSpPr>
            <p:cNvPr id="49" name="Freeform 7"/>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805">
                <a:defRPr/>
              </a:pPr>
              <a:r>
                <a:rPr lang="en-US" sz="1600" b="1" kern="0" dirty="0" smtClean="0">
                  <a:solidFill>
                    <a:schemeClr val="tx1">
                      <a:lumMod val="65000"/>
                      <a:lumOff val="35000"/>
                    </a:schemeClr>
                  </a:solidFill>
                  <a:latin typeface="微软雅黑" panose="020B0503020204020204" pitchFamily="34" charset="-122"/>
                </a:rPr>
                <a:t>50</a:t>
              </a:r>
              <a:r>
                <a:rPr lang="id-ID" sz="1600" b="1" kern="0" dirty="0" smtClean="0">
                  <a:solidFill>
                    <a:schemeClr val="tx1">
                      <a:lumMod val="65000"/>
                      <a:lumOff val="35000"/>
                    </a:schemeClr>
                  </a:solidFill>
                  <a:latin typeface="微软雅黑" panose="020B0503020204020204" pitchFamily="34" charset="-122"/>
                </a:rPr>
                <a:t>%</a:t>
              </a:r>
              <a:endParaRPr lang="id-ID" sz="1600" b="1" kern="0" dirty="0">
                <a:solidFill>
                  <a:schemeClr val="tx1">
                    <a:lumMod val="65000"/>
                    <a:lumOff val="35000"/>
                  </a:schemeClr>
                </a:solidFill>
                <a:latin typeface="微软雅黑" panose="020B0503020204020204" pitchFamily="34" charset="-122"/>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8615" y="1174934"/>
            <a:ext cx="1471257" cy="2585107"/>
            <a:chOff x="5085759" y="1723017"/>
            <a:chExt cx="1492777" cy="3255910"/>
          </a:xfrm>
        </p:grpSpPr>
        <p:sp>
          <p:nvSpPr>
            <p:cNvPr id="54" name="Freeform 32"/>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805">
                <a:defRPr/>
              </a:pPr>
              <a:r>
                <a:rPr lang="en-US" sz="1600" b="1" kern="0" dirty="0" smtClean="0">
                  <a:solidFill>
                    <a:schemeClr val="tx1">
                      <a:lumMod val="65000"/>
                      <a:lumOff val="35000"/>
                    </a:schemeClr>
                  </a:solidFill>
                  <a:latin typeface="微软雅黑" panose="020B0503020204020204" pitchFamily="34" charset="-122"/>
                </a:rPr>
                <a:t>30</a:t>
              </a:r>
              <a:r>
                <a:rPr lang="id-ID" sz="1600" b="1" kern="0" dirty="0" smtClean="0">
                  <a:solidFill>
                    <a:schemeClr val="tx1">
                      <a:lumMod val="65000"/>
                      <a:lumOff val="35000"/>
                    </a:schemeClr>
                  </a:solidFill>
                  <a:latin typeface="微软雅黑" panose="020B0503020204020204" pitchFamily="34" charset="-122"/>
                </a:rPr>
                <a:t>%</a:t>
              </a:r>
              <a:endParaRPr lang="id-ID" sz="1600" b="1" kern="0" dirty="0">
                <a:solidFill>
                  <a:schemeClr val="tx1">
                    <a:lumMod val="65000"/>
                    <a:lumOff val="35000"/>
                  </a:schemeClr>
                </a:solidFill>
                <a:latin typeface="微软雅黑" panose="020B0503020204020204" pitchFamily="34" charset="-122"/>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7161" y="1163413"/>
            <a:ext cx="1471257" cy="2605173"/>
            <a:chOff x="6210518" y="1708505"/>
            <a:chExt cx="1492777" cy="3281184"/>
          </a:xfrm>
        </p:grpSpPr>
        <p:sp>
          <p:nvSpPr>
            <p:cNvPr id="59" name="Freeform 7"/>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805">
                <a:defRPr/>
              </a:pPr>
              <a:r>
                <a:rPr lang="id-ID" sz="1600" b="1" kern="0" dirty="0">
                  <a:solidFill>
                    <a:schemeClr val="tx1">
                      <a:lumMod val="65000"/>
                      <a:lumOff val="35000"/>
                    </a:schemeClr>
                  </a:solidFill>
                  <a:latin typeface="微软雅黑" panose="020B0503020204020204" pitchFamily="34" charset="-122"/>
                </a:rPr>
                <a:t>20%</a:t>
              </a:r>
              <a:endParaRPr lang="id-ID" sz="1600" b="1" kern="0" dirty="0">
                <a:solidFill>
                  <a:schemeClr val="tx1">
                    <a:lumMod val="65000"/>
                    <a:lumOff val="35000"/>
                  </a:schemeClr>
                </a:solidFill>
                <a:latin typeface="微软雅黑" panose="020B0503020204020204" pitchFamily="34" charset="-122"/>
              </a:endParaRP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3634" y="1163412"/>
            <a:ext cx="1471257" cy="2608152"/>
            <a:chOff x="7343322" y="1708505"/>
            <a:chExt cx="1492777" cy="3284936"/>
          </a:xfrm>
        </p:grpSpPr>
        <p:sp>
          <p:nvSpPr>
            <p:cNvPr id="64" name="Freeform 7"/>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lstStyle/>
            <a:p>
              <a:pPr defTabSz="725805">
                <a:defRPr/>
              </a:pPr>
              <a:endParaRPr lang="en-US" sz="1400" kern="0" dirty="0">
                <a:solidFill>
                  <a:sysClr val="windowText" lastClr="000000"/>
                </a:solidFill>
                <a:latin typeface="微软雅黑" panose="020B0503020204020204"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805">
                <a:defRPr/>
              </a:pPr>
              <a:r>
                <a:rPr lang="zh-CN" altLang="en-US" sz="1300" kern="0" dirty="0" smtClean="0">
                  <a:solidFill>
                    <a:srgbClr val="E7E6E6">
                      <a:lumMod val="50000"/>
                    </a:srgbClr>
                  </a:solidFill>
                  <a:latin typeface="微软雅黑" panose="020B0503020204020204" pitchFamily="34" charset="-122"/>
                  <a:ea typeface="微软雅黑" panose="020B0503020204020204" pitchFamily="34" charset="-122"/>
                </a:rPr>
                <a:t>添加标题</a:t>
              </a:r>
              <a:endParaRPr lang="id-ID" sz="1300" kern="0" dirty="0">
                <a:solidFill>
                  <a:srgbClr val="E7E6E6">
                    <a:lumMod val="50000"/>
                  </a:srgbClr>
                </a:solidFill>
                <a:latin typeface="微软雅黑" panose="020B0503020204020204"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805">
                <a:defRPr/>
              </a:pPr>
              <a:r>
                <a:rPr lang="id-ID" sz="1600" b="1" kern="0" dirty="0" smtClean="0">
                  <a:solidFill>
                    <a:schemeClr val="tx1">
                      <a:lumMod val="65000"/>
                      <a:lumOff val="35000"/>
                    </a:schemeClr>
                  </a:solidFill>
                  <a:latin typeface="微软雅黑" panose="020B0503020204020204" pitchFamily="34" charset="-122"/>
                </a:rPr>
                <a:t>2</a:t>
              </a:r>
              <a:r>
                <a:rPr lang="en-US" sz="1600" b="1" kern="0" dirty="0" smtClean="0">
                  <a:solidFill>
                    <a:schemeClr val="tx1">
                      <a:lumMod val="65000"/>
                      <a:lumOff val="35000"/>
                    </a:schemeClr>
                  </a:solidFill>
                  <a:latin typeface="微软雅黑" panose="020B0503020204020204" pitchFamily="34" charset="-122"/>
                </a:rPr>
                <a:t>5</a:t>
              </a:r>
              <a:r>
                <a:rPr lang="id-ID" sz="1600" b="1" kern="0" dirty="0" smtClean="0">
                  <a:solidFill>
                    <a:schemeClr val="tx1">
                      <a:lumMod val="65000"/>
                      <a:lumOff val="35000"/>
                    </a:schemeClr>
                  </a:solidFill>
                  <a:latin typeface="微软雅黑" panose="020B0503020204020204" pitchFamily="34" charset="-122"/>
                </a:rPr>
                <a:t>%</a:t>
              </a:r>
              <a:endParaRPr lang="id-ID" sz="1600" b="1" kern="0" dirty="0">
                <a:solidFill>
                  <a:schemeClr val="tx1">
                    <a:lumMod val="65000"/>
                    <a:lumOff val="35000"/>
                  </a:schemeClr>
                </a:solidFill>
                <a:latin typeface="微软雅黑" panose="020B0503020204020204" pitchFamily="34" charset="-122"/>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50548" y="1174935"/>
            <a:ext cx="1471257" cy="2608152"/>
            <a:chOff x="8334525" y="1723019"/>
            <a:chExt cx="1492777" cy="3284936"/>
          </a:xfrm>
        </p:grpSpPr>
        <p:sp>
          <p:nvSpPr>
            <p:cNvPr id="69" name="Freeform 7"/>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lstStyle/>
            <a:p>
              <a:pPr defTabSz="725805">
                <a:defRPr/>
              </a:pPr>
              <a:endParaRPr lang="en-US" sz="1400" kern="0" dirty="0">
                <a:solidFill>
                  <a:schemeClr val="bg2"/>
                </a:solidFill>
                <a:latin typeface="微软雅黑" panose="020B0503020204020204"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805">
                <a:defRPr/>
              </a:pPr>
              <a:r>
                <a:rPr lang="zh-CN" altLang="en-US" sz="1300" kern="0" dirty="0" smtClean="0">
                  <a:solidFill>
                    <a:schemeClr val="bg2"/>
                  </a:solidFill>
                  <a:latin typeface="微软雅黑" panose="020B0503020204020204" pitchFamily="34" charset="-122"/>
                  <a:ea typeface="微软雅黑" panose="020B0503020204020204" pitchFamily="34" charset="-122"/>
                </a:rPr>
                <a:t>添加标题</a:t>
              </a:r>
              <a:endParaRPr lang="id-ID" sz="1300" kern="0" dirty="0">
                <a:solidFill>
                  <a:schemeClr val="bg2"/>
                </a:solidFill>
                <a:latin typeface="微软雅黑" panose="020B0503020204020204"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805">
                <a:defRPr/>
              </a:pPr>
              <a:r>
                <a:rPr lang="en-US" sz="1600" b="1" kern="0" dirty="0" smtClean="0">
                  <a:solidFill>
                    <a:schemeClr val="tx1">
                      <a:lumMod val="65000"/>
                      <a:lumOff val="35000"/>
                    </a:schemeClr>
                  </a:solidFill>
                  <a:latin typeface="微软雅黑" panose="020B0503020204020204" pitchFamily="34" charset="-122"/>
                </a:rPr>
                <a:t>15</a:t>
              </a:r>
              <a:r>
                <a:rPr lang="id-ID" sz="1600" b="1" kern="0" dirty="0" smtClean="0">
                  <a:solidFill>
                    <a:schemeClr val="tx1">
                      <a:lumMod val="65000"/>
                      <a:lumOff val="35000"/>
                    </a:schemeClr>
                  </a:solidFill>
                  <a:latin typeface="微软雅黑" panose="020B0503020204020204" pitchFamily="34" charset="-122"/>
                </a:rPr>
                <a:t>%</a:t>
              </a:r>
              <a:endParaRPr lang="id-ID" sz="1600" b="1" kern="0" dirty="0">
                <a:solidFill>
                  <a:schemeClr val="tx1">
                    <a:lumMod val="65000"/>
                    <a:lumOff val="35000"/>
                  </a:schemeClr>
                </a:solidFill>
                <a:latin typeface="微软雅黑" panose="020B0503020204020204" pitchFamily="34" charset="-122"/>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p:nvPr/>
        </p:nvSpPr>
        <p:spPr>
          <a:xfrm>
            <a:off x="906664" y="3905227"/>
            <a:ext cx="7223442" cy="900254"/>
          </a:xfrm>
          <a:prstGeom prst="rect">
            <a:avLst/>
          </a:prstGeom>
        </p:spPr>
        <p:txBody>
          <a:bodyPr vert="horz" lIns="72567" tIns="36283" rIns="72567" bIns="36283" rtlCol="0">
            <a:norm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defTabSz="725805">
              <a:buNone/>
              <a:defRPr/>
            </a:pPr>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数据分析</a:t>
            </a:r>
            <a:endParaRPr lang="id-ID" sz="1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0" indent="0" algn="just" defTabSz="725805">
              <a:buNone/>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述尽量简洁生动。尽量将每页幻灯片的字数控制在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字以内，据统计每页幻灯片的最好控制在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分钟之内</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4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cstate="screen"/>
          <a:stretch>
            <a:fillRect/>
          </a:stretch>
        </p:blipFill>
        <p:spPr bwMode="auto">
          <a:xfrm>
            <a:off x="1184346" y="3178281"/>
            <a:ext cx="2145560" cy="1430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2" cstate="screen"/>
          <a:stretch>
            <a:fillRect/>
          </a:stretch>
        </p:blipFill>
        <p:spPr bwMode="auto">
          <a:xfrm>
            <a:off x="3415590" y="3178281"/>
            <a:ext cx="2253718" cy="1430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srcRect/>
          <a:stretch>
            <a:fillRect/>
          </a:stretch>
        </p:blipFill>
        <p:spPr bwMode="auto">
          <a:xfrm>
            <a:off x="5743726" y="3178281"/>
            <a:ext cx="2286054" cy="1430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stCxn id="9" idx="6"/>
            <a:endCxn id="8" idx="2"/>
          </p:cNvCxnSpPr>
          <p:nvPr/>
        </p:nvCxnSpPr>
        <p:spPr>
          <a:xfrm>
            <a:off x="1955865" y="1959701"/>
            <a:ext cx="75408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Oval 14"/>
          <p:cNvSpPr>
            <a:spLocks noChangeArrowheads="1"/>
          </p:cNvSpPr>
          <p:nvPr/>
        </p:nvSpPr>
        <p:spPr bwMode="auto">
          <a:xfrm>
            <a:off x="2709951" y="1448508"/>
            <a:ext cx="1022381" cy="1022386"/>
          </a:xfrm>
          <a:prstGeom prst="ellipse">
            <a:avLst/>
          </a:prstGeom>
          <a:noFill/>
          <a:ln w="127000">
            <a:solidFill>
              <a:schemeClr val="accent1"/>
            </a:solidFill>
            <a:round/>
          </a:ln>
        </p:spPr>
        <p:txBody>
          <a:bodyPr vert="horz" wrap="square" lIns="27000" tIns="34290" rIns="27000" bIns="34290" numCol="1" anchor="ctr" anchorCtr="0" compatLnSpc="1"/>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点击添加说明文字</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Oval 15"/>
          <p:cNvSpPr>
            <a:spLocks noChangeArrowheads="1"/>
          </p:cNvSpPr>
          <p:nvPr/>
        </p:nvSpPr>
        <p:spPr bwMode="auto">
          <a:xfrm>
            <a:off x="1132124" y="1546761"/>
            <a:ext cx="823741" cy="825882"/>
          </a:xfrm>
          <a:prstGeom prst="ellipse">
            <a:avLst/>
          </a:prstGeom>
          <a:noFill/>
          <a:ln w="127000">
            <a:solidFill>
              <a:schemeClr val="accent1"/>
            </a:solidFill>
            <a:round/>
          </a:ln>
          <a:effectLst/>
        </p:spPr>
        <p:txBody>
          <a:bodyPr vert="horz" wrap="square" lIns="68580" tIns="34290" rIns="68580" bIns="34290" numCol="1" anchor="ctr" anchorCtr="0" compatLnSpc="1"/>
          <a:lstStyle/>
          <a:p>
            <a:pPr algn="ctr"/>
            <a:r>
              <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Group 22"/>
          <p:cNvGrpSpPr/>
          <p:nvPr/>
        </p:nvGrpSpPr>
        <p:grpSpPr bwMode="auto">
          <a:xfrm>
            <a:off x="4857944" y="1101742"/>
            <a:ext cx="850254" cy="377546"/>
            <a:chOff x="0" y="0"/>
            <a:chExt cx="1131895" cy="504056"/>
          </a:xfrm>
        </p:grpSpPr>
        <p:sp>
          <p:nvSpPr>
            <p:cNvPr id="11" name="矩形 46"/>
            <p:cNvSpPr>
              <a:spLocks noChangeArrowheads="1"/>
            </p:cNvSpPr>
            <p:nvPr/>
          </p:nvSpPr>
          <p:spPr bwMode="auto">
            <a:xfrm>
              <a:off x="0" y="0"/>
              <a:ext cx="1080120" cy="504056"/>
            </a:xfrm>
            <a:prstGeom prst="rect">
              <a:avLst/>
            </a:prstGeom>
            <a:solidFill>
              <a:schemeClr val="accent2"/>
            </a:solidFill>
            <a:ln w="12700" cmpd="sng">
              <a:noFill/>
              <a:miter lim="800000"/>
            </a:ln>
          </p:spPr>
          <p:txBody>
            <a:bodyPr anchor="ctr"/>
            <a:lstStyle/>
            <a:p>
              <a:pPr algn="ctr"/>
              <a:endParaRPr lang="zh-CN" altLang="zh-CN" sz="1400">
                <a:solidFill>
                  <a:schemeClr val="tx1">
                    <a:lumMod val="85000"/>
                    <a:lumOff val="15000"/>
                  </a:schemeClr>
                </a:solidFill>
                <a:latin typeface="+mn-ea"/>
                <a:sym typeface="宋体" panose="02010600030101010101" pitchFamily="2" charset="-122"/>
              </a:endParaRPr>
            </a:p>
          </p:txBody>
        </p:sp>
        <p:sp>
          <p:nvSpPr>
            <p:cNvPr id="12"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400" dirty="0">
                  <a:solidFill>
                    <a:schemeClr val="bg1"/>
                  </a:solidFill>
                  <a:latin typeface="+mn-ea"/>
                  <a:sym typeface="方正兰亭细黑_GBK" charset="-122"/>
                </a:rPr>
                <a:t>关键字</a:t>
              </a:r>
              <a:endParaRPr lang="zh-CN" altLang="en-US" sz="1400" dirty="0">
                <a:solidFill>
                  <a:schemeClr val="bg1"/>
                </a:solidFill>
                <a:latin typeface="+mn-ea"/>
                <a:sym typeface="方正兰亭细黑_GBK" charset="-122"/>
              </a:endParaRPr>
            </a:p>
          </p:txBody>
        </p:sp>
      </p:grpSp>
      <p:sp>
        <p:nvSpPr>
          <p:cNvPr id="13" name="矩形 60"/>
          <p:cNvSpPr>
            <a:spLocks noChangeArrowheads="1"/>
          </p:cNvSpPr>
          <p:nvPr/>
        </p:nvSpPr>
        <p:spPr bwMode="auto">
          <a:xfrm>
            <a:off x="5850254" y="1059910"/>
            <a:ext cx="2502757"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 name="Group 22"/>
          <p:cNvGrpSpPr/>
          <p:nvPr/>
        </p:nvGrpSpPr>
        <p:grpSpPr bwMode="auto">
          <a:xfrm>
            <a:off x="4857944" y="1763873"/>
            <a:ext cx="850254" cy="377546"/>
            <a:chOff x="0" y="0"/>
            <a:chExt cx="1131895" cy="504056"/>
          </a:xfrm>
        </p:grpSpPr>
        <p:sp>
          <p:nvSpPr>
            <p:cNvPr id="15" name="矩形 46"/>
            <p:cNvSpPr>
              <a:spLocks noChangeArrowheads="1"/>
            </p:cNvSpPr>
            <p:nvPr/>
          </p:nvSpPr>
          <p:spPr bwMode="auto">
            <a:xfrm>
              <a:off x="0" y="0"/>
              <a:ext cx="1080120" cy="504056"/>
            </a:xfrm>
            <a:prstGeom prst="rect">
              <a:avLst/>
            </a:prstGeom>
            <a:solidFill>
              <a:schemeClr val="accent3"/>
            </a:solidFill>
            <a:ln w="12700" cmpd="sng">
              <a:noFill/>
              <a:miter lim="800000"/>
            </a:ln>
          </p:spPr>
          <p:txBody>
            <a:bodyPr anchor="ctr"/>
            <a:lstStyle/>
            <a:p>
              <a:pPr algn="ctr"/>
              <a:endParaRPr lang="zh-CN" altLang="zh-CN" sz="1400">
                <a:solidFill>
                  <a:schemeClr val="tx1">
                    <a:lumMod val="85000"/>
                    <a:lumOff val="15000"/>
                  </a:schemeClr>
                </a:solidFill>
                <a:latin typeface="+mn-ea"/>
                <a:sym typeface="宋体" panose="02010600030101010101" pitchFamily="2" charset="-122"/>
              </a:endParaRPr>
            </a:p>
          </p:txBody>
        </p:sp>
        <p:sp>
          <p:nvSpPr>
            <p:cNvPr id="16"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400" dirty="0">
                  <a:solidFill>
                    <a:schemeClr val="bg1"/>
                  </a:solidFill>
                  <a:latin typeface="+mn-ea"/>
                  <a:sym typeface="方正兰亭细黑_GBK" charset="-122"/>
                </a:rPr>
                <a:t>关键字</a:t>
              </a:r>
              <a:endParaRPr lang="zh-CN" altLang="en-US" sz="1400" dirty="0">
                <a:solidFill>
                  <a:schemeClr val="bg1"/>
                </a:solidFill>
                <a:latin typeface="+mn-ea"/>
                <a:sym typeface="方正兰亭细黑_GBK" charset="-122"/>
              </a:endParaRPr>
            </a:p>
          </p:txBody>
        </p:sp>
      </p:grpSp>
      <p:sp>
        <p:nvSpPr>
          <p:cNvPr id="17" name="矩形 60"/>
          <p:cNvSpPr>
            <a:spLocks noChangeArrowheads="1"/>
          </p:cNvSpPr>
          <p:nvPr/>
        </p:nvSpPr>
        <p:spPr bwMode="auto">
          <a:xfrm>
            <a:off x="5850254" y="1722041"/>
            <a:ext cx="2502757"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0" name="Group 22"/>
          <p:cNvGrpSpPr/>
          <p:nvPr/>
        </p:nvGrpSpPr>
        <p:grpSpPr bwMode="auto">
          <a:xfrm>
            <a:off x="4857944" y="2435609"/>
            <a:ext cx="850254" cy="377546"/>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4"/>
            </a:solidFill>
            <a:ln w="12700" cmpd="sng">
              <a:noFill/>
              <a:miter lim="800000"/>
            </a:ln>
          </p:spPr>
          <p:txBody>
            <a:bodyPr anchor="ctr"/>
            <a:lstStyle/>
            <a:p>
              <a:pPr algn="ctr"/>
              <a:endParaRPr lang="zh-CN" altLang="zh-CN" sz="1400">
                <a:solidFill>
                  <a:schemeClr val="tx1">
                    <a:lumMod val="85000"/>
                    <a:lumOff val="15000"/>
                  </a:schemeClr>
                </a:solidFill>
                <a:latin typeface="+mn-ea"/>
                <a:sym typeface="宋体" panose="02010600030101010101" pitchFamily="2" charset="-122"/>
              </a:endParaRPr>
            </a:p>
          </p:txBody>
        </p:sp>
        <p:sp>
          <p:nvSpPr>
            <p:cNvPr id="20" name="文本框 47"/>
            <p:cNvSpPr>
              <a:spLocks noChangeArrowheads="1"/>
            </p:cNvSpPr>
            <p:nvPr/>
          </p:nvSpPr>
          <p:spPr bwMode="auto">
            <a:xfrm>
              <a:off x="51774" y="41772"/>
              <a:ext cx="1080121" cy="431586"/>
            </a:xfrm>
            <a:prstGeom prst="rect">
              <a:avLst/>
            </a:prstGeom>
            <a:noFill/>
            <a:ln w="12700" cmpd="sng">
              <a:noFill/>
              <a:miter lim="800000"/>
            </a:ln>
          </p:spPr>
          <p:txBody>
            <a:bodyPr anchor="ctr"/>
            <a:lstStyle/>
            <a:p>
              <a:pPr algn="ctr"/>
              <a:r>
                <a:rPr lang="zh-CN" altLang="en-US" sz="1400" dirty="0">
                  <a:solidFill>
                    <a:schemeClr val="bg1"/>
                  </a:solidFill>
                  <a:latin typeface="+mn-ea"/>
                  <a:sym typeface="方正兰亭细黑_GBK" charset="-122"/>
                </a:rPr>
                <a:t>关键字</a:t>
              </a:r>
              <a:endParaRPr lang="zh-CN" altLang="en-US" sz="1400" dirty="0">
                <a:solidFill>
                  <a:schemeClr val="bg1"/>
                </a:solidFill>
                <a:latin typeface="+mn-ea"/>
                <a:sym typeface="方正兰亭细黑_GBK" charset="-122"/>
              </a:endParaRPr>
            </a:p>
          </p:txBody>
        </p:sp>
      </p:grpSp>
      <p:sp>
        <p:nvSpPr>
          <p:cNvPr id="21" name="矩形 60"/>
          <p:cNvSpPr>
            <a:spLocks noChangeArrowheads="1"/>
          </p:cNvSpPr>
          <p:nvPr/>
        </p:nvSpPr>
        <p:spPr bwMode="auto">
          <a:xfrm>
            <a:off x="5850254" y="2393777"/>
            <a:ext cx="2502757"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此处添加文本单击此处添加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21"/>
          <p:cNvGrpSpPr/>
          <p:nvPr/>
        </p:nvGrpSpPr>
        <p:grpSpPr>
          <a:xfrm>
            <a:off x="3780570" y="1294662"/>
            <a:ext cx="1005356" cy="1333866"/>
            <a:chOff x="3851920" y="1290118"/>
            <a:chExt cx="1005181" cy="1333454"/>
          </a:xfrm>
        </p:grpSpPr>
        <p:cxnSp>
          <p:nvCxnSpPr>
            <p:cNvPr id="23" name="肘形连接符 22"/>
            <p:cNvCxnSpPr>
              <a:endCxn id="1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a:endCxn id="11"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med" advClick="0" advTm="6443">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0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7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2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2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700"/>
                            </p:stCondLst>
                            <p:childTnLst>
                              <p:par>
                                <p:cTn id="25" presetID="2" presetClass="entr" presetSubtype="2" decel="10000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3200"/>
                            </p:stCondLst>
                            <p:childTnLst>
                              <p:par>
                                <p:cTn id="30" presetID="10"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par>
                          <p:cTn id="33" fill="hold">
                            <p:stCondLst>
                              <p:cond delay="3700"/>
                            </p:stCondLst>
                            <p:childTnLst>
                              <p:par>
                                <p:cTn id="34" presetID="2" presetClass="entr" presetSubtype="2"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10"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par>
                          <p:cTn id="42" fill="hold">
                            <p:stCondLst>
                              <p:cond delay="4700"/>
                            </p:stCondLst>
                            <p:childTnLst>
                              <p:par>
                                <p:cTn id="43" presetID="2" presetClass="entr" presetSubtype="2" decel="10000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par>
                          <p:cTn id="47" fill="hold">
                            <p:stCondLst>
                              <p:cond delay="5200"/>
                            </p:stCondLst>
                            <p:childTnLst>
                              <p:par>
                                <p:cTn id="48" presetID="2" presetClass="entr" presetSubtype="8"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additive="base">
                                        <p:cTn id="50" dur="500" fill="hold"/>
                                        <p:tgtEl>
                                          <p:spTgt spid="3"/>
                                        </p:tgtEl>
                                        <p:attrNameLst>
                                          <p:attrName>ppt_x</p:attrName>
                                        </p:attrNameLst>
                                      </p:cBhvr>
                                      <p:tavLst>
                                        <p:tav tm="0">
                                          <p:val>
                                            <p:strVal val="0-#ppt_w/2"/>
                                          </p:val>
                                        </p:tav>
                                        <p:tav tm="100000">
                                          <p:val>
                                            <p:strVal val="#ppt_x"/>
                                          </p:val>
                                        </p:tav>
                                      </p:tavLst>
                                    </p:anim>
                                    <p:anim calcmode="lin" valueType="num">
                                      <p:cBhvr additive="base">
                                        <p:cTn id="51" dur="500" fill="hold"/>
                                        <p:tgtEl>
                                          <p:spTgt spid="3"/>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0-#ppt_w/2"/>
                                          </p:val>
                                        </p:tav>
                                        <p:tav tm="100000">
                                          <p:val>
                                            <p:strVal val="#ppt_x"/>
                                          </p:val>
                                        </p:tav>
                                      </p:tavLst>
                                    </p:anim>
                                    <p:anim calcmode="lin" valueType="num">
                                      <p:cBhvr additive="base">
                                        <p:cTn id="55" dur="500" fill="hold"/>
                                        <p:tgtEl>
                                          <p:spTgt spid="4"/>
                                        </p:tgtEl>
                                        <p:attrNameLst>
                                          <p:attrName>ppt_y</p:attrName>
                                        </p:attrNameLst>
                                      </p:cBhvr>
                                      <p:tavLst>
                                        <p:tav tm="0">
                                          <p:val>
                                            <p:strVal val="#ppt_y"/>
                                          </p:val>
                                        </p:tav>
                                        <p:tav tm="100000">
                                          <p:val>
                                            <p:strVal val="#ppt_y"/>
                                          </p:val>
                                        </p:tav>
                                      </p:tavLst>
                                    </p:anim>
                                  </p:childTnLst>
                                </p:cTn>
                              </p:par>
                              <p:par>
                                <p:cTn id="56" presetID="2" presetClass="entr" presetSubtype="8"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0-#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p:bldP spid="17"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4418624" y="1906793"/>
            <a:ext cx="2431772" cy="927441"/>
          </a:xfrm>
          <a:prstGeom prst="rect">
            <a:avLst/>
          </a:prstGeom>
          <a:noFill/>
        </p:spPr>
        <p:txBody>
          <a:bodyPr wrap="none" lIns="65032" tIns="32516" rIns="65032" bIns="32516" rtlCol="0">
            <a:spAutoFit/>
          </a:bodyPr>
          <a:lstStyle/>
          <a:p>
            <a:pPr marL="0" lvl="1"/>
            <a:r>
              <a:rPr lang="zh-CN" altLang="en-US" sz="1400" b="1" dirty="0">
                <a:solidFill>
                  <a:schemeClr val="accent2"/>
                </a:solidFill>
                <a:latin typeface="微软雅黑" panose="020B0503020204020204" pitchFamily="34" charset="-122"/>
                <a:ea typeface="微软雅黑" panose="020B0503020204020204" pitchFamily="34" charset="-122"/>
              </a:rPr>
              <a:t> </a:t>
            </a:r>
            <a:r>
              <a:rPr lang="zh-CN" altLang="en-US" sz="2000" b="1" dirty="0" smtClean="0">
                <a:solidFill>
                  <a:schemeClr val="accent2"/>
                </a:solidFill>
                <a:latin typeface="微软雅黑" panose="020B0503020204020204" pitchFamily="34" charset="-122"/>
                <a:ea typeface="微软雅黑" panose="020B0503020204020204" pitchFamily="34" charset="-122"/>
              </a:rPr>
              <a:t>第四部</a:t>
            </a:r>
            <a:r>
              <a:rPr lang="zh-CN" altLang="en-US" sz="2000" b="1" dirty="0">
                <a:solidFill>
                  <a:schemeClr val="accent2"/>
                </a:solidFill>
                <a:latin typeface="微软雅黑" panose="020B0503020204020204" pitchFamily="34" charset="-122"/>
                <a:ea typeface="微软雅黑" panose="020B0503020204020204" pitchFamily="34" charset="-122"/>
              </a:rPr>
              <a:t>分</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3600" dirty="0">
                <a:solidFill>
                  <a:srgbClr val="F0D04E"/>
                </a:solidFill>
                <a:latin typeface="微软雅黑" panose="020B0503020204020204" pitchFamily="34" charset="-122"/>
                <a:ea typeface="微软雅黑" panose="020B0503020204020204" pitchFamily="34" charset="-122"/>
              </a:rPr>
              <a:t>   </a:t>
            </a:r>
            <a:r>
              <a:rPr lang="zh-CN" altLang="en-US" sz="2300" dirty="0">
                <a:solidFill>
                  <a:srgbClr val="535353"/>
                </a:solidFill>
                <a:latin typeface="微软雅黑" panose="020B0503020204020204" pitchFamily="34" charset="-122"/>
                <a:ea typeface="微软雅黑" panose="020B0503020204020204" pitchFamily="34" charset="-122"/>
              </a:rPr>
              <a:t>标题文字内容</a:t>
            </a:r>
            <a:endParaRPr lang="en-US" altLang="zh-CN" sz="360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4283875" y="1808649"/>
            <a:ext cx="0" cy="1420857"/>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3029873" y="2983257"/>
            <a:ext cx="902730" cy="246250"/>
          </a:xfrm>
          <a:prstGeom prst="rect">
            <a:avLst/>
          </a:prstGeom>
          <a:noFill/>
        </p:spPr>
        <p:txBody>
          <a:bodyPr wrap="square" lIns="0" tIns="0" rIns="0" bIns="0" rtlCol="0">
            <a:spAutoFit/>
          </a:bodyPr>
          <a:lstStyle/>
          <a:p>
            <a:r>
              <a:rPr lang="en-US" altLang="zh-CN" sz="160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1600" dirty="0" smtClean="0">
                <a:solidFill>
                  <a:schemeClr val="tx1">
                    <a:lumMod val="65000"/>
                    <a:lumOff val="35000"/>
                  </a:schemeClr>
                </a:solidFill>
                <a:latin typeface="Arial" panose="020B0604020202020204" pitchFamily="34" charset="0"/>
                <a:ea typeface="+mj-ea"/>
                <a:cs typeface="Arial" panose="020B0604020202020204" pitchFamily="34" charset="0"/>
              </a:rPr>
              <a:t>04</a:t>
            </a:r>
            <a:endParaRPr lang="zh-CN" altLang="en-US" sz="160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 name="组合 25"/>
          <p:cNvGrpSpPr/>
          <p:nvPr/>
        </p:nvGrpSpPr>
        <p:grpSpPr>
          <a:xfrm>
            <a:off x="2882363" y="1782481"/>
            <a:ext cx="1050240" cy="105044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4596531" y="289221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5649068" y="289221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3011638" y="1947442"/>
            <a:ext cx="902730" cy="769485"/>
          </a:xfrm>
          <a:prstGeom prst="rect">
            <a:avLst/>
          </a:prstGeom>
          <a:noFill/>
        </p:spPr>
        <p:txBody>
          <a:bodyPr wrap="square" lIns="0" tIns="0" rIns="0" bIns="0" rtlCol="0">
            <a:spAutoFit/>
          </a:bodyPr>
          <a:lstStyle/>
          <a:p>
            <a:r>
              <a:rPr lang="en-US" altLang="zh-CN" sz="5000" b="1" dirty="0" smtClean="0">
                <a:solidFill>
                  <a:schemeClr val="accent1"/>
                </a:solidFill>
                <a:latin typeface="Arial" panose="020B0604020202020204" pitchFamily="34" charset="0"/>
                <a:ea typeface="+mj-ea"/>
                <a:cs typeface="Arial" panose="020B0604020202020204" pitchFamily="34" charset="0"/>
              </a:rPr>
              <a:t>04</a:t>
            </a:r>
            <a:endParaRPr lang="zh-CN" altLang="en-US" sz="500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4596531" y="309825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5649068" y="309825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129" y="2572544"/>
            <a:ext cx="9143331" cy="2571733"/>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6" name="任意多边形 15"/>
          <p:cNvSpPr/>
          <p:nvPr/>
        </p:nvSpPr>
        <p:spPr>
          <a:xfrm flipH="1">
            <a:off x="3497554" y="4155488"/>
            <a:ext cx="5646906" cy="98896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p:transition spd="slow" advClick="0" advTm="6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strVal val="#ppt_x"/>
                                          </p:val>
                                        </p:tav>
                                        <p:tav tm="100000">
                                          <p:val>
                                            <p:strVal val="#ppt_x"/>
                                          </p:val>
                                        </p:tav>
                                      </p:tavLst>
                                    </p:anim>
                                    <p:anim calcmode="lin" valueType="num">
                                      <p:cBhvr>
                                        <p:cTn id="27" dur="5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anim calcmode="lin" valueType="num">
                                      <p:cBhvr>
                                        <p:cTn id="37" dur="500" fill="hold"/>
                                        <p:tgtEl>
                                          <p:spTgt spid="25"/>
                                        </p:tgtEl>
                                        <p:attrNameLst>
                                          <p:attrName>ppt_x</p:attrName>
                                        </p:attrNameLst>
                                      </p:cBhvr>
                                      <p:tavLst>
                                        <p:tav tm="0">
                                          <p:val>
                                            <p:strVal val="#ppt_x"/>
                                          </p:val>
                                        </p:tav>
                                        <p:tav tm="100000">
                                          <p:val>
                                            <p:strVal val="#ppt_x"/>
                                          </p:val>
                                        </p:tav>
                                      </p:tavLst>
                                    </p:anim>
                                    <p:anim calcmode="lin" valueType="num">
                                      <p:cBhvr>
                                        <p:cTn id="38" dur="5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ppt_x"/>
                                          </p:val>
                                        </p:tav>
                                        <p:tav tm="100000">
                                          <p:val>
                                            <p:strVal val="#ppt_x"/>
                                          </p:val>
                                        </p:tav>
                                      </p:tavLst>
                                    </p:anim>
                                    <p:anim calcmode="lin" valueType="num">
                                      <p:cBhvr additive="base">
                                        <p:cTn id="43" dur="500" fill="hold"/>
                                        <p:tgtEl>
                                          <p:spTgt spid="2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9" grpId="0"/>
      <p:bldP spid="30" grpId="0"/>
      <p:bldP spid="31" grpId="0"/>
      <p:bldP spid="32" grpId="0"/>
      <p:bldP spid="33" grpId="0"/>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下箭头 10"/>
          <p:cNvSpPr>
            <a:spLocks noChangeArrowheads="1"/>
          </p:cNvSpPr>
          <p:nvPr/>
        </p:nvSpPr>
        <p:spPr bwMode="auto">
          <a:xfrm>
            <a:off x="3651092" y="2803598"/>
            <a:ext cx="1617150" cy="1673345"/>
          </a:xfrm>
          <a:prstGeom prst="downArrow">
            <a:avLst>
              <a:gd name="adj1" fmla="val 50000"/>
              <a:gd name="adj2" fmla="val 49992"/>
            </a:avLst>
          </a:prstGeom>
          <a:solidFill>
            <a:schemeClr val="accent2"/>
          </a:solidFill>
          <a:ln w="25400">
            <a:noFill/>
            <a:beve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 name="下箭头 11"/>
          <p:cNvSpPr>
            <a:spLocks noChangeArrowheads="1"/>
          </p:cNvSpPr>
          <p:nvPr/>
        </p:nvSpPr>
        <p:spPr bwMode="auto">
          <a:xfrm flipH="1" flipV="1">
            <a:off x="3652283" y="1175511"/>
            <a:ext cx="1617150" cy="1620940"/>
          </a:xfrm>
          <a:prstGeom prst="downArrow">
            <a:avLst>
              <a:gd name="adj1" fmla="val 50000"/>
              <a:gd name="adj2" fmla="val 50004"/>
            </a:avLst>
          </a:prstGeom>
          <a:solidFill>
            <a:schemeClr val="accent1"/>
          </a:solidFill>
          <a:ln w="25400">
            <a:noFill/>
            <a:bevel/>
          </a:ln>
        </p:spPr>
        <p:txBody>
          <a:bodyPr lIns="68580" tIns="34290" rIns="68580" bIns="34290"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 name="Freeform 14"/>
          <p:cNvSpPr>
            <a:spLocks noEditPoints="1" noChangeArrowheads="1"/>
          </p:cNvSpPr>
          <p:nvPr/>
        </p:nvSpPr>
        <p:spPr bwMode="auto">
          <a:xfrm>
            <a:off x="4265560" y="2209293"/>
            <a:ext cx="376303" cy="33466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w="9525">
            <a:noFill/>
            <a:bevel/>
          </a:ln>
        </p:spPr>
        <p:txBody>
          <a:bodyPr lIns="62957" tIns="31479" rIns="62957" bIns="31479"/>
          <a:lstStyle/>
          <a:p>
            <a:endParaRPr lang="zh-CN" altLang="en-US"/>
          </a:p>
        </p:txBody>
      </p:sp>
      <p:pic>
        <p:nvPicPr>
          <p:cNvPr id="8" name="Picture 3" descr="C:\Users\Jonahs\Dropbox\Projects SCOTT\MEET Windows Azure\source\Background\tile-icon-bigdata.png"/>
          <p:cNvPicPr>
            <a:picLocks noChangeAspect="1" noChangeArrowheads="1"/>
          </p:cNvPicPr>
          <p:nvPr/>
        </p:nvPicPr>
        <p:blipFill>
          <a:blip r:embed="rId1" cstate="screen"/>
          <a:srcRect/>
          <a:stretch>
            <a:fillRect/>
          </a:stretch>
        </p:blipFill>
        <p:spPr bwMode="auto">
          <a:xfrm>
            <a:off x="4125043" y="3072762"/>
            <a:ext cx="657339" cy="657428"/>
          </a:xfrm>
          <a:prstGeom prst="rect">
            <a:avLst/>
          </a:prstGeom>
          <a:noFill/>
          <a:ln w="9525">
            <a:noFill/>
            <a:miter lim="800000"/>
            <a:headEnd/>
            <a:tailEnd/>
          </a:ln>
        </p:spPr>
      </p:pic>
      <p:sp>
        <p:nvSpPr>
          <p:cNvPr id="9" name="TextBox 14"/>
          <p:cNvSpPr>
            <a:spLocks noChangeArrowheads="1"/>
          </p:cNvSpPr>
          <p:nvPr/>
        </p:nvSpPr>
        <p:spPr bwMode="auto">
          <a:xfrm>
            <a:off x="4247698" y="1264835"/>
            <a:ext cx="613178" cy="715802"/>
          </a:xfrm>
          <a:prstGeom prst="rect">
            <a:avLst/>
          </a:prstGeom>
          <a:noFill/>
          <a:ln w="9525">
            <a:noFill/>
            <a:miter lim="800000"/>
          </a:ln>
        </p:spPr>
        <p:txBody>
          <a:bodyPr wrap="square" lIns="68580" tIns="34290" rIns="68580" bIns="34290">
            <a:spAutoFit/>
          </a:bodyPr>
          <a:lstStyle/>
          <a:p>
            <a:r>
              <a:rPr lang="en-US" altLang="zh-CN" sz="2100" b="1" dirty="0">
                <a:solidFill>
                  <a:schemeClr val="bg1"/>
                </a:solidFill>
                <a:latin typeface="方正姚体"/>
                <a:ea typeface="方正姚体"/>
                <a:cs typeface="方正姚体"/>
                <a:sym typeface="方正姚体"/>
              </a:rPr>
              <a:t>    01</a:t>
            </a:r>
            <a:endParaRPr lang="zh-CN" altLang="en-US" sz="2100" b="1" dirty="0">
              <a:solidFill>
                <a:schemeClr val="bg1"/>
              </a:solidFill>
              <a:latin typeface="方正姚体"/>
              <a:ea typeface="方正姚体"/>
              <a:cs typeface="方正姚体"/>
              <a:sym typeface="方正姚体"/>
            </a:endParaRPr>
          </a:p>
        </p:txBody>
      </p:sp>
      <p:sp>
        <p:nvSpPr>
          <p:cNvPr id="10" name="TextBox 15"/>
          <p:cNvSpPr>
            <a:spLocks noChangeArrowheads="1"/>
          </p:cNvSpPr>
          <p:nvPr/>
        </p:nvSpPr>
        <p:spPr bwMode="auto">
          <a:xfrm>
            <a:off x="4247698" y="3898121"/>
            <a:ext cx="613178" cy="392536"/>
          </a:xfrm>
          <a:prstGeom prst="rect">
            <a:avLst/>
          </a:prstGeom>
          <a:noFill/>
          <a:ln w="9525">
            <a:noFill/>
            <a:miter lim="800000"/>
          </a:ln>
        </p:spPr>
        <p:txBody>
          <a:bodyPr wrap="square" lIns="68580" tIns="34290" rIns="68580" bIns="34290">
            <a:spAutoFit/>
          </a:bodyPr>
          <a:lstStyle/>
          <a:p>
            <a:r>
              <a:rPr lang="en-US" altLang="zh-CN" sz="2100" b="1" dirty="0">
                <a:solidFill>
                  <a:schemeClr val="bg1"/>
                </a:solidFill>
                <a:latin typeface="方正姚体"/>
                <a:ea typeface="方正姚体"/>
                <a:cs typeface="方正姚体"/>
                <a:sym typeface="方正姚体"/>
              </a:rPr>
              <a:t>02</a:t>
            </a:r>
            <a:endParaRPr lang="zh-CN" altLang="en-US" sz="2100" b="1" dirty="0">
              <a:solidFill>
                <a:schemeClr val="bg1"/>
              </a:solidFill>
              <a:latin typeface="方正姚体"/>
              <a:ea typeface="方正姚体"/>
              <a:cs typeface="方正姚体"/>
              <a:sym typeface="方正姚体"/>
            </a:endParaRPr>
          </a:p>
        </p:txBody>
      </p:sp>
      <p:sp>
        <p:nvSpPr>
          <p:cNvPr id="11" name="TextBox 16"/>
          <p:cNvSpPr>
            <a:spLocks noChangeArrowheads="1"/>
          </p:cNvSpPr>
          <p:nvPr/>
        </p:nvSpPr>
        <p:spPr bwMode="auto">
          <a:xfrm>
            <a:off x="1421854" y="1985386"/>
            <a:ext cx="2118490" cy="761747"/>
          </a:xfrm>
          <a:prstGeom prst="rect">
            <a:avLst/>
          </a:prstGeom>
          <a:noFill/>
          <a:ln w="9525">
            <a:noFill/>
            <a:miter lim="800000"/>
          </a:ln>
        </p:spPr>
        <p:txBody>
          <a:bodyPr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这里输入简单的文字概述这里输入简单文字概述简单的文字概述这里输入简单的文字概述这里输入简单</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矩形 17"/>
          <p:cNvSpPr>
            <a:spLocks noChangeArrowheads="1"/>
          </p:cNvSpPr>
          <p:nvPr/>
        </p:nvSpPr>
        <p:spPr bwMode="auto">
          <a:xfrm>
            <a:off x="1433762" y="1715031"/>
            <a:ext cx="1515929"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8"/>
          <p:cNvSpPr>
            <a:spLocks noChangeArrowheads="1"/>
          </p:cNvSpPr>
          <p:nvPr/>
        </p:nvSpPr>
        <p:spPr bwMode="auto">
          <a:xfrm>
            <a:off x="5538559" y="3333589"/>
            <a:ext cx="2118490" cy="761747"/>
          </a:xfrm>
          <a:prstGeom prst="rect">
            <a:avLst/>
          </a:prstGeom>
          <a:noFill/>
          <a:ln w="9525">
            <a:noFill/>
            <a:miter lim="800000"/>
          </a:ln>
        </p:spPr>
        <p:txBody>
          <a:bodyPr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这里输入简单的文字概述这里输入简单文字概述简单的文字概述这里输入简单的文字概述这里输入简单</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矩形 19"/>
          <p:cNvSpPr>
            <a:spLocks noChangeArrowheads="1"/>
          </p:cNvSpPr>
          <p:nvPr/>
        </p:nvSpPr>
        <p:spPr bwMode="auto">
          <a:xfrm>
            <a:off x="5551659" y="3063235"/>
            <a:ext cx="1514738"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500"/>
                                        <p:tgtEl>
                                          <p:spTgt spid="5"/>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par>
                          <p:cTn id="16" fill="hold">
                            <p:stCondLst>
                              <p:cond delay="500"/>
                            </p:stCondLst>
                            <p:childTnLst>
                              <p:par>
                                <p:cTn id="17" presetID="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animBg="1"/>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custDataLst>
              <p:tags r:id="rId1"/>
            </p:custDataLst>
          </p:nvPr>
        </p:nvSpPr>
        <p:spPr>
          <a:xfrm>
            <a:off x="3742660" y="2003983"/>
            <a:ext cx="703384" cy="535549"/>
          </a:xfrm>
          <a:prstGeom prst="rect">
            <a:avLst/>
          </a:prstGeom>
          <a:noFill/>
        </p:spPr>
        <p:txBody>
          <a:bodyPr lIns="91458" tIns="45729" rIns="91458" bIns="45729">
            <a:spAutoFit/>
          </a:bodyPr>
          <a:lstStyle/>
          <a:p>
            <a:pPr algn="r" fontAlgn="auto">
              <a:lnSpc>
                <a:spcPct val="120000"/>
              </a:lnSpc>
              <a:spcBef>
                <a:spcPts val="0"/>
              </a:spcBef>
              <a:spcAft>
                <a:spcPts val="0"/>
              </a:spcAft>
              <a:defRPr/>
            </a:pPr>
            <a:r>
              <a:rPr lang="en-US" sz="2400" kern="0" dirty="0" smtClean="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rPr>
              <a:t>02</a:t>
            </a:r>
            <a:endParaRPr lang="en-US" sz="2400" kern="0" dirty="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31" name="TextBox 30"/>
          <p:cNvSpPr txBox="1"/>
          <p:nvPr>
            <p:custDataLst>
              <p:tags r:id="rId2"/>
            </p:custDataLst>
          </p:nvPr>
        </p:nvSpPr>
        <p:spPr>
          <a:xfrm>
            <a:off x="3742660" y="2691460"/>
            <a:ext cx="703384" cy="535549"/>
          </a:xfrm>
          <a:prstGeom prst="rect">
            <a:avLst/>
          </a:prstGeom>
          <a:noFill/>
        </p:spPr>
        <p:txBody>
          <a:bodyPr lIns="91458" tIns="45729" rIns="91458" bIns="45729">
            <a:spAutoFit/>
          </a:bodyPr>
          <a:lstStyle/>
          <a:p>
            <a:pPr algn="r" fontAlgn="auto">
              <a:lnSpc>
                <a:spcPct val="120000"/>
              </a:lnSpc>
              <a:spcBef>
                <a:spcPts val="0"/>
              </a:spcBef>
              <a:spcAft>
                <a:spcPts val="0"/>
              </a:spcAft>
              <a:defRPr/>
            </a:pPr>
            <a:r>
              <a:rPr lang="en-US" sz="2400" kern="0" dirty="0" smtClean="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rPr>
              <a:t>03</a:t>
            </a:r>
            <a:endParaRPr lang="en-US" sz="2400" kern="0" dirty="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32" name="TextBox 31"/>
          <p:cNvSpPr txBox="1"/>
          <p:nvPr>
            <p:custDataLst>
              <p:tags r:id="rId3"/>
            </p:custDataLst>
          </p:nvPr>
        </p:nvSpPr>
        <p:spPr>
          <a:xfrm>
            <a:off x="3742660" y="3380277"/>
            <a:ext cx="703384" cy="535549"/>
          </a:xfrm>
          <a:prstGeom prst="rect">
            <a:avLst/>
          </a:prstGeom>
          <a:noFill/>
        </p:spPr>
        <p:txBody>
          <a:bodyPr lIns="91458" tIns="45729" rIns="91458" bIns="45729">
            <a:spAutoFit/>
          </a:bodyPr>
          <a:lstStyle/>
          <a:p>
            <a:pPr algn="r" fontAlgn="auto">
              <a:lnSpc>
                <a:spcPct val="120000"/>
              </a:lnSpc>
              <a:spcBef>
                <a:spcPts val="0"/>
              </a:spcBef>
              <a:spcAft>
                <a:spcPts val="0"/>
              </a:spcAft>
              <a:defRPr/>
            </a:pPr>
            <a:r>
              <a:rPr lang="en-US" sz="2400" kern="0" dirty="0" smtClean="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rPr>
              <a:t>04</a:t>
            </a:r>
            <a:endParaRPr lang="en-US" sz="2400" kern="0" dirty="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34" name="矩形 33"/>
          <p:cNvSpPr/>
          <p:nvPr>
            <p:custDataLst>
              <p:tags r:id="rId4"/>
            </p:custDataLst>
          </p:nvPr>
        </p:nvSpPr>
        <p:spPr>
          <a:xfrm>
            <a:off x="4465098" y="2067105"/>
            <a:ext cx="3348619" cy="401738"/>
          </a:xfrm>
          <a:prstGeom prst="rect">
            <a:avLst/>
          </a:prstGeom>
          <a:solidFill>
            <a:schemeClr val="accent2"/>
          </a:solidFill>
          <a:ln w="25400" cap="flat" cmpd="sng" algn="ctr">
            <a:noFill/>
            <a:prstDash val="solid"/>
          </a:ln>
          <a:effectLst/>
        </p:spPr>
        <p:txBody>
          <a:bodyPr lIns="90018" tIns="46809" rIns="90018" bIns="46809" anchor="ctr">
            <a:noAutofit/>
          </a:bodyPr>
          <a:lstStyle/>
          <a:p>
            <a:pPr algn="ctr" fontAlgn="auto">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5"/>
            </p:custDataLst>
          </p:nvPr>
        </p:nvSpPr>
        <p:spPr>
          <a:xfrm>
            <a:off x="4465098" y="2754655"/>
            <a:ext cx="3348619" cy="401738"/>
          </a:xfrm>
          <a:prstGeom prst="rect">
            <a:avLst/>
          </a:prstGeom>
          <a:solidFill>
            <a:schemeClr val="accent2"/>
          </a:solidFill>
          <a:ln w="25400" cap="flat" cmpd="sng" algn="ctr">
            <a:noFill/>
            <a:prstDash val="solid"/>
          </a:ln>
          <a:effectLst/>
        </p:spPr>
        <p:txBody>
          <a:bodyPr lIns="90018" tIns="46809" rIns="90018" bIns="46809" anchor="ctr">
            <a:noAutofit/>
          </a:bodyPr>
          <a:lstStyle/>
          <a:p>
            <a:pPr algn="ctr" fontAlgn="auto">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6"/>
            </p:custDataLst>
          </p:nvPr>
        </p:nvSpPr>
        <p:spPr>
          <a:xfrm>
            <a:off x="4465098" y="3442205"/>
            <a:ext cx="3348619" cy="401738"/>
          </a:xfrm>
          <a:prstGeom prst="rect">
            <a:avLst/>
          </a:prstGeom>
          <a:solidFill>
            <a:schemeClr val="accent2"/>
          </a:solidFill>
          <a:ln w="25400" cap="flat" cmpd="sng" algn="ctr">
            <a:noFill/>
            <a:prstDash val="solid"/>
          </a:ln>
          <a:effectLst/>
        </p:spPr>
        <p:txBody>
          <a:bodyPr lIns="90018" tIns="46809" rIns="90018" bIns="46809" anchor="ctr">
            <a:noAutofit/>
          </a:bodyPr>
          <a:lstStyle/>
          <a:p>
            <a:pPr algn="ctr" fontAlgn="auto">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7"/>
            </p:custDataLst>
          </p:nvPr>
        </p:nvSpPr>
        <p:spPr>
          <a:xfrm>
            <a:off x="3708548" y="1348031"/>
            <a:ext cx="703384" cy="535549"/>
          </a:xfrm>
          <a:prstGeom prst="rect">
            <a:avLst/>
          </a:prstGeom>
          <a:noFill/>
        </p:spPr>
        <p:txBody>
          <a:bodyPr lIns="91458" tIns="45729" rIns="91458" bIns="45729">
            <a:spAutoFit/>
          </a:bodyPr>
          <a:lstStyle/>
          <a:p>
            <a:pPr algn="r" fontAlgn="auto">
              <a:lnSpc>
                <a:spcPct val="120000"/>
              </a:lnSpc>
              <a:spcBef>
                <a:spcPts val="0"/>
              </a:spcBef>
              <a:spcAft>
                <a:spcPts val="0"/>
              </a:spcAft>
              <a:defRPr/>
            </a:pPr>
            <a:r>
              <a:rPr lang="en-US" sz="2400" kern="0" dirty="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rPr>
              <a:t>01</a:t>
            </a:r>
            <a:endParaRPr lang="en-US" sz="2400" kern="0" dirty="0">
              <a:solidFill>
                <a:schemeClr val="bg1">
                  <a:lumMod val="75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42" name="矩形 41"/>
          <p:cNvSpPr/>
          <p:nvPr>
            <p:custDataLst>
              <p:tags r:id="rId8"/>
            </p:custDataLst>
          </p:nvPr>
        </p:nvSpPr>
        <p:spPr>
          <a:xfrm>
            <a:off x="4465098" y="1411152"/>
            <a:ext cx="3348619" cy="401738"/>
          </a:xfrm>
          <a:prstGeom prst="rect">
            <a:avLst/>
          </a:prstGeom>
          <a:solidFill>
            <a:schemeClr val="accent2"/>
          </a:solidFill>
          <a:ln w="25400" cap="flat" cmpd="sng" algn="ctr">
            <a:noFill/>
            <a:prstDash val="solid"/>
          </a:ln>
          <a:effectLst/>
        </p:spPr>
        <p:txBody>
          <a:bodyPr lIns="90018" tIns="46809" rIns="90018" bIns="46809" anchor="ctr">
            <a:noAutofit/>
          </a:bodyPr>
          <a:lstStyle/>
          <a:p>
            <a:pPr algn="ctr" fontAlgn="auto">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8" name="图片 57"/>
          <p:cNvPicPr>
            <a:picLocks noChangeAspect="1"/>
          </p:cNvPicPr>
          <p:nvPr/>
        </p:nvPicPr>
        <p:blipFill>
          <a:blip r:embed="rId9" cstate="screen"/>
          <a:stretch>
            <a:fillRect/>
          </a:stretch>
        </p:blipFill>
        <p:spPr>
          <a:xfrm>
            <a:off x="871893" y="848528"/>
            <a:ext cx="2854166" cy="3512621"/>
          </a:xfrm>
          <a:prstGeom prst="rect">
            <a:avLst/>
          </a:prstGeom>
        </p:spPr>
      </p:pic>
      <p:sp>
        <p:nvSpPr>
          <p:cNvPr id="59" name="斜纹 58"/>
          <p:cNvSpPr/>
          <p:nvPr/>
        </p:nvSpPr>
        <p:spPr>
          <a:xfrm>
            <a:off x="871894" y="848529"/>
            <a:ext cx="359897" cy="359995"/>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8" tIns="45734" rIns="91468" bIns="45734" rtlCol="0" anchor="ctr"/>
          <a:lstStyle/>
          <a:p>
            <a:pPr algn="ctr"/>
            <a:endParaRPr lang="zh-CN" altLang="en-US" dirty="0">
              <a:solidFill>
                <a:schemeClr val="tx1"/>
              </a:solidFill>
              <a:latin typeface="+mj-ea"/>
              <a:ea typeface="+mj-ea"/>
            </a:endParaRPr>
          </a:p>
        </p:txBody>
      </p:sp>
      <p:sp>
        <p:nvSpPr>
          <p:cNvPr id="60" name="斜纹 59"/>
          <p:cNvSpPr/>
          <p:nvPr/>
        </p:nvSpPr>
        <p:spPr>
          <a:xfrm rot="10800000">
            <a:off x="3366162" y="4052509"/>
            <a:ext cx="359897" cy="359995"/>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8" tIns="45734" rIns="91468" bIns="45734" rtlCol="0" anchor="ctr"/>
          <a:lstStyle/>
          <a:p>
            <a:pPr algn="ctr"/>
            <a:endParaRPr lang="zh-CN" altLang="en-US" dirty="0">
              <a:solidFill>
                <a:schemeClr val="tx1"/>
              </a:solidFill>
              <a:latin typeface="+mj-ea"/>
              <a:ea typeface="+mj-ea"/>
            </a:endParaRPr>
          </a:p>
        </p:txBody>
      </p:sp>
      <p:sp>
        <p:nvSpPr>
          <p:cNvPr id="23" name="Rectangle 18"/>
          <p:cNvSpPr>
            <a:spLocks noChangeArrowheads="1"/>
          </p:cNvSpPr>
          <p:nvPr/>
        </p:nvSpPr>
        <p:spPr bwMode="auto">
          <a:xfrm>
            <a:off x="1691974" y="843819"/>
            <a:ext cx="1152327" cy="3529481"/>
          </a:xfrm>
          <a:prstGeom prst="rect">
            <a:avLst/>
          </a:prstGeom>
          <a:solidFill>
            <a:schemeClr val="bg1">
              <a:alpha val="54000"/>
            </a:schemeClr>
          </a:solidFill>
          <a:ln>
            <a:noFill/>
          </a:ln>
        </p:spPr>
        <p:txBody>
          <a:bodyPr wrap="none" lIns="68576" tIns="34288" rIns="68576" bIns="34288" anchor="ctr"/>
          <a:lstStyle/>
          <a:p>
            <a:pPr algn="ctr"/>
            <a:endParaRPr lang="zh-CN" altLang="en-US" sz="1600" dirty="0">
              <a:solidFill>
                <a:schemeClr val="bg1"/>
              </a:solidFill>
            </a:endParaRPr>
          </a:p>
        </p:txBody>
      </p:sp>
      <p:grpSp>
        <p:nvGrpSpPr>
          <p:cNvPr id="2" name="组合 19"/>
          <p:cNvGrpSpPr/>
          <p:nvPr/>
        </p:nvGrpSpPr>
        <p:grpSpPr bwMode="auto">
          <a:xfrm>
            <a:off x="1692153" y="1636151"/>
            <a:ext cx="1167601" cy="1759056"/>
            <a:chOff x="688347" y="1342594"/>
            <a:chExt cx="1166513" cy="1758682"/>
          </a:xfrm>
        </p:grpSpPr>
        <p:sp>
          <p:nvSpPr>
            <p:cNvPr id="21" name="TextBox 20"/>
            <p:cNvSpPr txBox="1"/>
            <p:nvPr/>
          </p:nvSpPr>
          <p:spPr>
            <a:xfrm>
              <a:off x="688347" y="1342594"/>
              <a:ext cx="1030090" cy="1656255"/>
            </a:xfrm>
            <a:prstGeom prst="rect">
              <a:avLst/>
            </a:prstGeom>
            <a:noFill/>
          </p:spPr>
          <p:txBody>
            <a:bodyPr vert="eaVert" wrap="none">
              <a:spAutoFit/>
            </a:bodyPr>
            <a:lstStyle/>
            <a:p>
              <a:pPr>
                <a:defRPr/>
              </a:pPr>
              <a:r>
                <a:rPr lang="zh-CN" altLang="en-US" sz="5500" b="1" spc="599" dirty="0">
                  <a:solidFill>
                    <a:schemeClr val="accent1"/>
                  </a:solidFill>
                  <a:latin typeface="微软雅黑" panose="020B0503020204020204" pitchFamily="34" charset="-122"/>
                  <a:ea typeface="微软雅黑" panose="020B0503020204020204" pitchFamily="34" charset="-122"/>
                </a:rPr>
                <a:t>目录</a:t>
              </a:r>
              <a:endParaRPr lang="zh-CN" altLang="en-US" sz="5500" b="1" spc="599" dirty="0">
                <a:solidFill>
                  <a:schemeClr val="accent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393625" y="1893510"/>
              <a:ext cx="461235" cy="1207766"/>
            </a:xfrm>
            <a:prstGeom prst="rect">
              <a:avLst/>
            </a:prstGeom>
            <a:noFill/>
          </p:spPr>
          <p:txBody>
            <a:bodyPr vert="eaVert" wrap="none">
              <a:spAutoFit/>
            </a:bodyPr>
            <a:lstStyle/>
            <a:p>
              <a:pPr>
                <a:defRPr/>
              </a:pPr>
              <a:r>
                <a:rPr lang="en-US" altLang="zh-CN" b="1" spc="-150" dirty="0">
                  <a:solidFill>
                    <a:schemeClr val="accent1"/>
                  </a:solidFill>
                  <a:latin typeface="Arial" panose="020B0604020202020204" pitchFamily="34" charset="0"/>
                  <a:ea typeface="华文细黑" pitchFamily="2" charset="-122"/>
                  <a:cs typeface="Arial" panose="020B0604020202020204" pitchFamily="34" charset="0"/>
                </a:rPr>
                <a:t>CONTENTS</a:t>
              </a:r>
              <a:endParaRPr lang="zh-CN" altLang="en-US" b="1" spc="-150" dirty="0">
                <a:solidFill>
                  <a:schemeClr val="accent1"/>
                </a:solidFill>
                <a:latin typeface="Arial" panose="020B0604020202020204" pitchFamily="34" charset="0"/>
                <a:ea typeface="华文细黑" pitchFamily="2" charset="-122"/>
                <a:cs typeface="Arial" panose="020B0604020202020204" pitchFamily="34" charset="0"/>
              </a:endParaRPr>
            </a:p>
          </p:txBody>
        </p:sp>
      </p:grpSp>
    </p:spTree>
    <p:custDataLst>
      <p:tags r:id="rId10"/>
    </p:custDataLst>
  </p:cSld>
  <p:clrMapOvr>
    <a:masterClrMapping/>
  </p:clrMapOvr>
  <p:transition advClick="0" advTm="1006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down)">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p:tgtEl>
                                          <p:spTgt spid="2"/>
                                        </p:tgtEl>
                                        <p:attrNameLst>
                                          <p:attrName>ppt_x</p:attrName>
                                        </p:attrNameLst>
                                      </p:cBhvr>
                                      <p:tavLst>
                                        <p:tav tm="0">
                                          <p:val>
                                            <p:strVal val="#ppt_x+#ppt_w*1.125000"/>
                                          </p:val>
                                        </p:tav>
                                        <p:tav tm="100000">
                                          <p:val>
                                            <p:strVal val="#ppt_x"/>
                                          </p:val>
                                        </p:tav>
                                      </p:tavLst>
                                    </p:anim>
                                    <p:animEffect transition="in" filter="wipe(left)">
                                      <p:cBhvr>
                                        <p:cTn id="23" dur="500"/>
                                        <p:tgtEl>
                                          <p:spTgt spid="2"/>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 calcmode="lin" valueType="num">
                                      <p:cBhvr>
                                        <p:cTn id="29" dur="750" fill="hold"/>
                                        <p:tgtEl>
                                          <p:spTgt spid="41"/>
                                        </p:tgtEl>
                                        <p:attrNameLst>
                                          <p:attrName>style.rotation</p:attrName>
                                        </p:attrNameLst>
                                      </p:cBhvr>
                                      <p:tavLst>
                                        <p:tav tm="0">
                                          <p:val>
                                            <p:fltVal val="360"/>
                                          </p:val>
                                        </p:tav>
                                        <p:tav tm="100000">
                                          <p:val>
                                            <p:fltVal val="0"/>
                                          </p:val>
                                        </p:tav>
                                      </p:tavLst>
                                    </p:anim>
                                    <p:animEffect transition="in" filter="fade">
                                      <p:cBhvr>
                                        <p:cTn id="30" dur="750"/>
                                        <p:tgtEl>
                                          <p:spTgt spid="41"/>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750"/>
                                        <p:tgtEl>
                                          <p:spTgt spid="42"/>
                                        </p:tgtEl>
                                      </p:cBhvr>
                                    </p:animEffect>
                                  </p:childTnLst>
                                </p:cTn>
                              </p:par>
                            </p:childTnLst>
                          </p:cTn>
                        </p:par>
                        <p:par>
                          <p:cTn id="35" fill="hold">
                            <p:stCondLst>
                              <p:cond delay="4000"/>
                            </p:stCondLst>
                            <p:childTnLst>
                              <p:par>
                                <p:cTn id="36" presetID="49" presetClass="entr" presetSubtype="0" decel="10000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750" fill="hold"/>
                                        <p:tgtEl>
                                          <p:spTgt spid="30"/>
                                        </p:tgtEl>
                                        <p:attrNameLst>
                                          <p:attrName>ppt_w</p:attrName>
                                        </p:attrNameLst>
                                      </p:cBhvr>
                                      <p:tavLst>
                                        <p:tav tm="0">
                                          <p:val>
                                            <p:fltVal val="0"/>
                                          </p:val>
                                        </p:tav>
                                        <p:tav tm="100000">
                                          <p:val>
                                            <p:strVal val="#ppt_w"/>
                                          </p:val>
                                        </p:tav>
                                      </p:tavLst>
                                    </p:anim>
                                    <p:anim calcmode="lin" valueType="num">
                                      <p:cBhvr>
                                        <p:cTn id="39" dur="750" fill="hold"/>
                                        <p:tgtEl>
                                          <p:spTgt spid="30"/>
                                        </p:tgtEl>
                                        <p:attrNameLst>
                                          <p:attrName>ppt_h</p:attrName>
                                        </p:attrNameLst>
                                      </p:cBhvr>
                                      <p:tavLst>
                                        <p:tav tm="0">
                                          <p:val>
                                            <p:fltVal val="0"/>
                                          </p:val>
                                        </p:tav>
                                        <p:tav tm="100000">
                                          <p:val>
                                            <p:strVal val="#ppt_h"/>
                                          </p:val>
                                        </p:tav>
                                      </p:tavLst>
                                    </p:anim>
                                    <p:anim calcmode="lin" valueType="num">
                                      <p:cBhvr>
                                        <p:cTn id="40" dur="750" fill="hold"/>
                                        <p:tgtEl>
                                          <p:spTgt spid="30"/>
                                        </p:tgtEl>
                                        <p:attrNameLst>
                                          <p:attrName>style.rotation</p:attrName>
                                        </p:attrNameLst>
                                      </p:cBhvr>
                                      <p:tavLst>
                                        <p:tav tm="0">
                                          <p:val>
                                            <p:fltVal val="360"/>
                                          </p:val>
                                        </p:tav>
                                        <p:tav tm="100000">
                                          <p:val>
                                            <p:fltVal val="0"/>
                                          </p:val>
                                        </p:tav>
                                      </p:tavLst>
                                    </p:anim>
                                    <p:animEffect transition="in" filter="fade">
                                      <p:cBhvr>
                                        <p:cTn id="41" dur="750"/>
                                        <p:tgtEl>
                                          <p:spTgt spid="30"/>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750"/>
                                        <p:tgtEl>
                                          <p:spTgt spid="34"/>
                                        </p:tgtEl>
                                      </p:cBhvr>
                                    </p:animEffect>
                                  </p:childTnLst>
                                </p:cTn>
                              </p:par>
                            </p:childTnLst>
                          </p:cTn>
                        </p:par>
                        <p:par>
                          <p:cTn id="46" fill="hold">
                            <p:stCondLst>
                              <p:cond delay="6000"/>
                            </p:stCondLst>
                            <p:childTnLst>
                              <p:par>
                                <p:cTn id="47" presetID="49" presetClass="entr" presetSubtype="0"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360"/>
                                          </p:val>
                                        </p:tav>
                                        <p:tav tm="100000">
                                          <p:val>
                                            <p:fltVal val="0"/>
                                          </p:val>
                                        </p:tav>
                                      </p:tavLst>
                                    </p:anim>
                                    <p:animEffect transition="in" filter="fade">
                                      <p:cBhvr>
                                        <p:cTn id="52" dur="750"/>
                                        <p:tgtEl>
                                          <p:spTgt spid="31"/>
                                        </p:tgtEl>
                                      </p:cBhvr>
                                    </p:animEffect>
                                  </p:childTnLst>
                                </p:cTn>
                              </p:par>
                            </p:childTnLst>
                          </p:cTn>
                        </p:par>
                        <p:par>
                          <p:cTn id="53" fill="hold">
                            <p:stCondLst>
                              <p:cond delay="700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750"/>
                                        <p:tgtEl>
                                          <p:spTgt spid="37"/>
                                        </p:tgtEl>
                                      </p:cBhvr>
                                    </p:animEffect>
                                  </p:childTnLst>
                                </p:cTn>
                              </p:par>
                            </p:childTnLst>
                          </p:cTn>
                        </p:par>
                        <p:par>
                          <p:cTn id="57" fill="hold">
                            <p:stCondLst>
                              <p:cond delay="8000"/>
                            </p:stCondLst>
                            <p:childTnLst>
                              <p:par>
                                <p:cTn id="58" presetID="49" presetClass="entr" presetSubtype="0" decel="100000"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750" fill="hold"/>
                                        <p:tgtEl>
                                          <p:spTgt spid="32"/>
                                        </p:tgtEl>
                                        <p:attrNameLst>
                                          <p:attrName>ppt_w</p:attrName>
                                        </p:attrNameLst>
                                      </p:cBhvr>
                                      <p:tavLst>
                                        <p:tav tm="0">
                                          <p:val>
                                            <p:fltVal val="0"/>
                                          </p:val>
                                        </p:tav>
                                        <p:tav tm="100000">
                                          <p:val>
                                            <p:strVal val="#ppt_w"/>
                                          </p:val>
                                        </p:tav>
                                      </p:tavLst>
                                    </p:anim>
                                    <p:anim calcmode="lin" valueType="num">
                                      <p:cBhvr>
                                        <p:cTn id="61" dur="750" fill="hold"/>
                                        <p:tgtEl>
                                          <p:spTgt spid="32"/>
                                        </p:tgtEl>
                                        <p:attrNameLst>
                                          <p:attrName>ppt_h</p:attrName>
                                        </p:attrNameLst>
                                      </p:cBhvr>
                                      <p:tavLst>
                                        <p:tav tm="0">
                                          <p:val>
                                            <p:fltVal val="0"/>
                                          </p:val>
                                        </p:tav>
                                        <p:tav tm="100000">
                                          <p:val>
                                            <p:strVal val="#ppt_h"/>
                                          </p:val>
                                        </p:tav>
                                      </p:tavLst>
                                    </p:anim>
                                    <p:anim calcmode="lin" valueType="num">
                                      <p:cBhvr>
                                        <p:cTn id="62" dur="750" fill="hold"/>
                                        <p:tgtEl>
                                          <p:spTgt spid="32"/>
                                        </p:tgtEl>
                                        <p:attrNameLst>
                                          <p:attrName>style.rotation</p:attrName>
                                        </p:attrNameLst>
                                      </p:cBhvr>
                                      <p:tavLst>
                                        <p:tav tm="0">
                                          <p:val>
                                            <p:fltVal val="360"/>
                                          </p:val>
                                        </p:tav>
                                        <p:tav tm="100000">
                                          <p:val>
                                            <p:fltVal val="0"/>
                                          </p:val>
                                        </p:tav>
                                      </p:tavLst>
                                    </p:anim>
                                    <p:animEffect transition="in" filter="fade">
                                      <p:cBhvr>
                                        <p:cTn id="63" dur="750"/>
                                        <p:tgtEl>
                                          <p:spTgt spid="32"/>
                                        </p:tgtEl>
                                      </p:cBhvr>
                                    </p:animEffect>
                                  </p:childTnLst>
                                </p:cTn>
                              </p:par>
                            </p:childTnLst>
                          </p:cTn>
                        </p:par>
                        <p:par>
                          <p:cTn id="64" fill="hold">
                            <p:stCondLst>
                              <p:cond delay="900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4" grpId="0" animBg="1"/>
      <p:bldP spid="37" grpId="0" animBg="1"/>
      <p:bldP spid="38" grpId="0" animBg="1"/>
      <p:bldP spid="41" grpId="0"/>
      <p:bldP spid="42" grpId="0" animBg="1"/>
      <p:bldP spid="59" grpId="0" animBg="1"/>
      <p:bldP spid="60" grpId="0" animBg="1"/>
      <p:bldP spid="2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9" name="Isosceles Triangle 7"/>
          <p:cNvSpPr>
            <a:spLocks noChangeArrowheads="1"/>
          </p:cNvSpPr>
          <p:nvPr/>
        </p:nvSpPr>
        <p:spPr bwMode="auto">
          <a:xfrm rot="10800000">
            <a:off x="5321828" y="1808423"/>
            <a:ext cx="1150344" cy="990906"/>
          </a:xfrm>
          <a:prstGeom prst="triangle">
            <a:avLst>
              <a:gd name="adj" fmla="val 50000"/>
            </a:avLst>
          </a:prstGeom>
          <a:solidFill>
            <a:schemeClr val="accent1"/>
          </a:solidFill>
          <a:ln w="25400" algn="ctr">
            <a:noFill/>
            <a:miter lim="800000"/>
          </a:ln>
        </p:spPr>
        <p:txBody>
          <a:bodyPr rot="10800000" lIns="68580" tIns="34290" rIns="68580" bIns="34290" anchor="ctr"/>
          <a:lstStyle/>
          <a:p>
            <a:pPr algn="ctr"/>
            <a:endParaRPr lang="id-ID" altLang="zh-CN">
              <a:latin typeface="微软雅黑" panose="020B0503020204020204" pitchFamily="34" charset="-122"/>
              <a:ea typeface="微软雅黑" panose="020B0503020204020204" pitchFamily="34" charset="-122"/>
            </a:endParaRPr>
          </a:p>
        </p:txBody>
      </p:sp>
      <p:sp>
        <p:nvSpPr>
          <p:cNvPr id="76810" name="Isosceles Triangle 8"/>
          <p:cNvSpPr>
            <a:spLocks noChangeArrowheads="1"/>
          </p:cNvSpPr>
          <p:nvPr/>
        </p:nvSpPr>
        <p:spPr bwMode="auto">
          <a:xfrm rot="10800000">
            <a:off x="4048828" y="1808423"/>
            <a:ext cx="1149154" cy="990906"/>
          </a:xfrm>
          <a:prstGeom prst="triangle">
            <a:avLst>
              <a:gd name="adj" fmla="val 50000"/>
            </a:avLst>
          </a:prstGeom>
          <a:solidFill>
            <a:schemeClr val="accent3"/>
          </a:solidFill>
          <a:ln w="25400" algn="ctr">
            <a:noFill/>
            <a:miter lim="800000"/>
          </a:ln>
        </p:spPr>
        <p:txBody>
          <a:bodyPr rot="10800000" lIns="68580" tIns="34290" rIns="68580" bIns="34290" anchor="ctr"/>
          <a:lstStyle/>
          <a:p>
            <a:pPr algn="ctr"/>
            <a:endParaRPr lang="id-ID" altLang="zh-CN">
              <a:latin typeface="微软雅黑" panose="020B0503020204020204" pitchFamily="34" charset="-122"/>
              <a:ea typeface="微软雅黑" panose="020B0503020204020204" pitchFamily="34" charset="-122"/>
            </a:endParaRPr>
          </a:p>
        </p:txBody>
      </p:sp>
      <p:sp>
        <p:nvSpPr>
          <p:cNvPr id="76811" name="Isosceles Triangle 9"/>
          <p:cNvSpPr>
            <a:spLocks noChangeArrowheads="1"/>
          </p:cNvSpPr>
          <p:nvPr/>
        </p:nvSpPr>
        <p:spPr bwMode="auto">
          <a:xfrm rot="10800000">
            <a:off x="2774638" y="1808423"/>
            <a:ext cx="1150344" cy="990906"/>
          </a:xfrm>
          <a:prstGeom prst="triangle">
            <a:avLst>
              <a:gd name="adj" fmla="val 50000"/>
            </a:avLst>
          </a:prstGeom>
          <a:solidFill>
            <a:schemeClr val="accent1"/>
          </a:solidFill>
          <a:ln w="25400" algn="ctr">
            <a:noFill/>
            <a:miter lim="800000"/>
          </a:ln>
        </p:spPr>
        <p:txBody>
          <a:bodyPr rot="10800000" lIns="68580" tIns="34290" rIns="68580" bIns="34290" anchor="ctr"/>
          <a:lstStyle/>
          <a:p>
            <a:pPr algn="ctr"/>
            <a:endParaRPr lang="id-ID" altLang="zh-CN">
              <a:latin typeface="微软雅黑" panose="020B0503020204020204" pitchFamily="34" charset="-122"/>
              <a:ea typeface="微软雅黑" panose="020B0503020204020204" pitchFamily="34" charset="-122"/>
            </a:endParaRPr>
          </a:p>
        </p:txBody>
      </p:sp>
      <p:sp>
        <p:nvSpPr>
          <p:cNvPr id="76812" name="Isosceles Triangle 10"/>
          <p:cNvSpPr>
            <a:spLocks noChangeArrowheads="1"/>
          </p:cNvSpPr>
          <p:nvPr/>
        </p:nvSpPr>
        <p:spPr bwMode="auto">
          <a:xfrm>
            <a:off x="3416498" y="2049003"/>
            <a:ext cx="1149153" cy="990906"/>
          </a:xfrm>
          <a:prstGeom prst="triangle">
            <a:avLst>
              <a:gd name="adj" fmla="val 50000"/>
            </a:avLst>
          </a:prstGeom>
          <a:solidFill>
            <a:schemeClr val="accent2"/>
          </a:solidFill>
          <a:ln w="25400" algn="ctr">
            <a:noFill/>
            <a:miter lim="800000"/>
          </a:ln>
        </p:spPr>
        <p:txBody>
          <a:bodyPr lIns="68580" tIns="34290" rIns="68580" bIns="34290" anchor="ctr"/>
          <a:lstStyle/>
          <a:p>
            <a:pPr algn="ctr"/>
            <a:endParaRPr lang="id-ID" altLang="zh-CN">
              <a:latin typeface="微软雅黑" panose="020B0503020204020204" pitchFamily="34" charset="-122"/>
              <a:ea typeface="微软雅黑" panose="020B0503020204020204" pitchFamily="34" charset="-122"/>
            </a:endParaRPr>
          </a:p>
        </p:txBody>
      </p:sp>
      <p:sp>
        <p:nvSpPr>
          <p:cNvPr id="76813" name="Isosceles Triangle 11"/>
          <p:cNvSpPr>
            <a:spLocks noChangeArrowheads="1"/>
          </p:cNvSpPr>
          <p:nvPr/>
        </p:nvSpPr>
        <p:spPr bwMode="auto">
          <a:xfrm>
            <a:off x="4690689" y="2049003"/>
            <a:ext cx="1149153" cy="990906"/>
          </a:xfrm>
          <a:prstGeom prst="triangle">
            <a:avLst>
              <a:gd name="adj" fmla="val 50000"/>
            </a:avLst>
          </a:prstGeom>
          <a:solidFill>
            <a:schemeClr val="accent4"/>
          </a:solidFill>
          <a:ln w="25400" algn="ctr">
            <a:noFill/>
            <a:miter lim="800000"/>
          </a:ln>
        </p:spPr>
        <p:txBody>
          <a:bodyPr lIns="68580" tIns="34290" rIns="68580" bIns="34290" anchor="ctr"/>
          <a:lstStyle/>
          <a:p>
            <a:pPr algn="ctr"/>
            <a:endParaRPr lang="id-ID" altLang="zh-CN">
              <a:latin typeface="微软雅黑" panose="020B0503020204020204" pitchFamily="34" charset="-122"/>
              <a:ea typeface="微软雅黑" panose="020B0503020204020204" pitchFamily="34" charset="-122"/>
            </a:endParaRPr>
          </a:p>
        </p:txBody>
      </p:sp>
      <p:pic>
        <p:nvPicPr>
          <p:cNvPr id="76814" name="Group 12"/>
          <p:cNvPicPr preferRelativeResize="0">
            <a:picLocks noChangeArrowheads="1"/>
          </p:cNvPicPr>
          <p:nvPr/>
        </p:nvPicPr>
        <p:blipFill>
          <a:blip r:embed="rId1" cstate="screen"/>
          <a:srcRect/>
          <a:stretch>
            <a:fillRect/>
          </a:stretch>
        </p:blipFill>
        <p:spPr bwMode="auto">
          <a:xfrm>
            <a:off x="3228346" y="2022802"/>
            <a:ext cx="256028" cy="256063"/>
          </a:xfrm>
          <a:prstGeom prst="rect">
            <a:avLst/>
          </a:prstGeom>
          <a:noFill/>
          <a:ln w="25400">
            <a:noFill/>
            <a:miter lim="800000"/>
            <a:headEnd/>
            <a:tailEnd/>
          </a:ln>
        </p:spPr>
      </p:pic>
      <p:pic>
        <p:nvPicPr>
          <p:cNvPr id="76815" name="Group 15"/>
          <p:cNvPicPr preferRelativeResize="0">
            <a:picLocks noChangeArrowheads="1"/>
          </p:cNvPicPr>
          <p:nvPr/>
        </p:nvPicPr>
        <p:blipFill>
          <a:blip r:embed="rId2" cstate="screen"/>
          <a:srcRect/>
          <a:stretch>
            <a:fillRect/>
          </a:stretch>
        </p:blipFill>
        <p:spPr bwMode="auto">
          <a:xfrm>
            <a:off x="3849961" y="2580188"/>
            <a:ext cx="260792" cy="265591"/>
          </a:xfrm>
          <a:prstGeom prst="rect">
            <a:avLst/>
          </a:prstGeom>
          <a:noFill/>
          <a:ln w="25400">
            <a:noFill/>
            <a:miter lim="800000"/>
            <a:headEnd/>
            <a:tailEnd/>
          </a:ln>
        </p:spPr>
      </p:pic>
      <p:pic>
        <p:nvPicPr>
          <p:cNvPr id="76816" name="Group 18"/>
          <p:cNvPicPr preferRelativeResize="0">
            <a:picLocks noChangeArrowheads="1"/>
          </p:cNvPicPr>
          <p:nvPr/>
        </p:nvPicPr>
        <p:blipFill>
          <a:blip r:embed="rId3" cstate="screen"/>
          <a:srcRect/>
          <a:stretch>
            <a:fillRect/>
          </a:stretch>
        </p:blipFill>
        <p:spPr bwMode="auto">
          <a:xfrm>
            <a:off x="4527542" y="1981117"/>
            <a:ext cx="204824" cy="292984"/>
          </a:xfrm>
          <a:prstGeom prst="rect">
            <a:avLst/>
          </a:prstGeom>
          <a:noFill/>
          <a:ln w="25400">
            <a:noFill/>
            <a:miter lim="800000"/>
            <a:headEnd/>
            <a:tailEnd/>
          </a:ln>
        </p:spPr>
      </p:pic>
      <p:pic>
        <p:nvPicPr>
          <p:cNvPr id="76817" name="Group 21"/>
          <p:cNvPicPr preferRelativeResize="0">
            <a:picLocks noChangeArrowheads="1"/>
          </p:cNvPicPr>
          <p:nvPr/>
        </p:nvPicPr>
        <p:blipFill>
          <a:blip r:embed="rId4" cstate="screen"/>
          <a:srcRect/>
          <a:stretch>
            <a:fillRect/>
          </a:stretch>
        </p:blipFill>
        <p:spPr bwMode="auto">
          <a:xfrm>
            <a:off x="5094380" y="2607579"/>
            <a:ext cx="320335" cy="223907"/>
          </a:xfrm>
          <a:prstGeom prst="rect">
            <a:avLst/>
          </a:prstGeom>
          <a:noFill/>
          <a:ln w="25400">
            <a:noFill/>
            <a:miter lim="800000"/>
            <a:headEnd/>
            <a:tailEnd/>
          </a:ln>
        </p:spPr>
      </p:pic>
      <p:pic>
        <p:nvPicPr>
          <p:cNvPr id="76818" name="Group 30"/>
          <p:cNvPicPr preferRelativeResize="0">
            <a:picLocks noChangeArrowheads="1"/>
          </p:cNvPicPr>
          <p:nvPr/>
        </p:nvPicPr>
        <p:blipFill>
          <a:blip r:embed="rId5" cstate="screen"/>
          <a:srcRect/>
          <a:stretch>
            <a:fillRect/>
          </a:stretch>
        </p:blipFill>
        <p:spPr bwMode="auto">
          <a:xfrm>
            <a:off x="5775536" y="1995409"/>
            <a:ext cx="241739" cy="259636"/>
          </a:xfrm>
          <a:prstGeom prst="rect">
            <a:avLst/>
          </a:prstGeom>
          <a:noFill/>
          <a:ln w="25400">
            <a:noFill/>
            <a:miter lim="800000"/>
            <a:headEnd/>
            <a:tailEnd/>
          </a:ln>
        </p:spPr>
      </p:pic>
      <p:cxnSp>
        <p:nvCxnSpPr>
          <p:cNvPr id="25618" name="Straight Connector 33"/>
          <p:cNvCxnSpPr>
            <a:cxnSpLocks noChangeShapeType="1"/>
          </p:cNvCxnSpPr>
          <p:nvPr/>
        </p:nvCxnSpPr>
        <p:spPr bwMode="auto">
          <a:xfrm flipH="1">
            <a:off x="2517420" y="1571415"/>
            <a:ext cx="832392" cy="0"/>
          </a:xfrm>
          <a:prstGeom prst="line">
            <a:avLst/>
          </a:prstGeom>
          <a:noFill/>
          <a:ln w="25400" algn="ctr">
            <a:solidFill>
              <a:schemeClr val="accent1"/>
            </a:solidFill>
            <a:prstDash val="dash"/>
            <a:miter lim="800000"/>
            <a:tailEnd type="oval" w="med" len="med"/>
          </a:ln>
        </p:spPr>
      </p:cxnSp>
      <p:cxnSp>
        <p:nvCxnSpPr>
          <p:cNvPr id="25619" name="Straight Connector 34"/>
          <p:cNvCxnSpPr>
            <a:cxnSpLocks noChangeShapeType="1"/>
          </p:cNvCxnSpPr>
          <p:nvPr/>
        </p:nvCxnSpPr>
        <p:spPr bwMode="auto">
          <a:xfrm>
            <a:off x="4622809" y="2811239"/>
            <a:ext cx="0" cy="621698"/>
          </a:xfrm>
          <a:prstGeom prst="line">
            <a:avLst/>
          </a:prstGeom>
          <a:noFill/>
          <a:ln w="25400" algn="ctr">
            <a:solidFill>
              <a:schemeClr val="accent3"/>
            </a:solidFill>
            <a:prstDash val="dash"/>
            <a:miter lim="800000"/>
            <a:tailEnd type="oval" w="med" len="med"/>
          </a:ln>
        </p:spPr>
      </p:cxnSp>
      <p:cxnSp>
        <p:nvCxnSpPr>
          <p:cNvPr id="25620" name="Straight Connector 35"/>
          <p:cNvCxnSpPr>
            <a:cxnSpLocks noChangeShapeType="1"/>
          </p:cNvCxnSpPr>
          <p:nvPr/>
        </p:nvCxnSpPr>
        <p:spPr bwMode="auto">
          <a:xfrm flipV="1">
            <a:off x="3348619" y="1569033"/>
            <a:ext cx="0" cy="239390"/>
          </a:xfrm>
          <a:prstGeom prst="line">
            <a:avLst/>
          </a:prstGeom>
          <a:noFill/>
          <a:ln w="25400" algn="ctr">
            <a:solidFill>
              <a:schemeClr val="accent1"/>
            </a:solidFill>
            <a:prstDash val="dash"/>
            <a:miter lim="800000"/>
          </a:ln>
        </p:spPr>
      </p:cxnSp>
      <p:cxnSp>
        <p:nvCxnSpPr>
          <p:cNvPr id="25621" name="Straight Connector 36"/>
          <p:cNvCxnSpPr>
            <a:cxnSpLocks noChangeShapeType="1"/>
          </p:cNvCxnSpPr>
          <p:nvPr/>
        </p:nvCxnSpPr>
        <p:spPr bwMode="auto">
          <a:xfrm flipH="1">
            <a:off x="5889856" y="1571415"/>
            <a:ext cx="832392" cy="0"/>
          </a:xfrm>
          <a:prstGeom prst="line">
            <a:avLst/>
          </a:prstGeom>
          <a:noFill/>
          <a:ln w="25400" algn="ctr">
            <a:solidFill>
              <a:schemeClr val="accent1"/>
            </a:solidFill>
            <a:prstDash val="dash"/>
            <a:miter lim="800000"/>
            <a:headEnd type="oval" w="med" len="med"/>
          </a:ln>
        </p:spPr>
      </p:cxnSp>
      <p:cxnSp>
        <p:nvCxnSpPr>
          <p:cNvPr id="25622" name="Straight Connector 37"/>
          <p:cNvCxnSpPr>
            <a:cxnSpLocks noChangeShapeType="1"/>
          </p:cNvCxnSpPr>
          <p:nvPr/>
        </p:nvCxnSpPr>
        <p:spPr bwMode="auto">
          <a:xfrm flipV="1">
            <a:off x="5892236" y="1569033"/>
            <a:ext cx="0" cy="239390"/>
          </a:xfrm>
          <a:prstGeom prst="line">
            <a:avLst/>
          </a:prstGeom>
          <a:noFill/>
          <a:ln w="25400" algn="ctr">
            <a:solidFill>
              <a:schemeClr val="accent1"/>
            </a:solidFill>
            <a:prstDash val="dash"/>
            <a:miter lim="800000"/>
          </a:ln>
        </p:spPr>
      </p:cxnSp>
      <p:cxnSp>
        <p:nvCxnSpPr>
          <p:cNvPr id="25623" name="Straight Connector 38"/>
          <p:cNvCxnSpPr>
            <a:cxnSpLocks noChangeShapeType="1"/>
          </p:cNvCxnSpPr>
          <p:nvPr/>
        </p:nvCxnSpPr>
        <p:spPr bwMode="auto">
          <a:xfrm flipH="1">
            <a:off x="3159278" y="3274535"/>
            <a:ext cx="832392" cy="0"/>
          </a:xfrm>
          <a:prstGeom prst="line">
            <a:avLst/>
          </a:prstGeom>
          <a:noFill/>
          <a:ln w="25400" algn="ctr">
            <a:solidFill>
              <a:schemeClr val="accent2"/>
            </a:solidFill>
            <a:prstDash val="dash"/>
            <a:miter lim="800000"/>
            <a:tailEnd type="oval" w="med" len="med"/>
          </a:ln>
        </p:spPr>
      </p:cxnSp>
      <p:cxnSp>
        <p:nvCxnSpPr>
          <p:cNvPr id="25624" name="Straight Connector 39"/>
          <p:cNvCxnSpPr>
            <a:cxnSpLocks noChangeShapeType="1"/>
          </p:cNvCxnSpPr>
          <p:nvPr/>
        </p:nvCxnSpPr>
        <p:spPr bwMode="auto">
          <a:xfrm>
            <a:off x="3990478" y="3037528"/>
            <a:ext cx="0" cy="240580"/>
          </a:xfrm>
          <a:prstGeom prst="line">
            <a:avLst/>
          </a:prstGeom>
          <a:noFill/>
          <a:ln w="25400" algn="ctr">
            <a:solidFill>
              <a:schemeClr val="accent2"/>
            </a:solidFill>
            <a:prstDash val="dash"/>
            <a:miter lim="800000"/>
          </a:ln>
        </p:spPr>
      </p:cxnSp>
      <p:cxnSp>
        <p:nvCxnSpPr>
          <p:cNvPr id="25625" name="Straight Connector 40"/>
          <p:cNvCxnSpPr>
            <a:cxnSpLocks noChangeShapeType="1"/>
          </p:cNvCxnSpPr>
          <p:nvPr/>
        </p:nvCxnSpPr>
        <p:spPr bwMode="auto">
          <a:xfrm flipH="1">
            <a:off x="5263477" y="3274535"/>
            <a:ext cx="831200" cy="0"/>
          </a:xfrm>
          <a:prstGeom prst="line">
            <a:avLst/>
          </a:prstGeom>
          <a:noFill/>
          <a:ln w="25400" algn="ctr">
            <a:solidFill>
              <a:schemeClr val="accent4"/>
            </a:solidFill>
            <a:prstDash val="dash"/>
            <a:miter lim="800000"/>
            <a:headEnd type="oval" w="med" len="med"/>
          </a:ln>
        </p:spPr>
      </p:cxnSp>
      <p:cxnSp>
        <p:nvCxnSpPr>
          <p:cNvPr id="25626" name="Straight Connector 41"/>
          <p:cNvCxnSpPr>
            <a:cxnSpLocks noChangeShapeType="1"/>
          </p:cNvCxnSpPr>
          <p:nvPr/>
        </p:nvCxnSpPr>
        <p:spPr bwMode="auto">
          <a:xfrm>
            <a:off x="5264668" y="3037528"/>
            <a:ext cx="0" cy="240580"/>
          </a:xfrm>
          <a:prstGeom prst="line">
            <a:avLst/>
          </a:prstGeom>
          <a:noFill/>
          <a:ln w="25400" algn="ctr">
            <a:solidFill>
              <a:schemeClr val="accent4"/>
            </a:solidFill>
            <a:prstDash val="dash"/>
            <a:miter lim="800000"/>
          </a:ln>
        </p:spPr>
      </p:cxnSp>
      <p:sp>
        <p:nvSpPr>
          <p:cNvPr id="115734" name="TextBox 42"/>
          <p:cNvSpPr txBox="1">
            <a:spLocks noChangeArrowheads="1"/>
          </p:cNvSpPr>
          <p:nvPr/>
        </p:nvSpPr>
        <p:spPr bwMode="auto">
          <a:xfrm>
            <a:off x="862164" y="1177198"/>
            <a:ext cx="1636203"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405" name="TextBox 43"/>
          <p:cNvSpPr txBox="1">
            <a:spLocks noChangeArrowheads="1"/>
          </p:cNvSpPr>
          <p:nvPr/>
        </p:nvSpPr>
        <p:spPr bwMode="auto">
          <a:xfrm>
            <a:off x="852636" y="1485664"/>
            <a:ext cx="1664783" cy="746358"/>
          </a:xfrm>
          <a:prstGeom prst="rect">
            <a:avLst/>
          </a:prstGeom>
          <a:noFill/>
          <a:ln w="25400">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p:txBody>
      </p:sp>
      <p:sp>
        <p:nvSpPr>
          <p:cNvPr id="76830" name="TextBox 44"/>
          <p:cNvSpPr txBox="1">
            <a:spLocks noChangeArrowheads="1"/>
          </p:cNvSpPr>
          <p:nvPr/>
        </p:nvSpPr>
        <p:spPr bwMode="auto">
          <a:xfrm>
            <a:off x="1511166" y="2864834"/>
            <a:ext cx="1501639" cy="284693"/>
          </a:xfrm>
          <a:prstGeom prst="rect">
            <a:avLst/>
          </a:prstGeom>
          <a:noFill/>
          <a:ln w="25400">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TextBox 45"/>
          <p:cNvSpPr txBox="1">
            <a:spLocks noChangeArrowheads="1"/>
          </p:cNvSpPr>
          <p:nvPr/>
        </p:nvSpPr>
        <p:spPr bwMode="auto">
          <a:xfrm>
            <a:off x="1492115" y="3173301"/>
            <a:ext cx="1663592" cy="746358"/>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p:txBody>
      </p:sp>
      <p:sp>
        <p:nvSpPr>
          <p:cNvPr id="115738" name="TextBox 46"/>
          <p:cNvSpPr txBox="1">
            <a:spLocks noChangeArrowheads="1"/>
          </p:cNvSpPr>
          <p:nvPr/>
        </p:nvSpPr>
        <p:spPr bwMode="auto">
          <a:xfrm>
            <a:off x="6099443" y="2798138"/>
            <a:ext cx="2379282"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TextBox 47"/>
          <p:cNvSpPr txBox="1">
            <a:spLocks noChangeArrowheads="1"/>
          </p:cNvSpPr>
          <p:nvPr/>
        </p:nvSpPr>
        <p:spPr bwMode="auto">
          <a:xfrm>
            <a:off x="6100634" y="3092312"/>
            <a:ext cx="1835072" cy="746358"/>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a:p>
            <a:endParaRPr lang="zh-CN" altLang="en-US" sz="1100" dirty="0">
              <a:latin typeface="微软雅黑" panose="020B0503020204020204" pitchFamily="34" charset="-122"/>
              <a:ea typeface="微软雅黑" panose="020B0503020204020204" pitchFamily="34" charset="-122"/>
            </a:endParaRPr>
          </a:p>
        </p:txBody>
      </p:sp>
      <p:sp>
        <p:nvSpPr>
          <p:cNvPr id="115740" name="TextBox 48"/>
          <p:cNvSpPr txBox="1">
            <a:spLocks noChangeArrowheads="1"/>
          </p:cNvSpPr>
          <p:nvPr/>
        </p:nvSpPr>
        <p:spPr bwMode="auto">
          <a:xfrm>
            <a:off x="6721054" y="1131940"/>
            <a:ext cx="1796966"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TextBox 49"/>
          <p:cNvSpPr txBox="1">
            <a:spLocks noChangeArrowheads="1"/>
          </p:cNvSpPr>
          <p:nvPr/>
        </p:nvSpPr>
        <p:spPr bwMode="auto">
          <a:xfrm>
            <a:off x="6722247" y="1407057"/>
            <a:ext cx="1833881" cy="746358"/>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a:p>
            <a:endParaRPr lang="zh-CN" altLang="en-US" sz="1100" dirty="0">
              <a:latin typeface="微软雅黑" panose="020B0503020204020204" pitchFamily="34" charset="-122"/>
              <a:ea typeface="微软雅黑" panose="020B0503020204020204" pitchFamily="34" charset="-122"/>
            </a:endParaRPr>
          </a:p>
        </p:txBody>
      </p:sp>
      <p:sp>
        <p:nvSpPr>
          <p:cNvPr id="115742" name="TextBox 50"/>
          <p:cNvSpPr txBox="1">
            <a:spLocks noChangeArrowheads="1"/>
          </p:cNvSpPr>
          <p:nvPr/>
        </p:nvSpPr>
        <p:spPr bwMode="auto">
          <a:xfrm>
            <a:off x="4171486" y="3578238"/>
            <a:ext cx="1339686" cy="284693"/>
          </a:xfrm>
          <a:prstGeom prst="rect">
            <a:avLst/>
          </a:prstGeom>
          <a:noFill/>
          <a:ln w="9525">
            <a:noFill/>
            <a:miter lim="800000"/>
          </a:ln>
        </p:spPr>
        <p:txBody>
          <a:bodyPr lIns="68580" tIns="34290" rIns="68580" bIns="3429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5743" name="TextBox 51"/>
          <p:cNvSpPr txBox="1">
            <a:spLocks noChangeArrowheads="1"/>
          </p:cNvSpPr>
          <p:nvPr/>
        </p:nvSpPr>
        <p:spPr bwMode="auto">
          <a:xfrm>
            <a:off x="3763030" y="3891468"/>
            <a:ext cx="1882706" cy="771750"/>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a:p>
            <a:pPr algn="ctr"/>
            <a:endParaRPr lang="zh-CN" altLang="en-US" sz="1100" dirty="0">
              <a:latin typeface="微软雅黑" panose="020B0503020204020204" pitchFamily="34" charset="-122"/>
              <a:ea typeface="微软雅黑" panose="020B0503020204020204" pitchFamily="34" charset="-122"/>
            </a:endParaRPr>
          </a:p>
        </p:txBody>
      </p:sp>
    </p:spTree>
  </p:cSld>
  <p:clrMapOvr>
    <a:masterClrMapping/>
  </p:clrMapOvr>
  <p:transition spd="med" advClick="0" advTm="3994">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6811"/>
                                        </p:tgtEl>
                                        <p:attrNameLst>
                                          <p:attrName>style.visibility</p:attrName>
                                        </p:attrNameLst>
                                      </p:cBhvr>
                                      <p:to>
                                        <p:strVal val="visible"/>
                                      </p:to>
                                    </p:set>
                                    <p:anim calcmode="lin" valueType="num">
                                      <p:cBhvr additive="base">
                                        <p:cTn id="7" dur="750" fill="hold"/>
                                        <p:tgtEl>
                                          <p:spTgt spid="76811"/>
                                        </p:tgtEl>
                                        <p:attrNameLst>
                                          <p:attrName>ppt_x</p:attrName>
                                        </p:attrNameLst>
                                      </p:cBhvr>
                                      <p:tavLst>
                                        <p:tav tm="0">
                                          <p:val>
                                            <p:strVal val="#ppt_x"/>
                                          </p:val>
                                        </p:tav>
                                        <p:tav tm="100000">
                                          <p:val>
                                            <p:strVal val="#ppt_x"/>
                                          </p:val>
                                        </p:tav>
                                      </p:tavLst>
                                    </p:anim>
                                    <p:anim calcmode="lin" valueType="num">
                                      <p:cBhvr additive="base">
                                        <p:cTn id="8" dur="750" fill="hold"/>
                                        <p:tgtEl>
                                          <p:spTgt spid="7681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6814"/>
                                        </p:tgtEl>
                                        <p:attrNameLst>
                                          <p:attrName>style.visibility</p:attrName>
                                        </p:attrNameLst>
                                      </p:cBhvr>
                                      <p:to>
                                        <p:strVal val="visible"/>
                                      </p:to>
                                    </p:set>
                                    <p:anim calcmode="lin" valueType="num">
                                      <p:cBhvr additive="base">
                                        <p:cTn id="11" dur="750" fill="hold"/>
                                        <p:tgtEl>
                                          <p:spTgt spid="76814"/>
                                        </p:tgtEl>
                                        <p:attrNameLst>
                                          <p:attrName>ppt_x</p:attrName>
                                        </p:attrNameLst>
                                      </p:cBhvr>
                                      <p:tavLst>
                                        <p:tav tm="0">
                                          <p:val>
                                            <p:strVal val="#ppt_x"/>
                                          </p:val>
                                        </p:tav>
                                        <p:tav tm="100000">
                                          <p:val>
                                            <p:strVal val="#ppt_x"/>
                                          </p:val>
                                        </p:tav>
                                      </p:tavLst>
                                    </p:anim>
                                    <p:anim calcmode="lin" valueType="num">
                                      <p:cBhvr additive="base">
                                        <p:cTn id="12" dur="750" fill="hold"/>
                                        <p:tgtEl>
                                          <p:spTgt spid="7681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76812"/>
                                        </p:tgtEl>
                                        <p:attrNameLst>
                                          <p:attrName>style.visibility</p:attrName>
                                        </p:attrNameLst>
                                      </p:cBhvr>
                                      <p:to>
                                        <p:strVal val="visible"/>
                                      </p:to>
                                    </p:set>
                                    <p:anim calcmode="lin" valueType="num">
                                      <p:cBhvr additive="base">
                                        <p:cTn id="15" dur="750" fill="hold"/>
                                        <p:tgtEl>
                                          <p:spTgt spid="76812"/>
                                        </p:tgtEl>
                                        <p:attrNameLst>
                                          <p:attrName>ppt_x</p:attrName>
                                        </p:attrNameLst>
                                      </p:cBhvr>
                                      <p:tavLst>
                                        <p:tav tm="0">
                                          <p:val>
                                            <p:strVal val="#ppt_x"/>
                                          </p:val>
                                        </p:tav>
                                        <p:tav tm="100000">
                                          <p:val>
                                            <p:strVal val="#ppt_x"/>
                                          </p:val>
                                        </p:tav>
                                      </p:tavLst>
                                    </p:anim>
                                    <p:anim calcmode="lin" valueType="num">
                                      <p:cBhvr additive="base">
                                        <p:cTn id="16" dur="750" fill="hold"/>
                                        <p:tgtEl>
                                          <p:spTgt spid="768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76815"/>
                                        </p:tgtEl>
                                        <p:attrNameLst>
                                          <p:attrName>style.visibility</p:attrName>
                                        </p:attrNameLst>
                                      </p:cBhvr>
                                      <p:to>
                                        <p:strVal val="visible"/>
                                      </p:to>
                                    </p:set>
                                    <p:anim calcmode="lin" valueType="num">
                                      <p:cBhvr additive="base">
                                        <p:cTn id="19" dur="750" fill="hold"/>
                                        <p:tgtEl>
                                          <p:spTgt spid="76815"/>
                                        </p:tgtEl>
                                        <p:attrNameLst>
                                          <p:attrName>ppt_x</p:attrName>
                                        </p:attrNameLst>
                                      </p:cBhvr>
                                      <p:tavLst>
                                        <p:tav tm="0">
                                          <p:val>
                                            <p:strVal val="#ppt_x"/>
                                          </p:val>
                                        </p:tav>
                                        <p:tav tm="100000">
                                          <p:val>
                                            <p:strVal val="#ppt_x"/>
                                          </p:val>
                                        </p:tav>
                                      </p:tavLst>
                                    </p:anim>
                                    <p:anim calcmode="lin" valueType="num">
                                      <p:cBhvr additive="base">
                                        <p:cTn id="20" dur="750" fill="hold"/>
                                        <p:tgtEl>
                                          <p:spTgt spid="7681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76810"/>
                                        </p:tgtEl>
                                        <p:attrNameLst>
                                          <p:attrName>style.visibility</p:attrName>
                                        </p:attrNameLst>
                                      </p:cBhvr>
                                      <p:to>
                                        <p:strVal val="visible"/>
                                      </p:to>
                                    </p:set>
                                    <p:anim calcmode="lin" valueType="num">
                                      <p:cBhvr additive="base">
                                        <p:cTn id="23" dur="750" fill="hold"/>
                                        <p:tgtEl>
                                          <p:spTgt spid="76810"/>
                                        </p:tgtEl>
                                        <p:attrNameLst>
                                          <p:attrName>ppt_x</p:attrName>
                                        </p:attrNameLst>
                                      </p:cBhvr>
                                      <p:tavLst>
                                        <p:tav tm="0">
                                          <p:val>
                                            <p:strVal val="#ppt_x"/>
                                          </p:val>
                                        </p:tav>
                                        <p:tav tm="100000">
                                          <p:val>
                                            <p:strVal val="#ppt_x"/>
                                          </p:val>
                                        </p:tav>
                                      </p:tavLst>
                                    </p:anim>
                                    <p:anim calcmode="lin" valueType="num">
                                      <p:cBhvr additive="base">
                                        <p:cTn id="24" dur="750" fill="hold"/>
                                        <p:tgtEl>
                                          <p:spTgt spid="76810"/>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500"/>
                                  </p:stCondLst>
                                  <p:childTnLst>
                                    <p:set>
                                      <p:cBhvr>
                                        <p:cTn id="26" dur="1" fill="hold">
                                          <p:stCondLst>
                                            <p:cond delay="0"/>
                                          </p:stCondLst>
                                        </p:cTn>
                                        <p:tgtEl>
                                          <p:spTgt spid="76816"/>
                                        </p:tgtEl>
                                        <p:attrNameLst>
                                          <p:attrName>style.visibility</p:attrName>
                                        </p:attrNameLst>
                                      </p:cBhvr>
                                      <p:to>
                                        <p:strVal val="visible"/>
                                      </p:to>
                                    </p:set>
                                    <p:anim calcmode="lin" valueType="num">
                                      <p:cBhvr additive="base">
                                        <p:cTn id="27" dur="750" fill="hold"/>
                                        <p:tgtEl>
                                          <p:spTgt spid="76816"/>
                                        </p:tgtEl>
                                        <p:attrNameLst>
                                          <p:attrName>ppt_x</p:attrName>
                                        </p:attrNameLst>
                                      </p:cBhvr>
                                      <p:tavLst>
                                        <p:tav tm="0">
                                          <p:val>
                                            <p:strVal val="#ppt_x"/>
                                          </p:val>
                                        </p:tav>
                                        <p:tav tm="100000">
                                          <p:val>
                                            <p:strVal val="#ppt_x"/>
                                          </p:val>
                                        </p:tav>
                                      </p:tavLst>
                                    </p:anim>
                                    <p:anim calcmode="lin" valueType="num">
                                      <p:cBhvr additive="base">
                                        <p:cTn id="28" dur="750" fill="hold"/>
                                        <p:tgtEl>
                                          <p:spTgt spid="76816"/>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750"/>
                                  </p:stCondLst>
                                  <p:childTnLst>
                                    <p:set>
                                      <p:cBhvr>
                                        <p:cTn id="30" dur="1" fill="hold">
                                          <p:stCondLst>
                                            <p:cond delay="0"/>
                                          </p:stCondLst>
                                        </p:cTn>
                                        <p:tgtEl>
                                          <p:spTgt spid="76813"/>
                                        </p:tgtEl>
                                        <p:attrNameLst>
                                          <p:attrName>style.visibility</p:attrName>
                                        </p:attrNameLst>
                                      </p:cBhvr>
                                      <p:to>
                                        <p:strVal val="visible"/>
                                      </p:to>
                                    </p:set>
                                    <p:anim calcmode="lin" valueType="num">
                                      <p:cBhvr additive="base">
                                        <p:cTn id="31" dur="750" fill="hold"/>
                                        <p:tgtEl>
                                          <p:spTgt spid="76813"/>
                                        </p:tgtEl>
                                        <p:attrNameLst>
                                          <p:attrName>ppt_x</p:attrName>
                                        </p:attrNameLst>
                                      </p:cBhvr>
                                      <p:tavLst>
                                        <p:tav tm="0">
                                          <p:val>
                                            <p:strVal val="#ppt_x"/>
                                          </p:val>
                                        </p:tav>
                                        <p:tav tm="100000">
                                          <p:val>
                                            <p:strVal val="#ppt_x"/>
                                          </p:val>
                                        </p:tav>
                                      </p:tavLst>
                                    </p:anim>
                                    <p:anim calcmode="lin" valueType="num">
                                      <p:cBhvr additive="base">
                                        <p:cTn id="32" dur="750" fill="hold"/>
                                        <p:tgtEl>
                                          <p:spTgt spid="7681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750"/>
                                  </p:stCondLst>
                                  <p:childTnLst>
                                    <p:set>
                                      <p:cBhvr>
                                        <p:cTn id="34" dur="1" fill="hold">
                                          <p:stCondLst>
                                            <p:cond delay="0"/>
                                          </p:stCondLst>
                                        </p:cTn>
                                        <p:tgtEl>
                                          <p:spTgt spid="76817"/>
                                        </p:tgtEl>
                                        <p:attrNameLst>
                                          <p:attrName>style.visibility</p:attrName>
                                        </p:attrNameLst>
                                      </p:cBhvr>
                                      <p:to>
                                        <p:strVal val="visible"/>
                                      </p:to>
                                    </p:set>
                                    <p:anim calcmode="lin" valueType="num">
                                      <p:cBhvr additive="base">
                                        <p:cTn id="35" dur="750" fill="hold"/>
                                        <p:tgtEl>
                                          <p:spTgt spid="76817"/>
                                        </p:tgtEl>
                                        <p:attrNameLst>
                                          <p:attrName>ppt_x</p:attrName>
                                        </p:attrNameLst>
                                      </p:cBhvr>
                                      <p:tavLst>
                                        <p:tav tm="0">
                                          <p:val>
                                            <p:strVal val="#ppt_x"/>
                                          </p:val>
                                        </p:tav>
                                        <p:tav tm="100000">
                                          <p:val>
                                            <p:strVal val="#ppt_x"/>
                                          </p:val>
                                        </p:tav>
                                      </p:tavLst>
                                    </p:anim>
                                    <p:anim calcmode="lin" valueType="num">
                                      <p:cBhvr additive="base">
                                        <p:cTn id="36" dur="750" fill="hold"/>
                                        <p:tgtEl>
                                          <p:spTgt spid="76817"/>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76809"/>
                                        </p:tgtEl>
                                        <p:attrNameLst>
                                          <p:attrName>style.visibility</p:attrName>
                                        </p:attrNameLst>
                                      </p:cBhvr>
                                      <p:to>
                                        <p:strVal val="visible"/>
                                      </p:to>
                                    </p:set>
                                    <p:anim calcmode="lin" valueType="num">
                                      <p:cBhvr additive="base">
                                        <p:cTn id="39" dur="750" fill="hold"/>
                                        <p:tgtEl>
                                          <p:spTgt spid="76809"/>
                                        </p:tgtEl>
                                        <p:attrNameLst>
                                          <p:attrName>ppt_x</p:attrName>
                                        </p:attrNameLst>
                                      </p:cBhvr>
                                      <p:tavLst>
                                        <p:tav tm="0">
                                          <p:val>
                                            <p:strVal val="#ppt_x"/>
                                          </p:val>
                                        </p:tav>
                                        <p:tav tm="100000">
                                          <p:val>
                                            <p:strVal val="#ppt_x"/>
                                          </p:val>
                                        </p:tav>
                                      </p:tavLst>
                                    </p:anim>
                                    <p:anim calcmode="lin" valueType="num">
                                      <p:cBhvr additive="base">
                                        <p:cTn id="40" dur="750" fill="hold"/>
                                        <p:tgtEl>
                                          <p:spTgt spid="76809"/>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76818"/>
                                        </p:tgtEl>
                                        <p:attrNameLst>
                                          <p:attrName>style.visibility</p:attrName>
                                        </p:attrNameLst>
                                      </p:cBhvr>
                                      <p:to>
                                        <p:strVal val="visible"/>
                                      </p:to>
                                    </p:set>
                                    <p:anim calcmode="lin" valueType="num">
                                      <p:cBhvr additive="base">
                                        <p:cTn id="43" dur="750" fill="hold"/>
                                        <p:tgtEl>
                                          <p:spTgt spid="76818"/>
                                        </p:tgtEl>
                                        <p:attrNameLst>
                                          <p:attrName>ppt_x</p:attrName>
                                        </p:attrNameLst>
                                      </p:cBhvr>
                                      <p:tavLst>
                                        <p:tav tm="0">
                                          <p:val>
                                            <p:strVal val="#ppt_x"/>
                                          </p:val>
                                        </p:tav>
                                        <p:tav tm="100000">
                                          <p:val>
                                            <p:strVal val="#ppt_x"/>
                                          </p:val>
                                        </p:tav>
                                      </p:tavLst>
                                    </p:anim>
                                    <p:anim calcmode="lin" valueType="num">
                                      <p:cBhvr additive="base">
                                        <p:cTn id="44" dur="750" fill="hold"/>
                                        <p:tgtEl>
                                          <p:spTgt spid="76818"/>
                                        </p:tgtEl>
                                        <p:attrNameLst>
                                          <p:attrName>ppt_y</p:attrName>
                                        </p:attrNameLst>
                                      </p:cBhvr>
                                      <p:tavLst>
                                        <p:tav tm="0">
                                          <p:val>
                                            <p:strVal val="0-#ppt_h/2"/>
                                          </p:val>
                                        </p:tav>
                                        <p:tav tm="100000">
                                          <p:val>
                                            <p:strVal val="#ppt_y"/>
                                          </p:val>
                                        </p:tav>
                                      </p:tavLst>
                                    </p:anim>
                                  </p:childTnLst>
                                </p:cTn>
                              </p:par>
                            </p:childTnLst>
                          </p:cTn>
                        </p:par>
                        <p:par>
                          <p:cTn id="45" fill="hold">
                            <p:stCondLst>
                              <p:cond delay="1000"/>
                            </p:stCondLst>
                            <p:childTnLst>
                              <p:par>
                                <p:cTn id="46" presetID="22" presetClass="entr" presetSubtype="4" fill="hold" nodeType="afterEffect">
                                  <p:stCondLst>
                                    <p:cond delay="0"/>
                                  </p:stCondLst>
                                  <p:childTnLst>
                                    <p:set>
                                      <p:cBhvr>
                                        <p:cTn id="47" dur="1" fill="hold">
                                          <p:stCondLst>
                                            <p:cond delay="0"/>
                                          </p:stCondLst>
                                        </p:cTn>
                                        <p:tgtEl>
                                          <p:spTgt spid="25620"/>
                                        </p:tgtEl>
                                        <p:attrNameLst>
                                          <p:attrName>style.visibility</p:attrName>
                                        </p:attrNameLst>
                                      </p:cBhvr>
                                      <p:to>
                                        <p:strVal val="visible"/>
                                      </p:to>
                                    </p:set>
                                    <p:animEffect transition="in" filter="wipe(down)">
                                      <p:cBhvr>
                                        <p:cTn id="48" dur="500"/>
                                        <p:tgtEl>
                                          <p:spTgt spid="25620"/>
                                        </p:tgtEl>
                                      </p:cBhvr>
                                    </p:animEffect>
                                  </p:childTnLst>
                                </p:cTn>
                              </p:par>
                              <p:par>
                                <p:cTn id="49" presetID="22" presetClass="entr" presetSubtype="1" fill="hold" nodeType="withEffect">
                                  <p:stCondLst>
                                    <p:cond delay="0"/>
                                  </p:stCondLst>
                                  <p:childTnLst>
                                    <p:set>
                                      <p:cBhvr>
                                        <p:cTn id="50" dur="1" fill="hold">
                                          <p:stCondLst>
                                            <p:cond delay="0"/>
                                          </p:stCondLst>
                                        </p:cTn>
                                        <p:tgtEl>
                                          <p:spTgt spid="25624"/>
                                        </p:tgtEl>
                                        <p:attrNameLst>
                                          <p:attrName>style.visibility</p:attrName>
                                        </p:attrNameLst>
                                      </p:cBhvr>
                                      <p:to>
                                        <p:strVal val="visible"/>
                                      </p:to>
                                    </p:set>
                                    <p:animEffect transition="in" filter="wipe(up)">
                                      <p:cBhvr>
                                        <p:cTn id="51" dur="500"/>
                                        <p:tgtEl>
                                          <p:spTgt spid="25624"/>
                                        </p:tgtEl>
                                      </p:cBhvr>
                                    </p:animEffect>
                                  </p:childTnLst>
                                </p:cTn>
                              </p:par>
                              <p:par>
                                <p:cTn id="52" presetID="22" presetClass="entr" presetSubtype="1" fill="hold" nodeType="withEffect">
                                  <p:stCondLst>
                                    <p:cond delay="0"/>
                                  </p:stCondLst>
                                  <p:childTnLst>
                                    <p:set>
                                      <p:cBhvr>
                                        <p:cTn id="53" dur="1" fill="hold">
                                          <p:stCondLst>
                                            <p:cond delay="0"/>
                                          </p:stCondLst>
                                        </p:cTn>
                                        <p:tgtEl>
                                          <p:spTgt spid="25619"/>
                                        </p:tgtEl>
                                        <p:attrNameLst>
                                          <p:attrName>style.visibility</p:attrName>
                                        </p:attrNameLst>
                                      </p:cBhvr>
                                      <p:to>
                                        <p:strVal val="visible"/>
                                      </p:to>
                                    </p:set>
                                    <p:animEffect transition="in" filter="wipe(up)">
                                      <p:cBhvr>
                                        <p:cTn id="54" dur="500"/>
                                        <p:tgtEl>
                                          <p:spTgt spid="25619"/>
                                        </p:tgtEl>
                                      </p:cBhvr>
                                    </p:animEffect>
                                  </p:childTnLst>
                                </p:cTn>
                              </p:par>
                              <p:par>
                                <p:cTn id="55" presetID="22" presetClass="entr" presetSubtype="1" fill="hold" nodeType="withEffect">
                                  <p:stCondLst>
                                    <p:cond delay="0"/>
                                  </p:stCondLst>
                                  <p:childTnLst>
                                    <p:set>
                                      <p:cBhvr>
                                        <p:cTn id="56" dur="1" fill="hold">
                                          <p:stCondLst>
                                            <p:cond delay="0"/>
                                          </p:stCondLst>
                                        </p:cTn>
                                        <p:tgtEl>
                                          <p:spTgt spid="25626"/>
                                        </p:tgtEl>
                                        <p:attrNameLst>
                                          <p:attrName>style.visibility</p:attrName>
                                        </p:attrNameLst>
                                      </p:cBhvr>
                                      <p:to>
                                        <p:strVal val="visible"/>
                                      </p:to>
                                    </p:set>
                                    <p:animEffect transition="in" filter="wipe(up)">
                                      <p:cBhvr>
                                        <p:cTn id="57" dur="500"/>
                                        <p:tgtEl>
                                          <p:spTgt spid="25626"/>
                                        </p:tgtEl>
                                      </p:cBhvr>
                                    </p:animEffect>
                                  </p:childTnLst>
                                </p:cTn>
                              </p:par>
                              <p:par>
                                <p:cTn id="58" presetID="22" presetClass="entr" presetSubtype="4" fill="hold" nodeType="withEffect">
                                  <p:stCondLst>
                                    <p:cond delay="0"/>
                                  </p:stCondLst>
                                  <p:childTnLst>
                                    <p:set>
                                      <p:cBhvr>
                                        <p:cTn id="59" dur="1" fill="hold">
                                          <p:stCondLst>
                                            <p:cond delay="0"/>
                                          </p:stCondLst>
                                        </p:cTn>
                                        <p:tgtEl>
                                          <p:spTgt spid="25622"/>
                                        </p:tgtEl>
                                        <p:attrNameLst>
                                          <p:attrName>style.visibility</p:attrName>
                                        </p:attrNameLst>
                                      </p:cBhvr>
                                      <p:to>
                                        <p:strVal val="visible"/>
                                      </p:to>
                                    </p:set>
                                    <p:animEffect transition="in" filter="wipe(down)">
                                      <p:cBhvr>
                                        <p:cTn id="60" dur="500"/>
                                        <p:tgtEl>
                                          <p:spTgt spid="25622"/>
                                        </p:tgtEl>
                                      </p:cBhvr>
                                    </p:animEffect>
                                  </p:childTnLst>
                                </p:cTn>
                              </p:par>
                            </p:childTnLst>
                          </p:cTn>
                        </p:par>
                        <p:par>
                          <p:cTn id="61" fill="hold">
                            <p:stCondLst>
                              <p:cond delay="1500"/>
                            </p:stCondLst>
                            <p:childTnLst>
                              <p:par>
                                <p:cTn id="62" presetID="22" presetClass="entr" presetSubtype="2" fill="hold" nodeType="afterEffect">
                                  <p:stCondLst>
                                    <p:cond delay="0"/>
                                  </p:stCondLst>
                                  <p:childTnLst>
                                    <p:set>
                                      <p:cBhvr>
                                        <p:cTn id="63" dur="1" fill="hold">
                                          <p:stCondLst>
                                            <p:cond delay="0"/>
                                          </p:stCondLst>
                                        </p:cTn>
                                        <p:tgtEl>
                                          <p:spTgt spid="25618"/>
                                        </p:tgtEl>
                                        <p:attrNameLst>
                                          <p:attrName>style.visibility</p:attrName>
                                        </p:attrNameLst>
                                      </p:cBhvr>
                                      <p:to>
                                        <p:strVal val="visible"/>
                                      </p:to>
                                    </p:set>
                                    <p:animEffect transition="in" filter="wipe(right)">
                                      <p:cBhvr>
                                        <p:cTn id="64" dur="500"/>
                                        <p:tgtEl>
                                          <p:spTgt spid="25618"/>
                                        </p:tgtEl>
                                      </p:cBhvr>
                                    </p:animEffect>
                                  </p:childTnLst>
                                </p:cTn>
                              </p:par>
                              <p:par>
                                <p:cTn id="65" presetID="22" presetClass="entr" presetSubtype="2" fill="hold" nodeType="withEffect">
                                  <p:stCondLst>
                                    <p:cond delay="0"/>
                                  </p:stCondLst>
                                  <p:childTnLst>
                                    <p:set>
                                      <p:cBhvr>
                                        <p:cTn id="66" dur="1" fill="hold">
                                          <p:stCondLst>
                                            <p:cond delay="0"/>
                                          </p:stCondLst>
                                        </p:cTn>
                                        <p:tgtEl>
                                          <p:spTgt spid="25623"/>
                                        </p:tgtEl>
                                        <p:attrNameLst>
                                          <p:attrName>style.visibility</p:attrName>
                                        </p:attrNameLst>
                                      </p:cBhvr>
                                      <p:to>
                                        <p:strVal val="visible"/>
                                      </p:to>
                                    </p:set>
                                    <p:animEffect transition="in" filter="wipe(right)">
                                      <p:cBhvr>
                                        <p:cTn id="67" dur="500"/>
                                        <p:tgtEl>
                                          <p:spTgt spid="25623"/>
                                        </p:tgtEl>
                                      </p:cBhvr>
                                    </p:animEffect>
                                  </p:childTnLst>
                                </p:cTn>
                              </p:par>
                              <p:par>
                                <p:cTn id="68" presetID="22" presetClass="entr" presetSubtype="8" fill="hold" nodeType="withEffect">
                                  <p:stCondLst>
                                    <p:cond delay="0"/>
                                  </p:stCondLst>
                                  <p:childTnLst>
                                    <p:set>
                                      <p:cBhvr>
                                        <p:cTn id="69" dur="1" fill="hold">
                                          <p:stCondLst>
                                            <p:cond delay="0"/>
                                          </p:stCondLst>
                                        </p:cTn>
                                        <p:tgtEl>
                                          <p:spTgt spid="25625"/>
                                        </p:tgtEl>
                                        <p:attrNameLst>
                                          <p:attrName>style.visibility</p:attrName>
                                        </p:attrNameLst>
                                      </p:cBhvr>
                                      <p:to>
                                        <p:strVal val="visible"/>
                                      </p:to>
                                    </p:set>
                                    <p:animEffect transition="in" filter="wipe(left)">
                                      <p:cBhvr>
                                        <p:cTn id="70" dur="500"/>
                                        <p:tgtEl>
                                          <p:spTgt spid="25625"/>
                                        </p:tgtEl>
                                      </p:cBhvr>
                                    </p:animEffect>
                                  </p:childTnLst>
                                </p:cTn>
                              </p:par>
                              <p:par>
                                <p:cTn id="71" presetID="22" presetClass="entr" presetSubtype="8" fill="hold" nodeType="withEffect">
                                  <p:stCondLst>
                                    <p:cond delay="0"/>
                                  </p:stCondLst>
                                  <p:childTnLst>
                                    <p:set>
                                      <p:cBhvr>
                                        <p:cTn id="72" dur="1" fill="hold">
                                          <p:stCondLst>
                                            <p:cond delay="0"/>
                                          </p:stCondLst>
                                        </p:cTn>
                                        <p:tgtEl>
                                          <p:spTgt spid="25621"/>
                                        </p:tgtEl>
                                        <p:attrNameLst>
                                          <p:attrName>style.visibility</p:attrName>
                                        </p:attrNameLst>
                                      </p:cBhvr>
                                      <p:to>
                                        <p:strVal val="visible"/>
                                      </p:to>
                                    </p:set>
                                    <p:animEffect transition="in" filter="wipe(left)">
                                      <p:cBhvr>
                                        <p:cTn id="73" dur="500"/>
                                        <p:tgtEl>
                                          <p:spTgt spid="25621"/>
                                        </p:tgtEl>
                                      </p:cBhvr>
                                    </p:animEffect>
                                  </p:childTnLst>
                                </p:cTn>
                              </p:par>
                            </p:childTnLst>
                          </p:cTn>
                        </p:par>
                        <p:par>
                          <p:cTn id="74" fill="hold">
                            <p:stCondLst>
                              <p:cond delay="2000"/>
                            </p:stCondLst>
                            <p:childTnLst>
                              <p:par>
                                <p:cTn id="75" presetID="10" presetClass="entr" presetSubtype="0" fill="hold" grpId="0" nodeType="afterEffect">
                                  <p:stCondLst>
                                    <p:cond delay="0"/>
                                  </p:stCondLst>
                                  <p:childTnLst>
                                    <p:set>
                                      <p:cBhvr>
                                        <p:cTn id="76" dur="1" fill="hold">
                                          <p:stCondLst>
                                            <p:cond delay="0"/>
                                          </p:stCondLst>
                                        </p:cTn>
                                        <p:tgtEl>
                                          <p:spTgt spid="115734"/>
                                        </p:tgtEl>
                                        <p:attrNameLst>
                                          <p:attrName>style.visibility</p:attrName>
                                        </p:attrNameLst>
                                      </p:cBhvr>
                                      <p:to>
                                        <p:strVal val="visible"/>
                                      </p:to>
                                    </p:set>
                                    <p:animEffect transition="in" filter="fade">
                                      <p:cBhvr>
                                        <p:cTn id="77" dur="500"/>
                                        <p:tgtEl>
                                          <p:spTgt spid="11573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6405"/>
                                        </p:tgtEl>
                                        <p:attrNameLst>
                                          <p:attrName>style.visibility</p:attrName>
                                        </p:attrNameLst>
                                      </p:cBhvr>
                                      <p:to>
                                        <p:strVal val="visible"/>
                                      </p:to>
                                    </p:set>
                                    <p:animEffect transition="in" filter="fade">
                                      <p:cBhvr>
                                        <p:cTn id="80" dur="500"/>
                                        <p:tgtEl>
                                          <p:spTgt spid="1640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830"/>
                                        </p:tgtEl>
                                        <p:attrNameLst>
                                          <p:attrName>style.visibility</p:attrName>
                                        </p:attrNameLst>
                                      </p:cBhvr>
                                      <p:to>
                                        <p:strVal val="visible"/>
                                      </p:to>
                                    </p:set>
                                    <p:animEffect transition="in" filter="fade">
                                      <p:cBhvr>
                                        <p:cTn id="83" dur="500"/>
                                        <p:tgtEl>
                                          <p:spTgt spid="768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5742"/>
                                        </p:tgtEl>
                                        <p:attrNameLst>
                                          <p:attrName>style.visibility</p:attrName>
                                        </p:attrNameLst>
                                      </p:cBhvr>
                                      <p:to>
                                        <p:strVal val="visible"/>
                                      </p:to>
                                    </p:set>
                                    <p:animEffect transition="in" filter="fade">
                                      <p:cBhvr>
                                        <p:cTn id="89" dur="500"/>
                                        <p:tgtEl>
                                          <p:spTgt spid="11574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15743"/>
                                        </p:tgtEl>
                                        <p:attrNameLst>
                                          <p:attrName>style.visibility</p:attrName>
                                        </p:attrNameLst>
                                      </p:cBhvr>
                                      <p:to>
                                        <p:strVal val="visible"/>
                                      </p:to>
                                    </p:set>
                                    <p:animEffect transition="in" filter="fade">
                                      <p:cBhvr>
                                        <p:cTn id="92" dur="500"/>
                                        <p:tgtEl>
                                          <p:spTgt spid="11574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15738"/>
                                        </p:tgtEl>
                                        <p:attrNameLst>
                                          <p:attrName>style.visibility</p:attrName>
                                        </p:attrNameLst>
                                      </p:cBhvr>
                                      <p:to>
                                        <p:strVal val="visible"/>
                                      </p:to>
                                    </p:set>
                                    <p:animEffect transition="in" filter="fade">
                                      <p:cBhvr>
                                        <p:cTn id="95" dur="500"/>
                                        <p:tgtEl>
                                          <p:spTgt spid="11573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fade">
                                      <p:cBhvr>
                                        <p:cTn id="98" dur="500"/>
                                        <p:tgtEl>
                                          <p:spTgt spid="4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15740"/>
                                        </p:tgtEl>
                                        <p:attrNameLst>
                                          <p:attrName>style.visibility</p:attrName>
                                        </p:attrNameLst>
                                      </p:cBhvr>
                                      <p:to>
                                        <p:strVal val="visible"/>
                                      </p:to>
                                    </p:set>
                                    <p:animEffect transition="in" filter="fade">
                                      <p:cBhvr>
                                        <p:cTn id="101" dur="500"/>
                                        <p:tgtEl>
                                          <p:spTgt spid="11574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0"/>
                                        </p:tgtEl>
                                        <p:attrNameLst>
                                          <p:attrName>style.visibility</p:attrName>
                                        </p:attrNameLst>
                                      </p:cBhvr>
                                      <p:to>
                                        <p:strVal val="visible"/>
                                      </p:to>
                                    </p:set>
                                    <p:animEffect transition="in" filter="fade">
                                      <p:cBhvr>
                                        <p:cTn id="10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9" grpId="0" animBg="1"/>
      <p:bldP spid="76810" grpId="0" animBg="1"/>
      <p:bldP spid="76811" grpId="0" animBg="1"/>
      <p:bldP spid="76812" grpId="0" animBg="1"/>
      <p:bldP spid="76813" grpId="0" animBg="1"/>
      <p:bldP spid="115734" grpId="0"/>
      <p:bldP spid="16405" grpId="0"/>
      <p:bldP spid="76830" grpId="0"/>
      <p:bldP spid="46" grpId="0"/>
      <p:bldP spid="115738" grpId="0"/>
      <p:bldP spid="48" grpId="0"/>
      <p:bldP spid="115740" grpId="0"/>
      <p:bldP spid="50" grpId="0"/>
      <p:bldP spid="115742" grpId="0"/>
      <p:bldP spid="1157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787" y="1816264"/>
            <a:ext cx="2000597" cy="2000868"/>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ln>
        </p:spPr>
        <p:txBody>
          <a:bodyPr lIns="68580" tIns="34290" rIns="68580" bIns="34290"/>
          <a:lstStyle/>
          <a:p>
            <a:endParaRPr lang="zh-CN" altLang="en-US"/>
          </a:p>
        </p:txBody>
      </p:sp>
      <p:sp>
        <p:nvSpPr>
          <p:cNvPr id="52234" name="Freeform 240"/>
          <p:cNvSpPr>
            <a:spLocks noEditPoints="1"/>
          </p:cNvSpPr>
          <p:nvPr/>
        </p:nvSpPr>
        <p:spPr bwMode="auto">
          <a:xfrm>
            <a:off x="1963684" y="2751194"/>
            <a:ext cx="1739805" cy="1740041"/>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ln>
        </p:spPr>
        <p:txBody>
          <a:bodyPr lIns="68580" tIns="34290" rIns="68580" bIns="34290"/>
          <a:lstStyle/>
          <a:p>
            <a:endParaRPr lang="zh-CN" altLang="en-US"/>
          </a:p>
        </p:txBody>
      </p:sp>
      <p:sp>
        <p:nvSpPr>
          <p:cNvPr id="154638" name="Freeform 241"/>
          <p:cNvSpPr>
            <a:spLocks noEditPoints="1"/>
          </p:cNvSpPr>
          <p:nvPr/>
        </p:nvSpPr>
        <p:spPr bwMode="auto">
          <a:xfrm>
            <a:off x="864545" y="2384368"/>
            <a:ext cx="1262282" cy="126245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ln>
        </p:spPr>
        <p:txBody>
          <a:bodyPr lIns="68580" tIns="34290" rIns="68580" bIns="34290"/>
          <a:lstStyle/>
          <a:p>
            <a:endParaRPr lang="zh-CN" altLang="en-US"/>
          </a:p>
        </p:txBody>
      </p:sp>
      <p:sp>
        <p:nvSpPr>
          <p:cNvPr id="52236" name="Freeform 247"/>
          <p:cNvSpPr>
            <a:spLocks noEditPoints="1"/>
          </p:cNvSpPr>
          <p:nvPr/>
        </p:nvSpPr>
        <p:spPr bwMode="auto">
          <a:xfrm>
            <a:off x="2597205" y="3385992"/>
            <a:ext cx="472760" cy="471634"/>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ln>
        </p:spPr>
        <p:txBody>
          <a:bodyPr lIns="68580" tIns="34290" rIns="68580" bIns="34290"/>
          <a:lstStyle/>
          <a:p>
            <a:endParaRPr lang="zh-CN" altLang="en-US"/>
          </a:p>
        </p:txBody>
      </p:sp>
      <p:sp>
        <p:nvSpPr>
          <p:cNvPr id="52237" name="Freeform 248"/>
          <p:cNvSpPr>
            <a:spLocks noEditPoints="1"/>
          </p:cNvSpPr>
          <p:nvPr/>
        </p:nvSpPr>
        <p:spPr bwMode="auto">
          <a:xfrm>
            <a:off x="4170294" y="2545154"/>
            <a:ext cx="541829" cy="544283"/>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ln>
        </p:spPr>
        <p:txBody>
          <a:bodyPr lIns="68580" tIns="34290" rIns="68580" bIns="34290"/>
          <a:lstStyle/>
          <a:p>
            <a:endParaRPr lang="zh-CN" altLang="en-US"/>
          </a:p>
        </p:txBody>
      </p:sp>
      <p:sp>
        <p:nvSpPr>
          <p:cNvPr id="154641" name="Freeform 249"/>
          <p:cNvSpPr>
            <a:spLocks noEditPoints="1"/>
          </p:cNvSpPr>
          <p:nvPr/>
        </p:nvSpPr>
        <p:spPr bwMode="auto">
          <a:xfrm>
            <a:off x="1325396" y="2846472"/>
            <a:ext cx="342960" cy="343006"/>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ln>
        </p:spPr>
        <p:txBody>
          <a:bodyPr lIns="68580" tIns="34290" rIns="68580" bIns="34290"/>
          <a:lstStyle/>
          <a:p>
            <a:endParaRPr lang="zh-CN" altLang="en-US"/>
          </a:p>
        </p:txBody>
      </p:sp>
      <p:sp>
        <p:nvSpPr>
          <p:cNvPr id="74" name="TextBox 73"/>
          <p:cNvSpPr txBox="1">
            <a:spLocks noChangeArrowheads="1"/>
          </p:cNvSpPr>
          <p:nvPr/>
        </p:nvSpPr>
        <p:spPr bwMode="auto">
          <a:xfrm>
            <a:off x="953858" y="1094524"/>
            <a:ext cx="856794" cy="284693"/>
          </a:xfrm>
          <a:prstGeom prst="rect">
            <a:avLst/>
          </a:prstGeom>
          <a:noFill/>
          <a:ln w="9525">
            <a:noFill/>
            <a:miter lim="800000"/>
          </a:ln>
        </p:spPr>
        <p:txBody>
          <a:bodyPr wrap="none" lIns="68580" tIns="34290" rIns="68580" bIns="34290">
            <a:spAutoFit/>
          </a:bodyPr>
          <a:lstStyle/>
          <a:p>
            <a:r>
              <a:rPr lang="zh-CN" altLang="en-US" sz="1400" b="1" dirty="0">
                <a:solidFill>
                  <a:schemeClr val="tx1">
                    <a:lumMod val="65000"/>
                    <a:lumOff val="35000"/>
                  </a:schemeClr>
                </a:solidFill>
                <a:ea typeface="微软雅黑" panose="020B0503020204020204" pitchFamily="34" charset="-122"/>
              </a:rPr>
              <a:t>添加标题</a:t>
            </a:r>
            <a:endParaRPr lang="zh-CN" altLang="id-ID" sz="1400" b="1" dirty="0">
              <a:solidFill>
                <a:schemeClr val="tx1">
                  <a:lumMod val="65000"/>
                  <a:lumOff val="35000"/>
                </a:schemeClr>
              </a:solidFill>
              <a:ea typeface="微软雅黑" panose="020B0503020204020204" pitchFamily="34" charset="-122"/>
            </a:endParaRPr>
          </a:p>
        </p:txBody>
      </p:sp>
      <p:sp>
        <p:nvSpPr>
          <p:cNvPr id="75" name="TextBox 74"/>
          <p:cNvSpPr txBox="1">
            <a:spLocks noChangeArrowheads="1"/>
          </p:cNvSpPr>
          <p:nvPr/>
        </p:nvSpPr>
        <p:spPr bwMode="auto">
          <a:xfrm>
            <a:off x="953858" y="1383934"/>
            <a:ext cx="2020841" cy="577081"/>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endParaRPr>
          </a:p>
        </p:txBody>
      </p:sp>
      <p:cxnSp>
        <p:nvCxnSpPr>
          <p:cNvPr id="154645" name="Straight Connector 82"/>
          <p:cNvCxnSpPr>
            <a:cxnSpLocks noChangeShapeType="1"/>
          </p:cNvCxnSpPr>
          <p:nvPr/>
        </p:nvCxnSpPr>
        <p:spPr bwMode="auto">
          <a:xfrm>
            <a:off x="3763031" y="4193485"/>
            <a:ext cx="2070857" cy="0"/>
          </a:xfrm>
          <a:prstGeom prst="line">
            <a:avLst/>
          </a:prstGeom>
          <a:noFill/>
          <a:ln w="25400" algn="ctr">
            <a:solidFill>
              <a:schemeClr val="tx1">
                <a:lumMod val="65000"/>
                <a:lumOff val="35000"/>
              </a:schemeClr>
            </a:solidFill>
            <a:prstDash val="sysDot"/>
            <a:miter lim="800000"/>
            <a:tailEnd type="oval" w="med" len="med"/>
          </a:ln>
        </p:spPr>
      </p:cxnSp>
      <p:grpSp>
        <p:nvGrpSpPr>
          <p:cNvPr id="2" name="Group 83"/>
          <p:cNvGrpSpPr/>
          <p:nvPr/>
        </p:nvGrpSpPr>
        <p:grpSpPr bwMode="auto">
          <a:xfrm>
            <a:off x="6297119" y="1255307"/>
            <a:ext cx="2020842" cy="1414334"/>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ln>
          </p:spPr>
          <p:txBody>
            <a:bodyPr wrap="none">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ln>
          </p:spPr>
          <p:txBody>
            <a:bodyPr>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10000"/>
                </a:lnSpc>
                <a:buFont typeface="Arial" panose="020B0604020202020204" pitchFamily="34" charset="0"/>
                <a:buNone/>
              </a:pPr>
              <a:endParaRPr lang="en-US" altLang="zh-CN" sz="1100" dirty="0">
                <a:latin typeface="微软雅黑" panose="020B0503020204020204" pitchFamily="34" charset="-122"/>
                <a:ea typeface="微软雅黑" panose="020B0503020204020204" pitchFamily="34" charset="-122"/>
              </a:endParaRPr>
            </a:p>
            <a:p>
              <a:endParaRPr lang="en-US" altLang="zh-CN" sz="1100" dirty="0">
                <a:latin typeface="微软雅黑" panose="020B0503020204020204" pitchFamily="34" charset="-122"/>
                <a:ea typeface="微软雅黑" panose="020B0503020204020204" pitchFamily="34" charset="-122"/>
              </a:endParaRPr>
            </a:p>
            <a:p>
              <a:endParaRPr lang="zh-CN" altLang="en-US" sz="1100" dirty="0">
                <a:latin typeface="微软雅黑" panose="020B0503020204020204" pitchFamily="34" charset="-122"/>
                <a:ea typeface="微软雅黑" panose="020B0503020204020204" pitchFamily="34" charset="-122"/>
              </a:endParaRPr>
            </a:p>
          </p:txBody>
        </p:sp>
      </p:grpSp>
      <p:grpSp>
        <p:nvGrpSpPr>
          <p:cNvPr id="3" name="Group 86"/>
          <p:cNvGrpSpPr/>
          <p:nvPr/>
        </p:nvGrpSpPr>
        <p:grpSpPr bwMode="auto">
          <a:xfrm>
            <a:off x="6301882" y="3490804"/>
            <a:ext cx="2020842" cy="889575"/>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ln>
          </p:spPr>
          <p:txBody>
            <a:bodyPr wrap="none">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zh-CN" alt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ln>
          </p:spPr>
          <p:txBody>
            <a:bodyPr>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7778" name="TextBox 89"/>
          <p:cNvSpPr txBox="1">
            <a:spLocks noChangeArrowheads="1"/>
          </p:cNvSpPr>
          <p:nvPr/>
        </p:nvSpPr>
        <p:spPr bwMode="auto">
          <a:xfrm>
            <a:off x="6304265" y="2360548"/>
            <a:ext cx="2656746" cy="915635"/>
          </a:xfrm>
          <a:prstGeom prst="rect">
            <a:avLst/>
          </a:prstGeom>
          <a:noFill/>
          <a:ln w="9525">
            <a:noFill/>
            <a:miter lim="800000"/>
          </a:ln>
        </p:spPr>
        <p:txBody>
          <a:bodyPr lIns="68580" tIns="34290" rIns="68580" bIns="34290">
            <a:spAutoFit/>
          </a:bodyPr>
          <a:lstStyle/>
          <a:p>
            <a:pPr>
              <a:lnSpc>
                <a:spcPct val="110000"/>
              </a:lnSpc>
              <a:buFont typeface="Arial" panose="020B0604020202020204" pitchFamily="34" charset="0"/>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anose="020B0503020204020204" pitchFamily="34" charset="-122"/>
                <a:sym typeface="微软雅黑" panose="020B0503020204020204"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id-ID"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795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20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25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30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1696440" y="1485733"/>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7" rIns="52497" bIns="52498"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1696440" y="2499499"/>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8" rIns="52497" bIns="52497"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1696440" y="3513265"/>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8" rIns="52497" bIns="52497"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5030049" y="1485733"/>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7" rIns="52497" bIns="52498"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5030049" y="2499499"/>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8" rIns="52497" bIns="52497"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5030049" y="3513265"/>
            <a:ext cx="2419100" cy="789391"/>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6476" tIns="52498" rIns="52497" bIns="52497" numCol="1" spcCol="903" anchor="ctr" anchorCtr="0">
            <a:noAutofit/>
          </a:bodyPr>
          <a:lstStyle/>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a:p>
            <a:pPr marL="228600" lvl="1" indent="-228600" defTabSz="977900">
              <a:lnSpc>
                <a:spcPct val="120000"/>
              </a:lnSpc>
              <a:spcAft>
                <a:spcPct val="15000"/>
              </a:spcAft>
              <a:buChar char="•"/>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4230660" y="1737005"/>
            <a:ext cx="724522" cy="286846"/>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4230660" y="2750770"/>
            <a:ext cx="724522" cy="286846"/>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4230660" y="3764536"/>
            <a:ext cx="724522" cy="286846"/>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p:nvPr/>
        </p:nvSpPr>
        <p:spPr>
          <a:xfrm>
            <a:off x="2206413" y="1631256"/>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914400">
              <a:lnSpc>
                <a:spcPct val="120000"/>
              </a:lnSpc>
              <a:spcBef>
                <a:spcPct val="20000"/>
              </a:spcBef>
              <a:defRPr/>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1810218" y="1750330"/>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p:nvPr/>
        </p:nvSpPr>
        <p:spPr>
          <a:xfrm>
            <a:off x="2206413" y="2641737"/>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914400">
              <a:lnSpc>
                <a:spcPct val="120000"/>
              </a:lnSpc>
              <a:spcBef>
                <a:spcPct val="20000"/>
              </a:spcBef>
              <a:defRPr/>
            </a:pP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1810218" y="2760811"/>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p:nvPr/>
        </p:nvSpPr>
        <p:spPr>
          <a:xfrm>
            <a:off x="2206413" y="3664155"/>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l" defTabSz="914400">
              <a:lnSpc>
                <a:spcPct val="120000"/>
              </a:lnSpc>
              <a:spcBef>
                <a:spcPct val="20000"/>
              </a:spcBef>
              <a:defRPr/>
            </a:pP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1810218" y="3783229"/>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7005315" y="1750330"/>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p:nvPr/>
        </p:nvSpPr>
        <p:spPr>
          <a:xfrm>
            <a:off x="5254774" y="1631256"/>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914400">
              <a:lnSpc>
                <a:spcPct val="120000"/>
              </a:lnSpc>
              <a:spcBef>
                <a:spcPct val="20000"/>
              </a:spcBef>
              <a:defRPr/>
            </a:pP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7005315" y="2760811"/>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p:nvPr/>
        </p:nvSpPr>
        <p:spPr>
          <a:xfrm>
            <a:off x="5254774" y="2641737"/>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914400">
              <a:lnSpc>
                <a:spcPct val="120000"/>
              </a:lnSpc>
              <a:spcBef>
                <a:spcPct val="20000"/>
              </a:spcBef>
              <a:defRPr/>
            </a:pP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7005315" y="3792343"/>
            <a:ext cx="311005" cy="31106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ln>
        </p:spPr>
        <p:txBody>
          <a:bodyPr vert="horz" wrap="square" lIns="91446" tIns="45723" rIns="91446" bIns="45723" numCol="1" anchor="t" anchorCtr="0" compatLnSpc="1"/>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p:nvPr/>
        </p:nvSpPr>
        <p:spPr>
          <a:xfrm>
            <a:off x="5254774" y="3673269"/>
            <a:ext cx="1680501" cy="6832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400">
              <a:lnSpc>
                <a:spcPct val="120000"/>
              </a:lnSpc>
              <a:spcBef>
                <a:spcPct val="20000"/>
              </a:spcBef>
              <a:defRPr/>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br>
              <a:rPr 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zh-CN" altLang="en-US" sz="8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r" defTabSz="914400">
              <a:lnSpc>
                <a:spcPct val="120000"/>
              </a:lnSpc>
              <a:spcBef>
                <a:spcPct val="20000"/>
              </a:spcBef>
              <a:defRPr/>
            </a:pPr>
            <a:endPar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686132" y="1429192"/>
            <a:ext cx="1018249" cy="908298"/>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01</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ounded Rectangle 69"/>
          <p:cNvSpPr/>
          <p:nvPr/>
        </p:nvSpPr>
        <p:spPr>
          <a:xfrm>
            <a:off x="686132" y="2442960"/>
            <a:ext cx="1018249" cy="908296"/>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02</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ounded Rectangle 71"/>
          <p:cNvSpPr/>
          <p:nvPr/>
        </p:nvSpPr>
        <p:spPr>
          <a:xfrm>
            <a:off x="686132" y="3456726"/>
            <a:ext cx="1018249" cy="908296"/>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03</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ounded Rectangle 44"/>
          <p:cNvSpPr/>
          <p:nvPr/>
        </p:nvSpPr>
        <p:spPr>
          <a:xfrm flipH="1">
            <a:off x="7441207" y="1429192"/>
            <a:ext cx="1018249" cy="908298"/>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04</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ounded Rectangle 47"/>
          <p:cNvSpPr/>
          <p:nvPr/>
        </p:nvSpPr>
        <p:spPr>
          <a:xfrm flipH="1">
            <a:off x="7441207" y="2442960"/>
            <a:ext cx="1018249" cy="908296"/>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05</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ounded Rectangle 63"/>
          <p:cNvSpPr/>
          <p:nvPr/>
        </p:nvSpPr>
        <p:spPr>
          <a:xfrm flipH="1">
            <a:off x="7441207" y="3456726"/>
            <a:ext cx="1018249" cy="908296"/>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903" anchor="ctr" anchorCtr="0">
            <a:noAutofit/>
          </a:bodyPr>
          <a:lstStyle/>
          <a:p>
            <a:pPr algn="ctr" defTabSz="1022350">
              <a:lnSpc>
                <a:spcPct val="120000"/>
              </a:lnSpc>
              <a:spcAft>
                <a:spcPct val="35000"/>
              </a:spcAft>
            </a:pPr>
            <a:r>
              <a:rPr lang="en-US" sz="1400" dirty="0">
                <a:latin typeface="Arial" panose="020B0604020202020204" pitchFamily="34" charset="0"/>
                <a:ea typeface="微软雅黑" panose="020B0503020204020204" pitchFamily="34" charset="-122"/>
                <a:cs typeface="+mn-ea"/>
                <a:sym typeface="Arial" panose="020B0604020202020204" pitchFamily="34" charset="0"/>
              </a:rPr>
              <a:t>06</a:t>
            </a:r>
            <a:endParaRPr lang="en-US" sz="1400" dirty="0">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p:transition spd="med" advClick="0" advTm="14664">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16"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16"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55J58PICH2b_1024.jpg"/>
          <p:cNvPicPr>
            <a:picLocks noChangeAspect="1" noChangeArrowheads="1"/>
          </p:cNvPicPr>
          <p:nvPr/>
        </p:nvPicPr>
        <p:blipFill>
          <a:blip r:embed="rId1" cstate="print"/>
          <a:srcRect/>
          <a:stretch>
            <a:fillRect/>
          </a:stretch>
        </p:blipFill>
        <p:spPr bwMode="auto">
          <a:xfrm>
            <a:off x="0" y="-10159"/>
            <a:ext cx="9144000" cy="5164832"/>
          </a:xfrm>
          <a:prstGeom prst="rect">
            <a:avLst/>
          </a:prstGeom>
          <a:noFill/>
        </p:spPr>
      </p:pic>
      <p:grpSp>
        <p:nvGrpSpPr>
          <p:cNvPr id="3" name="组合 50"/>
          <p:cNvGrpSpPr/>
          <p:nvPr/>
        </p:nvGrpSpPr>
        <p:grpSpPr>
          <a:xfrm>
            <a:off x="649245" y="844352"/>
            <a:ext cx="1262778" cy="1147577"/>
            <a:chOff x="3080411" y="1769423"/>
            <a:chExt cx="1944496" cy="1766866"/>
          </a:xfrm>
        </p:grpSpPr>
        <p:grpSp>
          <p:nvGrpSpPr>
            <p:cNvPr id="4" name="组合 45"/>
            <p:cNvGrpSpPr/>
            <p:nvPr/>
          </p:nvGrpSpPr>
          <p:grpSpPr>
            <a:xfrm>
              <a:off x="3080411" y="1769423"/>
              <a:ext cx="1944496" cy="1766866"/>
              <a:chOff x="3080411" y="1769423"/>
              <a:chExt cx="1944496" cy="1766866"/>
            </a:xfrm>
          </p:grpSpPr>
          <p:sp>
            <p:nvSpPr>
              <p:cNvPr id="18" name="Freeform 6"/>
              <p:cNvSpPr/>
              <p:nvPr/>
            </p:nvSpPr>
            <p:spPr bwMode="auto">
              <a:xfrm>
                <a:off x="3080411"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19" name="Freeform 6"/>
              <p:cNvSpPr/>
              <p:nvPr/>
            </p:nvSpPr>
            <p:spPr bwMode="auto">
              <a:xfrm>
                <a:off x="3115783"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0" name="Freeform 6"/>
              <p:cNvSpPr/>
              <p:nvPr/>
            </p:nvSpPr>
            <p:spPr bwMode="auto">
              <a:xfrm>
                <a:off x="3350561" y="2014894"/>
                <a:ext cx="1404196" cy="1275921"/>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17" name="TextBox 16"/>
            <p:cNvSpPr txBox="1"/>
            <p:nvPr/>
          </p:nvSpPr>
          <p:spPr>
            <a:xfrm>
              <a:off x="3291545"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2</a:t>
              </a:r>
              <a:endParaRPr lang="zh-CN" altLang="en-US" sz="6000" b="1" dirty="0">
                <a:solidFill>
                  <a:schemeClr val="bg1"/>
                </a:solidFill>
                <a:cs typeface="+mn-ea"/>
                <a:sym typeface="+mn-lt"/>
              </a:endParaRPr>
            </a:p>
          </p:txBody>
        </p:sp>
      </p:grpSp>
      <p:grpSp>
        <p:nvGrpSpPr>
          <p:cNvPr id="5" name="组合 51"/>
          <p:cNvGrpSpPr/>
          <p:nvPr/>
        </p:nvGrpSpPr>
        <p:grpSpPr>
          <a:xfrm>
            <a:off x="1873335" y="844352"/>
            <a:ext cx="1262778" cy="1147577"/>
            <a:chOff x="4965334" y="1769423"/>
            <a:chExt cx="1944496" cy="1766866"/>
          </a:xfrm>
        </p:grpSpPr>
        <p:grpSp>
          <p:nvGrpSpPr>
            <p:cNvPr id="6" name="组合 44"/>
            <p:cNvGrpSpPr/>
            <p:nvPr/>
          </p:nvGrpSpPr>
          <p:grpSpPr>
            <a:xfrm>
              <a:off x="4965334" y="1769423"/>
              <a:ext cx="1944496" cy="1766866"/>
              <a:chOff x="4965334" y="1769423"/>
              <a:chExt cx="1944496" cy="1766866"/>
            </a:xfrm>
          </p:grpSpPr>
          <p:sp>
            <p:nvSpPr>
              <p:cNvPr id="24" name="Freeform 6"/>
              <p:cNvSpPr/>
              <p:nvPr/>
            </p:nvSpPr>
            <p:spPr bwMode="auto">
              <a:xfrm>
                <a:off x="4965334"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5" name="Freeform 6"/>
              <p:cNvSpPr/>
              <p:nvPr/>
            </p:nvSpPr>
            <p:spPr bwMode="auto">
              <a:xfrm>
                <a:off x="5000706"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26" name="Freeform 6"/>
              <p:cNvSpPr/>
              <p:nvPr/>
            </p:nvSpPr>
            <p:spPr bwMode="auto">
              <a:xfrm>
                <a:off x="5235484"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23" name="TextBox 16"/>
            <p:cNvSpPr txBox="1"/>
            <p:nvPr/>
          </p:nvSpPr>
          <p:spPr>
            <a:xfrm>
              <a:off x="5205977"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0</a:t>
              </a:r>
              <a:endParaRPr lang="zh-CN" altLang="en-US" sz="6000" b="1" dirty="0">
                <a:solidFill>
                  <a:schemeClr val="bg1"/>
                </a:solidFill>
                <a:cs typeface="+mn-ea"/>
                <a:sym typeface="+mn-lt"/>
              </a:endParaRPr>
            </a:p>
          </p:txBody>
        </p:sp>
      </p:grpSp>
      <p:grpSp>
        <p:nvGrpSpPr>
          <p:cNvPr id="7" name="组合 52"/>
          <p:cNvGrpSpPr/>
          <p:nvPr/>
        </p:nvGrpSpPr>
        <p:grpSpPr>
          <a:xfrm>
            <a:off x="3097424" y="844352"/>
            <a:ext cx="1262778" cy="1147577"/>
            <a:chOff x="6850257" y="1769423"/>
            <a:chExt cx="1944496" cy="1766866"/>
          </a:xfrm>
        </p:grpSpPr>
        <p:grpSp>
          <p:nvGrpSpPr>
            <p:cNvPr id="8" name="组合 43"/>
            <p:cNvGrpSpPr/>
            <p:nvPr/>
          </p:nvGrpSpPr>
          <p:grpSpPr>
            <a:xfrm>
              <a:off x="6850257" y="1769423"/>
              <a:ext cx="1944496" cy="1766866"/>
              <a:chOff x="6850257" y="1769423"/>
              <a:chExt cx="1944496" cy="1766866"/>
            </a:xfrm>
          </p:grpSpPr>
          <p:sp>
            <p:nvSpPr>
              <p:cNvPr id="30" name="Freeform 6"/>
              <p:cNvSpPr/>
              <p:nvPr/>
            </p:nvSpPr>
            <p:spPr bwMode="auto">
              <a:xfrm>
                <a:off x="6850257"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1" name="Freeform 6"/>
              <p:cNvSpPr/>
              <p:nvPr/>
            </p:nvSpPr>
            <p:spPr bwMode="auto">
              <a:xfrm>
                <a:off x="6885629"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2" name="Freeform 6"/>
              <p:cNvSpPr/>
              <p:nvPr/>
            </p:nvSpPr>
            <p:spPr bwMode="auto">
              <a:xfrm>
                <a:off x="7120407"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29" name="TextBox 16"/>
            <p:cNvSpPr txBox="1"/>
            <p:nvPr/>
          </p:nvSpPr>
          <p:spPr>
            <a:xfrm>
              <a:off x="7090903" y="1880290"/>
              <a:ext cx="1474376" cy="1563765"/>
            </a:xfrm>
            <a:prstGeom prst="rect">
              <a:avLst/>
            </a:prstGeom>
            <a:noFill/>
          </p:spPr>
          <p:txBody>
            <a:bodyPr wrap="square" rtlCol="0" anchor="t">
              <a:spAutoFit/>
            </a:bodyPr>
            <a:lstStyle/>
            <a:p>
              <a:pPr algn="ctr"/>
              <a:r>
                <a:rPr lang="en-US" altLang="zh-CN" sz="6000" b="1" dirty="0" smtClean="0">
                  <a:solidFill>
                    <a:schemeClr val="bg1"/>
                  </a:solidFill>
                  <a:cs typeface="+mn-ea"/>
                  <a:sym typeface="+mn-lt"/>
                </a:rPr>
                <a:t>X</a:t>
              </a:r>
              <a:endParaRPr lang="zh-CN" altLang="en-US" sz="6000" b="1" dirty="0">
                <a:solidFill>
                  <a:schemeClr val="bg1"/>
                </a:solidFill>
                <a:cs typeface="+mn-ea"/>
                <a:sym typeface="+mn-lt"/>
              </a:endParaRPr>
            </a:p>
          </p:txBody>
        </p:sp>
      </p:grpSp>
      <p:grpSp>
        <p:nvGrpSpPr>
          <p:cNvPr id="9" name="组合 53"/>
          <p:cNvGrpSpPr/>
          <p:nvPr/>
        </p:nvGrpSpPr>
        <p:grpSpPr>
          <a:xfrm>
            <a:off x="4321516" y="844352"/>
            <a:ext cx="1262778" cy="1147577"/>
            <a:chOff x="8735181" y="1769423"/>
            <a:chExt cx="1944496" cy="1766866"/>
          </a:xfrm>
        </p:grpSpPr>
        <p:grpSp>
          <p:nvGrpSpPr>
            <p:cNvPr id="10" name="组合 42"/>
            <p:cNvGrpSpPr/>
            <p:nvPr/>
          </p:nvGrpSpPr>
          <p:grpSpPr>
            <a:xfrm>
              <a:off x="8735181" y="1769423"/>
              <a:ext cx="1944496" cy="1766866"/>
              <a:chOff x="8735181" y="1769423"/>
              <a:chExt cx="1944496" cy="1766866"/>
            </a:xfrm>
          </p:grpSpPr>
          <p:sp>
            <p:nvSpPr>
              <p:cNvPr id="36" name="Freeform 6"/>
              <p:cNvSpPr/>
              <p:nvPr/>
            </p:nvSpPr>
            <p:spPr bwMode="auto">
              <a:xfrm>
                <a:off x="8735181" y="1769423"/>
                <a:ext cx="1944496" cy="1766866"/>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7" name="Freeform 6"/>
              <p:cNvSpPr/>
              <p:nvPr/>
            </p:nvSpPr>
            <p:spPr bwMode="auto">
              <a:xfrm>
                <a:off x="8770555" y="1801561"/>
                <a:ext cx="1873756" cy="1702590"/>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2400" dirty="0">
                  <a:cs typeface="+mn-ea"/>
                  <a:sym typeface="+mn-lt"/>
                </a:endParaRPr>
              </a:p>
            </p:txBody>
          </p:sp>
          <p:sp>
            <p:nvSpPr>
              <p:cNvPr id="38" name="Freeform 6"/>
              <p:cNvSpPr/>
              <p:nvPr/>
            </p:nvSpPr>
            <p:spPr bwMode="auto">
              <a:xfrm>
                <a:off x="9005331" y="2014894"/>
                <a:ext cx="1404195" cy="1275922"/>
              </a:xfrm>
              <a:custGeom>
                <a:avLst/>
                <a:gdLst>
                  <a:gd name="T0" fmla="*/ 353 w 358"/>
                  <a:gd name="T1" fmla="*/ 143 h 316"/>
                  <a:gd name="T2" fmla="*/ 279 w 358"/>
                  <a:gd name="T3" fmla="*/ 14 h 316"/>
                  <a:gd name="T4" fmla="*/ 253 w 358"/>
                  <a:gd name="T5" fmla="*/ 0 h 316"/>
                  <a:gd name="T6" fmla="*/ 105 w 358"/>
                  <a:gd name="T7" fmla="*/ 0 h 316"/>
                  <a:gd name="T8" fmla="*/ 79 w 358"/>
                  <a:gd name="T9" fmla="*/ 14 h 316"/>
                  <a:gd name="T10" fmla="*/ 5 w 358"/>
                  <a:gd name="T11" fmla="*/ 143 h 316"/>
                  <a:gd name="T12" fmla="*/ 5 w 358"/>
                  <a:gd name="T13" fmla="*/ 172 h 316"/>
                  <a:gd name="T14" fmla="*/ 79 w 358"/>
                  <a:gd name="T15" fmla="*/ 301 h 316"/>
                  <a:gd name="T16" fmla="*/ 105 w 358"/>
                  <a:gd name="T17" fmla="*/ 316 h 316"/>
                  <a:gd name="T18" fmla="*/ 253 w 358"/>
                  <a:gd name="T19" fmla="*/ 316 h 316"/>
                  <a:gd name="T20" fmla="*/ 279 w 358"/>
                  <a:gd name="T21" fmla="*/ 301 h 316"/>
                  <a:gd name="T22" fmla="*/ 353 w 358"/>
                  <a:gd name="T23" fmla="*/ 172 h 316"/>
                  <a:gd name="T24" fmla="*/ 353 w 358"/>
                  <a:gd name="T25" fmla="*/ 14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8" h="316">
                    <a:moveTo>
                      <a:pt x="353" y="143"/>
                    </a:moveTo>
                    <a:cubicBezTo>
                      <a:pt x="279" y="14"/>
                      <a:pt x="279" y="14"/>
                      <a:pt x="279" y="14"/>
                    </a:cubicBezTo>
                    <a:cubicBezTo>
                      <a:pt x="274" y="6"/>
                      <a:pt x="263" y="0"/>
                      <a:pt x="253" y="0"/>
                    </a:cubicBezTo>
                    <a:cubicBezTo>
                      <a:pt x="105" y="0"/>
                      <a:pt x="105" y="0"/>
                      <a:pt x="105" y="0"/>
                    </a:cubicBezTo>
                    <a:cubicBezTo>
                      <a:pt x="95" y="0"/>
                      <a:pt x="84" y="6"/>
                      <a:pt x="79" y="14"/>
                    </a:cubicBezTo>
                    <a:cubicBezTo>
                      <a:pt x="5" y="143"/>
                      <a:pt x="5" y="143"/>
                      <a:pt x="5" y="143"/>
                    </a:cubicBezTo>
                    <a:cubicBezTo>
                      <a:pt x="0" y="151"/>
                      <a:pt x="0" y="164"/>
                      <a:pt x="5" y="172"/>
                    </a:cubicBezTo>
                    <a:cubicBezTo>
                      <a:pt x="79" y="301"/>
                      <a:pt x="79" y="301"/>
                      <a:pt x="79" y="301"/>
                    </a:cubicBezTo>
                    <a:cubicBezTo>
                      <a:pt x="84" y="309"/>
                      <a:pt x="95" y="316"/>
                      <a:pt x="105" y="316"/>
                    </a:cubicBezTo>
                    <a:cubicBezTo>
                      <a:pt x="253" y="316"/>
                      <a:pt x="253" y="316"/>
                      <a:pt x="253" y="316"/>
                    </a:cubicBezTo>
                    <a:cubicBezTo>
                      <a:pt x="263" y="316"/>
                      <a:pt x="274" y="309"/>
                      <a:pt x="279" y="301"/>
                    </a:cubicBezTo>
                    <a:cubicBezTo>
                      <a:pt x="353" y="172"/>
                      <a:pt x="353" y="172"/>
                      <a:pt x="353" y="172"/>
                    </a:cubicBezTo>
                    <a:cubicBezTo>
                      <a:pt x="358" y="164"/>
                      <a:pt x="358" y="151"/>
                      <a:pt x="353" y="143"/>
                    </a:cubicBezTo>
                    <a:close/>
                  </a:path>
                </a:pathLst>
              </a:custGeom>
              <a:solidFill>
                <a:srgbClr val="FFC000"/>
              </a:solidFill>
              <a:ln>
                <a:noFill/>
              </a:ln>
              <a:effectLst>
                <a:innerShdw blurRad="355600" dist="50800" dir="18900000">
                  <a:prstClr val="black">
                    <a:alpha val="50000"/>
                  </a:prstClr>
                </a:innerShdw>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zh-CN" altLang="en-US" sz="5400" b="1" dirty="0">
                  <a:solidFill>
                    <a:schemeClr val="bg1"/>
                  </a:solidFill>
                  <a:cs typeface="+mn-ea"/>
                  <a:sym typeface="+mn-lt"/>
                </a:endParaRPr>
              </a:p>
            </p:txBody>
          </p:sp>
        </p:grpSp>
        <p:sp>
          <p:nvSpPr>
            <p:cNvPr id="35" name="TextBox 16"/>
            <p:cNvSpPr txBox="1"/>
            <p:nvPr/>
          </p:nvSpPr>
          <p:spPr>
            <a:xfrm>
              <a:off x="8975824" y="1880290"/>
              <a:ext cx="1474376" cy="1563765"/>
            </a:xfrm>
            <a:prstGeom prst="rect">
              <a:avLst/>
            </a:prstGeom>
            <a:noFill/>
          </p:spPr>
          <p:txBody>
            <a:bodyPr wrap="square" rtlCol="0" anchor="t">
              <a:spAutoFit/>
            </a:bodyPr>
            <a:lstStyle/>
            <a:p>
              <a:pPr algn="ctr"/>
              <a:r>
                <a:rPr lang="en-US" altLang="zh-CN" sz="6000" b="1" dirty="0">
                  <a:solidFill>
                    <a:schemeClr val="bg1"/>
                  </a:solidFill>
                  <a:cs typeface="+mn-ea"/>
                  <a:sym typeface="+mn-lt"/>
                </a:rPr>
                <a:t>X</a:t>
              </a:r>
              <a:endParaRPr lang="zh-CN" altLang="en-US" sz="6000" b="1" dirty="0">
                <a:solidFill>
                  <a:schemeClr val="bg1"/>
                </a:solidFill>
                <a:cs typeface="+mn-ea"/>
                <a:sym typeface="+mn-lt"/>
              </a:endParaRPr>
            </a:p>
          </p:txBody>
        </p:sp>
      </p:grpSp>
      <p:sp>
        <p:nvSpPr>
          <p:cNvPr id="39" name="矩形 259"/>
          <p:cNvSpPr>
            <a:spLocks noChangeArrowheads="1"/>
          </p:cNvSpPr>
          <p:nvPr/>
        </p:nvSpPr>
        <p:spPr bwMode="auto">
          <a:xfrm>
            <a:off x="795620" y="4275475"/>
            <a:ext cx="3368005" cy="1689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accent2"/>
                </a:solidFill>
                <a:cs typeface="Arial" panose="020B0604020202020204" pitchFamily="34" charset="0"/>
              </a:rPr>
              <a:t>汇报人：</a:t>
            </a:r>
            <a:r>
              <a:rPr lang="en-US" altLang="zh-CN" sz="1100" dirty="0">
                <a:solidFill>
                  <a:schemeClr val="accent2"/>
                </a:solidFill>
                <a:cs typeface="Arial" panose="020B0604020202020204" pitchFamily="34" charset="0"/>
              </a:rPr>
              <a:t>XXX</a:t>
            </a:r>
            <a:r>
              <a:rPr lang="zh-CN" altLang="en-US" sz="1100" dirty="0">
                <a:solidFill>
                  <a:schemeClr val="accent2"/>
                </a:solidFill>
                <a:cs typeface="Arial" panose="020B0604020202020204" pitchFamily="34" charset="0"/>
              </a:rPr>
              <a:t>  </a:t>
            </a:r>
            <a:r>
              <a:rPr lang="en-US" altLang="zh-CN" sz="1100" dirty="0">
                <a:solidFill>
                  <a:schemeClr val="accent2"/>
                </a:solidFill>
                <a:cs typeface="Arial" panose="020B0604020202020204" pitchFamily="34" charset="0"/>
              </a:rPr>
              <a:t>Report Person: </a:t>
            </a:r>
            <a:r>
              <a:rPr lang="en-US" altLang="zh-CN" sz="1100" dirty="0" err="1">
                <a:solidFill>
                  <a:schemeClr val="accent2"/>
                </a:solidFill>
                <a:cs typeface="Arial" panose="020B0604020202020204" pitchFamily="34" charset="0"/>
              </a:rPr>
              <a:t>XXX</a:t>
            </a:r>
            <a:endParaRPr lang="zh-CN" altLang="en-US" sz="1100" dirty="0">
              <a:solidFill>
                <a:schemeClr val="accent2"/>
              </a:solidFill>
              <a:cs typeface="Arial" panose="020B0604020202020204" pitchFamily="34" charset="0"/>
            </a:endParaRPr>
          </a:p>
        </p:txBody>
      </p:sp>
      <p:sp>
        <p:nvSpPr>
          <p:cNvPr id="40" name="矩形 259"/>
          <p:cNvSpPr>
            <a:spLocks noChangeArrowheads="1"/>
          </p:cNvSpPr>
          <p:nvPr/>
        </p:nvSpPr>
        <p:spPr bwMode="auto">
          <a:xfrm>
            <a:off x="795619" y="2965508"/>
            <a:ext cx="4353239" cy="5724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smtClean="0">
                <a:solidFill>
                  <a:schemeClr val="tx1">
                    <a:lumMod val="65000"/>
                    <a:lumOff val="35000"/>
                  </a:schemeClr>
                </a:solidFill>
                <a:latin typeface="Arial" panose="020B0604020202020204" pitchFamily="34" charset="0"/>
                <a:cs typeface="Arial" panose="020B0604020202020204" pitchFamily="34" charset="0"/>
              </a:rPr>
              <a:t>BUSINESS FINANCING PPT</a:t>
            </a:r>
            <a:endParaRPr lang="en-US" altLang="zh-CN" sz="2400" dirty="0" smtClean="0">
              <a:solidFill>
                <a:schemeClr val="tx1">
                  <a:lumMod val="65000"/>
                  <a:lumOff val="35000"/>
                </a:schemeClr>
              </a:solidFill>
              <a:latin typeface="Arial" panose="020B0604020202020204" pitchFamily="34" charset="0"/>
              <a:cs typeface="Arial" panose="020B0604020202020204" pitchFamily="34" charset="0"/>
            </a:endParaRPr>
          </a:p>
          <a:p>
            <a:pPr>
              <a:buNone/>
            </a:pP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rPr>
              <a:t>工作</a:t>
            </a:r>
            <a:r>
              <a:rPr lang="zh-CN" altLang="en-US" sz="1100" dirty="0">
                <a:solidFill>
                  <a:schemeClr val="tx1">
                    <a:lumMod val="65000"/>
                    <a:lumOff val="35000"/>
                  </a:schemeClr>
                </a:solidFill>
                <a:latin typeface="Arial" panose="020B0604020202020204" pitchFamily="34" charset="0"/>
                <a:cs typeface="Arial" panose="020B0604020202020204" pitchFamily="34" charset="0"/>
              </a:rPr>
              <a:t>计划 工作报告 销售</a:t>
            </a:r>
            <a:r>
              <a:rPr lang="zh-CN" altLang="en-US" sz="1100" dirty="0" smtClean="0">
                <a:solidFill>
                  <a:schemeClr val="tx1">
                    <a:lumMod val="65000"/>
                    <a:lumOff val="35000"/>
                  </a:schemeClr>
                </a:solidFill>
                <a:latin typeface="Arial" panose="020B0604020202020204" pitchFamily="34" charset="0"/>
                <a:cs typeface="Arial" panose="020B0604020202020204" pitchFamily="34" charset="0"/>
              </a:rPr>
              <a:t>培训 年终</a:t>
            </a:r>
            <a:r>
              <a:rPr lang="zh-CN" altLang="en-US" sz="1100" dirty="0">
                <a:solidFill>
                  <a:schemeClr val="tx1">
                    <a:lumMod val="65000"/>
                    <a:lumOff val="35000"/>
                  </a:schemeClr>
                </a:solidFill>
                <a:latin typeface="Arial" panose="020B0604020202020204" pitchFamily="34" charset="0"/>
                <a:cs typeface="Arial" panose="020B0604020202020204" pitchFamily="34" charset="0"/>
              </a:rPr>
              <a:t>总结</a:t>
            </a:r>
            <a:endParaRPr lang="en-US" altLang="zh-CN" sz="11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41" name="矩形 259"/>
          <p:cNvSpPr>
            <a:spLocks noChangeArrowheads="1"/>
          </p:cNvSpPr>
          <p:nvPr/>
        </p:nvSpPr>
        <p:spPr bwMode="auto">
          <a:xfrm>
            <a:off x="795619" y="2245023"/>
            <a:ext cx="5145327" cy="6001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900" b="1" dirty="0" smtClean="0">
                <a:solidFill>
                  <a:schemeClr val="tx1">
                    <a:lumMod val="65000"/>
                    <a:lumOff val="35000"/>
                  </a:schemeClr>
                </a:solidFill>
                <a:latin typeface="Arial" panose="020B0604020202020204" pitchFamily="34" charset="0"/>
                <a:cs typeface="Arial" panose="020B0604020202020204" pitchFamily="34" charset="0"/>
              </a:rPr>
              <a:t>演讲完毕，谢谢欣赏！</a:t>
            </a:r>
            <a:endParaRPr lang="en-US" altLang="zh-CN" sz="3900" b="1" dirty="0">
              <a:solidFill>
                <a:schemeClr val="tx1">
                  <a:lumMod val="65000"/>
                  <a:lumOff val="35000"/>
                </a:schemeClr>
              </a:solidFill>
              <a:latin typeface="Arial" panose="020B0604020202020204" pitchFamily="34" charset="0"/>
              <a:cs typeface="Arial" panose="020B0604020202020204" pitchFamily="34" charset="0"/>
            </a:endParaRPr>
          </a:p>
        </p:txBody>
      </p:sp>
    </p:spTree>
  </p:cSld>
  <p:clrMapOvr>
    <a:masterClrMapping/>
  </p:clrMapOvr>
  <p:transition spd="med" advClick="0" advTm="7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
                                        </p:tgtEl>
                                        <p:attrNameLst>
                                          <p:attrName>ppt_x</p:attrName>
                                          <p:attrName>ppt_y</p:attrName>
                                        </p:attrNameLst>
                                      </p:cBhvr>
                                    </p:animMotion>
                                    <p:animEffect transition="in" filter="fade">
                                      <p:cBhvr>
                                        <p:cTn id="9" dur="2000"/>
                                        <p:tgtEl>
                                          <p:spTgt spid="3"/>
                                        </p:tgtEl>
                                      </p:cBhvr>
                                    </p:animEffect>
                                  </p:childTnLst>
                                </p:cTn>
                              </p:par>
                              <p:par>
                                <p:cTn id="10" presetID="52" presetClass="entr" presetSubtype="0" fill="hold" nodeType="withEffect">
                                  <p:stCondLst>
                                    <p:cond delay="100"/>
                                  </p:stCondLst>
                                  <p:childTnLst>
                                    <p:set>
                                      <p:cBhvr>
                                        <p:cTn id="11" dur="1" fill="hold">
                                          <p:stCondLst>
                                            <p:cond delay="0"/>
                                          </p:stCondLst>
                                        </p:cTn>
                                        <p:tgtEl>
                                          <p:spTgt spid="5"/>
                                        </p:tgtEl>
                                        <p:attrNameLst>
                                          <p:attrName>style.visibility</p:attrName>
                                        </p:attrNameLst>
                                      </p:cBhvr>
                                      <p:to>
                                        <p:strVal val="visible"/>
                                      </p:to>
                                    </p:set>
                                    <p:animScale>
                                      <p:cBhvr>
                                        <p:cTn id="12" dur="2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000" decel="50000" fill="hold">
                                          <p:stCondLst>
                                            <p:cond delay="0"/>
                                          </p:stCondLst>
                                        </p:cTn>
                                        <p:tgtEl>
                                          <p:spTgt spid="5"/>
                                        </p:tgtEl>
                                        <p:attrNameLst>
                                          <p:attrName>ppt_x</p:attrName>
                                          <p:attrName>ppt_y</p:attrName>
                                        </p:attrNameLst>
                                      </p:cBhvr>
                                    </p:animMotion>
                                    <p:animEffect transition="in" filter="fade">
                                      <p:cBhvr>
                                        <p:cTn id="14" dur="2000"/>
                                        <p:tgtEl>
                                          <p:spTgt spid="5"/>
                                        </p:tgtEl>
                                      </p:cBhvr>
                                    </p:animEffect>
                                  </p:childTnLst>
                                </p:cTn>
                              </p:par>
                              <p:par>
                                <p:cTn id="15" presetID="52" presetClass="entr" presetSubtype="0" fill="hold" nodeType="withEffect">
                                  <p:stCondLst>
                                    <p:cond delay="200"/>
                                  </p:stCondLst>
                                  <p:childTnLst>
                                    <p:set>
                                      <p:cBhvr>
                                        <p:cTn id="16" dur="1" fill="hold">
                                          <p:stCondLst>
                                            <p:cond delay="0"/>
                                          </p:stCondLst>
                                        </p:cTn>
                                        <p:tgtEl>
                                          <p:spTgt spid="7"/>
                                        </p:tgtEl>
                                        <p:attrNameLst>
                                          <p:attrName>style.visibility</p:attrName>
                                        </p:attrNameLst>
                                      </p:cBhvr>
                                      <p:to>
                                        <p:strVal val="visible"/>
                                      </p:to>
                                    </p:set>
                                    <p:animScale>
                                      <p:cBhvr>
                                        <p:cTn id="17" dur="2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000" decel="50000" fill="hold">
                                          <p:stCondLst>
                                            <p:cond delay="0"/>
                                          </p:stCondLst>
                                        </p:cTn>
                                        <p:tgtEl>
                                          <p:spTgt spid="7"/>
                                        </p:tgtEl>
                                        <p:attrNameLst>
                                          <p:attrName>ppt_x</p:attrName>
                                          <p:attrName>ppt_y</p:attrName>
                                        </p:attrNameLst>
                                      </p:cBhvr>
                                    </p:animMotion>
                                    <p:animEffect transition="in" filter="fade">
                                      <p:cBhvr>
                                        <p:cTn id="19" dur="2000"/>
                                        <p:tgtEl>
                                          <p:spTgt spid="7"/>
                                        </p:tgtEl>
                                      </p:cBhvr>
                                    </p:animEffect>
                                  </p:childTnLst>
                                </p:cTn>
                              </p:par>
                              <p:par>
                                <p:cTn id="20" presetID="52" presetClass="entr" presetSubtype="0" fill="hold" nodeType="withEffect">
                                  <p:stCondLst>
                                    <p:cond delay="300"/>
                                  </p:stCondLst>
                                  <p:childTnLst>
                                    <p:set>
                                      <p:cBhvr>
                                        <p:cTn id="21" dur="1" fill="hold">
                                          <p:stCondLst>
                                            <p:cond delay="0"/>
                                          </p:stCondLst>
                                        </p:cTn>
                                        <p:tgtEl>
                                          <p:spTgt spid="9"/>
                                        </p:tgtEl>
                                        <p:attrNameLst>
                                          <p:attrName>style.visibility</p:attrName>
                                        </p:attrNameLst>
                                      </p:cBhvr>
                                      <p:to>
                                        <p:strVal val="visible"/>
                                      </p:to>
                                    </p:set>
                                    <p:animScale>
                                      <p:cBhvr>
                                        <p:cTn id="22" dur="2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2000" decel="50000" fill="hold">
                                          <p:stCondLst>
                                            <p:cond delay="0"/>
                                          </p:stCondLst>
                                        </p:cTn>
                                        <p:tgtEl>
                                          <p:spTgt spid="9"/>
                                        </p:tgtEl>
                                        <p:attrNameLst>
                                          <p:attrName>ppt_x</p:attrName>
                                          <p:attrName>ppt_y</p:attrName>
                                        </p:attrNameLst>
                                      </p:cBhvr>
                                    </p:animMotion>
                                    <p:animEffect transition="in" filter="fade">
                                      <p:cBhvr>
                                        <p:cTn id="24" dur="2000"/>
                                        <p:tgtEl>
                                          <p:spTgt spid="9"/>
                                        </p:tgtEl>
                                      </p:cBhvr>
                                    </p:animEffect>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1"/>
                                        </p:tgtEl>
                                        <p:attrNameLst>
                                          <p:attrName>ppt_y</p:attrName>
                                        </p:attrNameLst>
                                      </p:cBhvr>
                                      <p:tavLst>
                                        <p:tav tm="0">
                                          <p:val>
                                            <p:strVal val="#ppt_y"/>
                                          </p:val>
                                        </p:tav>
                                        <p:tav tm="100000">
                                          <p:val>
                                            <p:strVal val="#ppt_y"/>
                                          </p:val>
                                        </p:tav>
                                      </p:tavLst>
                                    </p:anim>
                                    <p:anim calcmode="lin" valueType="num">
                                      <p:cBhvr>
                                        <p:cTn id="30"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1"/>
                                        </p:tgtEl>
                                      </p:cBhvr>
                                    </p:animEffect>
                                  </p:childTnLst>
                                </p:cTn>
                              </p:par>
                            </p:childTnLst>
                          </p:cTn>
                        </p:par>
                        <p:par>
                          <p:cTn id="33" fill="hold">
                            <p:stCondLst>
                              <p:cond delay="949"/>
                            </p:stCondLst>
                            <p:childTnLst>
                              <p:par>
                                <p:cTn id="34" presetID="26" presetClass="emph" presetSubtype="0" fill="hold" grpId="1" nodeType="afterEffect">
                                  <p:stCondLst>
                                    <p:cond delay="0"/>
                                  </p:stCondLst>
                                  <p:iterate type="lt">
                                    <p:tmPct val="0"/>
                                  </p:iterate>
                                  <p:childTnLst>
                                    <p:animEffect transition="out" filter="fade">
                                      <p:cBhvr>
                                        <p:cTn id="35" dur="500" tmFilter="0, 0; .2, .5; .8, .5; 1, 0"/>
                                        <p:tgtEl>
                                          <p:spTgt spid="41"/>
                                        </p:tgtEl>
                                      </p:cBhvr>
                                    </p:animEffect>
                                    <p:animScale>
                                      <p:cBhvr>
                                        <p:cTn id="36" dur="250" autoRev="1" fill="hold"/>
                                        <p:tgtEl>
                                          <p:spTgt spid="41"/>
                                        </p:tgtEl>
                                      </p:cBhvr>
                                      <p:by x="105000" y="105000"/>
                                    </p:animScale>
                                  </p:childTnLst>
                                </p:cTn>
                              </p:par>
                            </p:childTnLst>
                          </p:cTn>
                        </p:par>
                        <p:par>
                          <p:cTn id="37" fill="hold">
                            <p:stCondLst>
                              <p:cond delay="145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0"/>
                                        </p:tgtEl>
                                        <p:attrNameLst>
                                          <p:attrName>ppt_y</p:attrName>
                                        </p:attrNameLst>
                                      </p:cBhvr>
                                      <p:tavLst>
                                        <p:tav tm="0">
                                          <p:val>
                                            <p:strVal val="#ppt_y"/>
                                          </p:val>
                                        </p:tav>
                                        <p:tav tm="100000">
                                          <p:val>
                                            <p:strVal val="#ppt_y"/>
                                          </p:val>
                                        </p:tav>
                                      </p:tavLst>
                                    </p:anim>
                                    <p:anim calcmode="lin" valueType="num">
                                      <p:cBhvr>
                                        <p:cTn id="42"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0"/>
                                        </p:tgtEl>
                                      </p:cBhvr>
                                    </p:animEffect>
                                  </p:childTnLst>
                                </p:cTn>
                              </p:par>
                            </p:childTnLst>
                          </p:cTn>
                        </p:par>
                        <p:par>
                          <p:cTn id="45" fill="hold">
                            <p:stCondLst>
                              <p:cond delay="395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40"/>
                                        </p:tgtEl>
                                      </p:cBhvr>
                                    </p:animEffect>
                                    <p:animScale>
                                      <p:cBhvr>
                                        <p:cTn id="48" dur="250" autoRev="1" fill="hold"/>
                                        <p:tgtEl>
                                          <p:spTgt spid="40"/>
                                        </p:tgtEl>
                                      </p:cBhvr>
                                      <p:by x="105000" y="105000"/>
                                    </p:animScale>
                                  </p:childTnLst>
                                </p:cTn>
                              </p:par>
                            </p:childTnLst>
                          </p:cTn>
                        </p:par>
                        <p:par>
                          <p:cTn id="49" fill="hold">
                            <p:stCondLst>
                              <p:cond delay="4449"/>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9"/>
                                        </p:tgtEl>
                                        <p:attrNameLst>
                                          <p:attrName>ppt_y</p:attrName>
                                        </p:attrNameLst>
                                      </p:cBhvr>
                                      <p:tavLst>
                                        <p:tav tm="0">
                                          <p:val>
                                            <p:strVal val="#ppt_y"/>
                                          </p:val>
                                        </p:tav>
                                        <p:tav tm="100000">
                                          <p:val>
                                            <p:strVal val="#ppt_y"/>
                                          </p:val>
                                        </p:tav>
                                      </p:tavLst>
                                    </p:anim>
                                    <p:anim calcmode="lin" valueType="num">
                                      <p:cBhvr>
                                        <p:cTn id="5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9"/>
                                        </p:tgtEl>
                                      </p:cBhvr>
                                    </p:animEffect>
                                  </p:childTnLst>
                                </p:cTn>
                              </p:par>
                            </p:childTnLst>
                          </p:cTn>
                        </p:par>
                        <p:par>
                          <p:cTn id="57" fill="hold">
                            <p:stCondLst>
                              <p:cond delay="6250"/>
                            </p:stCondLst>
                            <p:childTnLst>
                              <p:par>
                                <p:cTn id="58" presetID="26" presetClass="emph" presetSubtype="0" fill="hold" grpId="1" nodeType="afterEffect">
                                  <p:stCondLst>
                                    <p:cond delay="0"/>
                                  </p:stCondLst>
                                  <p:iterate type="lt">
                                    <p:tmPct val="0"/>
                                  </p:iterate>
                                  <p:childTnLst>
                                    <p:animEffect transition="out" filter="fade">
                                      <p:cBhvr>
                                        <p:cTn id="59" dur="500" tmFilter="0, 0; .2, .5; .8, .5; 1, 0"/>
                                        <p:tgtEl>
                                          <p:spTgt spid="39"/>
                                        </p:tgtEl>
                                      </p:cBhvr>
                                    </p:animEffect>
                                    <p:animScale>
                                      <p:cBhvr>
                                        <p:cTn id="60" dur="250" autoRev="1" fill="hold"/>
                                        <p:tgtEl>
                                          <p:spTgt spid="3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9" grpId="1" bldLvl="0" animBg="1"/>
      <p:bldP spid="40" grpId="0"/>
      <p:bldP spid="40" grpId="1"/>
      <p:bldP spid="41" grpId="0"/>
      <p:bldP spid="4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4418624" y="1906793"/>
            <a:ext cx="2431772" cy="927441"/>
          </a:xfrm>
          <a:prstGeom prst="rect">
            <a:avLst/>
          </a:prstGeom>
          <a:noFill/>
        </p:spPr>
        <p:txBody>
          <a:bodyPr wrap="none" lIns="65032" tIns="32516" rIns="65032" bIns="32516" rtlCol="0">
            <a:spAutoFit/>
          </a:bodyPr>
          <a:lstStyle/>
          <a:p>
            <a:pPr marL="0" lvl="1"/>
            <a:r>
              <a:rPr lang="zh-CN" altLang="en-US" sz="1400" b="1" dirty="0">
                <a:solidFill>
                  <a:schemeClr val="accent2"/>
                </a:solidFill>
                <a:latin typeface="微软雅黑" panose="020B0503020204020204" pitchFamily="34" charset="-122"/>
                <a:ea typeface="微软雅黑" panose="020B0503020204020204" pitchFamily="34" charset="-122"/>
              </a:rPr>
              <a:t> </a:t>
            </a:r>
            <a:r>
              <a:rPr lang="zh-CN" altLang="en-US" sz="2000" b="1" dirty="0">
                <a:solidFill>
                  <a:schemeClr val="accent2"/>
                </a:solidFill>
                <a:latin typeface="微软雅黑" panose="020B0503020204020204" pitchFamily="34" charset="-122"/>
                <a:ea typeface="微软雅黑" panose="020B0503020204020204" pitchFamily="34" charset="-122"/>
              </a:rPr>
              <a:t>第一部分</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3600" dirty="0">
                <a:solidFill>
                  <a:srgbClr val="F0D04E"/>
                </a:solidFill>
                <a:latin typeface="微软雅黑" panose="020B0503020204020204" pitchFamily="34" charset="-122"/>
                <a:ea typeface="微软雅黑" panose="020B0503020204020204" pitchFamily="34" charset="-122"/>
              </a:rPr>
              <a:t>   </a:t>
            </a:r>
            <a:r>
              <a:rPr lang="zh-CN" altLang="en-US" sz="2300" dirty="0">
                <a:solidFill>
                  <a:srgbClr val="535353"/>
                </a:solidFill>
                <a:latin typeface="微软雅黑" panose="020B0503020204020204" pitchFamily="34" charset="-122"/>
                <a:ea typeface="微软雅黑" panose="020B0503020204020204" pitchFamily="34" charset="-122"/>
              </a:rPr>
              <a:t>标题文字内容</a:t>
            </a:r>
            <a:endParaRPr lang="en-US" altLang="zh-CN" sz="360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4283875" y="1808649"/>
            <a:ext cx="0" cy="1420857"/>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3029873" y="2983257"/>
            <a:ext cx="902730" cy="246250"/>
          </a:xfrm>
          <a:prstGeom prst="rect">
            <a:avLst/>
          </a:prstGeom>
          <a:noFill/>
        </p:spPr>
        <p:txBody>
          <a:bodyPr wrap="square" lIns="0" tIns="0" rIns="0" bIns="0" rtlCol="0">
            <a:spAutoFit/>
          </a:bodyPr>
          <a:lstStyle/>
          <a:p>
            <a:r>
              <a:rPr lang="en-US" altLang="zh-CN" sz="160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160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 name="组合 25"/>
          <p:cNvGrpSpPr/>
          <p:nvPr/>
        </p:nvGrpSpPr>
        <p:grpSpPr>
          <a:xfrm>
            <a:off x="2882363" y="1782481"/>
            <a:ext cx="1050240" cy="105044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4596531" y="289221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5649068" y="289221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3011638" y="1947442"/>
            <a:ext cx="902730" cy="769485"/>
          </a:xfrm>
          <a:prstGeom prst="rect">
            <a:avLst/>
          </a:prstGeom>
          <a:noFill/>
        </p:spPr>
        <p:txBody>
          <a:bodyPr wrap="square" lIns="0" tIns="0" rIns="0" bIns="0" rtlCol="0">
            <a:spAutoFit/>
          </a:bodyPr>
          <a:lstStyle/>
          <a:p>
            <a:r>
              <a:rPr lang="en-US" altLang="zh-CN" sz="5000" b="1" dirty="0">
                <a:solidFill>
                  <a:schemeClr val="accent1"/>
                </a:solidFill>
                <a:latin typeface="Arial" panose="020B0604020202020204" pitchFamily="34" charset="0"/>
                <a:ea typeface="+mj-ea"/>
                <a:cs typeface="Arial" panose="020B0604020202020204" pitchFamily="34" charset="0"/>
              </a:rPr>
              <a:t>01</a:t>
            </a:r>
            <a:endParaRPr lang="zh-CN" altLang="en-US" sz="500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4596531" y="309825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5649068" y="309825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129" y="2572544"/>
            <a:ext cx="9143331" cy="2571733"/>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6" name="任意多边形 15"/>
          <p:cNvSpPr/>
          <p:nvPr/>
        </p:nvSpPr>
        <p:spPr>
          <a:xfrm flipH="1">
            <a:off x="3497554" y="4155488"/>
            <a:ext cx="5646906" cy="98896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p:transition spd="slow" advClick="0" advTm="6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strVal val="#ppt_x"/>
                                          </p:val>
                                        </p:tav>
                                        <p:tav tm="100000">
                                          <p:val>
                                            <p:strVal val="#ppt_x"/>
                                          </p:val>
                                        </p:tav>
                                      </p:tavLst>
                                    </p:anim>
                                    <p:anim calcmode="lin" valueType="num">
                                      <p:cBhvr>
                                        <p:cTn id="27" dur="5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anim calcmode="lin" valueType="num">
                                      <p:cBhvr>
                                        <p:cTn id="37" dur="500" fill="hold"/>
                                        <p:tgtEl>
                                          <p:spTgt spid="25"/>
                                        </p:tgtEl>
                                        <p:attrNameLst>
                                          <p:attrName>ppt_x</p:attrName>
                                        </p:attrNameLst>
                                      </p:cBhvr>
                                      <p:tavLst>
                                        <p:tav tm="0">
                                          <p:val>
                                            <p:strVal val="#ppt_x"/>
                                          </p:val>
                                        </p:tav>
                                        <p:tav tm="100000">
                                          <p:val>
                                            <p:strVal val="#ppt_x"/>
                                          </p:val>
                                        </p:tav>
                                      </p:tavLst>
                                    </p:anim>
                                    <p:anim calcmode="lin" valueType="num">
                                      <p:cBhvr>
                                        <p:cTn id="38" dur="5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ppt_x"/>
                                          </p:val>
                                        </p:tav>
                                        <p:tav tm="100000">
                                          <p:val>
                                            <p:strVal val="#ppt_x"/>
                                          </p:val>
                                        </p:tav>
                                      </p:tavLst>
                                    </p:anim>
                                    <p:anim calcmode="lin" valueType="num">
                                      <p:cBhvr additive="base">
                                        <p:cTn id="43" dur="500" fill="hold"/>
                                        <p:tgtEl>
                                          <p:spTgt spid="2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9" grpId="0"/>
      <p:bldP spid="30" grpId="0"/>
      <p:bldP spid="31" grpId="0"/>
      <p:bldP spid="32" grpId="0"/>
      <p:bldP spid="33" grpId="0"/>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536125" y="1682847"/>
            <a:ext cx="6073336" cy="975477"/>
            <a:chOff x="967802" y="1902099"/>
            <a:chExt cx="10256393" cy="1647031"/>
          </a:xfrm>
        </p:grpSpPr>
        <p:grpSp>
          <p:nvGrpSpPr>
            <p:cNvPr id="3"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8240">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2125">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8240">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810">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8240">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8240">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2125">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
            <p:cNvGrpSpPr/>
            <p:nvPr/>
          </p:nvGrpSpPr>
          <p:grpSpPr>
            <a:xfrm>
              <a:off x="1501841" y="2407611"/>
              <a:ext cx="578952" cy="618042"/>
              <a:chOff x="9159875" y="1647825"/>
              <a:chExt cx="434975" cy="464344"/>
            </a:xfrm>
            <a:solidFill>
              <a:schemeClr val="bg2"/>
            </a:solidFill>
          </p:grpSpPr>
          <p:sp>
            <p:nvSpPr>
              <p:cNvPr id="2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
            <p:cNvGrpSpPr/>
            <p:nvPr/>
          </p:nvGrpSpPr>
          <p:grpSpPr>
            <a:xfrm>
              <a:off x="10091658" y="2416592"/>
              <a:ext cx="618042" cy="618042"/>
              <a:chOff x="8216107" y="1647825"/>
              <a:chExt cx="464344" cy="464344"/>
            </a:xfrm>
            <a:solidFill>
              <a:schemeClr val="bg2"/>
            </a:solidFill>
          </p:grpSpPr>
          <p:sp>
            <p:nvSpPr>
              <p:cNvPr id="19"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7"/>
            <p:cNvGrpSpPr/>
            <p:nvPr/>
          </p:nvGrpSpPr>
          <p:grpSpPr>
            <a:xfrm>
              <a:off x="7221342" y="2435608"/>
              <a:ext cx="619099" cy="580009"/>
              <a:chOff x="5368132" y="3540125"/>
              <a:chExt cx="465138" cy="435769"/>
            </a:xfrm>
            <a:solidFill>
              <a:schemeClr val="bg2"/>
            </a:solidFill>
          </p:grpSpPr>
          <p:sp>
            <p:nvSpPr>
              <p:cNvPr id="1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8"/>
            <p:cNvGrpSpPr/>
            <p:nvPr/>
          </p:nvGrpSpPr>
          <p:grpSpPr>
            <a:xfrm>
              <a:off x="4352084" y="2484206"/>
              <a:ext cx="618042" cy="482812"/>
              <a:chOff x="2581275" y="1710532"/>
              <a:chExt cx="464344" cy="362744"/>
            </a:xfrm>
            <a:solidFill>
              <a:schemeClr val="bg2"/>
            </a:solidFill>
          </p:grpSpPr>
          <p:sp>
            <p:nvSpPr>
              <p:cNvPr id="10"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590"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36"/>
          <p:cNvGrpSpPr/>
          <p:nvPr/>
        </p:nvGrpSpPr>
        <p:grpSpPr>
          <a:xfrm>
            <a:off x="1300058" y="2985894"/>
            <a:ext cx="1447424" cy="626119"/>
            <a:chOff x="520106" y="2243168"/>
            <a:chExt cx="2513428" cy="961054"/>
          </a:xfrm>
        </p:grpSpPr>
        <p:sp>
          <p:nvSpPr>
            <p:cNvPr id="38" name="TextBox 37"/>
            <p:cNvSpPr txBox="1"/>
            <p:nvPr/>
          </p:nvSpPr>
          <p:spPr>
            <a:xfrm>
              <a:off x="1153296" y="2243168"/>
              <a:ext cx="1247047" cy="362582"/>
            </a:xfrm>
            <a:prstGeom prst="rect">
              <a:avLst/>
            </a:prstGeom>
            <a:noFill/>
          </p:spPr>
          <p:txBody>
            <a:bodyPr wrap="none" lIns="0" tIns="0" rIns="0" bIns="0" rtlCol="0">
              <a:spAutoFit/>
            </a:bodyPr>
            <a:lstStyle/>
            <a:p>
              <a:pPr algn="ctr">
                <a:lnSpc>
                  <a:spcPct val="120000"/>
                </a:lnSpc>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661729"/>
              <a:ext cx="2513428" cy="542493"/>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4" name="Straight Connector 43"/>
          <p:cNvCxnSpPr/>
          <p:nvPr/>
        </p:nvCxnSpPr>
        <p:spPr>
          <a:xfrm>
            <a:off x="1188418" y="3750920"/>
            <a:ext cx="67692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50"/>
          <p:cNvGrpSpPr/>
          <p:nvPr/>
        </p:nvGrpSpPr>
        <p:grpSpPr>
          <a:xfrm>
            <a:off x="6398103" y="2985897"/>
            <a:ext cx="1447424" cy="626117"/>
            <a:chOff x="520106" y="2243170"/>
            <a:chExt cx="2513428" cy="961052"/>
          </a:xfrm>
        </p:grpSpPr>
        <p:sp>
          <p:nvSpPr>
            <p:cNvPr id="52" name="TextBox 51"/>
            <p:cNvSpPr txBox="1"/>
            <p:nvPr/>
          </p:nvSpPr>
          <p:spPr>
            <a:xfrm>
              <a:off x="1064219" y="2243170"/>
              <a:ext cx="1425198" cy="414450"/>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661728"/>
              <a:ext cx="2513428" cy="542494"/>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53"/>
          <p:cNvGrpSpPr/>
          <p:nvPr/>
        </p:nvGrpSpPr>
        <p:grpSpPr>
          <a:xfrm>
            <a:off x="4698754" y="2985897"/>
            <a:ext cx="1447424" cy="626118"/>
            <a:chOff x="520106" y="2243170"/>
            <a:chExt cx="2513428" cy="961054"/>
          </a:xfrm>
        </p:grpSpPr>
        <p:sp>
          <p:nvSpPr>
            <p:cNvPr id="55" name="TextBox 54"/>
            <p:cNvSpPr txBox="1"/>
            <p:nvPr/>
          </p:nvSpPr>
          <p:spPr>
            <a:xfrm>
              <a:off x="1064219" y="2243170"/>
              <a:ext cx="1425198" cy="414450"/>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661730"/>
              <a:ext cx="2513428" cy="542494"/>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56"/>
          <p:cNvGrpSpPr/>
          <p:nvPr/>
        </p:nvGrpSpPr>
        <p:grpSpPr>
          <a:xfrm>
            <a:off x="2999406" y="2985897"/>
            <a:ext cx="1447424" cy="626118"/>
            <a:chOff x="520106" y="2243170"/>
            <a:chExt cx="2513428" cy="961054"/>
          </a:xfrm>
        </p:grpSpPr>
        <p:sp>
          <p:nvSpPr>
            <p:cNvPr id="58" name="TextBox 57"/>
            <p:cNvSpPr txBox="1"/>
            <p:nvPr/>
          </p:nvSpPr>
          <p:spPr>
            <a:xfrm>
              <a:off x="1064219" y="2243170"/>
              <a:ext cx="1425198" cy="414450"/>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661730"/>
              <a:ext cx="2513428" cy="542494"/>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217833" y="3892613"/>
            <a:ext cx="6710410" cy="480131"/>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endPar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advClick="0" advTm="4774">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971769" y="1388003"/>
            <a:ext cx="3880921" cy="2657104"/>
            <a:chOff x="0" y="0"/>
            <a:chExt cx="5166566" cy="3409678"/>
          </a:xfrm>
        </p:grpSpPr>
        <p:sp>
          <p:nvSpPr>
            <p:cNvPr id="54286" name="椭圆 2"/>
            <p:cNvSpPr/>
            <p:nvPr/>
          </p:nvSpPr>
          <p:spPr bwMode="auto">
            <a:xfrm rot="1748642">
              <a:off x="0" y="0"/>
              <a:ext cx="2211234" cy="2230539"/>
            </a:xfrm>
            <a:custGeom>
              <a:avLst/>
              <a:gdLst>
                <a:gd name="T0" fmla="*/ 887597 w 2997604"/>
                <a:gd name="T1" fmla="*/ 529860 h 3024336"/>
                <a:gd name="T2" fmla="*/ 447757 w 2997604"/>
                <a:gd name="T3" fmla="*/ 894848 h 3024336"/>
                <a:gd name="T4" fmla="*/ 0 w 2997604"/>
                <a:gd name="T5" fmla="*/ 447424 h 3024336"/>
                <a:gd name="T6" fmla="*/ 447757 w 2997604"/>
                <a:gd name="T7" fmla="*/ 0 h 3024336"/>
                <a:gd name="T8" fmla="*/ 522383 w 2997604"/>
                <a:gd name="T9" fmla="*/ 6709 h 3024336"/>
                <a:gd name="T10" fmla="*/ 0 60000 65536"/>
                <a:gd name="T11" fmla="*/ 0 60000 65536"/>
                <a:gd name="T12" fmla="*/ 0 60000 65536"/>
                <a:gd name="T13" fmla="*/ 0 60000 65536"/>
                <a:gd name="T14" fmla="*/ 0 60000 65536"/>
                <a:gd name="T15" fmla="*/ 0 w 2997604"/>
                <a:gd name="T16" fmla="*/ 0 h 3024336"/>
                <a:gd name="T17" fmla="*/ 2997604 w 2997604"/>
                <a:gd name="T18" fmla="*/ 3024336 h 3024336"/>
              </a:gdLst>
              <a:ahLst/>
              <a:cxnLst>
                <a:cxn ang="T10">
                  <a:pos x="T0" y="T1"/>
                </a:cxn>
                <a:cxn ang="T11">
                  <a:pos x="T2" y="T3"/>
                </a:cxn>
                <a:cxn ang="T12">
                  <a:pos x="T4" y="T5"/>
                </a:cxn>
                <a:cxn ang="T13">
                  <a:pos x="T6" y="T7"/>
                </a:cxn>
                <a:cxn ang="T14">
                  <a:pos x="T8" y="T9"/>
                </a:cxn>
              </a:cxnLst>
              <a:rect l="T15" t="T16" r="T17" b="T18"/>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bg1">
                  <a:lumMod val="65000"/>
                </a:schemeClr>
              </a:solidFill>
              <a:prstDash val="sysDash"/>
              <a:bevel/>
              <a:tailEnd type="triangle" w="lg" len="lg"/>
            </a:ln>
          </p:spPr>
          <p:txBody>
            <a:bodyPr lIns="68580" tIns="34290" rIns="68580" bIns="34290" anchor="ctr"/>
            <a:lstStyle/>
            <a:p>
              <a:endParaRPr lang="zh-CN" altLang="en-US"/>
            </a:p>
          </p:txBody>
        </p:sp>
        <p:sp>
          <p:nvSpPr>
            <p:cNvPr id="54287" name="椭圆 4"/>
            <p:cNvSpPr>
              <a:spLocks noChangeArrowheads="1"/>
            </p:cNvSpPr>
            <p:nvPr/>
          </p:nvSpPr>
          <p:spPr bwMode="auto">
            <a:xfrm rot="1748642">
              <a:off x="2072242" y="1513229"/>
              <a:ext cx="1573837" cy="746788"/>
            </a:xfrm>
            <a:custGeom>
              <a:avLst/>
              <a:gdLst>
                <a:gd name="T0" fmla="*/ 0 w 2134918"/>
                <a:gd name="T1" fmla="*/ 300048 h 1012045"/>
                <a:gd name="T2" fmla="*/ 315258 w 2134918"/>
                <a:gd name="T3" fmla="*/ 0 h 1012045"/>
                <a:gd name="T4" fmla="*/ 630515 w 2134918"/>
                <a:gd name="T5" fmla="*/ 300048 h 1012045"/>
                <a:gd name="T6" fmla="*/ 0 60000 65536"/>
                <a:gd name="T7" fmla="*/ 0 60000 65536"/>
                <a:gd name="T8" fmla="*/ 0 60000 65536"/>
                <a:gd name="T9" fmla="*/ 0 w 2134918"/>
                <a:gd name="T10" fmla="*/ 0 h 1012045"/>
                <a:gd name="T11" fmla="*/ 2134918 w 2134918"/>
                <a:gd name="T12" fmla="*/ 1012045 h 1012045"/>
              </a:gdLst>
              <a:ahLst/>
              <a:cxnLst>
                <a:cxn ang="T6">
                  <a:pos x="T0" y="T1"/>
                </a:cxn>
                <a:cxn ang="T7">
                  <a:pos x="T2" y="T3"/>
                </a:cxn>
                <a:cxn ang="T8">
                  <a:pos x="T4" y="T5"/>
                </a:cxn>
              </a:cxnLst>
              <a:rect l="T9" t="T10" r="T11" b="T12"/>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65000"/>
                </a:schemeClr>
              </a:solidFill>
              <a:prstDash val="sysDash"/>
              <a:bevel/>
            </a:ln>
          </p:spPr>
          <p:txBody>
            <a:bodyPr lIns="68580" tIns="34290" rIns="68580" bIns="34290" anchor="ctr"/>
            <a:lstStyle/>
            <a:p>
              <a:endParaRPr lang="zh-CN" altLang="en-US"/>
            </a:p>
          </p:txBody>
        </p:sp>
        <p:sp>
          <p:nvSpPr>
            <p:cNvPr id="54288" name="椭圆 4"/>
            <p:cNvSpPr>
              <a:spLocks noChangeArrowheads="1"/>
            </p:cNvSpPr>
            <p:nvPr/>
          </p:nvSpPr>
          <p:spPr bwMode="auto">
            <a:xfrm rot="1748643" flipV="1">
              <a:off x="3158906" y="2877661"/>
              <a:ext cx="1121762" cy="532017"/>
            </a:xfrm>
            <a:custGeom>
              <a:avLst/>
              <a:gdLst>
                <a:gd name="T0" fmla="*/ 0 w 2134918"/>
                <a:gd name="T1" fmla="*/ 77286 h 1012045"/>
                <a:gd name="T2" fmla="*/ 81364 w 2134918"/>
                <a:gd name="T3" fmla="*/ 0 h 1012045"/>
                <a:gd name="T4" fmla="*/ 162727 w 2134918"/>
                <a:gd name="T5" fmla="*/ 77286 h 1012045"/>
                <a:gd name="T6" fmla="*/ 0 60000 65536"/>
                <a:gd name="T7" fmla="*/ 0 60000 65536"/>
                <a:gd name="T8" fmla="*/ 0 60000 65536"/>
                <a:gd name="T9" fmla="*/ 0 w 2134918"/>
                <a:gd name="T10" fmla="*/ 0 h 1012045"/>
                <a:gd name="T11" fmla="*/ 2134918 w 2134918"/>
                <a:gd name="T12" fmla="*/ 1012045 h 1012045"/>
              </a:gdLst>
              <a:ahLst/>
              <a:cxnLst>
                <a:cxn ang="T6">
                  <a:pos x="T0" y="T1"/>
                </a:cxn>
                <a:cxn ang="T7">
                  <a:pos x="T2" y="T3"/>
                </a:cxn>
                <a:cxn ang="T8">
                  <a:pos x="T4" y="T5"/>
                </a:cxn>
              </a:cxnLst>
              <a:rect l="T9" t="T10" r="T11" b="T12"/>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65000"/>
                </a:schemeClr>
              </a:solidFill>
              <a:prstDash val="sysDash"/>
              <a:bevel/>
            </a:ln>
          </p:spPr>
          <p:txBody>
            <a:bodyPr lIns="68580" tIns="34290" rIns="68580" bIns="34290" anchor="ctr"/>
            <a:lstStyle/>
            <a:p>
              <a:endParaRPr lang="zh-CN" altLang="en-US"/>
            </a:p>
          </p:txBody>
        </p:sp>
        <p:sp>
          <p:nvSpPr>
            <p:cNvPr id="54289" name="椭圆 4"/>
            <p:cNvSpPr>
              <a:spLocks noChangeArrowheads="1"/>
            </p:cNvSpPr>
            <p:nvPr/>
          </p:nvSpPr>
          <p:spPr bwMode="auto">
            <a:xfrm rot="1748642">
              <a:off x="4392985" y="3020842"/>
              <a:ext cx="773581" cy="366376"/>
            </a:xfrm>
            <a:custGeom>
              <a:avLst/>
              <a:gdLst>
                <a:gd name="T0" fmla="*/ 0 w 2134918"/>
                <a:gd name="T1" fmla="*/ 17383 h 1012045"/>
                <a:gd name="T2" fmla="*/ 18401 w 2134918"/>
                <a:gd name="T3" fmla="*/ 0 h 1012045"/>
                <a:gd name="T4" fmla="*/ 36803 w 2134918"/>
                <a:gd name="T5" fmla="*/ 17383 h 1012045"/>
                <a:gd name="T6" fmla="*/ 0 60000 65536"/>
                <a:gd name="T7" fmla="*/ 0 60000 65536"/>
                <a:gd name="T8" fmla="*/ 0 60000 65536"/>
                <a:gd name="T9" fmla="*/ 0 w 2134918"/>
                <a:gd name="T10" fmla="*/ 0 h 1012045"/>
                <a:gd name="T11" fmla="*/ 2134918 w 2134918"/>
                <a:gd name="T12" fmla="*/ 1012045 h 1012045"/>
              </a:gdLst>
              <a:ahLst/>
              <a:cxnLst>
                <a:cxn ang="T6">
                  <a:pos x="T0" y="T1"/>
                </a:cxn>
                <a:cxn ang="T7">
                  <a:pos x="T2" y="T3"/>
                </a:cxn>
                <a:cxn ang="T8">
                  <a:pos x="T4" y="T5"/>
                </a:cxn>
              </a:cxnLst>
              <a:rect l="T9" t="T10" r="T11" b="T12"/>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65000"/>
                </a:schemeClr>
              </a:solidFill>
              <a:prstDash val="sysDash"/>
              <a:bevel/>
            </a:ln>
          </p:spPr>
          <p:txBody>
            <a:bodyPr lIns="68580" tIns="34290" rIns="68580" bIns="34290" anchor="ctr"/>
            <a:lstStyle/>
            <a:p>
              <a:endParaRPr lang="zh-CN" altLang="en-US"/>
            </a:p>
          </p:txBody>
        </p:sp>
      </p:grpSp>
      <p:sp>
        <p:nvSpPr>
          <p:cNvPr id="23" name="KSO_GN4"/>
          <p:cNvSpPr>
            <a:spLocks noChangeArrowheads="1"/>
          </p:cNvSpPr>
          <p:nvPr/>
        </p:nvSpPr>
        <p:spPr bwMode="auto">
          <a:xfrm>
            <a:off x="1070607" y="1495194"/>
            <a:ext cx="1475440" cy="1530425"/>
          </a:xfrm>
          <a:prstGeom prst="ellipse">
            <a:avLst/>
          </a:prstGeom>
          <a:solidFill>
            <a:schemeClr val="accent1"/>
          </a:solidFill>
          <a:ln w="9525">
            <a:noFill/>
            <a:bevel/>
          </a:ln>
        </p:spPr>
        <p:txBody>
          <a:bodyPr lIns="0" tIns="0" rIns="0" bIns="0" anchor="ctr"/>
          <a:lstStyle/>
          <a:p>
            <a:pPr algn="ctr">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Impact" panose="020B0806030902050204" pitchFamily="34" charset="0"/>
              </a:rPr>
              <a:t>04</a:t>
            </a:r>
            <a:endParaRPr lang="zh-CN" altLang="en-US" dirty="0"/>
          </a:p>
        </p:txBody>
      </p:sp>
      <p:sp>
        <p:nvSpPr>
          <p:cNvPr id="24" name="KSO_GN3"/>
          <p:cNvSpPr>
            <a:spLocks noChangeArrowheads="1"/>
          </p:cNvSpPr>
          <p:nvPr/>
        </p:nvSpPr>
        <p:spPr bwMode="auto">
          <a:xfrm>
            <a:off x="2429346" y="2615918"/>
            <a:ext cx="1043169" cy="1082613"/>
          </a:xfrm>
          <a:prstGeom prst="ellipse">
            <a:avLst/>
          </a:prstGeom>
          <a:solidFill>
            <a:schemeClr val="accent2"/>
          </a:solidFill>
          <a:ln w="9525">
            <a:noFill/>
            <a:bevel/>
          </a:ln>
        </p:spPr>
        <p:txBody>
          <a:bodyPr lIns="0" tIns="0" rIns="0" bIns="0" anchor="ctr"/>
          <a:lstStyle/>
          <a:p>
            <a:pPr algn="ctr">
              <a:lnSpc>
                <a:spcPct val="130000"/>
              </a:lnSpc>
            </a:pPr>
            <a:r>
              <a:rPr lang="en-US" altLang="zh-CN" sz="3500" dirty="0">
                <a:solidFill>
                  <a:schemeClr val="bg1"/>
                </a:solidFill>
                <a:latin typeface="Impact" panose="020B0806030902050204" pitchFamily="34" charset="0"/>
                <a:ea typeface="微软雅黑" panose="020B0503020204020204" pitchFamily="34" charset="-122"/>
                <a:sym typeface="Impact" panose="020B0806030902050204" pitchFamily="34" charset="0"/>
              </a:rPr>
              <a:t>03</a:t>
            </a:r>
            <a:endParaRPr lang="zh-CN" altLang="en-US" dirty="0"/>
          </a:p>
        </p:txBody>
      </p:sp>
      <p:sp>
        <p:nvSpPr>
          <p:cNvPr id="25" name="KSO_GN2"/>
          <p:cNvSpPr>
            <a:spLocks noChangeArrowheads="1"/>
          </p:cNvSpPr>
          <p:nvPr/>
        </p:nvSpPr>
        <p:spPr bwMode="auto">
          <a:xfrm rot="10800000" flipV="1">
            <a:off x="3511813" y="3214988"/>
            <a:ext cx="744269" cy="771763"/>
          </a:xfrm>
          <a:prstGeom prst="ellipse">
            <a:avLst/>
          </a:prstGeom>
          <a:solidFill>
            <a:schemeClr val="accent3"/>
          </a:solidFill>
          <a:ln w="9525">
            <a:noFill/>
            <a:bevel/>
          </a:ln>
        </p:spPr>
        <p:txBody>
          <a:bodyPr lIns="0" tIns="0" rIns="0" bIns="0" anchor="ctr"/>
          <a:lstStyle/>
          <a:p>
            <a:pPr algn="ctr">
              <a:lnSpc>
                <a:spcPct val="130000"/>
              </a:lnSpc>
            </a:pPr>
            <a:r>
              <a:rPr lang="en-US" altLang="zh-CN" sz="2400" dirty="0">
                <a:solidFill>
                  <a:schemeClr val="bg1"/>
                </a:solidFill>
                <a:latin typeface="Impact" panose="020B0806030902050204" pitchFamily="34" charset="0"/>
                <a:ea typeface="微软雅黑" panose="020B0503020204020204" pitchFamily="34" charset="-122"/>
                <a:sym typeface="Impact" panose="020B0806030902050204" pitchFamily="34" charset="0"/>
              </a:rPr>
              <a:t>02</a:t>
            </a:r>
            <a:endParaRPr lang="en-US" altLang="zh-CN" sz="1300" dirty="0">
              <a:solidFill>
                <a:schemeClr val="bg1"/>
              </a:solidFill>
              <a:latin typeface="Impact" panose="020B0806030902050204" pitchFamily="34" charset="0"/>
              <a:ea typeface="微软雅黑" panose="020B0503020204020204" pitchFamily="34" charset="-122"/>
              <a:sym typeface="Impact" panose="020B0806030902050204" pitchFamily="34" charset="0"/>
            </a:endParaRPr>
          </a:p>
        </p:txBody>
      </p:sp>
      <p:sp>
        <p:nvSpPr>
          <p:cNvPr id="26" name="KSO_GN1"/>
          <p:cNvSpPr>
            <a:spLocks noChangeArrowheads="1"/>
          </p:cNvSpPr>
          <p:nvPr/>
        </p:nvSpPr>
        <p:spPr bwMode="auto">
          <a:xfrm>
            <a:off x="4185303" y="3781900"/>
            <a:ext cx="513248" cy="532373"/>
          </a:xfrm>
          <a:prstGeom prst="ellipse">
            <a:avLst/>
          </a:prstGeom>
          <a:solidFill>
            <a:schemeClr val="accent4"/>
          </a:solidFill>
          <a:ln w="9525">
            <a:noFill/>
            <a:bevel/>
          </a:ln>
        </p:spPr>
        <p:txBody>
          <a:bodyPr lIns="0" tIns="0" rIns="0" bIns="0" anchor="ctr"/>
          <a:lstStyle/>
          <a:p>
            <a:pPr algn="ctr">
              <a:lnSpc>
                <a:spcPct val="130000"/>
              </a:lnSpc>
            </a:pPr>
            <a:r>
              <a:rPr lang="en-US" altLang="zh-CN" sz="2400" dirty="0">
                <a:solidFill>
                  <a:schemeClr val="bg1"/>
                </a:solidFill>
                <a:latin typeface="Impact" panose="020B0806030902050204" pitchFamily="34" charset="0"/>
                <a:ea typeface="微软雅黑" panose="020B0503020204020204" pitchFamily="34" charset="-122"/>
                <a:sym typeface="Impact" panose="020B0806030902050204" pitchFamily="34" charset="0"/>
              </a:rPr>
              <a:t>01</a:t>
            </a:r>
            <a:endParaRPr lang="zh-CN" altLang="en-US" dirty="0"/>
          </a:p>
        </p:txBody>
      </p:sp>
      <p:sp>
        <p:nvSpPr>
          <p:cNvPr id="27" name="文本框 11"/>
          <p:cNvSpPr>
            <a:spLocks noChangeArrowheads="1"/>
          </p:cNvSpPr>
          <p:nvPr/>
        </p:nvSpPr>
        <p:spPr bwMode="auto">
          <a:xfrm>
            <a:off x="2552002" y="1131940"/>
            <a:ext cx="3722540" cy="661639"/>
          </a:xfrm>
          <a:prstGeom prst="rect">
            <a:avLst/>
          </a:prstGeom>
          <a:noFill/>
          <a:ln w="9525">
            <a:noFill/>
            <a:bevel/>
          </a:ln>
        </p:spPr>
        <p:txBody>
          <a:bodyPr lIns="60880" tIns="30440" rIns="60880" bIns="30440">
            <a:spAutoFit/>
          </a:bodyPr>
          <a:lstStyle/>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12"/>
          <p:cNvSpPr>
            <a:spLocks noChangeArrowheads="1"/>
          </p:cNvSpPr>
          <p:nvPr/>
        </p:nvSpPr>
        <p:spPr bwMode="auto">
          <a:xfrm>
            <a:off x="3379631" y="2172867"/>
            <a:ext cx="3487947" cy="461584"/>
          </a:xfrm>
          <a:prstGeom prst="rect">
            <a:avLst/>
          </a:prstGeom>
          <a:noFill/>
          <a:ln w="9525">
            <a:noFill/>
            <a:bevel/>
          </a:ln>
        </p:spPr>
        <p:txBody>
          <a:bodyPr lIns="60880" tIns="30440" rIns="60880" bIns="30440">
            <a:spAutoFit/>
          </a:bodyPr>
          <a:lstStyle/>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13"/>
          <p:cNvSpPr>
            <a:spLocks noChangeArrowheads="1"/>
          </p:cNvSpPr>
          <p:nvPr/>
        </p:nvSpPr>
        <p:spPr bwMode="auto">
          <a:xfrm>
            <a:off x="4332346" y="2782556"/>
            <a:ext cx="3381962" cy="461584"/>
          </a:xfrm>
          <a:prstGeom prst="rect">
            <a:avLst/>
          </a:prstGeom>
          <a:noFill/>
          <a:ln w="9525">
            <a:noFill/>
            <a:bevel/>
          </a:ln>
        </p:spPr>
        <p:txBody>
          <a:bodyPr lIns="60880" tIns="30440" rIns="60880" bIns="30440">
            <a:spAutoFit/>
          </a:bodyPr>
          <a:lstStyle/>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文本框 14"/>
          <p:cNvSpPr>
            <a:spLocks noChangeArrowheads="1"/>
          </p:cNvSpPr>
          <p:nvPr/>
        </p:nvSpPr>
        <p:spPr bwMode="auto">
          <a:xfrm>
            <a:off x="4812870" y="3760461"/>
            <a:ext cx="3409352" cy="461584"/>
          </a:xfrm>
          <a:prstGeom prst="rect">
            <a:avLst/>
          </a:prstGeom>
          <a:noFill/>
          <a:ln w="9525">
            <a:noFill/>
            <a:bevel/>
          </a:ln>
        </p:spPr>
        <p:txBody>
          <a:bodyPr lIns="60880" tIns="30440" rIns="60880" bIns="30440">
            <a:spAutoFit/>
          </a:bodyPr>
          <a:lstStyle/>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点击此处输入文字点击此处输入文字点击此处输入文字</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2750"/>
                                        <p:tgtEl>
                                          <p:spTgt spid="2"/>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p:cBhvr>
                                        <p:cTn id="10" dur="500"/>
                                        <p:tgtEl>
                                          <p:spTgt spid="2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25"/>
                                        </p:tgtEl>
                                        <p:attrNameLst>
                                          <p:attrName>style.visibility</p:attrName>
                                        </p:attrNameLst>
                                      </p:cBhvr>
                                      <p:to>
                                        <p:strVal val="visible"/>
                                      </p:to>
                                    </p:set>
                                    <p:animEffect>
                                      <p:cBhvr>
                                        <p:cTn id="13" dur="500"/>
                                        <p:tgtEl>
                                          <p:spTgt spid="25"/>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24"/>
                                        </p:tgtEl>
                                        <p:attrNameLst>
                                          <p:attrName>style.visibility</p:attrName>
                                        </p:attrNameLst>
                                      </p:cBhvr>
                                      <p:to>
                                        <p:strVal val="visible"/>
                                      </p:to>
                                    </p:set>
                                    <p:animEffect>
                                      <p:cBhvr>
                                        <p:cTn id="16" dur="500"/>
                                        <p:tgtEl>
                                          <p:spTgt spid="24"/>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23"/>
                                        </p:tgtEl>
                                        <p:attrNameLst>
                                          <p:attrName>style.visibility</p:attrName>
                                        </p:attrNameLst>
                                      </p:cBhvr>
                                      <p:to>
                                        <p:strVal val="visible"/>
                                      </p:to>
                                    </p:set>
                                    <p:animEffect>
                                      <p:cBhvr>
                                        <p:cTn id="19" dur="500"/>
                                        <p:tgtEl>
                                          <p:spTgt spid="23"/>
                                        </p:tgtEl>
                                      </p:cBhvr>
                                    </p:animEffect>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7"/>
                                        </p:tgtEl>
                                        <p:attrNameLst>
                                          <p:attrName>ppt_y</p:attrName>
                                        </p:attrNameLst>
                                      </p:cBhvr>
                                      <p:tavLst>
                                        <p:tav tm="0">
                                          <p:val>
                                            <p:strVal val="#ppt_y"/>
                                          </p:val>
                                        </p:tav>
                                        <p:tav tm="100000">
                                          <p:val>
                                            <p:strVal val="#ppt_y"/>
                                          </p:val>
                                        </p:tav>
                                      </p:tavLst>
                                    </p:anim>
                                    <p:anim calcmode="lin" valueType="num">
                                      <p:cBhvr>
                                        <p:cTn id="25"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7"/>
                                        </p:tgtEl>
                                        <p:attrNameLst>
                                          <p:attrName>ppt_w</p:attrName>
                                        </p:attrNameLst>
                                      </p:cBhvr>
                                      <p:tavLst>
                                        <p:tav tm="0">
                                          <p:val>
                                            <p:strVal val="#ppt_w/10"/>
                                          </p:val>
                                        </p:tav>
                                        <p:tav tm="50000">
                                          <p:val>
                                            <p:strVal val="#ppt_w+.01"/>
                                          </p:val>
                                        </p:tav>
                                        <p:tav tm="100000">
                                          <p:val>
                                            <p:strVal val="#ppt_w"/>
                                          </p:val>
                                        </p:tav>
                                      </p:tavLst>
                                    </p:anim>
                                    <p:animEffect>
                                      <p:cBhvr>
                                        <p:cTn id="27" dur="500" tmFilter="0,0; .5, 1; 1, 1"/>
                                        <p:tgtEl>
                                          <p:spTgt spid="27"/>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8"/>
                                        </p:tgtEl>
                                        <p:attrNameLst>
                                          <p:attrName>ppt_y</p:attrName>
                                        </p:attrNameLst>
                                      </p:cBhvr>
                                      <p:tavLst>
                                        <p:tav tm="0">
                                          <p:val>
                                            <p:strVal val="#ppt_y"/>
                                          </p:val>
                                        </p:tav>
                                        <p:tav tm="100000">
                                          <p:val>
                                            <p:strVal val="#ppt_y"/>
                                          </p:val>
                                        </p:tav>
                                      </p:tavLst>
                                    </p:anim>
                                    <p:anim calcmode="lin" valueType="num">
                                      <p:cBhvr>
                                        <p:cTn id="3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34" dur="500" tmFilter="0,0; .5, 1; 1, 1"/>
                                        <p:tgtEl>
                                          <p:spTgt spid="28"/>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9"/>
                                        </p:tgtEl>
                                        <p:attrNameLst>
                                          <p:attrName>ppt_y</p:attrName>
                                        </p:attrNameLst>
                                      </p:cBhvr>
                                      <p:tavLst>
                                        <p:tav tm="0">
                                          <p:val>
                                            <p:strVal val="#ppt_y"/>
                                          </p:val>
                                        </p:tav>
                                        <p:tav tm="100000">
                                          <p:val>
                                            <p:strVal val="#ppt_y"/>
                                          </p:val>
                                        </p:tav>
                                      </p:tavLst>
                                    </p:anim>
                                    <p:anim calcmode="lin" valueType="num">
                                      <p:cBhvr>
                                        <p:cTn id="3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41" dur="500" tmFilter="0,0; .5, 1; 1, 1"/>
                                        <p:tgtEl>
                                          <p:spTgt spid="29"/>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0"/>
                                        </p:tgtEl>
                                        <p:attrNameLst>
                                          <p:attrName>ppt_y</p:attrName>
                                        </p:attrNameLst>
                                      </p:cBhvr>
                                      <p:tavLst>
                                        <p:tav tm="0">
                                          <p:val>
                                            <p:strVal val="#ppt_y"/>
                                          </p:val>
                                        </p:tav>
                                        <p:tav tm="100000">
                                          <p:val>
                                            <p:strVal val="#ppt_y"/>
                                          </p:val>
                                        </p:tav>
                                      </p:tavLst>
                                    </p:anim>
                                    <p:anim calcmode="lin" valueType="num">
                                      <p:cBhvr>
                                        <p:cTn id="46"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0"/>
                                        </p:tgtEl>
                                        <p:attrNameLst>
                                          <p:attrName>ppt_w</p:attrName>
                                        </p:attrNameLst>
                                      </p:cBhvr>
                                      <p:tavLst>
                                        <p:tav tm="0">
                                          <p:val>
                                            <p:strVal val="#ppt_w/10"/>
                                          </p:val>
                                        </p:tav>
                                        <p:tav tm="50000">
                                          <p:val>
                                            <p:strVal val="#ppt_w+.01"/>
                                          </p:val>
                                        </p:tav>
                                        <p:tav tm="100000">
                                          <p:val>
                                            <p:strVal val="#ppt_w"/>
                                          </p:val>
                                        </p:tav>
                                      </p:tavLst>
                                    </p:anim>
                                    <p:animEffect>
                                      <p:cBhvr>
                                        <p:cTn id="48"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autoUpdateAnimBg="0"/>
      <p:bldP spid="24" grpId="0" bldLvl="0" animBg="1" autoUpdateAnimBg="0"/>
      <p:bldP spid="25" grpId="0" bldLvl="0" animBg="1" autoUpdateAnimBg="0"/>
      <p:bldP spid="26" grpId="0" bldLvl="0" animBg="1" autoUpdateAnimBg="0"/>
      <p:bldP spid="27" grpId="0" bldLvl="0" autoUpdateAnimBg="0"/>
      <p:bldP spid="28" grpId="0" bldLvl="0" autoUpdateAnimBg="0"/>
      <p:bldP spid="29" grpId="0" bldLvl="0" autoUpdateAnimBg="0"/>
      <p:bldP spid="3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104"/>
          <p:cNvSpPr>
            <a:spLocks noChangeArrowheads="1"/>
          </p:cNvSpPr>
          <p:nvPr/>
        </p:nvSpPr>
        <p:spPr bwMode="auto">
          <a:xfrm>
            <a:off x="4326690" y="3136900"/>
            <a:ext cx="814528" cy="896938"/>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3"/>
          </a:solidFill>
          <a:ln w="9525">
            <a:noFill/>
            <a:miter lim="800000"/>
          </a:ln>
        </p:spPr>
        <p:txBody>
          <a:bodyPr lIns="68571" tIns="34285" rIns="68571" bIns="34285"/>
          <a:lstStyle/>
          <a:p>
            <a:pPr fontAlgn="auto">
              <a:spcBef>
                <a:spcPts val="0"/>
              </a:spcBef>
              <a:spcAft>
                <a:spcPts val="0"/>
              </a:spcAft>
              <a:defRPr/>
            </a:pPr>
            <a:endParaRPr lang="zh-CN" altLang="en-US">
              <a:latin typeface="+mn-lt"/>
              <a:ea typeface="+mn-ea"/>
            </a:endParaRPr>
          </a:p>
        </p:txBody>
      </p:sp>
      <p:sp>
        <p:nvSpPr>
          <p:cNvPr id="28675" name="Freeform 105"/>
          <p:cNvSpPr>
            <a:spLocks noChangeArrowheads="1"/>
          </p:cNvSpPr>
          <p:nvPr/>
        </p:nvSpPr>
        <p:spPr bwMode="auto">
          <a:xfrm>
            <a:off x="4326690" y="3136900"/>
            <a:ext cx="814528" cy="896938"/>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ln>
        </p:spPr>
        <p:txBody>
          <a:bodyPr lIns="68571" tIns="34285" rIns="68571" bIns="34285"/>
          <a:lstStyle/>
          <a:p>
            <a:endParaRPr lang="zh-CN" altLang="en-US"/>
          </a:p>
        </p:txBody>
      </p:sp>
      <p:sp>
        <p:nvSpPr>
          <p:cNvPr id="44" name="Freeform 106"/>
          <p:cNvSpPr>
            <a:spLocks noChangeArrowheads="1"/>
          </p:cNvSpPr>
          <p:nvPr/>
        </p:nvSpPr>
        <p:spPr bwMode="auto">
          <a:xfrm>
            <a:off x="3377199" y="3136900"/>
            <a:ext cx="817704" cy="896938"/>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ln>
        </p:spPr>
        <p:txBody>
          <a:bodyPr lIns="68571" tIns="34285" rIns="68571" bIns="34285"/>
          <a:lstStyle/>
          <a:p>
            <a:pPr fontAlgn="auto">
              <a:spcBef>
                <a:spcPts val="0"/>
              </a:spcBef>
              <a:spcAft>
                <a:spcPts val="0"/>
              </a:spcAft>
              <a:defRPr/>
            </a:pPr>
            <a:endParaRPr lang="zh-CN" altLang="en-US">
              <a:latin typeface="+mn-lt"/>
              <a:ea typeface="+mn-ea"/>
            </a:endParaRPr>
          </a:p>
        </p:txBody>
      </p:sp>
      <p:sp>
        <p:nvSpPr>
          <p:cNvPr id="28677" name="Freeform 107"/>
          <p:cNvSpPr>
            <a:spLocks noChangeArrowheads="1"/>
          </p:cNvSpPr>
          <p:nvPr/>
        </p:nvSpPr>
        <p:spPr bwMode="auto">
          <a:xfrm>
            <a:off x="3377199" y="3136900"/>
            <a:ext cx="817704" cy="896938"/>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ln>
        </p:spPr>
        <p:txBody>
          <a:bodyPr lIns="68571" tIns="34285" rIns="68571" bIns="34285"/>
          <a:lstStyle/>
          <a:p>
            <a:endParaRPr lang="zh-CN" altLang="en-US"/>
          </a:p>
        </p:txBody>
      </p:sp>
      <p:sp>
        <p:nvSpPr>
          <p:cNvPr id="46" name="Freeform 108"/>
          <p:cNvSpPr>
            <a:spLocks noChangeArrowheads="1"/>
          </p:cNvSpPr>
          <p:nvPr/>
        </p:nvSpPr>
        <p:spPr bwMode="auto">
          <a:xfrm>
            <a:off x="4260003" y="1285876"/>
            <a:ext cx="1425823" cy="1700213"/>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2"/>
          </a:solidFill>
          <a:ln w="9525">
            <a:noFill/>
            <a:miter lim="800000"/>
          </a:ln>
        </p:spPr>
        <p:txBody>
          <a:bodyPr lIns="68571" tIns="34285" rIns="68571" bIns="34285"/>
          <a:lstStyle/>
          <a:p>
            <a:endParaRPr lang="zh-CN" altLang="en-US"/>
          </a:p>
        </p:txBody>
      </p:sp>
      <p:sp>
        <p:nvSpPr>
          <p:cNvPr id="47" name="Freeform 109"/>
          <p:cNvSpPr>
            <a:spLocks noChangeArrowheads="1"/>
          </p:cNvSpPr>
          <p:nvPr/>
        </p:nvSpPr>
        <p:spPr bwMode="auto">
          <a:xfrm>
            <a:off x="2834180" y="1285876"/>
            <a:ext cx="1425823" cy="1700213"/>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w="9525">
            <a:noFill/>
            <a:miter lim="800000"/>
          </a:ln>
        </p:spPr>
        <p:txBody>
          <a:bodyPr lIns="68571" tIns="34285" rIns="68571" bIns="34285"/>
          <a:lstStyle/>
          <a:p>
            <a:endParaRPr lang="zh-CN" altLang="en-US"/>
          </a:p>
        </p:txBody>
      </p:sp>
      <p:sp>
        <p:nvSpPr>
          <p:cNvPr id="48" name="矩形 1"/>
          <p:cNvSpPr>
            <a:spLocks noChangeArrowheads="1"/>
          </p:cNvSpPr>
          <p:nvPr/>
        </p:nvSpPr>
        <p:spPr bwMode="auto">
          <a:xfrm>
            <a:off x="6020845" y="1411289"/>
            <a:ext cx="1627471" cy="1081087"/>
          </a:xfrm>
          <a:prstGeom prst="rect">
            <a:avLst/>
          </a:prstGeom>
          <a:noFill/>
          <a:ln w="9525">
            <a:noFill/>
            <a:miter lim="800000"/>
          </a:ln>
        </p:spPr>
        <p:txBody>
          <a:bodyPr lIns="64793" tIns="32396" rIns="64793" bIns="32396">
            <a:spAutoFit/>
          </a:bodyPr>
          <a:lstStyle/>
          <a:p>
            <a:pPr algn="just" defTabSz="913130">
              <a:lnSpc>
                <a:spcPct val="150000"/>
              </a:lnSpc>
            </a:pPr>
            <a:r>
              <a:rPr lang="zh-CN" altLang="en-US"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endPar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任意多边形 22"/>
          <p:cNvSpPr/>
          <p:nvPr/>
        </p:nvSpPr>
        <p:spPr bwMode="auto">
          <a:xfrm flipH="1">
            <a:off x="1236878" y="1673226"/>
            <a:ext cx="2583311" cy="588963"/>
          </a:xfrm>
          <a:custGeom>
            <a:avLst/>
            <a:gdLst>
              <a:gd name="T0" fmla="*/ 0 w 2896333"/>
              <a:gd name="T1" fmla="*/ 665682 h 581025"/>
              <a:gd name="T2" fmla="*/ 267324 w 2896333"/>
              <a:gd name="T3" fmla="*/ 0 h 581025"/>
              <a:gd name="T4" fmla="*/ 2322490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p:spPr>
        <p:txBody>
          <a:bodyPr lIns="68571" tIns="34285" rIns="68571" bIns="34285" anchor="ctr"/>
          <a:lstStyle/>
          <a:p>
            <a:endParaRPr lang="zh-CN" altLang="en-US"/>
          </a:p>
        </p:txBody>
      </p:sp>
      <p:sp>
        <p:nvSpPr>
          <p:cNvPr id="50" name="矩形 1"/>
          <p:cNvSpPr>
            <a:spLocks noChangeArrowheads="1"/>
          </p:cNvSpPr>
          <p:nvPr/>
        </p:nvSpPr>
        <p:spPr bwMode="auto">
          <a:xfrm>
            <a:off x="1549670" y="1412875"/>
            <a:ext cx="1629058" cy="1081088"/>
          </a:xfrm>
          <a:prstGeom prst="rect">
            <a:avLst/>
          </a:prstGeom>
          <a:noFill/>
          <a:ln w="9525">
            <a:noFill/>
            <a:miter lim="800000"/>
          </a:ln>
        </p:spPr>
        <p:txBody>
          <a:bodyPr lIns="64793" tIns="32396" rIns="64793" bIns="32396">
            <a:spAutoFit/>
          </a:bodyPr>
          <a:lstStyle/>
          <a:p>
            <a:pPr algn="just" defTabSz="913130" fontAlgn="auto">
              <a:lnSpc>
                <a:spcPct val="150000"/>
              </a:lnSpc>
              <a:spcBef>
                <a:spcPts val="0"/>
              </a:spcBef>
              <a:spcAft>
                <a:spcPts val="0"/>
              </a:spcAft>
              <a:defRPr/>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fontAlgn="auto">
              <a:lnSpc>
                <a:spcPct val="15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fontAlgn="auto">
              <a:lnSpc>
                <a:spcPct val="15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fontAlgn="auto">
              <a:lnSpc>
                <a:spcPct val="150000"/>
              </a:lnSpc>
              <a:spcBef>
                <a:spcPts val="0"/>
              </a:spcBef>
              <a:spcAft>
                <a:spcPts val="0"/>
              </a:spcAft>
              <a:defRPr/>
            </a:pPr>
            <a:endParaRPr lang="zh-CN" altLang="en-US" sz="10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任意多边形 24"/>
          <p:cNvSpPr/>
          <p:nvPr/>
        </p:nvSpPr>
        <p:spPr bwMode="auto">
          <a:xfrm flipH="1">
            <a:off x="1246405" y="3132139"/>
            <a:ext cx="2295924" cy="592137"/>
          </a:xfrm>
          <a:custGeom>
            <a:avLst/>
            <a:gdLst>
              <a:gd name="T0" fmla="*/ 0 w 2528430"/>
              <a:gd name="T1" fmla="*/ 665820 h 587027"/>
              <a:gd name="T2" fmla="*/ 282310 w 2528430"/>
              <a:gd name="T3" fmla="*/ 6808 h 587027"/>
              <a:gd name="T4" fmla="*/ 2141139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p:spPr>
        <p:txBody>
          <a:bodyPr lIns="68571" tIns="34285" rIns="68571" bIns="34285" anchor="ctr"/>
          <a:lstStyle/>
          <a:p>
            <a:endParaRPr lang="zh-CN" altLang="en-US"/>
          </a:p>
        </p:txBody>
      </p:sp>
      <p:sp>
        <p:nvSpPr>
          <p:cNvPr id="89" name="矩形 1"/>
          <p:cNvSpPr>
            <a:spLocks noChangeArrowheads="1"/>
          </p:cNvSpPr>
          <p:nvPr/>
        </p:nvSpPr>
        <p:spPr bwMode="auto">
          <a:xfrm>
            <a:off x="1540142" y="2855914"/>
            <a:ext cx="1627471" cy="850255"/>
          </a:xfrm>
          <a:prstGeom prst="rect">
            <a:avLst/>
          </a:prstGeom>
          <a:noFill/>
          <a:ln w="9525">
            <a:noFill/>
            <a:miter lim="800000"/>
          </a:ln>
        </p:spPr>
        <p:txBody>
          <a:bodyPr lIns="64793" tIns="32396" rIns="64793" bIns="32396">
            <a:spAutoFit/>
          </a:bodyPr>
          <a:lstStyle/>
          <a:p>
            <a:pPr algn="just" defTabSz="913130">
              <a:lnSpc>
                <a:spcPct val="150000"/>
              </a:lnSpc>
            </a:pPr>
            <a:r>
              <a:rPr lang="zh-CN" altLang="en-US"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0" name="矩形 1"/>
          <p:cNvSpPr>
            <a:spLocks noChangeArrowheads="1"/>
          </p:cNvSpPr>
          <p:nvPr/>
        </p:nvSpPr>
        <p:spPr bwMode="auto">
          <a:xfrm>
            <a:off x="6039899" y="2849564"/>
            <a:ext cx="1629058" cy="1081087"/>
          </a:xfrm>
          <a:prstGeom prst="rect">
            <a:avLst/>
          </a:prstGeom>
          <a:noFill/>
          <a:ln w="9525">
            <a:noFill/>
            <a:miter lim="800000"/>
          </a:ln>
        </p:spPr>
        <p:txBody>
          <a:bodyPr lIns="64793" tIns="32396" rIns="64793" bIns="32396">
            <a:spAutoFit/>
          </a:bodyPr>
          <a:lstStyle/>
          <a:p>
            <a:pPr algn="just" defTabSz="913130">
              <a:lnSpc>
                <a:spcPct val="150000"/>
              </a:lnSpc>
            </a:pPr>
            <a:r>
              <a:rPr lang="zh-CN" altLang="en-US"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此处添加标题内容</a:t>
            </a:r>
            <a:endParaRPr lang="en-US" altLang="zh-CN" sz="1400" b="1">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en-US" altLang="zh-CN"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r>
              <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点击此处添加内容</a:t>
            </a:r>
            <a:endParaRPr lang="zh-CN" altLang="en-US" sz="10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algn="just" defTabSz="913130">
              <a:lnSpc>
                <a:spcPct val="150000"/>
              </a:lnSpc>
            </a:pPr>
            <a:endParaRPr lang="zh-CN" altLang="en-US" sz="1000">
              <a:solidFill>
                <a:srgbClr val="000000"/>
              </a:solidFill>
              <a:latin typeface="Calibri" panose="020F0502020204030204" pitchFamily="34" charset="0"/>
              <a:ea typeface="微软雅黑" panose="020B0503020204020204" pitchFamily="34" charset="-122"/>
            </a:endParaRPr>
          </a:p>
        </p:txBody>
      </p:sp>
      <p:sp>
        <p:nvSpPr>
          <p:cNvPr id="91" name="任意多边形 27"/>
          <p:cNvSpPr/>
          <p:nvPr/>
        </p:nvSpPr>
        <p:spPr bwMode="auto">
          <a:xfrm>
            <a:off x="4871296" y="1682751"/>
            <a:ext cx="2583312" cy="588963"/>
          </a:xfrm>
          <a:custGeom>
            <a:avLst/>
            <a:gdLst>
              <a:gd name="T0" fmla="*/ 0 w 2896333"/>
              <a:gd name="T1" fmla="*/ 665682 h 581025"/>
              <a:gd name="T2" fmla="*/ 267324 w 2896333"/>
              <a:gd name="T3" fmla="*/ 0 h 581025"/>
              <a:gd name="T4" fmla="*/ 2322490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ln>
        </p:spPr>
        <p:txBody>
          <a:bodyPr lIns="68571" tIns="34285" rIns="68571" bIns="34285" anchor="ctr"/>
          <a:lstStyle/>
          <a:p>
            <a:endParaRPr lang="zh-CN" altLang="en-US"/>
          </a:p>
        </p:txBody>
      </p:sp>
      <p:sp>
        <p:nvSpPr>
          <p:cNvPr id="92" name="任意多边形 28"/>
          <p:cNvSpPr/>
          <p:nvPr/>
        </p:nvSpPr>
        <p:spPr bwMode="auto">
          <a:xfrm>
            <a:off x="4912578" y="3132139"/>
            <a:ext cx="2561083" cy="592137"/>
          </a:xfrm>
          <a:custGeom>
            <a:avLst/>
            <a:gdLst>
              <a:gd name="T0" fmla="*/ 0 w 2528430"/>
              <a:gd name="T1" fmla="*/ 665820 h 587027"/>
              <a:gd name="T2" fmla="*/ 391473 w 2528430"/>
              <a:gd name="T3" fmla="*/ 6808 h 587027"/>
              <a:gd name="T4" fmla="*/ 2969058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ln>
        </p:spPr>
        <p:txBody>
          <a:bodyPr lIns="68571" tIns="34285" rIns="68571" bIns="34285" anchor="ctr"/>
          <a:lstStyle/>
          <a:p>
            <a:endParaRPr lang="zh-CN" altLang="en-US"/>
          </a:p>
        </p:txBody>
      </p:sp>
      <p:sp>
        <p:nvSpPr>
          <p:cNvPr id="93" name="Oval 54"/>
          <p:cNvSpPr>
            <a:spLocks noChangeArrowheads="1"/>
          </p:cNvSpPr>
          <p:nvPr/>
        </p:nvSpPr>
        <p:spPr bwMode="auto">
          <a:xfrm>
            <a:off x="3780495" y="2227264"/>
            <a:ext cx="77801" cy="79375"/>
          </a:xfrm>
          <a:prstGeom prst="ellipse">
            <a:avLst/>
          </a:prstGeom>
          <a:gradFill rotWithShape="1">
            <a:gsLst>
              <a:gs pos="0">
                <a:srgbClr val="BBBBBB"/>
              </a:gs>
              <a:gs pos="34999">
                <a:srgbClr val="CFCFCF"/>
              </a:gs>
              <a:gs pos="100000">
                <a:srgbClr val="EDEDED"/>
              </a:gs>
            </a:gsLst>
            <a:lin ang="5400000" scaled="1"/>
          </a:gradFill>
          <a:ln w="9525">
            <a:noFill/>
            <a:round/>
          </a:ln>
        </p:spPr>
        <p:txBody>
          <a:bodyPr lIns="64793" tIns="32396" rIns="64793" bIns="32396"/>
          <a:lstStyle/>
          <a:p>
            <a:pPr defTabSz="913130"/>
            <a:endParaRPr lang="zh-CN" altLang="zh-CN">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4" name="Oval 54"/>
          <p:cNvSpPr>
            <a:spLocks noChangeArrowheads="1"/>
          </p:cNvSpPr>
          <p:nvPr/>
        </p:nvSpPr>
        <p:spPr bwMode="auto">
          <a:xfrm>
            <a:off x="4825251" y="2233614"/>
            <a:ext cx="77801" cy="77787"/>
          </a:xfrm>
          <a:prstGeom prst="ellipse">
            <a:avLst/>
          </a:prstGeom>
          <a:gradFill rotWithShape="1">
            <a:gsLst>
              <a:gs pos="0">
                <a:srgbClr val="BBBBBB"/>
              </a:gs>
              <a:gs pos="34999">
                <a:srgbClr val="CFCFCF"/>
              </a:gs>
              <a:gs pos="100000">
                <a:srgbClr val="EDEDED"/>
              </a:gs>
            </a:gsLst>
            <a:lin ang="5400000" scaled="1"/>
          </a:gradFill>
          <a:ln w="9525">
            <a:noFill/>
            <a:round/>
          </a:ln>
        </p:spPr>
        <p:txBody>
          <a:bodyPr lIns="64793" tIns="32396" rIns="64793" bIns="32396"/>
          <a:lstStyle/>
          <a:p>
            <a:pPr defTabSz="913130"/>
            <a:endParaRPr lang="zh-CN" altLang="zh-CN">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5" name="Oval 54"/>
          <p:cNvSpPr>
            <a:spLocks noChangeArrowheads="1"/>
          </p:cNvSpPr>
          <p:nvPr/>
        </p:nvSpPr>
        <p:spPr bwMode="auto">
          <a:xfrm>
            <a:off x="4871296" y="3684589"/>
            <a:ext cx="77802" cy="79375"/>
          </a:xfrm>
          <a:prstGeom prst="ellipse">
            <a:avLst/>
          </a:prstGeom>
          <a:gradFill rotWithShape="1">
            <a:gsLst>
              <a:gs pos="0">
                <a:srgbClr val="BBBBBB"/>
              </a:gs>
              <a:gs pos="34999">
                <a:srgbClr val="CFCFCF"/>
              </a:gs>
              <a:gs pos="100000">
                <a:srgbClr val="EDEDED"/>
              </a:gs>
            </a:gsLst>
            <a:lin ang="5400000" scaled="1"/>
          </a:gradFill>
          <a:ln w="9525">
            <a:noFill/>
            <a:round/>
          </a:ln>
        </p:spPr>
        <p:txBody>
          <a:bodyPr lIns="64793" tIns="32396" rIns="64793" bIns="32396"/>
          <a:lstStyle/>
          <a:p>
            <a:pPr defTabSz="913130"/>
            <a:endParaRPr lang="zh-CN" altLang="zh-CN">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
        <p:nvSpPr>
          <p:cNvPr id="96" name="Oval 54"/>
          <p:cNvSpPr>
            <a:spLocks noChangeArrowheads="1"/>
          </p:cNvSpPr>
          <p:nvPr/>
        </p:nvSpPr>
        <p:spPr bwMode="auto">
          <a:xfrm>
            <a:off x="3512160" y="3684589"/>
            <a:ext cx="77802" cy="79375"/>
          </a:xfrm>
          <a:prstGeom prst="ellipse">
            <a:avLst/>
          </a:prstGeom>
          <a:gradFill rotWithShape="1">
            <a:gsLst>
              <a:gs pos="0">
                <a:srgbClr val="BBBBBB"/>
              </a:gs>
              <a:gs pos="34999">
                <a:srgbClr val="CFCFCF"/>
              </a:gs>
              <a:gs pos="100000">
                <a:srgbClr val="EDEDED"/>
              </a:gs>
            </a:gsLst>
            <a:lin ang="5400000" scaled="1"/>
          </a:gradFill>
          <a:ln w="9525">
            <a:noFill/>
            <a:round/>
          </a:ln>
        </p:spPr>
        <p:txBody>
          <a:bodyPr lIns="64793" tIns="32396" rIns="64793" bIns="32396"/>
          <a:lstStyle/>
          <a:p>
            <a:pPr defTabSz="913130"/>
            <a:endParaRPr lang="zh-CN" altLang="zh-CN">
              <a:solidFill>
                <a:srgbClr val="000000"/>
              </a:solidFill>
              <a:latin typeface="宋体" panose="02010600030101010101" pitchFamily="2" charset="-122"/>
              <a:ea typeface="微软雅黑" panose="020B0503020204020204" pitchFamily="34" charset="-122"/>
              <a:sym typeface="宋体" panose="02010600030101010101" pitchFamily="2" charset="-122"/>
            </a:endParaRPr>
          </a:p>
        </p:txBody>
      </p:sp>
    </p:spTree>
  </p:cSld>
  <p:clrMapOvr>
    <a:masterClrMapping/>
  </p:clrMapOvr>
  <p:transition spd="med" advClick="0" advTm="6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31" presetClass="entr" presetSubtype="0"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p:cTn id="28" dur="500" fill="hold"/>
                                        <p:tgtEl>
                                          <p:spTgt spid="93"/>
                                        </p:tgtEl>
                                        <p:attrNameLst>
                                          <p:attrName>ppt_w</p:attrName>
                                        </p:attrNameLst>
                                      </p:cBhvr>
                                      <p:tavLst>
                                        <p:tav tm="0">
                                          <p:val>
                                            <p:fltVal val="0"/>
                                          </p:val>
                                        </p:tav>
                                        <p:tav tm="100000">
                                          <p:val>
                                            <p:strVal val="#ppt_w"/>
                                          </p:val>
                                        </p:tav>
                                      </p:tavLst>
                                    </p:anim>
                                    <p:anim calcmode="lin" valueType="num">
                                      <p:cBhvr>
                                        <p:cTn id="29" dur="500" fill="hold"/>
                                        <p:tgtEl>
                                          <p:spTgt spid="93"/>
                                        </p:tgtEl>
                                        <p:attrNameLst>
                                          <p:attrName>ppt_h</p:attrName>
                                        </p:attrNameLst>
                                      </p:cBhvr>
                                      <p:tavLst>
                                        <p:tav tm="0">
                                          <p:val>
                                            <p:fltVal val="0"/>
                                          </p:val>
                                        </p:tav>
                                        <p:tav tm="100000">
                                          <p:val>
                                            <p:strVal val="#ppt_h"/>
                                          </p:val>
                                        </p:tav>
                                      </p:tavLst>
                                    </p:anim>
                                    <p:anim calcmode="lin" valueType="num">
                                      <p:cBhvr>
                                        <p:cTn id="30" dur="500" fill="hold"/>
                                        <p:tgtEl>
                                          <p:spTgt spid="93"/>
                                        </p:tgtEl>
                                        <p:attrNameLst>
                                          <p:attrName>style.rotation</p:attrName>
                                        </p:attrNameLst>
                                      </p:cBhvr>
                                      <p:tavLst>
                                        <p:tav tm="0">
                                          <p:val>
                                            <p:fltVal val="90"/>
                                          </p:val>
                                        </p:tav>
                                        <p:tav tm="100000">
                                          <p:val>
                                            <p:fltVal val="0"/>
                                          </p:val>
                                        </p:tav>
                                      </p:tavLst>
                                    </p:anim>
                                    <p:animEffect transition="in" filter="fade">
                                      <p:cBhvr>
                                        <p:cTn id="31" dur="500"/>
                                        <p:tgtEl>
                                          <p:spTgt spid="93"/>
                                        </p:tgtEl>
                                      </p:cBhvr>
                                    </p:animEffect>
                                  </p:childTnLst>
                                </p:cTn>
                              </p:par>
                            </p:childTnLst>
                          </p:cTn>
                        </p:par>
                        <p:par>
                          <p:cTn id="32" fill="hold">
                            <p:stCondLst>
                              <p:cond delay="1000"/>
                            </p:stCondLst>
                            <p:childTnLst>
                              <p:par>
                                <p:cTn id="33" presetID="22" presetClass="entr" presetSubtype="4"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left)">
                                      <p:cBhvr>
                                        <p:cTn id="39" dur="500"/>
                                        <p:tgtEl>
                                          <p:spTgt spid="50"/>
                                        </p:tgtEl>
                                      </p:cBhvr>
                                    </p:animEffect>
                                  </p:childTnLst>
                                </p:cTn>
                              </p:par>
                            </p:childTnLst>
                          </p:cTn>
                        </p:par>
                        <p:par>
                          <p:cTn id="40" fill="hold">
                            <p:stCondLst>
                              <p:cond delay="2000"/>
                            </p:stCondLst>
                            <p:childTnLst>
                              <p:par>
                                <p:cTn id="41" presetID="31" presetClass="entr" presetSubtype="0" fill="hold" grpId="0" nodeType="afterEffect">
                                  <p:stCondLst>
                                    <p:cond delay="0"/>
                                  </p:stCondLst>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 calcmode="lin" valueType="num">
                                      <p:cBhvr>
                                        <p:cTn id="45" dur="500" fill="hold"/>
                                        <p:tgtEl>
                                          <p:spTgt spid="94"/>
                                        </p:tgtEl>
                                        <p:attrNameLst>
                                          <p:attrName>style.rotation</p:attrName>
                                        </p:attrNameLst>
                                      </p:cBhvr>
                                      <p:tavLst>
                                        <p:tav tm="0">
                                          <p:val>
                                            <p:fltVal val="90"/>
                                          </p:val>
                                        </p:tav>
                                        <p:tav tm="100000">
                                          <p:val>
                                            <p:fltVal val="0"/>
                                          </p:val>
                                        </p:tav>
                                      </p:tavLst>
                                    </p:anim>
                                    <p:animEffect transition="in" filter="fade">
                                      <p:cBhvr>
                                        <p:cTn id="46" dur="500"/>
                                        <p:tgtEl>
                                          <p:spTgt spid="94"/>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down)">
                                      <p:cBhvr>
                                        <p:cTn id="50" dur="500"/>
                                        <p:tgtEl>
                                          <p:spTgt spid="91"/>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childTnLst>
                          </p:cTn>
                        </p:par>
                        <p:par>
                          <p:cTn id="55" fill="hold">
                            <p:stCondLst>
                              <p:cond delay="3500"/>
                            </p:stCondLst>
                            <p:childTnLst>
                              <p:par>
                                <p:cTn id="56" presetID="31" presetClass="entr" presetSubtype="0" fill="hold" grpId="0" nodeType="afterEffect">
                                  <p:stCondLst>
                                    <p:cond delay="0"/>
                                  </p:stCondLst>
                                  <p:childTnLst>
                                    <p:set>
                                      <p:cBhvr>
                                        <p:cTn id="57" dur="1" fill="hold">
                                          <p:stCondLst>
                                            <p:cond delay="0"/>
                                          </p:stCondLst>
                                        </p:cTn>
                                        <p:tgtEl>
                                          <p:spTgt spid="96"/>
                                        </p:tgtEl>
                                        <p:attrNameLst>
                                          <p:attrName>style.visibility</p:attrName>
                                        </p:attrNameLst>
                                      </p:cBhvr>
                                      <p:to>
                                        <p:strVal val="visible"/>
                                      </p:to>
                                    </p:set>
                                    <p:anim calcmode="lin" valueType="num">
                                      <p:cBhvr>
                                        <p:cTn id="58" dur="500" fill="hold"/>
                                        <p:tgtEl>
                                          <p:spTgt spid="96"/>
                                        </p:tgtEl>
                                        <p:attrNameLst>
                                          <p:attrName>ppt_w</p:attrName>
                                        </p:attrNameLst>
                                      </p:cBhvr>
                                      <p:tavLst>
                                        <p:tav tm="0">
                                          <p:val>
                                            <p:fltVal val="0"/>
                                          </p:val>
                                        </p:tav>
                                        <p:tav tm="100000">
                                          <p:val>
                                            <p:strVal val="#ppt_w"/>
                                          </p:val>
                                        </p:tav>
                                      </p:tavLst>
                                    </p:anim>
                                    <p:anim calcmode="lin" valueType="num">
                                      <p:cBhvr>
                                        <p:cTn id="59" dur="500" fill="hold"/>
                                        <p:tgtEl>
                                          <p:spTgt spid="96"/>
                                        </p:tgtEl>
                                        <p:attrNameLst>
                                          <p:attrName>ppt_h</p:attrName>
                                        </p:attrNameLst>
                                      </p:cBhvr>
                                      <p:tavLst>
                                        <p:tav tm="0">
                                          <p:val>
                                            <p:fltVal val="0"/>
                                          </p:val>
                                        </p:tav>
                                        <p:tav tm="100000">
                                          <p:val>
                                            <p:strVal val="#ppt_h"/>
                                          </p:val>
                                        </p:tav>
                                      </p:tavLst>
                                    </p:anim>
                                    <p:anim calcmode="lin" valueType="num">
                                      <p:cBhvr>
                                        <p:cTn id="60" dur="500" fill="hold"/>
                                        <p:tgtEl>
                                          <p:spTgt spid="96"/>
                                        </p:tgtEl>
                                        <p:attrNameLst>
                                          <p:attrName>style.rotation</p:attrName>
                                        </p:attrNameLst>
                                      </p:cBhvr>
                                      <p:tavLst>
                                        <p:tav tm="0">
                                          <p:val>
                                            <p:fltVal val="90"/>
                                          </p:val>
                                        </p:tav>
                                        <p:tav tm="100000">
                                          <p:val>
                                            <p:fltVal val="0"/>
                                          </p:val>
                                        </p:tav>
                                      </p:tavLst>
                                    </p:anim>
                                    <p:animEffect transition="in" filter="fade">
                                      <p:cBhvr>
                                        <p:cTn id="61" dur="500"/>
                                        <p:tgtEl>
                                          <p:spTgt spid="96"/>
                                        </p:tgtEl>
                                      </p:cBhvr>
                                    </p:animEffect>
                                  </p:childTnLst>
                                </p:cTn>
                              </p:par>
                            </p:childTnLst>
                          </p:cTn>
                        </p:par>
                        <p:par>
                          <p:cTn id="62" fill="hold">
                            <p:stCondLst>
                              <p:cond delay="4000"/>
                            </p:stCondLst>
                            <p:childTnLst>
                              <p:par>
                                <p:cTn id="63" presetID="22" presetClass="entr" presetSubtype="4" fill="hold" grpId="0" nodeType="after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ipe(down)">
                                      <p:cBhvr>
                                        <p:cTn id="65" dur="500"/>
                                        <p:tgtEl>
                                          <p:spTgt spid="51"/>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left)">
                                      <p:cBhvr>
                                        <p:cTn id="69" dur="500"/>
                                        <p:tgtEl>
                                          <p:spTgt spid="89"/>
                                        </p:tgtEl>
                                      </p:cBhvr>
                                    </p:animEffect>
                                  </p:childTnLst>
                                </p:cTn>
                              </p:par>
                            </p:childTnLst>
                          </p:cTn>
                        </p:par>
                        <p:par>
                          <p:cTn id="70" fill="hold">
                            <p:stCondLst>
                              <p:cond delay="5000"/>
                            </p:stCondLst>
                            <p:childTnLst>
                              <p:par>
                                <p:cTn id="71" presetID="31" presetClass="entr" presetSubtype="0" fill="hold" grpId="0" nodeType="afterEffect">
                                  <p:stCondLst>
                                    <p:cond delay="0"/>
                                  </p:stCondLst>
                                  <p:childTnLst>
                                    <p:set>
                                      <p:cBhvr>
                                        <p:cTn id="72" dur="1" fill="hold">
                                          <p:stCondLst>
                                            <p:cond delay="0"/>
                                          </p:stCondLst>
                                        </p:cTn>
                                        <p:tgtEl>
                                          <p:spTgt spid="95"/>
                                        </p:tgtEl>
                                        <p:attrNameLst>
                                          <p:attrName>style.visibility</p:attrName>
                                        </p:attrNameLst>
                                      </p:cBhvr>
                                      <p:to>
                                        <p:strVal val="visible"/>
                                      </p:to>
                                    </p:set>
                                    <p:anim calcmode="lin" valueType="num">
                                      <p:cBhvr>
                                        <p:cTn id="73" dur="500" fill="hold"/>
                                        <p:tgtEl>
                                          <p:spTgt spid="95"/>
                                        </p:tgtEl>
                                        <p:attrNameLst>
                                          <p:attrName>ppt_w</p:attrName>
                                        </p:attrNameLst>
                                      </p:cBhvr>
                                      <p:tavLst>
                                        <p:tav tm="0">
                                          <p:val>
                                            <p:fltVal val="0"/>
                                          </p:val>
                                        </p:tav>
                                        <p:tav tm="100000">
                                          <p:val>
                                            <p:strVal val="#ppt_w"/>
                                          </p:val>
                                        </p:tav>
                                      </p:tavLst>
                                    </p:anim>
                                    <p:anim calcmode="lin" valueType="num">
                                      <p:cBhvr>
                                        <p:cTn id="74" dur="500" fill="hold"/>
                                        <p:tgtEl>
                                          <p:spTgt spid="95"/>
                                        </p:tgtEl>
                                        <p:attrNameLst>
                                          <p:attrName>ppt_h</p:attrName>
                                        </p:attrNameLst>
                                      </p:cBhvr>
                                      <p:tavLst>
                                        <p:tav tm="0">
                                          <p:val>
                                            <p:fltVal val="0"/>
                                          </p:val>
                                        </p:tav>
                                        <p:tav tm="100000">
                                          <p:val>
                                            <p:strVal val="#ppt_h"/>
                                          </p:val>
                                        </p:tav>
                                      </p:tavLst>
                                    </p:anim>
                                    <p:anim calcmode="lin" valueType="num">
                                      <p:cBhvr>
                                        <p:cTn id="75" dur="500" fill="hold"/>
                                        <p:tgtEl>
                                          <p:spTgt spid="95"/>
                                        </p:tgtEl>
                                        <p:attrNameLst>
                                          <p:attrName>style.rotation</p:attrName>
                                        </p:attrNameLst>
                                      </p:cBhvr>
                                      <p:tavLst>
                                        <p:tav tm="0">
                                          <p:val>
                                            <p:fltVal val="90"/>
                                          </p:val>
                                        </p:tav>
                                        <p:tav tm="100000">
                                          <p:val>
                                            <p:fltVal val="0"/>
                                          </p:val>
                                        </p:tav>
                                      </p:tavLst>
                                    </p:anim>
                                    <p:animEffect transition="in" filter="fade">
                                      <p:cBhvr>
                                        <p:cTn id="76" dur="500"/>
                                        <p:tgtEl>
                                          <p:spTgt spid="95"/>
                                        </p:tgtEl>
                                      </p:cBhvr>
                                    </p:animEffect>
                                  </p:childTnLst>
                                </p:cTn>
                              </p:par>
                            </p:childTnLst>
                          </p:cTn>
                        </p:par>
                        <p:par>
                          <p:cTn id="77" fill="hold">
                            <p:stCondLst>
                              <p:cond delay="5500"/>
                            </p:stCondLst>
                            <p:childTnLst>
                              <p:par>
                                <p:cTn id="78" presetID="22" presetClass="entr" presetSubtype="4" fill="hold" grpId="0" nodeType="after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wipe(down)">
                                      <p:cBhvr>
                                        <p:cTn id="80" dur="500"/>
                                        <p:tgtEl>
                                          <p:spTgt spid="92"/>
                                        </p:tgtEl>
                                      </p:cBhvr>
                                    </p:animEffect>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wipe(left)">
                                      <p:cBhvr>
                                        <p:cTn id="8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直接连接符 54"/>
          <p:cNvCxnSpPr/>
          <p:nvPr/>
        </p:nvCxnSpPr>
        <p:spPr>
          <a:xfrm rot="5400000">
            <a:off x="1199864"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p:nvPr/>
        </p:nvCxnSpPr>
        <p:spPr>
          <a:xfrm rot="5400000">
            <a:off x="5123344"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7" name="直接连接符 56"/>
          <p:cNvCxnSpPr/>
          <p:nvPr/>
        </p:nvCxnSpPr>
        <p:spPr>
          <a:xfrm rot="5400000">
            <a:off x="3174717"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58" name="直接连接符 57"/>
          <p:cNvCxnSpPr/>
          <p:nvPr/>
        </p:nvCxnSpPr>
        <p:spPr>
          <a:xfrm rot="5400000">
            <a:off x="7087165" y="2086290"/>
            <a:ext cx="900278"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733552" y="1636151"/>
            <a:ext cx="7905225"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5" name="椭圆 14"/>
          <p:cNvSpPr/>
          <p:nvPr/>
        </p:nvSpPr>
        <p:spPr>
          <a:xfrm>
            <a:off x="1547931"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16" name="文本框 15"/>
          <p:cNvSpPr txBox="1"/>
          <p:nvPr/>
        </p:nvSpPr>
        <p:spPr>
          <a:xfrm>
            <a:off x="1198522"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第一季度</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椭圆 16"/>
          <p:cNvSpPr/>
          <p:nvPr/>
        </p:nvSpPr>
        <p:spPr>
          <a:xfrm>
            <a:off x="1144497" y="2271811"/>
            <a:ext cx="1011017" cy="101115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椭圆 27"/>
          <p:cNvSpPr/>
          <p:nvPr/>
        </p:nvSpPr>
        <p:spPr>
          <a:xfrm>
            <a:off x="5471410"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29" name="文本框 28"/>
          <p:cNvSpPr txBox="1"/>
          <p:nvPr/>
        </p:nvSpPr>
        <p:spPr>
          <a:xfrm>
            <a:off x="5122004"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第三季度</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椭圆 29"/>
          <p:cNvSpPr/>
          <p:nvPr/>
        </p:nvSpPr>
        <p:spPr>
          <a:xfrm>
            <a:off x="5067976" y="2271811"/>
            <a:ext cx="1011017" cy="101115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0" name="椭圆 39"/>
          <p:cNvSpPr/>
          <p:nvPr/>
        </p:nvSpPr>
        <p:spPr>
          <a:xfrm>
            <a:off x="3522784"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1" name="文本框 40"/>
          <p:cNvSpPr txBox="1"/>
          <p:nvPr/>
        </p:nvSpPr>
        <p:spPr>
          <a:xfrm>
            <a:off x="3173376"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第二季度</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 name="椭圆 41"/>
          <p:cNvSpPr/>
          <p:nvPr/>
        </p:nvSpPr>
        <p:spPr>
          <a:xfrm>
            <a:off x="2988343" y="2428485"/>
            <a:ext cx="1273029" cy="1273201"/>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椭圆 44"/>
          <p:cNvSpPr/>
          <p:nvPr/>
        </p:nvSpPr>
        <p:spPr>
          <a:xfrm>
            <a:off x="7435231" y="1534065"/>
            <a:ext cx="204145" cy="204173"/>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15875">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6" name="文本框 45"/>
          <p:cNvSpPr txBox="1"/>
          <p:nvPr/>
        </p:nvSpPr>
        <p:spPr>
          <a:xfrm>
            <a:off x="7085824" y="1131940"/>
            <a:ext cx="902968"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第四季度</a:t>
            </a:r>
            <a:endPar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椭圆 46"/>
          <p:cNvSpPr/>
          <p:nvPr/>
        </p:nvSpPr>
        <p:spPr>
          <a:xfrm>
            <a:off x="6900790" y="2284424"/>
            <a:ext cx="1273029" cy="1273201"/>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9" name="矩形 48"/>
          <p:cNvSpPr/>
          <p:nvPr/>
        </p:nvSpPr>
        <p:spPr>
          <a:xfrm>
            <a:off x="843112" y="3568144"/>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在这里填写第一季度的具体</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情况只</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写完任务说明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2817966" y="3996490"/>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在这里填写</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第二季度</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的具体</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情况只</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写完任务说明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6730410" y="3852429"/>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在这里填写</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第四季度</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的具体</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情况只</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写完任务说明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4766592" y="3568144"/>
            <a:ext cx="1613789" cy="461665"/>
          </a:xfrm>
          <a:prstGeom prst="rect">
            <a:avLst/>
          </a:prstGeom>
        </p:spPr>
        <p:txBody>
          <a:bodyPr wrap="square" anchor="ctr">
            <a:spAutoFit/>
          </a:bodyPr>
          <a:lstStyle/>
          <a:p>
            <a:pPr algn="just">
              <a:lnSpc>
                <a:spcPct val="12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在这里填写</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第三季度</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的具体</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情况只</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写完任务说明</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椭圆 8"/>
          <p:cNvSpPr/>
          <p:nvPr/>
        </p:nvSpPr>
        <p:spPr>
          <a:xfrm>
            <a:off x="1195521" y="2323903"/>
            <a:ext cx="908970" cy="909093"/>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352439" y="2500514"/>
            <a:ext cx="595138" cy="584956"/>
          </a:xfrm>
          <a:prstGeom prst="rect">
            <a:avLst/>
          </a:prstGeom>
          <a:noFill/>
        </p:spPr>
        <p:txBody>
          <a:bodyPr wrap="non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椭圆 36"/>
          <p:cNvSpPr/>
          <p:nvPr/>
        </p:nvSpPr>
        <p:spPr>
          <a:xfrm>
            <a:off x="5119003" y="2325189"/>
            <a:ext cx="908970" cy="909093"/>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275917" y="2500514"/>
            <a:ext cx="595138" cy="584956"/>
          </a:xfrm>
          <a:prstGeom prst="rect">
            <a:avLst/>
          </a:prstGeom>
          <a:noFill/>
        </p:spPr>
        <p:txBody>
          <a:bodyPr wrap="non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椭圆 37"/>
          <p:cNvSpPr/>
          <p:nvPr/>
        </p:nvSpPr>
        <p:spPr>
          <a:xfrm>
            <a:off x="3060393" y="2509295"/>
            <a:ext cx="1125687" cy="1125839"/>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3275986" y="2690088"/>
            <a:ext cx="697748" cy="708105"/>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椭圆 43"/>
          <p:cNvSpPr/>
          <p:nvPr/>
        </p:nvSpPr>
        <p:spPr>
          <a:xfrm>
            <a:off x="6973993" y="2358105"/>
            <a:ext cx="1125687" cy="1125839"/>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7188434" y="2546028"/>
            <a:ext cx="697748" cy="708105"/>
          </a:xfrm>
          <a:prstGeom prst="rect">
            <a:avLst/>
          </a:prstGeom>
          <a:noFill/>
        </p:spPr>
        <p:txBody>
          <a:bodyPr wrap="non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标题</a:t>
            </a:r>
            <a:endPar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advClick="0" advTm="11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4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anim calcmode="lin" valueType="num">
                                      <p:cBhvr>
                                        <p:cTn id="12" dur="750" fill="hold"/>
                                        <p:tgtEl>
                                          <p:spTgt spid="15"/>
                                        </p:tgtEl>
                                        <p:attrNameLst>
                                          <p:attrName>ppt_x</p:attrName>
                                        </p:attrNameLst>
                                      </p:cBhvr>
                                      <p:tavLst>
                                        <p:tav tm="0">
                                          <p:val>
                                            <p:strVal val="#ppt_x"/>
                                          </p:val>
                                        </p:tav>
                                        <p:tav tm="100000">
                                          <p:val>
                                            <p:strVal val="#ppt_x"/>
                                          </p:val>
                                        </p:tav>
                                      </p:tavLst>
                                    </p:anim>
                                    <p:anim calcmode="lin" valueType="num">
                                      <p:cBhvr>
                                        <p:cTn id="13" dur="750" fill="hold"/>
                                        <p:tgtEl>
                                          <p:spTgt spid="15"/>
                                        </p:tgtEl>
                                        <p:attrNameLst>
                                          <p:attrName>ppt_y</p:attrName>
                                        </p:attrNameLst>
                                      </p:cBhvr>
                                      <p:tavLst>
                                        <p:tav tm="0">
                                          <p:val>
                                            <p:strVal val="#ppt_y+.1"/>
                                          </p:val>
                                        </p:tav>
                                        <p:tav tm="100000">
                                          <p:val>
                                            <p:strVal val="#ppt_y"/>
                                          </p:val>
                                        </p:tav>
                                      </p:tavLst>
                                    </p:anim>
                                  </p:childTnLst>
                                </p:cTn>
                              </p:par>
                              <p:par>
                                <p:cTn id="14" presetID="1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400"/>
                                        <p:tgtEl>
                                          <p:spTgt spid="16"/>
                                        </p:tgtEl>
                                        <p:attrNameLst>
                                          <p:attrName>ppt_y</p:attrName>
                                        </p:attrNameLst>
                                      </p:cBhvr>
                                      <p:tavLst>
                                        <p:tav tm="0">
                                          <p:val>
                                            <p:strVal val="#ppt_y-#ppt_h*1.125000"/>
                                          </p:val>
                                        </p:tav>
                                        <p:tav tm="100000">
                                          <p:val>
                                            <p:strVal val="#ppt_y"/>
                                          </p:val>
                                        </p:tav>
                                      </p:tavLst>
                                    </p:anim>
                                    <p:animEffect transition="in" filter="wipe(down)">
                                      <p:cBhvr>
                                        <p:cTn id="17" dur="400"/>
                                        <p:tgtEl>
                                          <p:spTgt spid="1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wipe(up)">
                                      <p:cBhvr>
                                        <p:cTn id="21" dur="400"/>
                                        <p:tgtEl>
                                          <p:spTgt spid="55"/>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750"/>
                                        <p:tgtEl>
                                          <p:spTgt spid="17"/>
                                        </p:tgtEl>
                                      </p:cBhvr>
                                    </p:animEffect>
                                    <p:anim calcmode="lin" valueType="num">
                                      <p:cBhvr>
                                        <p:cTn id="26" dur="750" fill="hold"/>
                                        <p:tgtEl>
                                          <p:spTgt spid="17"/>
                                        </p:tgtEl>
                                        <p:attrNameLst>
                                          <p:attrName>ppt_x</p:attrName>
                                        </p:attrNameLst>
                                      </p:cBhvr>
                                      <p:tavLst>
                                        <p:tav tm="0">
                                          <p:val>
                                            <p:strVal val="#ppt_x"/>
                                          </p:val>
                                        </p:tav>
                                        <p:tav tm="100000">
                                          <p:val>
                                            <p:strVal val="#ppt_x"/>
                                          </p:val>
                                        </p:tav>
                                      </p:tavLst>
                                    </p:anim>
                                    <p:anim calcmode="lin" valueType="num">
                                      <p:cBhvr>
                                        <p:cTn id="27" dur="75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750"/>
                                        <p:tgtEl>
                                          <p:spTgt spid="9"/>
                                        </p:tgtEl>
                                      </p:cBhvr>
                                    </p:animEffect>
                                    <p:anim calcmode="lin" valueType="num">
                                      <p:cBhvr>
                                        <p:cTn id="31" dur="750" fill="hold"/>
                                        <p:tgtEl>
                                          <p:spTgt spid="9"/>
                                        </p:tgtEl>
                                        <p:attrNameLst>
                                          <p:attrName>ppt_x</p:attrName>
                                        </p:attrNameLst>
                                      </p:cBhvr>
                                      <p:tavLst>
                                        <p:tav tm="0">
                                          <p:val>
                                            <p:strVal val="#ppt_x"/>
                                          </p:val>
                                        </p:tav>
                                        <p:tav tm="100000">
                                          <p:val>
                                            <p:strVal val="#ppt_x"/>
                                          </p:val>
                                        </p:tav>
                                      </p:tavLst>
                                    </p:anim>
                                    <p:anim calcmode="lin" valueType="num">
                                      <p:cBhvr>
                                        <p:cTn id="32" dur="75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400"/>
                                        <p:tgtEl>
                                          <p:spTgt spid="19"/>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750"/>
                                        <p:tgtEl>
                                          <p:spTgt spid="40"/>
                                        </p:tgtEl>
                                      </p:cBhvr>
                                    </p:animEffect>
                                    <p:anim calcmode="lin" valueType="num">
                                      <p:cBhvr>
                                        <p:cTn id="41" dur="750" fill="hold"/>
                                        <p:tgtEl>
                                          <p:spTgt spid="40"/>
                                        </p:tgtEl>
                                        <p:attrNameLst>
                                          <p:attrName>ppt_x</p:attrName>
                                        </p:attrNameLst>
                                      </p:cBhvr>
                                      <p:tavLst>
                                        <p:tav tm="0">
                                          <p:val>
                                            <p:strVal val="#ppt_x"/>
                                          </p:val>
                                        </p:tav>
                                        <p:tav tm="100000">
                                          <p:val>
                                            <p:strVal val="#ppt_x"/>
                                          </p:val>
                                        </p:tav>
                                      </p:tavLst>
                                    </p:anim>
                                    <p:anim calcmode="lin" valueType="num">
                                      <p:cBhvr>
                                        <p:cTn id="42" dur="750" fill="hold"/>
                                        <p:tgtEl>
                                          <p:spTgt spid="40"/>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12" presetClass="entr" presetSubtype="1"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400"/>
                                        <p:tgtEl>
                                          <p:spTgt spid="41"/>
                                        </p:tgtEl>
                                        <p:attrNameLst>
                                          <p:attrName>ppt_y</p:attrName>
                                        </p:attrNameLst>
                                      </p:cBhvr>
                                      <p:tavLst>
                                        <p:tav tm="0">
                                          <p:val>
                                            <p:strVal val="#ppt_y-#ppt_h*1.125000"/>
                                          </p:val>
                                        </p:tav>
                                        <p:tav tm="100000">
                                          <p:val>
                                            <p:strVal val="#ppt_y"/>
                                          </p:val>
                                        </p:tav>
                                      </p:tavLst>
                                    </p:anim>
                                    <p:animEffect transition="in" filter="wipe(down)">
                                      <p:cBhvr>
                                        <p:cTn id="47" dur="400"/>
                                        <p:tgtEl>
                                          <p:spTgt spid="41"/>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up)">
                                      <p:cBhvr>
                                        <p:cTn id="51" dur="400"/>
                                        <p:tgtEl>
                                          <p:spTgt spid="57"/>
                                        </p:tgtEl>
                                      </p:cBhvr>
                                    </p:animEffect>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750"/>
                                        <p:tgtEl>
                                          <p:spTgt spid="42"/>
                                        </p:tgtEl>
                                      </p:cBhvr>
                                    </p:animEffect>
                                    <p:anim calcmode="lin" valueType="num">
                                      <p:cBhvr>
                                        <p:cTn id="56" dur="750" fill="hold"/>
                                        <p:tgtEl>
                                          <p:spTgt spid="42"/>
                                        </p:tgtEl>
                                        <p:attrNameLst>
                                          <p:attrName>ppt_x</p:attrName>
                                        </p:attrNameLst>
                                      </p:cBhvr>
                                      <p:tavLst>
                                        <p:tav tm="0">
                                          <p:val>
                                            <p:strVal val="#ppt_x"/>
                                          </p:val>
                                        </p:tav>
                                        <p:tav tm="100000">
                                          <p:val>
                                            <p:strVal val="#ppt_x"/>
                                          </p:val>
                                        </p:tav>
                                      </p:tavLst>
                                    </p:anim>
                                    <p:anim calcmode="lin" valueType="num">
                                      <p:cBhvr>
                                        <p:cTn id="57" dur="750" fill="hold"/>
                                        <p:tgtEl>
                                          <p:spTgt spid="4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750"/>
                                        <p:tgtEl>
                                          <p:spTgt spid="38"/>
                                        </p:tgtEl>
                                      </p:cBhvr>
                                    </p:animEffect>
                                    <p:anim calcmode="lin" valueType="num">
                                      <p:cBhvr>
                                        <p:cTn id="61" dur="750" fill="hold"/>
                                        <p:tgtEl>
                                          <p:spTgt spid="38"/>
                                        </p:tgtEl>
                                        <p:attrNameLst>
                                          <p:attrName>ppt_x</p:attrName>
                                        </p:attrNameLst>
                                      </p:cBhvr>
                                      <p:tavLst>
                                        <p:tav tm="0">
                                          <p:val>
                                            <p:strVal val="#ppt_x"/>
                                          </p:val>
                                        </p:tav>
                                        <p:tav tm="100000">
                                          <p:val>
                                            <p:strVal val="#ppt_x"/>
                                          </p:val>
                                        </p:tav>
                                      </p:tavLst>
                                    </p:anim>
                                    <p:anim calcmode="lin" valueType="num">
                                      <p:cBhvr>
                                        <p:cTn id="62" dur="750" fill="hold"/>
                                        <p:tgtEl>
                                          <p:spTgt spid="38"/>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10" presetClass="entr" presetSubtype="0" fill="hold" grpId="0"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400"/>
                                        <p:tgtEl>
                                          <p:spTgt spid="43"/>
                                        </p:tgtEl>
                                      </p:cBhvr>
                                    </p:animEffect>
                                  </p:childTnLst>
                                </p:cTn>
                              </p:par>
                            </p:childTnLst>
                          </p:cTn>
                        </p:par>
                        <p:par>
                          <p:cTn id="67" fill="hold">
                            <p:stCondLst>
                              <p:cond delay="7000"/>
                            </p:stCondLst>
                            <p:childTnLst>
                              <p:par>
                                <p:cTn id="68" presetID="42" presetClass="entr" presetSubtype="0"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750"/>
                                        <p:tgtEl>
                                          <p:spTgt spid="28"/>
                                        </p:tgtEl>
                                      </p:cBhvr>
                                    </p:animEffect>
                                    <p:anim calcmode="lin" valueType="num">
                                      <p:cBhvr>
                                        <p:cTn id="71" dur="750" fill="hold"/>
                                        <p:tgtEl>
                                          <p:spTgt spid="28"/>
                                        </p:tgtEl>
                                        <p:attrNameLst>
                                          <p:attrName>ppt_x</p:attrName>
                                        </p:attrNameLst>
                                      </p:cBhvr>
                                      <p:tavLst>
                                        <p:tav tm="0">
                                          <p:val>
                                            <p:strVal val="#ppt_x"/>
                                          </p:val>
                                        </p:tav>
                                        <p:tav tm="100000">
                                          <p:val>
                                            <p:strVal val="#ppt_x"/>
                                          </p:val>
                                        </p:tav>
                                      </p:tavLst>
                                    </p:anim>
                                    <p:anim calcmode="lin" valueType="num">
                                      <p:cBhvr>
                                        <p:cTn id="72" dur="750" fill="hold"/>
                                        <p:tgtEl>
                                          <p:spTgt spid="28"/>
                                        </p:tgtEl>
                                        <p:attrNameLst>
                                          <p:attrName>ppt_y</p:attrName>
                                        </p:attrNameLst>
                                      </p:cBhvr>
                                      <p:tavLst>
                                        <p:tav tm="0">
                                          <p:val>
                                            <p:strVal val="#ppt_y+.1"/>
                                          </p:val>
                                        </p:tav>
                                        <p:tav tm="100000">
                                          <p:val>
                                            <p:strVal val="#ppt_y"/>
                                          </p:val>
                                        </p:tav>
                                      </p:tavLst>
                                    </p:anim>
                                  </p:childTnLst>
                                </p:cTn>
                              </p:par>
                            </p:childTnLst>
                          </p:cTn>
                        </p:par>
                        <p:par>
                          <p:cTn id="73" fill="hold">
                            <p:stCondLst>
                              <p:cond delay="8000"/>
                            </p:stCondLst>
                            <p:childTnLst>
                              <p:par>
                                <p:cTn id="74" presetID="12" presetClass="entr" presetSubtype="1"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400"/>
                                        <p:tgtEl>
                                          <p:spTgt spid="29"/>
                                        </p:tgtEl>
                                        <p:attrNameLst>
                                          <p:attrName>ppt_y</p:attrName>
                                        </p:attrNameLst>
                                      </p:cBhvr>
                                      <p:tavLst>
                                        <p:tav tm="0">
                                          <p:val>
                                            <p:strVal val="#ppt_y-#ppt_h*1.125000"/>
                                          </p:val>
                                        </p:tav>
                                        <p:tav tm="100000">
                                          <p:val>
                                            <p:strVal val="#ppt_y"/>
                                          </p:val>
                                        </p:tav>
                                      </p:tavLst>
                                    </p:anim>
                                    <p:animEffect transition="in" filter="wipe(down)">
                                      <p:cBhvr>
                                        <p:cTn id="77" dur="400"/>
                                        <p:tgtEl>
                                          <p:spTgt spid="29"/>
                                        </p:tgtEl>
                                      </p:cBhvr>
                                    </p:animEffect>
                                  </p:childTnLst>
                                </p:cTn>
                              </p:par>
                            </p:childTnLst>
                          </p:cTn>
                        </p:par>
                        <p:par>
                          <p:cTn id="78" fill="hold">
                            <p:stCondLst>
                              <p:cond delay="8500"/>
                            </p:stCondLst>
                            <p:childTnLst>
                              <p:par>
                                <p:cTn id="79" presetID="22" presetClass="entr" presetSubtype="1" fill="hold"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400"/>
                                        <p:tgtEl>
                                          <p:spTgt spid="56"/>
                                        </p:tgtEl>
                                      </p:cBhvr>
                                    </p:animEffect>
                                  </p:childTnLst>
                                </p:cTn>
                              </p:par>
                            </p:childTnLst>
                          </p:cTn>
                        </p:par>
                        <p:par>
                          <p:cTn id="82" fill="hold">
                            <p:stCondLst>
                              <p:cond delay="900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750"/>
                                        <p:tgtEl>
                                          <p:spTgt spid="30"/>
                                        </p:tgtEl>
                                      </p:cBhvr>
                                    </p:animEffect>
                                    <p:anim calcmode="lin" valueType="num">
                                      <p:cBhvr>
                                        <p:cTn id="86" dur="750" fill="hold"/>
                                        <p:tgtEl>
                                          <p:spTgt spid="30"/>
                                        </p:tgtEl>
                                        <p:attrNameLst>
                                          <p:attrName>ppt_x</p:attrName>
                                        </p:attrNameLst>
                                      </p:cBhvr>
                                      <p:tavLst>
                                        <p:tav tm="0">
                                          <p:val>
                                            <p:strVal val="#ppt_x"/>
                                          </p:val>
                                        </p:tav>
                                        <p:tav tm="100000">
                                          <p:val>
                                            <p:strVal val="#ppt_x"/>
                                          </p:val>
                                        </p:tav>
                                      </p:tavLst>
                                    </p:anim>
                                    <p:anim calcmode="lin" valueType="num">
                                      <p:cBhvr>
                                        <p:cTn id="87" dur="75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750"/>
                                        <p:tgtEl>
                                          <p:spTgt spid="37"/>
                                        </p:tgtEl>
                                      </p:cBhvr>
                                    </p:animEffect>
                                    <p:anim calcmode="lin" valueType="num">
                                      <p:cBhvr>
                                        <p:cTn id="91" dur="750" fill="hold"/>
                                        <p:tgtEl>
                                          <p:spTgt spid="37"/>
                                        </p:tgtEl>
                                        <p:attrNameLst>
                                          <p:attrName>ppt_x</p:attrName>
                                        </p:attrNameLst>
                                      </p:cBhvr>
                                      <p:tavLst>
                                        <p:tav tm="0">
                                          <p:val>
                                            <p:strVal val="#ppt_x"/>
                                          </p:val>
                                        </p:tav>
                                        <p:tav tm="100000">
                                          <p:val>
                                            <p:strVal val="#ppt_x"/>
                                          </p:val>
                                        </p:tav>
                                      </p:tavLst>
                                    </p:anim>
                                    <p:anim calcmode="lin" valueType="num">
                                      <p:cBhvr>
                                        <p:cTn id="92" dur="750" fill="hold"/>
                                        <p:tgtEl>
                                          <p:spTgt spid="37"/>
                                        </p:tgtEl>
                                        <p:attrNameLst>
                                          <p:attrName>ppt_y</p:attrName>
                                        </p:attrNameLst>
                                      </p:cBhvr>
                                      <p:tavLst>
                                        <p:tav tm="0">
                                          <p:val>
                                            <p:strVal val="#ppt_y+.1"/>
                                          </p:val>
                                        </p:tav>
                                        <p:tav tm="100000">
                                          <p:val>
                                            <p:strVal val="#ppt_y"/>
                                          </p:val>
                                        </p:tav>
                                      </p:tavLst>
                                    </p:anim>
                                  </p:childTnLst>
                                </p:cTn>
                              </p:par>
                            </p:childTnLst>
                          </p:cTn>
                        </p:par>
                        <p:par>
                          <p:cTn id="93" fill="hold">
                            <p:stCondLst>
                              <p:cond delay="10000"/>
                            </p:stCondLst>
                            <p:childTnLst>
                              <p:par>
                                <p:cTn id="94" presetID="10"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400"/>
                                        <p:tgtEl>
                                          <p:spTgt spid="31"/>
                                        </p:tgtEl>
                                      </p:cBhvr>
                                    </p:animEffect>
                                  </p:childTnLst>
                                </p:cTn>
                              </p:par>
                            </p:childTnLst>
                          </p:cTn>
                        </p:par>
                        <p:par>
                          <p:cTn id="97" fill="hold">
                            <p:stCondLst>
                              <p:cond delay="10500"/>
                            </p:stCondLst>
                            <p:childTnLst>
                              <p:par>
                                <p:cTn id="98" presetID="42" presetClass="entr" presetSubtype="0" fill="hold" grpId="0" nodeType="after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fade">
                                      <p:cBhvr>
                                        <p:cTn id="100" dur="750"/>
                                        <p:tgtEl>
                                          <p:spTgt spid="45"/>
                                        </p:tgtEl>
                                      </p:cBhvr>
                                    </p:animEffect>
                                    <p:anim calcmode="lin" valueType="num">
                                      <p:cBhvr>
                                        <p:cTn id="101" dur="750" fill="hold"/>
                                        <p:tgtEl>
                                          <p:spTgt spid="45"/>
                                        </p:tgtEl>
                                        <p:attrNameLst>
                                          <p:attrName>ppt_x</p:attrName>
                                        </p:attrNameLst>
                                      </p:cBhvr>
                                      <p:tavLst>
                                        <p:tav tm="0">
                                          <p:val>
                                            <p:strVal val="#ppt_x"/>
                                          </p:val>
                                        </p:tav>
                                        <p:tav tm="100000">
                                          <p:val>
                                            <p:strVal val="#ppt_x"/>
                                          </p:val>
                                        </p:tav>
                                      </p:tavLst>
                                    </p:anim>
                                    <p:anim calcmode="lin" valueType="num">
                                      <p:cBhvr>
                                        <p:cTn id="102" dur="750" fill="hold"/>
                                        <p:tgtEl>
                                          <p:spTgt spid="45"/>
                                        </p:tgtEl>
                                        <p:attrNameLst>
                                          <p:attrName>ppt_y</p:attrName>
                                        </p:attrNameLst>
                                      </p:cBhvr>
                                      <p:tavLst>
                                        <p:tav tm="0">
                                          <p:val>
                                            <p:strVal val="#ppt_y+.1"/>
                                          </p:val>
                                        </p:tav>
                                        <p:tav tm="100000">
                                          <p:val>
                                            <p:strVal val="#ppt_y"/>
                                          </p:val>
                                        </p:tav>
                                      </p:tavLst>
                                    </p:anim>
                                  </p:childTnLst>
                                </p:cTn>
                              </p:par>
                            </p:childTnLst>
                          </p:cTn>
                        </p:par>
                        <p:par>
                          <p:cTn id="103" fill="hold">
                            <p:stCondLst>
                              <p:cond delay="11500"/>
                            </p:stCondLst>
                            <p:childTnLst>
                              <p:par>
                                <p:cTn id="104" presetID="12" presetClass="entr" presetSubtype="1" fill="hold" grpId="0" nodeType="afterEffect">
                                  <p:stCondLst>
                                    <p:cond delay="0"/>
                                  </p:stCondLst>
                                  <p:childTnLst>
                                    <p:set>
                                      <p:cBhvr>
                                        <p:cTn id="105" dur="1" fill="hold">
                                          <p:stCondLst>
                                            <p:cond delay="0"/>
                                          </p:stCondLst>
                                        </p:cTn>
                                        <p:tgtEl>
                                          <p:spTgt spid="46"/>
                                        </p:tgtEl>
                                        <p:attrNameLst>
                                          <p:attrName>style.visibility</p:attrName>
                                        </p:attrNameLst>
                                      </p:cBhvr>
                                      <p:to>
                                        <p:strVal val="visible"/>
                                      </p:to>
                                    </p:set>
                                    <p:anim calcmode="lin" valueType="num">
                                      <p:cBhvr additive="base">
                                        <p:cTn id="106" dur="400"/>
                                        <p:tgtEl>
                                          <p:spTgt spid="46"/>
                                        </p:tgtEl>
                                        <p:attrNameLst>
                                          <p:attrName>ppt_y</p:attrName>
                                        </p:attrNameLst>
                                      </p:cBhvr>
                                      <p:tavLst>
                                        <p:tav tm="0">
                                          <p:val>
                                            <p:strVal val="#ppt_y-#ppt_h*1.125000"/>
                                          </p:val>
                                        </p:tav>
                                        <p:tav tm="100000">
                                          <p:val>
                                            <p:strVal val="#ppt_y"/>
                                          </p:val>
                                        </p:tav>
                                      </p:tavLst>
                                    </p:anim>
                                    <p:animEffect transition="in" filter="wipe(down)">
                                      <p:cBhvr>
                                        <p:cTn id="107" dur="400"/>
                                        <p:tgtEl>
                                          <p:spTgt spid="46"/>
                                        </p:tgtEl>
                                      </p:cBhvr>
                                    </p:animEffect>
                                  </p:childTnLst>
                                </p:cTn>
                              </p:par>
                            </p:childTnLst>
                          </p:cTn>
                        </p:par>
                        <p:par>
                          <p:cTn id="108" fill="hold">
                            <p:stCondLst>
                              <p:cond delay="12000"/>
                            </p:stCondLst>
                            <p:childTnLst>
                              <p:par>
                                <p:cTn id="109" presetID="22" presetClass="entr" presetSubtype="1" fill="hold" nodeType="after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wipe(up)">
                                      <p:cBhvr>
                                        <p:cTn id="111" dur="400"/>
                                        <p:tgtEl>
                                          <p:spTgt spid="58"/>
                                        </p:tgtEl>
                                      </p:cBhvr>
                                    </p:animEffect>
                                  </p:childTnLst>
                                </p:cTn>
                              </p:par>
                            </p:childTnLst>
                          </p:cTn>
                        </p:par>
                        <p:par>
                          <p:cTn id="112" fill="hold">
                            <p:stCondLst>
                              <p:cond delay="12500"/>
                            </p:stCondLst>
                            <p:childTnLst>
                              <p:par>
                                <p:cTn id="113" presetID="42" presetClass="entr" presetSubtype="0" fill="hold" grpId="0" nodeType="after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fade">
                                      <p:cBhvr>
                                        <p:cTn id="115" dur="750"/>
                                        <p:tgtEl>
                                          <p:spTgt spid="47"/>
                                        </p:tgtEl>
                                      </p:cBhvr>
                                    </p:animEffect>
                                    <p:anim calcmode="lin" valueType="num">
                                      <p:cBhvr>
                                        <p:cTn id="116" dur="750" fill="hold"/>
                                        <p:tgtEl>
                                          <p:spTgt spid="47"/>
                                        </p:tgtEl>
                                        <p:attrNameLst>
                                          <p:attrName>ppt_x</p:attrName>
                                        </p:attrNameLst>
                                      </p:cBhvr>
                                      <p:tavLst>
                                        <p:tav tm="0">
                                          <p:val>
                                            <p:strVal val="#ppt_x"/>
                                          </p:val>
                                        </p:tav>
                                        <p:tav tm="100000">
                                          <p:val>
                                            <p:strVal val="#ppt_x"/>
                                          </p:val>
                                        </p:tav>
                                      </p:tavLst>
                                    </p:anim>
                                    <p:anim calcmode="lin" valueType="num">
                                      <p:cBhvr>
                                        <p:cTn id="117" dur="750" fill="hold"/>
                                        <p:tgtEl>
                                          <p:spTgt spid="47"/>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fade">
                                      <p:cBhvr>
                                        <p:cTn id="120" dur="750"/>
                                        <p:tgtEl>
                                          <p:spTgt spid="44"/>
                                        </p:tgtEl>
                                      </p:cBhvr>
                                    </p:animEffect>
                                    <p:anim calcmode="lin" valueType="num">
                                      <p:cBhvr>
                                        <p:cTn id="121" dur="750" fill="hold"/>
                                        <p:tgtEl>
                                          <p:spTgt spid="44"/>
                                        </p:tgtEl>
                                        <p:attrNameLst>
                                          <p:attrName>ppt_x</p:attrName>
                                        </p:attrNameLst>
                                      </p:cBhvr>
                                      <p:tavLst>
                                        <p:tav tm="0">
                                          <p:val>
                                            <p:strVal val="#ppt_x"/>
                                          </p:val>
                                        </p:tav>
                                        <p:tav tm="100000">
                                          <p:val>
                                            <p:strVal val="#ppt_x"/>
                                          </p:val>
                                        </p:tav>
                                      </p:tavLst>
                                    </p:anim>
                                    <p:anim calcmode="lin" valueType="num">
                                      <p:cBhvr>
                                        <p:cTn id="122" dur="750" fill="hold"/>
                                        <p:tgtEl>
                                          <p:spTgt spid="44"/>
                                        </p:tgtEl>
                                        <p:attrNameLst>
                                          <p:attrName>ppt_y</p:attrName>
                                        </p:attrNameLst>
                                      </p:cBhvr>
                                      <p:tavLst>
                                        <p:tav tm="0">
                                          <p:val>
                                            <p:strVal val="#ppt_y+.1"/>
                                          </p:val>
                                        </p:tav>
                                        <p:tav tm="100000">
                                          <p:val>
                                            <p:strVal val="#ppt_y"/>
                                          </p:val>
                                        </p:tav>
                                      </p:tavLst>
                                    </p:anim>
                                  </p:childTnLst>
                                </p:cTn>
                              </p:par>
                            </p:childTnLst>
                          </p:cTn>
                        </p:par>
                        <p:par>
                          <p:cTn id="123" fill="hold">
                            <p:stCondLst>
                              <p:cond delay="13500"/>
                            </p:stCondLst>
                            <p:childTnLst>
                              <p:par>
                                <p:cTn id="124" presetID="10" presetClass="entr" presetSubtype="0" fill="hold" grpId="0" nodeType="after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400"/>
                                        <p:tgtEl>
                                          <p:spTgt spid="48"/>
                                        </p:tgtEl>
                                      </p:cBhvr>
                                    </p:animEffect>
                                  </p:childTnLst>
                                </p:cTn>
                              </p:par>
                            </p:childTnLst>
                          </p:cTn>
                        </p:par>
                        <p:par>
                          <p:cTn id="127" fill="hold">
                            <p:stCondLst>
                              <p:cond delay="14000"/>
                            </p:stCondLst>
                            <p:childTnLst>
                              <p:par>
                                <p:cTn id="128" presetID="22" presetClass="entr" presetSubtype="1" fill="hold" grpId="0" nodeType="afterEffect">
                                  <p:stCondLst>
                                    <p:cond delay="0"/>
                                  </p:stCondLst>
                                  <p:childTnLst>
                                    <p:set>
                                      <p:cBhvr>
                                        <p:cTn id="129" dur="1" fill="hold">
                                          <p:stCondLst>
                                            <p:cond delay="0"/>
                                          </p:stCondLst>
                                        </p:cTn>
                                        <p:tgtEl>
                                          <p:spTgt spid="49"/>
                                        </p:tgtEl>
                                        <p:attrNameLst>
                                          <p:attrName>style.visibility</p:attrName>
                                        </p:attrNameLst>
                                      </p:cBhvr>
                                      <p:to>
                                        <p:strVal val="visible"/>
                                      </p:to>
                                    </p:set>
                                    <p:animEffect transition="in" filter="wipe(up)">
                                      <p:cBhvr>
                                        <p:cTn id="130" dur="400"/>
                                        <p:tgtEl>
                                          <p:spTgt spid="49"/>
                                        </p:tgtEl>
                                      </p:cBhvr>
                                    </p:animEffect>
                                  </p:childTnLst>
                                </p:cTn>
                              </p:par>
                              <p:par>
                                <p:cTn id="131" presetID="22" presetClass="entr" presetSubtype="1" fill="hold" grpId="0" nodeType="with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wipe(up)">
                                      <p:cBhvr>
                                        <p:cTn id="133" dur="400"/>
                                        <p:tgtEl>
                                          <p:spTgt spid="50"/>
                                        </p:tgtEl>
                                      </p:cBhvr>
                                    </p:animEffect>
                                  </p:childTnLst>
                                </p:cTn>
                              </p:par>
                              <p:par>
                                <p:cTn id="134" presetID="22" presetClass="entr" presetSubtype="1" fill="hold" grpId="0" nodeType="withEffect">
                                  <p:stCondLst>
                                    <p:cond delay="0"/>
                                  </p:stCondLst>
                                  <p:childTnLst>
                                    <p:set>
                                      <p:cBhvr>
                                        <p:cTn id="135" dur="1" fill="hold">
                                          <p:stCondLst>
                                            <p:cond delay="0"/>
                                          </p:stCondLst>
                                        </p:cTn>
                                        <p:tgtEl>
                                          <p:spTgt spid="53"/>
                                        </p:tgtEl>
                                        <p:attrNameLst>
                                          <p:attrName>style.visibility</p:attrName>
                                        </p:attrNameLst>
                                      </p:cBhvr>
                                      <p:to>
                                        <p:strVal val="visible"/>
                                      </p:to>
                                    </p:set>
                                    <p:animEffect transition="in" filter="wipe(up)">
                                      <p:cBhvr>
                                        <p:cTn id="136" dur="400"/>
                                        <p:tgtEl>
                                          <p:spTgt spid="53"/>
                                        </p:tgtEl>
                                      </p:cBhvr>
                                    </p:animEffect>
                                  </p:childTnLst>
                                </p:cTn>
                              </p:par>
                              <p:par>
                                <p:cTn id="137" presetID="22" presetClass="entr" presetSubtype="1" fill="hold" grpId="0" nodeType="withEffect">
                                  <p:stCondLst>
                                    <p:cond delay="0"/>
                                  </p:stCondLst>
                                  <p:childTnLst>
                                    <p:set>
                                      <p:cBhvr>
                                        <p:cTn id="138" dur="1" fill="hold">
                                          <p:stCondLst>
                                            <p:cond delay="0"/>
                                          </p:stCondLst>
                                        </p:cTn>
                                        <p:tgtEl>
                                          <p:spTgt spid="52"/>
                                        </p:tgtEl>
                                        <p:attrNameLst>
                                          <p:attrName>style.visibility</p:attrName>
                                        </p:attrNameLst>
                                      </p:cBhvr>
                                      <p:to>
                                        <p:strVal val="visible"/>
                                      </p:to>
                                    </p:set>
                                    <p:animEffect transition="in" filter="wipe(up)">
                                      <p:cBhvr>
                                        <p:cTn id="139" dur="4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28" grpId="0" animBg="1"/>
      <p:bldP spid="29" grpId="0"/>
      <p:bldP spid="30" grpId="0" animBg="1"/>
      <p:bldP spid="40" grpId="0" animBg="1"/>
      <p:bldP spid="41" grpId="0"/>
      <p:bldP spid="42" grpId="0" animBg="1"/>
      <p:bldP spid="45" grpId="0" animBg="1"/>
      <p:bldP spid="46" grpId="0"/>
      <p:bldP spid="47" grpId="0" animBg="1"/>
      <p:bldP spid="49" grpId="0"/>
      <p:bldP spid="50" grpId="0"/>
      <p:bldP spid="52" grpId="0"/>
      <p:bldP spid="53" grpId="0"/>
      <p:bldP spid="9" grpId="0" animBg="1"/>
      <p:bldP spid="19" grpId="0"/>
      <p:bldP spid="37" grpId="0" animBg="1"/>
      <p:bldP spid="31" grpId="0"/>
      <p:bldP spid="38" grpId="0" animBg="1"/>
      <p:bldP spid="43" grpId="0"/>
      <p:bldP spid="44" grpId="0" animBg="1"/>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1"/>
          <p:cNvSpPr txBox="1"/>
          <p:nvPr/>
        </p:nvSpPr>
        <p:spPr>
          <a:xfrm>
            <a:off x="4418624" y="1906793"/>
            <a:ext cx="2431772" cy="927441"/>
          </a:xfrm>
          <a:prstGeom prst="rect">
            <a:avLst/>
          </a:prstGeom>
          <a:noFill/>
        </p:spPr>
        <p:txBody>
          <a:bodyPr wrap="none" lIns="65032" tIns="32516" rIns="65032" bIns="32516" rtlCol="0">
            <a:spAutoFit/>
          </a:bodyPr>
          <a:lstStyle/>
          <a:p>
            <a:pPr marL="0" lvl="1"/>
            <a:r>
              <a:rPr lang="zh-CN" altLang="en-US" sz="1400" b="1" dirty="0">
                <a:solidFill>
                  <a:schemeClr val="accent2"/>
                </a:solidFill>
                <a:latin typeface="微软雅黑" panose="020B0503020204020204" pitchFamily="34" charset="-122"/>
                <a:ea typeface="微软雅黑" panose="020B0503020204020204" pitchFamily="34" charset="-122"/>
              </a:rPr>
              <a:t> </a:t>
            </a:r>
            <a:r>
              <a:rPr lang="zh-CN" altLang="en-US" sz="2000" b="1" dirty="0" smtClean="0">
                <a:solidFill>
                  <a:schemeClr val="accent2"/>
                </a:solidFill>
                <a:latin typeface="微软雅黑" panose="020B0503020204020204" pitchFamily="34" charset="-122"/>
                <a:ea typeface="微软雅黑" panose="020B0503020204020204" pitchFamily="34" charset="-122"/>
              </a:rPr>
              <a:t>第二部</a:t>
            </a:r>
            <a:r>
              <a:rPr lang="zh-CN" altLang="en-US" sz="2000" b="1" dirty="0">
                <a:solidFill>
                  <a:schemeClr val="accent2"/>
                </a:solidFill>
                <a:latin typeface="微软雅黑" panose="020B0503020204020204" pitchFamily="34" charset="-122"/>
                <a:ea typeface="微软雅黑" panose="020B0503020204020204" pitchFamily="34" charset="-122"/>
              </a:rPr>
              <a:t>分</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marL="0" lvl="1" algn="ctr"/>
            <a:r>
              <a:rPr lang="zh-CN" altLang="en-US" sz="3600" dirty="0">
                <a:solidFill>
                  <a:srgbClr val="F0D04E"/>
                </a:solidFill>
                <a:latin typeface="微软雅黑" panose="020B0503020204020204" pitchFamily="34" charset="-122"/>
                <a:ea typeface="微软雅黑" panose="020B0503020204020204" pitchFamily="34" charset="-122"/>
              </a:rPr>
              <a:t>   </a:t>
            </a:r>
            <a:r>
              <a:rPr lang="zh-CN" altLang="en-US" sz="2300" dirty="0">
                <a:solidFill>
                  <a:srgbClr val="535353"/>
                </a:solidFill>
                <a:latin typeface="微软雅黑" panose="020B0503020204020204" pitchFamily="34" charset="-122"/>
                <a:ea typeface="微软雅黑" panose="020B0503020204020204" pitchFamily="34" charset="-122"/>
              </a:rPr>
              <a:t>标题文字内容</a:t>
            </a:r>
            <a:endParaRPr lang="en-US" altLang="zh-CN" sz="3600" dirty="0">
              <a:solidFill>
                <a:srgbClr val="535353"/>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flipV="1">
            <a:off x="4283875" y="1808649"/>
            <a:ext cx="0" cy="1420857"/>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5" name="TextBox 13"/>
          <p:cNvSpPr txBox="1"/>
          <p:nvPr/>
        </p:nvSpPr>
        <p:spPr>
          <a:xfrm>
            <a:off x="3029873" y="2983257"/>
            <a:ext cx="902730" cy="246250"/>
          </a:xfrm>
          <a:prstGeom prst="rect">
            <a:avLst/>
          </a:prstGeom>
          <a:noFill/>
        </p:spPr>
        <p:txBody>
          <a:bodyPr wrap="square" lIns="0" tIns="0" rIns="0" bIns="0" rtlCol="0">
            <a:spAutoFit/>
          </a:bodyPr>
          <a:lstStyle/>
          <a:p>
            <a:r>
              <a:rPr lang="en-US" altLang="zh-CN" sz="160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1600" dirty="0" smtClean="0">
                <a:solidFill>
                  <a:schemeClr val="tx1">
                    <a:lumMod val="65000"/>
                    <a:lumOff val="35000"/>
                  </a:schemeClr>
                </a:solidFill>
                <a:latin typeface="Arial" panose="020B0604020202020204" pitchFamily="34" charset="0"/>
                <a:ea typeface="+mj-ea"/>
                <a:cs typeface="Arial" panose="020B0604020202020204" pitchFamily="34" charset="0"/>
              </a:rPr>
              <a:t>02</a:t>
            </a:r>
            <a:endParaRPr lang="zh-CN" altLang="en-US" sz="160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 name="组合 25"/>
          <p:cNvGrpSpPr/>
          <p:nvPr/>
        </p:nvGrpSpPr>
        <p:grpSpPr>
          <a:xfrm>
            <a:off x="2882363" y="1782481"/>
            <a:ext cx="1050240" cy="105044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9" name="TextBox 24"/>
          <p:cNvSpPr txBox="1"/>
          <p:nvPr/>
        </p:nvSpPr>
        <p:spPr>
          <a:xfrm>
            <a:off x="4596531" y="289221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5"/>
          <p:cNvSpPr txBox="1"/>
          <p:nvPr/>
        </p:nvSpPr>
        <p:spPr>
          <a:xfrm>
            <a:off x="5649068" y="289221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13"/>
          <p:cNvSpPr txBox="1"/>
          <p:nvPr/>
        </p:nvSpPr>
        <p:spPr>
          <a:xfrm>
            <a:off x="3011638" y="1947442"/>
            <a:ext cx="902730" cy="769485"/>
          </a:xfrm>
          <a:prstGeom prst="rect">
            <a:avLst/>
          </a:prstGeom>
          <a:noFill/>
        </p:spPr>
        <p:txBody>
          <a:bodyPr wrap="square" lIns="0" tIns="0" rIns="0" bIns="0" rtlCol="0">
            <a:spAutoFit/>
          </a:bodyPr>
          <a:lstStyle/>
          <a:p>
            <a:r>
              <a:rPr lang="en-US" altLang="zh-CN" sz="5000" b="1" dirty="0" smtClean="0">
                <a:solidFill>
                  <a:schemeClr val="accent1"/>
                </a:solidFill>
                <a:latin typeface="Arial" panose="020B0604020202020204" pitchFamily="34" charset="0"/>
                <a:ea typeface="+mj-ea"/>
                <a:cs typeface="Arial" panose="020B0604020202020204" pitchFamily="34" charset="0"/>
              </a:rPr>
              <a:t>02</a:t>
            </a:r>
            <a:endParaRPr lang="zh-CN" altLang="en-US" sz="5000" b="1" dirty="0">
              <a:solidFill>
                <a:schemeClr val="accent1"/>
              </a:solidFill>
              <a:latin typeface="Arial" panose="020B0604020202020204" pitchFamily="34" charset="0"/>
              <a:ea typeface="+mj-ea"/>
              <a:cs typeface="Arial" panose="020B0604020202020204" pitchFamily="34" charset="0"/>
            </a:endParaRPr>
          </a:p>
        </p:txBody>
      </p:sp>
      <p:sp>
        <p:nvSpPr>
          <p:cNvPr id="32" name="TextBox 24"/>
          <p:cNvSpPr txBox="1"/>
          <p:nvPr/>
        </p:nvSpPr>
        <p:spPr>
          <a:xfrm>
            <a:off x="4596531" y="3098256"/>
            <a:ext cx="1064596"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TextBox 25"/>
          <p:cNvSpPr txBox="1"/>
          <p:nvPr/>
        </p:nvSpPr>
        <p:spPr>
          <a:xfrm>
            <a:off x="5649068" y="3098256"/>
            <a:ext cx="1112135" cy="153383"/>
          </a:xfrm>
          <a:prstGeom prst="rect">
            <a:avLst/>
          </a:prstGeom>
          <a:noFill/>
        </p:spPr>
        <p:txBody>
          <a:bodyPr wrap="square" lIns="60459" tIns="30230" rIns="60459" bIns="30230" rtlCol="0">
            <a:spAutoFit/>
          </a:bodyPr>
          <a:lstStyle/>
          <a:p>
            <a:r>
              <a:rPr lang="en-US" altLang="zh-CN"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129" y="2572544"/>
            <a:ext cx="9143331" cy="2571733"/>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
        <p:nvSpPr>
          <p:cNvPr id="16" name="任意多边形 15"/>
          <p:cNvSpPr/>
          <p:nvPr/>
        </p:nvSpPr>
        <p:spPr>
          <a:xfrm flipH="1">
            <a:off x="3497554" y="4155488"/>
            <a:ext cx="5646906" cy="98896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p:transition spd="slow" advClick="0" advTm="6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down)">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000"/>
                            </p:stCondLst>
                            <p:childTnLst>
                              <p:par>
                                <p:cTn id="23" presetID="47"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anim calcmode="lin" valueType="num">
                                      <p:cBhvr>
                                        <p:cTn id="26" dur="500" fill="hold"/>
                                        <p:tgtEl>
                                          <p:spTgt spid="31"/>
                                        </p:tgtEl>
                                        <p:attrNameLst>
                                          <p:attrName>ppt_x</p:attrName>
                                        </p:attrNameLst>
                                      </p:cBhvr>
                                      <p:tavLst>
                                        <p:tav tm="0">
                                          <p:val>
                                            <p:strVal val="#ppt_x"/>
                                          </p:val>
                                        </p:tav>
                                        <p:tav tm="100000">
                                          <p:val>
                                            <p:strVal val="#ppt_x"/>
                                          </p:val>
                                        </p:tav>
                                      </p:tavLst>
                                    </p:anim>
                                    <p:anim calcmode="lin" valueType="num">
                                      <p:cBhvr>
                                        <p:cTn id="27" dur="5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par>
                          <p:cTn id="33" fill="hold">
                            <p:stCondLst>
                              <p:cond delay="3000"/>
                            </p:stCondLst>
                            <p:childTnLst>
                              <p:par>
                                <p:cTn id="34" presetID="47"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anim calcmode="lin" valueType="num">
                                      <p:cBhvr>
                                        <p:cTn id="37" dur="500" fill="hold"/>
                                        <p:tgtEl>
                                          <p:spTgt spid="25"/>
                                        </p:tgtEl>
                                        <p:attrNameLst>
                                          <p:attrName>ppt_x</p:attrName>
                                        </p:attrNameLst>
                                      </p:cBhvr>
                                      <p:tavLst>
                                        <p:tav tm="0">
                                          <p:val>
                                            <p:strVal val="#ppt_x"/>
                                          </p:val>
                                        </p:tav>
                                        <p:tav tm="100000">
                                          <p:val>
                                            <p:strVal val="#ppt_x"/>
                                          </p:val>
                                        </p:tav>
                                      </p:tavLst>
                                    </p:anim>
                                    <p:anim calcmode="lin" valueType="num">
                                      <p:cBhvr>
                                        <p:cTn id="38" dur="500" fill="hold"/>
                                        <p:tgtEl>
                                          <p:spTgt spid="25"/>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ppt_x"/>
                                          </p:val>
                                        </p:tav>
                                        <p:tav tm="100000">
                                          <p:val>
                                            <p:strVal val="#ppt_x"/>
                                          </p:val>
                                        </p:tav>
                                      </p:tavLst>
                                    </p:anim>
                                    <p:anim calcmode="lin" valueType="num">
                                      <p:cBhvr additive="base">
                                        <p:cTn id="43" dur="500" fill="hold"/>
                                        <p:tgtEl>
                                          <p:spTgt spid="29"/>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2" presetClass="entr" presetSubtype="4"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0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9" grpId="0"/>
      <p:bldP spid="30" grpId="0"/>
      <p:bldP spid="31" grpId="0"/>
      <p:bldP spid="32" grpId="0"/>
      <p:bldP spid="33" grpId="0"/>
      <p:bldP spid="15"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3"/>
          <p:cNvSpPr>
            <a:spLocks noChangeArrowheads="1"/>
          </p:cNvSpPr>
          <p:nvPr/>
        </p:nvSpPr>
        <p:spPr bwMode="auto">
          <a:xfrm>
            <a:off x="1075323" y="1235061"/>
            <a:ext cx="2950881" cy="3060851"/>
          </a:xfrm>
          <a:prstGeom prst="ellipse">
            <a:avLst/>
          </a:prstGeom>
          <a:noFill/>
          <a:ln w="9525">
            <a:solidFill>
              <a:schemeClr val="bg2">
                <a:lumMod val="50000"/>
              </a:schemeClr>
            </a:solidFill>
            <a:prstDash val="dash"/>
            <a:bevel/>
          </a:ln>
        </p:spPr>
        <p:txBody>
          <a:bodyPr lIns="60880" tIns="30440" rIns="60880" bIns="30440"/>
          <a:lstStyle/>
          <a:p>
            <a:endParaRPr lang="zh-CN" altLang="zh-CN" sz="1100" dirty="0"/>
          </a:p>
        </p:txBody>
      </p:sp>
      <p:sp>
        <p:nvSpPr>
          <p:cNvPr id="6" name="Oval 13"/>
          <p:cNvSpPr>
            <a:spLocks noChangeArrowheads="1"/>
          </p:cNvSpPr>
          <p:nvPr/>
        </p:nvSpPr>
        <p:spPr bwMode="auto">
          <a:xfrm>
            <a:off x="1501639" y="2661871"/>
            <a:ext cx="1119382" cy="1160027"/>
          </a:xfrm>
          <a:prstGeom prst="ellipse">
            <a:avLst/>
          </a:prstGeom>
          <a:solidFill>
            <a:srgbClr val="DCDADA"/>
          </a:solidFill>
          <a:ln w="9525">
            <a:noFill/>
            <a:bevel/>
          </a:ln>
        </p:spPr>
        <p:txBody>
          <a:bodyPr lIns="60880" tIns="30440" rIns="60880" bIns="30440"/>
          <a:lstStyle/>
          <a:p>
            <a:endParaRPr lang="zh-CN" altLang="zh-CN" sz="1100" dirty="0"/>
          </a:p>
        </p:txBody>
      </p:sp>
      <p:sp>
        <p:nvSpPr>
          <p:cNvPr id="7" name="Oval 14"/>
          <p:cNvSpPr>
            <a:spLocks noChangeArrowheads="1"/>
          </p:cNvSpPr>
          <p:nvPr/>
        </p:nvSpPr>
        <p:spPr bwMode="auto">
          <a:xfrm>
            <a:off x="1595714" y="2759531"/>
            <a:ext cx="920514" cy="955176"/>
          </a:xfrm>
          <a:prstGeom prst="ellipse">
            <a:avLst/>
          </a:prstGeom>
          <a:solidFill>
            <a:schemeClr val="accent2"/>
          </a:solidFill>
          <a:ln w="9525">
            <a:noFill/>
            <a:bevel/>
          </a:ln>
        </p:spPr>
        <p:txBody>
          <a:bodyPr lIns="60880" tIns="30440" rIns="60880" bIns="30440"/>
          <a:lstStyle/>
          <a:p>
            <a:endParaRPr lang="zh-CN" altLang="zh-CN" sz="1100" dirty="0"/>
          </a:p>
        </p:txBody>
      </p:sp>
      <p:sp>
        <p:nvSpPr>
          <p:cNvPr id="8" name="Oval 18"/>
          <p:cNvSpPr>
            <a:spLocks noChangeArrowheads="1"/>
          </p:cNvSpPr>
          <p:nvPr/>
        </p:nvSpPr>
        <p:spPr bwMode="auto">
          <a:xfrm>
            <a:off x="2613876" y="2471311"/>
            <a:ext cx="1119382" cy="1162409"/>
          </a:xfrm>
          <a:prstGeom prst="ellipse">
            <a:avLst/>
          </a:prstGeom>
          <a:solidFill>
            <a:srgbClr val="DCDADA"/>
          </a:solidFill>
          <a:ln w="9525">
            <a:noFill/>
            <a:bevel/>
          </a:ln>
        </p:spPr>
        <p:txBody>
          <a:bodyPr lIns="60880" tIns="30440" rIns="60880" bIns="30440"/>
          <a:lstStyle/>
          <a:p>
            <a:endParaRPr lang="zh-CN" altLang="zh-CN" sz="1100" dirty="0"/>
          </a:p>
        </p:txBody>
      </p:sp>
      <p:sp>
        <p:nvSpPr>
          <p:cNvPr id="9" name="Oval 19"/>
          <p:cNvSpPr>
            <a:spLocks noChangeArrowheads="1"/>
          </p:cNvSpPr>
          <p:nvPr/>
        </p:nvSpPr>
        <p:spPr bwMode="auto">
          <a:xfrm>
            <a:off x="2707952" y="2568972"/>
            <a:ext cx="921704" cy="956367"/>
          </a:xfrm>
          <a:prstGeom prst="ellipse">
            <a:avLst/>
          </a:prstGeom>
          <a:solidFill>
            <a:schemeClr val="accent3"/>
          </a:solidFill>
          <a:ln w="9525">
            <a:noFill/>
            <a:bevel/>
          </a:ln>
        </p:spPr>
        <p:txBody>
          <a:bodyPr lIns="60880" tIns="30440" rIns="60880" bIns="30440"/>
          <a:lstStyle/>
          <a:p>
            <a:endParaRPr lang="zh-CN" altLang="zh-CN" sz="1100" dirty="0"/>
          </a:p>
        </p:txBody>
      </p:sp>
      <p:sp>
        <p:nvSpPr>
          <p:cNvPr id="10" name="Oval 23"/>
          <p:cNvSpPr>
            <a:spLocks noChangeArrowheads="1"/>
          </p:cNvSpPr>
          <p:nvPr/>
        </p:nvSpPr>
        <p:spPr bwMode="auto">
          <a:xfrm>
            <a:off x="1869607" y="1591166"/>
            <a:ext cx="1118191" cy="1161218"/>
          </a:xfrm>
          <a:prstGeom prst="ellipse">
            <a:avLst/>
          </a:prstGeom>
          <a:solidFill>
            <a:srgbClr val="DCDADA"/>
          </a:solidFill>
          <a:ln w="9525">
            <a:noFill/>
            <a:bevel/>
          </a:ln>
        </p:spPr>
        <p:txBody>
          <a:bodyPr lIns="60880" tIns="30440" rIns="60880" bIns="30440"/>
          <a:lstStyle/>
          <a:p>
            <a:endParaRPr lang="zh-CN" altLang="zh-CN" sz="1100" dirty="0"/>
          </a:p>
        </p:txBody>
      </p:sp>
      <p:sp>
        <p:nvSpPr>
          <p:cNvPr id="11" name="Oval 24"/>
          <p:cNvSpPr>
            <a:spLocks noChangeArrowheads="1"/>
          </p:cNvSpPr>
          <p:nvPr/>
        </p:nvSpPr>
        <p:spPr bwMode="auto">
          <a:xfrm>
            <a:off x="1963682" y="1687638"/>
            <a:ext cx="921704" cy="956367"/>
          </a:xfrm>
          <a:prstGeom prst="ellipse">
            <a:avLst/>
          </a:prstGeom>
          <a:solidFill>
            <a:schemeClr val="accent1"/>
          </a:solidFill>
          <a:ln w="9525">
            <a:noFill/>
            <a:bevel/>
          </a:ln>
        </p:spPr>
        <p:txBody>
          <a:bodyPr lIns="60880" tIns="30440" rIns="60880" bIns="30440"/>
          <a:lstStyle/>
          <a:p>
            <a:endParaRPr lang="zh-CN" altLang="zh-CN" sz="1100" dirty="0"/>
          </a:p>
        </p:txBody>
      </p:sp>
      <p:sp>
        <p:nvSpPr>
          <p:cNvPr id="12" name="TextBox 10"/>
          <p:cNvSpPr>
            <a:spLocks noChangeArrowheads="1"/>
          </p:cNvSpPr>
          <p:nvPr/>
        </p:nvSpPr>
        <p:spPr bwMode="auto">
          <a:xfrm>
            <a:off x="4353683" y="1258880"/>
            <a:ext cx="1020808" cy="276918"/>
          </a:xfrm>
          <a:prstGeom prst="rect">
            <a:avLst/>
          </a:prstGeom>
          <a:noFill/>
          <a:ln w="9525">
            <a:noFill/>
            <a:bevel/>
          </a:ln>
        </p:spPr>
        <p:txBody>
          <a:bodyPr wrap="none" lIns="60880" tIns="30440" rIns="60880" bIns="3044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标题文本一</a:t>
            </a:r>
            <a:endParaRPr lang="zh-CN" altLang="en-US" sz="2000" dirty="0">
              <a:solidFill>
                <a:schemeClr val="tx1">
                  <a:lumMod val="65000"/>
                  <a:lumOff val="35000"/>
                </a:schemeClr>
              </a:solidFill>
            </a:endParaRPr>
          </a:p>
        </p:txBody>
      </p:sp>
      <p:sp>
        <p:nvSpPr>
          <p:cNvPr id="13" name="TextBox 11"/>
          <p:cNvSpPr>
            <a:spLocks noChangeArrowheads="1"/>
          </p:cNvSpPr>
          <p:nvPr/>
        </p:nvSpPr>
        <p:spPr bwMode="auto">
          <a:xfrm>
            <a:off x="4353681" y="1512562"/>
            <a:ext cx="3253353" cy="523139"/>
          </a:xfrm>
          <a:prstGeom prst="rect">
            <a:avLst/>
          </a:prstGeom>
          <a:noFill/>
          <a:ln w="9525">
            <a:noFill/>
            <a:bevel/>
          </a:ln>
        </p:spPr>
        <p:txBody>
          <a:bodyPr lIns="60880" tIns="30440" rIns="60880" bIns="3044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2"/>
          <p:cNvSpPr>
            <a:spLocks noChangeArrowheads="1"/>
          </p:cNvSpPr>
          <p:nvPr/>
        </p:nvSpPr>
        <p:spPr bwMode="auto">
          <a:xfrm>
            <a:off x="2125636" y="1922264"/>
            <a:ext cx="610896" cy="400153"/>
          </a:xfrm>
          <a:prstGeom prst="rect">
            <a:avLst/>
          </a:prstGeom>
          <a:noFill/>
          <a:ln w="9525">
            <a:noFill/>
            <a:bevel/>
          </a:ln>
        </p:spPr>
        <p:txBody>
          <a:bodyPr lIns="60880" tIns="30440" rIns="60880" bIns="30440">
            <a:spAutoFit/>
          </a:bodyPr>
          <a:lstStyle/>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文本一</a:t>
            </a:r>
            <a:endParaRPr lang="zh-CN" altLang="en-US" dirty="0"/>
          </a:p>
        </p:txBody>
      </p:sp>
      <p:sp>
        <p:nvSpPr>
          <p:cNvPr id="15" name="TextBox 14"/>
          <p:cNvSpPr>
            <a:spLocks noChangeArrowheads="1"/>
          </p:cNvSpPr>
          <p:nvPr/>
        </p:nvSpPr>
        <p:spPr bwMode="auto">
          <a:xfrm>
            <a:off x="1735043" y="3022741"/>
            <a:ext cx="610896" cy="400153"/>
          </a:xfrm>
          <a:prstGeom prst="rect">
            <a:avLst/>
          </a:prstGeom>
          <a:noFill/>
          <a:ln w="9525">
            <a:noFill/>
            <a:bevel/>
          </a:ln>
        </p:spPr>
        <p:txBody>
          <a:bodyPr lIns="60880" tIns="30440" rIns="60880" bIns="30440">
            <a:spAutoFit/>
          </a:bodyPr>
          <a:lstStyle/>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文本二</a:t>
            </a:r>
            <a:endParaRPr lang="zh-CN" altLang="en-US" dirty="0"/>
          </a:p>
        </p:txBody>
      </p:sp>
      <p:sp>
        <p:nvSpPr>
          <p:cNvPr id="16" name="TextBox 15"/>
          <p:cNvSpPr>
            <a:spLocks noChangeArrowheads="1"/>
          </p:cNvSpPr>
          <p:nvPr/>
        </p:nvSpPr>
        <p:spPr bwMode="auto">
          <a:xfrm>
            <a:off x="2886578" y="2788116"/>
            <a:ext cx="610897" cy="400153"/>
          </a:xfrm>
          <a:prstGeom prst="rect">
            <a:avLst/>
          </a:prstGeom>
          <a:noFill/>
          <a:ln w="9525">
            <a:noFill/>
            <a:bevel/>
          </a:ln>
        </p:spPr>
        <p:txBody>
          <a:bodyPr lIns="60880" tIns="30440" rIns="60880" bIns="30440">
            <a:spAutoFit/>
          </a:bodyPr>
          <a:lstStyle/>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1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文本三</a:t>
            </a:r>
            <a:endParaRPr lang="zh-CN" altLang="en-US" dirty="0"/>
          </a:p>
        </p:txBody>
      </p:sp>
      <p:sp>
        <p:nvSpPr>
          <p:cNvPr id="17" name="TextBox 16"/>
          <p:cNvSpPr>
            <a:spLocks noChangeArrowheads="1"/>
          </p:cNvSpPr>
          <p:nvPr/>
        </p:nvSpPr>
        <p:spPr bwMode="auto">
          <a:xfrm>
            <a:off x="4353683" y="2340302"/>
            <a:ext cx="1020808" cy="276918"/>
          </a:xfrm>
          <a:prstGeom prst="rect">
            <a:avLst/>
          </a:prstGeom>
          <a:noFill/>
          <a:ln w="9525">
            <a:noFill/>
            <a:bevel/>
          </a:ln>
        </p:spPr>
        <p:txBody>
          <a:bodyPr wrap="none" lIns="60880" tIns="30440" rIns="60880" bIns="3044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标题文本二</a:t>
            </a:r>
            <a:endParaRPr lang="zh-CN" altLang="en-US" sz="2000" dirty="0">
              <a:solidFill>
                <a:schemeClr val="tx1">
                  <a:lumMod val="65000"/>
                  <a:lumOff val="35000"/>
                </a:schemeClr>
              </a:solidFill>
            </a:endParaRPr>
          </a:p>
        </p:txBody>
      </p:sp>
      <p:sp>
        <p:nvSpPr>
          <p:cNvPr id="18" name="TextBox 17"/>
          <p:cNvSpPr>
            <a:spLocks noChangeArrowheads="1"/>
          </p:cNvSpPr>
          <p:nvPr/>
        </p:nvSpPr>
        <p:spPr bwMode="auto">
          <a:xfrm>
            <a:off x="4353681" y="2592792"/>
            <a:ext cx="3253353" cy="523139"/>
          </a:xfrm>
          <a:prstGeom prst="rect">
            <a:avLst/>
          </a:prstGeom>
          <a:noFill/>
          <a:ln w="9525">
            <a:noFill/>
            <a:bevel/>
          </a:ln>
        </p:spPr>
        <p:txBody>
          <a:bodyPr lIns="60880" tIns="30440" rIns="60880" bIns="3044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a:spLocks noChangeArrowheads="1"/>
          </p:cNvSpPr>
          <p:nvPr/>
        </p:nvSpPr>
        <p:spPr bwMode="auto">
          <a:xfrm>
            <a:off x="4353683" y="3412195"/>
            <a:ext cx="1020808" cy="276918"/>
          </a:xfrm>
          <a:prstGeom prst="rect">
            <a:avLst/>
          </a:prstGeom>
          <a:noFill/>
          <a:ln w="9525">
            <a:noFill/>
            <a:bevel/>
          </a:ln>
        </p:spPr>
        <p:txBody>
          <a:bodyPr wrap="none" lIns="60880" tIns="30440" rIns="60880" bIns="3044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标题文本三</a:t>
            </a:r>
            <a:endParaRPr lang="zh-CN" altLang="en-US" sz="2000" dirty="0">
              <a:solidFill>
                <a:schemeClr val="tx1">
                  <a:lumMod val="65000"/>
                  <a:lumOff val="35000"/>
                </a:schemeClr>
              </a:solidFill>
            </a:endParaRPr>
          </a:p>
        </p:txBody>
      </p:sp>
      <p:sp>
        <p:nvSpPr>
          <p:cNvPr id="20" name="TextBox 19"/>
          <p:cNvSpPr>
            <a:spLocks noChangeArrowheads="1"/>
          </p:cNvSpPr>
          <p:nvPr/>
        </p:nvSpPr>
        <p:spPr bwMode="auto">
          <a:xfrm>
            <a:off x="4353681" y="3664686"/>
            <a:ext cx="3253353" cy="523139"/>
          </a:xfrm>
          <a:prstGeom prst="rect">
            <a:avLst/>
          </a:prstGeom>
          <a:noFill/>
          <a:ln w="9525">
            <a:noFill/>
            <a:bevel/>
          </a:ln>
        </p:spPr>
        <p:txBody>
          <a:bodyPr lIns="60880" tIns="30440" rIns="60880" bIns="3044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ransition spd="med" advClick="0" advTm="9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p:cBhvr>
                                        <p:cTn id="7" dur="1000"/>
                                        <p:tgtEl>
                                          <p:spTgt spid="5"/>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10"/>
                                        </p:tgtEl>
                                        <p:attrNameLst>
                                          <p:attrName>ppt_x</p:attrName>
                                          <p:attrName>ppt_y</p:attrName>
                                        </p:attrNameLst>
                                      </p:cBhvr>
                                      <p:rCtr x="0" y="0"/>
                                    </p:animMotion>
                                    <p:animEffect>
                                      <p:cBhvr>
                                        <p:cTn id="13" dur="1000"/>
                                        <p:tgtEl>
                                          <p:spTgt spid="10"/>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Scale>
                                      <p:cBhvr>
                                        <p:cTn id="1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11"/>
                                        </p:tgtEl>
                                        <p:attrNameLst>
                                          <p:attrName>ppt_x</p:attrName>
                                          <p:attrName>ppt_y</p:attrName>
                                        </p:attrNameLst>
                                      </p:cBhvr>
                                      <p:rCtr x="0" y="0"/>
                                    </p:animMotion>
                                    <p:animEffect>
                                      <p:cBhvr>
                                        <p:cTn id="18" dur="1000"/>
                                        <p:tgtEl>
                                          <p:spTgt spid="11"/>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Scale>
                                      <p:cBhvr>
                                        <p:cTn id="2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4"/>
                                        </p:tgtEl>
                                        <p:attrNameLst>
                                          <p:attrName>ppt_x</p:attrName>
                                          <p:attrName>ppt_y</p:attrName>
                                        </p:attrNameLst>
                                      </p:cBhvr>
                                      <p:rCtr x="0" y="0"/>
                                    </p:animMotion>
                                    <p:animEffect>
                                      <p:cBhvr>
                                        <p:cTn id="23" dur="1000"/>
                                        <p:tgtEl>
                                          <p:spTgt spid="14"/>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Scale>
                                      <p:cBhvr>
                                        <p:cTn id="2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6"/>
                                        </p:tgtEl>
                                        <p:attrNameLst>
                                          <p:attrName>ppt_x</p:attrName>
                                          <p:attrName>ppt_y</p:attrName>
                                        </p:attrNameLst>
                                      </p:cBhvr>
                                      <p:rCtr x="0" y="0"/>
                                    </p:animMotion>
                                    <p:animEffect>
                                      <p:cBhvr>
                                        <p:cTn id="29" dur="1000"/>
                                        <p:tgtEl>
                                          <p:spTgt spid="6"/>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Scale>
                                      <p:cBhvr>
                                        <p:cTn id="3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7"/>
                                        </p:tgtEl>
                                        <p:attrNameLst>
                                          <p:attrName>ppt_x</p:attrName>
                                          <p:attrName>ppt_y</p:attrName>
                                        </p:attrNameLst>
                                      </p:cBhvr>
                                      <p:rCtr x="0" y="0"/>
                                    </p:animMotion>
                                    <p:animEffect>
                                      <p:cBhvr>
                                        <p:cTn id="34" dur="1000"/>
                                        <p:tgtEl>
                                          <p:spTgt spid="7"/>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Scale>
                                      <p:cBhvr>
                                        <p:cTn id="3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5"/>
                                        </p:tgtEl>
                                        <p:attrNameLst>
                                          <p:attrName>ppt_x</p:attrName>
                                          <p:attrName>ppt_y</p:attrName>
                                        </p:attrNameLst>
                                      </p:cBhvr>
                                      <p:rCtr x="0" y="0"/>
                                    </p:animMotion>
                                    <p:animEffect>
                                      <p:cBhvr>
                                        <p:cTn id="39" dur="1000"/>
                                        <p:tgtEl>
                                          <p:spTgt spid="15"/>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Scale>
                                      <p:cBhvr>
                                        <p:cTn id="4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8"/>
                                        </p:tgtEl>
                                        <p:attrNameLst>
                                          <p:attrName>ppt_x</p:attrName>
                                          <p:attrName>ppt_y</p:attrName>
                                        </p:attrNameLst>
                                      </p:cBhvr>
                                      <p:rCtr x="0" y="0"/>
                                    </p:animMotion>
                                    <p:animEffect>
                                      <p:cBhvr>
                                        <p:cTn id="45" dur="1000"/>
                                        <p:tgtEl>
                                          <p:spTgt spid="8"/>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Scale>
                                      <p:cBhvr>
                                        <p:cTn id="4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9"/>
                                        </p:tgtEl>
                                        <p:attrNameLst>
                                          <p:attrName>ppt_x</p:attrName>
                                          <p:attrName>ppt_y</p:attrName>
                                        </p:attrNameLst>
                                      </p:cBhvr>
                                      <p:rCtr x="0" y="0"/>
                                    </p:animMotion>
                                    <p:animEffect>
                                      <p:cBhvr>
                                        <p:cTn id="50" dur="1000"/>
                                        <p:tgtEl>
                                          <p:spTgt spid="9"/>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Scale>
                                      <p:cBhvr>
                                        <p:cTn id="53"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6"/>
                                        </p:tgtEl>
                                        <p:attrNameLst>
                                          <p:attrName>ppt_x</p:attrName>
                                          <p:attrName>ppt_y</p:attrName>
                                        </p:attrNameLst>
                                      </p:cBhvr>
                                      <p:rCtr x="0" y="0"/>
                                    </p:animMotion>
                                    <p:animEffect>
                                      <p:cBhvr>
                                        <p:cTn id="55" dur="1000"/>
                                        <p:tgtEl>
                                          <p:spTgt spid="16"/>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ppt_x</p:attrName>
                                        </p:attrNameLst>
                                      </p:cBhvr>
                                      <p:tavLst>
                                        <p:tav tm="0">
                                          <p:val>
                                            <p:strVal val="1+#ppt_w/2"/>
                                          </p:val>
                                        </p:tav>
                                        <p:tav tm="100000">
                                          <p:val>
                                            <p:strVal val="#ppt_x"/>
                                          </p:val>
                                        </p:tav>
                                      </p:tavLst>
                                    </p:anim>
                                    <p:anim calcmode="lin" valueType="num">
                                      <p:cBhvr>
                                        <p:cTn id="60" dur="50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4500"/>
                            </p:stCondLst>
                            <p:childTnLst>
                              <p:par>
                                <p:cTn id="62" presetID="2" presetClass="entr" presetSubtype="6"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ppt_x</p:attrName>
                                        </p:attrNameLst>
                                      </p:cBhvr>
                                      <p:tavLst>
                                        <p:tav tm="0">
                                          <p:val>
                                            <p:strVal val="1+#ppt_w/2"/>
                                          </p:val>
                                        </p:tav>
                                        <p:tav tm="100000">
                                          <p:val>
                                            <p:strVal val="#ppt_x"/>
                                          </p:val>
                                        </p:tav>
                                      </p:tavLst>
                                    </p:anim>
                                    <p:anim calcmode="lin" valueType="num">
                                      <p:cBhvr>
                                        <p:cTn id="65" dur="500" fill="hold"/>
                                        <p:tgtEl>
                                          <p:spTgt spid="17"/>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 presetClass="entr" presetSubtype="6"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ppt_x</p:attrName>
                                        </p:attrNameLst>
                                      </p:cBhvr>
                                      <p:tavLst>
                                        <p:tav tm="0">
                                          <p:val>
                                            <p:strVal val="1+#ppt_w/2"/>
                                          </p:val>
                                        </p:tav>
                                        <p:tav tm="100000">
                                          <p:val>
                                            <p:strVal val="#ppt_x"/>
                                          </p:val>
                                        </p:tav>
                                      </p:tavLst>
                                    </p:anim>
                                    <p:anim calcmode="lin" valueType="num">
                                      <p:cBhvr>
                                        <p:cTn id="70" dur="500" fill="hold"/>
                                        <p:tgtEl>
                                          <p:spTgt spid="19"/>
                                        </p:tgtEl>
                                        <p:attrNameLst>
                                          <p:attrName>ppt_y</p:attrName>
                                        </p:attrNameLst>
                                      </p:cBhvr>
                                      <p:tavLst>
                                        <p:tav tm="0">
                                          <p:val>
                                            <p:strVal val="1+#ppt_h/2"/>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p:cBhvr>
                                        <p:cTn id="74" dur="500"/>
                                        <p:tgtEl>
                                          <p:spTgt spid="13"/>
                                        </p:tgtEl>
                                      </p:cBhvr>
                                    </p:animEffect>
                                  </p:childTnLst>
                                </p:cTn>
                              </p:par>
                            </p:childTnLst>
                          </p:cTn>
                        </p:par>
                        <p:par>
                          <p:cTn id="75" fill="hold">
                            <p:stCondLst>
                              <p:cond delay="6000"/>
                            </p:stCondLst>
                            <p:childTnLst>
                              <p:par>
                                <p:cTn id="76" presetID="22" presetClass="entr" presetSubtype="1"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p:cBhvr>
                                        <p:cTn id="78" dur="500"/>
                                        <p:tgtEl>
                                          <p:spTgt spid="18"/>
                                        </p:tgtEl>
                                      </p:cBhvr>
                                    </p:animEffect>
                                  </p:childTnLst>
                                </p:cTn>
                              </p:par>
                            </p:childTnLst>
                          </p:cTn>
                        </p:par>
                        <p:par>
                          <p:cTn id="79" fill="hold">
                            <p:stCondLst>
                              <p:cond delay="6500"/>
                            </p:stCondLst>
                            <p:childTnLst>
                              <p:par>
                                <p:cTn id="80" presetID="22" presetClass="entr" presetSubtype="1"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p:cBhvr>
                                        <p:cTn id="8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Lst>
  </p:timing>
</p:sld>
</file>

<file path=ppt/tags/tag1.xml><?xml version="1.0" encoding="utf-8"?>
<p:tagLst xmlns:p="http://schemas.openxmlformats.org/presentationml/2006/main">
  <p:tag name="MH" val="20151210203829"/>
  <p:tag name="MH_LIBRARY" val="GRAPHIC"/>
  <p:tag name="MH_ORDER" val="TextBox 33"/>
</p:tagLst>
</file>

<file path=ppt/tags/tag10.xml><?xml version="1.0" encoding="utf-8"?>
<p:tagLst xmlns:p="http://schemas.openxmlformats.org/presentationml/2006/main">
  <p:tag name="ISPRING_ULTRA_SCORM_COURSE_ID" val="A2EEBB88-6A9E-4364-AAEE-027DFA4BD41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723.pptx"/>
</p:tagLst>
</file>

<file path=ppt/tags/tag2.xml><?xml version="1.0" encoding="utf-8"?>
<p:tagLst xmlns:p="http://schemas.openxmlformats.org/presentationml/2006/main">
  <p:tag name="MH" val="20151210203829"/>
  <p:tag name="MH_LIBRARY" val="GRAPHIC"/>
  <p:tag name="MH_ORDER" val="TextBox 34"/>
</p:tagLst>
</file>

<file path=ppt/tags/tag3.xml><?xml version="1.0" encoding="utf-8"?>
<p:tagLst xmlns:p="http://schemas.openxmlformats.org/presentationml/2006/main">
  <p:tag name="MH" val="20151210203829"/>
  <p:tag name="MH_LIBRARY" val="GRAPHIC"/>
  <p:tag name="MH_ORDER" val="TextBox 35"/>
</p:tagLst>
</file>

<file path=ppt/tags/tag4.xml><?xml version="1.0" encoding="utf-8"?>
<p:tagLst xmlns:p="http://schemas.openxmlformats.org/presentationml/2006/main">
  <p:tag name="MH" val="20151210203829"/>
  <p:tag name="MH_LIBRARY" val="GRAPHIC"/>
  <p:tag name="MH_ORDER" val="Rectangle 22"/>
</p:tagLst>
</file>

<file path=ppt/tags/tag5.xml><?xml version="1.0" encoding="utf-8"?>
<p:tagLst xmlns:p="http://schemas.openxmlformats.org/presentationml/2006/main">
  <p:tag name="MH" val="20151210203829"/>
  <p:tag name="MH_LIBRARY" val="GRAPHIC"/>
  <p:tag name="MH_ORDER" val="Rectangle 16"/>
</p:tagLst>
</file>

<file path=ppt/tags/tag6.xml><?xml version="1.0" encoding="utf-8"?>
<p:tagLst xmlns:p="http://schemas.openxmlformats.org/presentationml/2006/main">
  <p:tag name="MH" val="20151210203829"/>
  <p:tag name="MH_LIBRARY" val="GRAPHIC"/>
  <p:tag name="MH_ORDER" val="Rectangle 17"/>
</p:tagLst>
</file>

<file path=ppt/tags/tag7.xml><?xml version="1.0" encoding="utf-8"?>
<p:tagLst xmlns:p="http://schemas.openxmlformats.org/presentationml/2006/main">
  <p:tag name="MH" val="20151210203829"/>
  <p:tag name="MH_LIBRARY" val="GRAPHIC"/>
  <p:tag name="MH_ORDER" val="TextBox 33"/>
</p:tagLst>
</file>

<file path=ppt/tags/tag8.xml><?xml version="1.0" encoding="utf-8"?>
<p:tagLst xmlns:p="http://schemas.openxmlformats.org/presentationml/2006/main">
  <p:tag name="MH" val="20151210203829"/>
  <p:tag name="MH_LIBRARY" val="GRAPHIC"/>
  <p:tag name="MH_ORDER" val="Rectangle 22"/>
</p:tagLst>
</file>

<file path=ppt/tags/tag9.xml><?xml version="1.0" encoding="utf-8"?>
<p:tagLst xmlns:p="http://schemas.openxmlformats.org/presentationml/2006/main">
  <p:tag name="MH_TYPE" val="#NeiR#"/>
  <p:tag name="MH_NUMBER" val="4"/>
  <p:tag name="MH" val="20151210092846"/>
  <p:tag name="MH_LIBRARY" val="GRAPHIC"/>
</p:tagLst>
</file>

<file path=ppt/theme/theme1.xml><?xml version="1.0" encoding="utf-8"?>
<a:theme xmlns:a="http://schemas.openxmlformats.org/drawingml/2006/main" name="office主题">
  <a:themeElements>
    <a:clrScheme name="自定义 115">
      <a:dk1>
        <a:sysClr val="windowText" lastClr="000000"/>
      </a:dk1>
      <a:lt1>
        <a:sysClr val="window" lastClr="FFFFFF"/>
      </a:lt1>
      <a:dk2>
        <a:srgbClr val="2F2F2F"/>
      </a:dk2>
      <a:lt2>
        <a:srgbClr val="FFFFF4"/>
      </a:lt2>
      <a:accent1>
        <a:srgbClr val="E5B440"/>
      </a:accent1>
      <a:accent2>
        <a:srgbClr val="C47546"/>
      </a:accent2>
      <a:accent3>
        <a:srgbClr val="E5B440"/>
      </a:accent3>
      <a:accent4>
        <a:srgbClr val="C47546"/>
      </a:accent4>
      <a:accent5>
        <a:srgbClr val="E5B440"/>
      </a:accent5>
      <a:accent6>
        <a:srgbClr val="C47546"/>
      </a:accent6>
      <a:hlink>
        <a:srgbClr val="00D5D5"/>
      </a:hlink>
      <a:folHlink>
        <a:srgbClr val="DD00DD"/>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3161</Words>
  <Application>WPS 演示</Application>
  <PresentationFormat>自定义</PresentationFormat>
  <Paragraphs>451</Paragraphs>
  <Slides>23</Slides>
  <Notes>23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23</vt:i4>
      </vt:variant>
    </vt:vector>
  </HeadingPairs>
  <TitlesOfParts>
    <vt:vector size="46" baseType="lpstr">
      <vt:lpstr>Arial</vt:lpstr>
      <vt:lpstr>宋体</vt:lpstr>
      <vt:lpstr>Wingdings</vt:lpstr>
      <vt:lpstr>Calibri</vt:lpstr>
      <vt:lpstr>Calibri</vt:lpstr>
      <vt:lpstr>微软雅黑</vt:lpstr>
      <vt:lpstr>Impact</vt:lpstr>
      <vt:lpstr>华文隶书</vt:lpstr>
      <vt:lpstr>Verdana</vt:lpstr>
      <vt:lpstr>华文细黑</vt:lpstr>
      <vt:lpstr>Arial Unicode MS</vt:lpstr>
      <vt:lpstr>华文黑体</vt:lpstr>
      <vt:lpstr>Arial Unicode MS</vt:lpstr>
      <vt:lpstr>Calibri Light</vt:lpstr>
      <vt:lpstr>Broadway BT</vt:lpstr>
      <vt:lpstr>Menk Amglang Tig</vt:lpstr>
      <vt:lpstr>冬青黑体简体中文 W3</vt:lpstr>
      <vt:lpstr>Arial</vt:lpstr>
      <vt:lpstr>Swiss911 UCm BT</vt:lpstr>
      <vt:lpstr>方正兰亭细黑_GBK</vt:lpstr>
      <vt:lpstr>黑体</vt:lpstr>
      <vt:lpstr>方正姚体</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投资理财</dc:title>
  <dc:creator/>
  <cp:keywords>www.1ppt.com</cp:keywords>
  <cp:lastModifiedBy>铭</cp:lastModifiedBy>
  <cp:revision>3</cp:revision>
  <dcterms:created xsi:type="dcterms:W3CDTF">2016-10-17T14:00:00Z</dcterms:created>
  <dcterms:modified xsi:type="dcterms:W3CDTF">2022-01-22T01:18:35Z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3CACCC2A4A3F45D4AE0C88F34A587C21</vt:lpwstr>
  </property>
  <property fmtid="{D5CDD505-2E9C-101B-9397-08002B2CF9AE}" pid="3" name="KSOProductBuildVer">
    <vt:lpwstr>2052-11.1.0.11194</vt:lpwstr>
  </property>
</Properties>
</file>