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1704" r:id="rId4"/>
    <p:sldId id="258" r:id="rId5"/>
    <p:sldId id="1705" r:id="rId6"/>
    <p:sldId id="1706" r:id="rId7"/>
    <p:sldId id="1707" r:id="rId8"/>
    <p:sldId id="1708" r:id="rId9"/>
    <p:sldId id="262" r:id="rId10"/>
    <p:sldId id="1709" r:id="rId11"/>
    <p:sldId id="1710" r:id="rId12"/>
    <p:sldId id="1712" r:id="rId13"/>
    <p:sldId id="1717" r:id="rId14"/>
    <p:sldId id="1719" r:id="rId15"/>
    <p:sldId id="263" r:id="rId16"/>
    <p:sldId id="1721" r:id="rId17"/>
    <p:sldId id="1711" r:id="rId18"/>
    <p:sldId id="1714" r:id="rId19"/>
    <p:sldId id="1716" r:id="rId20"/>
    <p:sldId id="1722" r:id="rId21"/>
    <p:sldId id="264" r:id="rId22"/>
    <p:sldId id="1720" r:id="rId23"/>
    <p:sldId id="1715" r:id="rId24"/>
    <p:sldId id="1724" r:id="rId25"/>
    <p:sldId id="1723" r:id="rId26"/>
    <p:sldId id="1726" r:id="rId27"/>
    <p:sldId id="265" r:id="rId28"/>
    <p:sldId id="1729" r:id="rId29"/>
    <p:sldId id="1728" r:id="rId30"/>
    <p:sldId id="1731" r:id="rId31"/>
    <p:sldId id="1730" r:id="rId32"/>
    <p:sldId id="1732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5D6E82"/>
    <a:srgbClr val="DAE6F7"/>
    <a:srgbClr val="3582AD"/>
    <a:srgbClr val="7340E8"/>
    <a:srgbClr val="8B41BF"/>
    <a:srgbClr val="B84275"/>
    <a:srgbClr val="E74228"/>
    <a:srgbClr val="4276AA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98" autoAdjust="0"/>
    <p:restoredTop sz="96182" autoAdjust="0"/>
  </p:normalViewPr>
  <p:slideViewPr>
    <p:cSldViewPr snapToGrid="0">
      <p:cViewPr>
        <p:scale>
          <a:sx n="66" d="100"/>
          <a:sy n="66" d="100"/>
        </p:scale>
        <p:origin x="2154" y="10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25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userDrawn="1">
  <p:cSld name="标题幻灯片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矩形 451"/>
          <p:cNvSpPr/>
          <p:nvPr userDrawn="1"/>
        </p:nvSpPr>
        <p:spPr>
          <a:xfrm>
            <a:off x="568568" y="508000"/>
            <a:ext cx="11054864" cy="584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8" name="椭圆 10307"/>
          <p:cNvSpPr/>
          <p:nvPr userDrawn="1"/>
        </p:nvSpPr>
        <p:spPr>
          <a:xfrm>
            <a:off x="6792684" y="1530791"/>
            <a:ext cx="3796418" cy="37964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053414" y="2902312"/>
            <a:ext cx="5894501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053191" y="1622669"/>
            <a:ext cx="5894501" cy="127964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53192" y="4840671"/>
            <a:ext cx="1498419" cy="296271"/>
          </a:xfrm>
          <a:prstGeom prst="roundRect">
            <a:avLst>
              <a:gd name="adj" fmla="val 50000"/>
            </a:avLst>
          </a:prstGeom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053191" y="4332928"/>
            <a:ext cx="2270469" cy="29627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pic>
        <p:nvPicPr>
          <p:cNvPr id="10306" name="图片 1030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1067" y="1919392"/>
            <a:ext cx="2815772" cy="301921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3386408" y="2728913"/>
            <a:ext cx="5419185" cy="8953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3386408" y="3624263"/>
            <a:ext cx="5419185" cy="43716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1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grpSp>
        <p:nvGrpSpPr>
          <p:cNvPr id="1230" name="组合 1229"/>
          <p:cNvGrpSpPr/>
          <p:nvPr userDrawn="1"/>
        </p:nvGrpSpPr>
        <p:grpSpPr>
          <a:xfrm>
            <a:off x="3909219" y="865188"/>
            <a:ext cx="4373562" cy="4783138"/>
            <a:chOff x="3159126" y="865188"/>
            <a:chExt cx="4373562" cy="4783138"/>
          </a:xfrm>
        </p:grpSpPr>
        <p:sp>
          <p:nvSpPr>
            <p:cNvPr id="1049" name="Freeform 217"/>
            <p:cNvSpPr>
              <a:spLocks noEditPoints="1"/>
            </p:cNvSpPr>
            <p:nvPr userDrawn="1"/>
          </p:nvSpPr>
          <p:spPr bwMode="auto">
            <a:xfrm>
              <a:off x="3390901" y="1960563"/>
              <a:ext cx="922338" cy="917575"/>
            </a:xfrm>
            <a:custGeom>
              <a:avLst/>
              <a:gdLst>
                <a:gd name="T0" fmla="*/ 193 w 386"/>
                <a:gd name="T1" fmla="*/ 0 h 385"/>
                <a:gd name="T2" fmla="*/ 0 w 386"/>
                <a:gd name="T3" fmla="*/ 192 h 385"/>
                <a:gd name="T4" fmla="*/ 193 w 386"/>
                <a:gd name="T5" fmla="*/ 385 h 385"/>
                <a:gd name="T6" fmla="*/ 386 w 386"/>
                <a:gd name="T7" fmla="*/ 192 h 385"/>
                <a:gd name="T8" fmla="*/ 193 w 386"/>
                <a:gd name="T9" fmla="*/ 0 h 385"/>
                <a:gd name="T10" fmla="*/ 193 w 386"/>
                <a:gd name="T11" fmla="*/ 353 h 385"/>
                <a:gd name="T12" fmla="*/ 32 w 386"/>
                <a:gd name="T13" fmla="*/ 192 h 385"/>
                <a:gd name="T14" fmla="*/ 193 w 386"/>
                <a:gd name="T15" fmla="*/ 32 h 385"/>
                <a:gd name="T16" fmla="*/ 354 w 386"/>
                <a:gd name="T17" fmla="*/ 192 h 385"/>
                <a:gd name="T18" fmla="*/ 193 w 386"/>
                <a:gd name="T19" fmla="*/ 35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6" h="385">
                  <a:moveTo>
                    <a:pt x="193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9"/>
                    <a:pt x="86" y="385"/>
                    <a:pt x="193" y="385"/>
                  </a:cubicBezTo>
                  <a:cubicBezTo>
                    <a:pt x="299" y="385"/>
                    <a:pt x="386" y="299"/>
                    <a:pt x="386" y="192"/>
                  </a:cubicBezTo>
                  <a:cubicBezTo>
                    <a:pt x="386" y="86"/>
                    <a:pt x="299" y="0"/>
                    <a:pt x="193" y="0"/>
                  </a:cubicBezTo>
                  <a:moveTo>
                    <a:pt x="193" y="353"/>
                  </a:moveTo>
                  <a:cubicBezTo>
                    <a:pt x="104" y="353"/>
                    <a:pt x="32" y="281"/>
                    <a:pt x="32" y="192"/>
                  </a:cubicBezTo>
                  <a:cubicBezTo>
                    <a:pt x="32" y="104"/>
                    <a:pt x="104" y="32"/>
                    <a:pt x="193" y="32"/>
                  </a:cubicBezTo>
                  <a:cubicBezTo>
                    <a:pt x="282" y="32"/>
                    <a:pt x="354" y="104"/>
                    <a:pt x="354" y="192"/>
                  </a:cubicBezTo>
                  <a:cubicBezTo>
                    <a:pt x="354" y="281"/>
                    <a:pt x="282" y="353"/>
                    <a:pt x="193" y="353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0" name="Freeform 218"/>
            <p:cNvSpPr>
              <a:spLocks noEditPoints="1"/>
            </p:cNvSpPr>
            <p:nvPr userDrawn="1"/>
          </p:nvSpPr>
          <p:spPr bwMode="auto">
            <a:xfrm>
              <a:off x="3562351" y="2128838"/>
              <a:ext cx="577850" cy="577850"/>
            </a:xfrm>
            <a:custGeom>
              <a:avLst/>
              <a:gdLst>
                <a:gd name="T0" fmla="*/ 121 w 242"/>
                <a:gd name="T1" fmla="*/ 0 h 242"/>
                <a:gd name="T2" fmla="*/ 0 w 242"/>
                <a:gd name="T3" fmla="*/ 121 h 242"/>
                <a:gd name="T4" fmla="*/ 121 w 242"/>
                <a:gd name="T5" fmla="*/ 242 h 242"/>
                <a:gd name="T6" fmla="*/ 242 w 242"/>
                <a:gd name="T7" fmla="*/ 121 h 242"/>
                <a:gd name="T8" fmla="*/ 121 w 242"/>
                <a:gd name="T9" fmla="*/ 0 h 242"/>
                <a:gd name="T10" fmla="*/ 121 w 242"/>
                <a:gd name="T11" fmla="*/ 210 h 242"/>
                <a:gd name="T12" fmla="*/ 32 w 242"/>
                <a:gd name="T13" fmla="*/ 121 h 242"/>
                <a:gd name="T14" fmla="*/ 121 w 242"/>
                <a:gd name="T15" fmla="*/ 33 h 242"/>
                <a:gd name="T16" fmla="*/ 209 w 242"/>
                <a:gd name="T17" fmla="*/ 121 h 242"/>
                <a:gd name="T18" fmla="*/ 121 w 242"/>
                <a:gd name="T19" fmla="*/ 21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cubicBezTo>
                    <a:pt x="54" y="0"/>
                    <a:pt x="0" y="55"/>
                    <a:pt x="0" y="121"/>
                  </a:cubicBezTo>
                  <a:cubicBezTo>
                    <a:pt x="0" y="188"/>
                    <a:pt x="54" y="242"/>
                    <a:pt x="121" y="242"/>
                  </a:cubicBezTo>
                  <a:cubicBezTo>
                    <a:pt x="188" y="242"/>
                    <a:pt x="242" y="188"/>
                    <a:pt x="242" y="121"/>
                  </a:cubicBezTo>
                  <a:cubicBezTo>
                    <a:pt x="242" y="55"/>
                    <a:pt x="188" y="0"/>
                    <a:pt x="121" y="0"/>
                  </a:cubicBezTo>
                  <a:moveTo>
                    <a:pt x="121" y="210"/>
                  </a:moveTo>
                  <a:cubicBezTo>
                    <a:pt x="72" y="210"/>
                    <a:pt x="32" y="170"/>
                    <a:pt x="32" y="121"/>
                  </a:cubicBezTo>
                  <a:cubicBezTo>
                    <a:pt x="32" y="73"/>
                    <a:pt x="72" y="33"/>
                    <a:pt x="121" y="33"/>
                  </a:cubicBezTo>
                  <a:cubicBezTo>
                    <a:pt x="170" y="33"/>
                    <a:pt x="209" y="73"/>
                    <a:pt x="209" y="121"/>
                  </a:cubicBezTo>
                  <a:cubicBezTo>
                    <a:pt x="209" y="170"/>
                    <a:pt x="170" y="210"/>
                    <a:pt x="121" y="210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1" name="Freeform 219"/>
            <p:cNvSpPr>
              <a:spLocks noEditPoints="1"/>
            </p:cNvSpPr>
            <p:nvPr userDrawn="1"/>
          </p:nvSpPr>
          <p:spPr bwMode="auto">
            <a:xfrm>
              <a:off x="3722688" y="2292351"/>
              <a:ext cx="257175" cy="254000"/>
            </a:xfrm>
            <a:custGeom>
              <a:avLst/>
              <a:gdLst>
                <a:gd name="T0" fmla="*/ 54 w 108"/>
                <a:gd name="T1" fmla="*/ 0 h 107"/>
                <a:gd name="T2" fmla="*/ 0 w 108"/>
                <a:gd name="T3" fmla="*/ 53 h 107"/>
                <a:gd name="T4" fmla="*/ 54 w 108"/>
                <a:gd name="T5" fmla="*/ 107 h 107"/>
                <a:gd name="T6" fmla="*/ 108 w 108"/>
                <a:gd name="T7" fmla="*/ 53 h 107"/>
                <a:gd name="T8" fmla="*/ 54 w 108"/>
                <a:gd name="T9" fmla="*/ 0 h 107"/>
                <a:gd name="T10" fmla="*/ 54 w 108"/>
                <a:gd name="T11" fmla="*/ 80 h 107"/>
                <a:gd name="T12" fmla="*/ 28 w 108"/>
                <a:gd name="T13" fmla="*/ 53 h 107"/>
                <a:gd name="T14" fmla="*/ 54 w 108"/>
                <a:gd name="T15" fmla="*/ 27 h 107"/>
                <a:gd name="T16" fmla="*/ 80 w 108"/>
                <a:gd name="T17" fmla="*/ 53 h 107"/>
                <a:gd name="T18" fmla="*/ 54 w 108"/>
                <a:gd name="T19" fmla="*/ 8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7">
                  <a:moveTo>
                    <a:pt x="54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24" y="107"/>
                    <a:pt x="54" y="107"/>
                  </a:cubicBezTo>
                  <a:cubicBezTo>
                    <a:pt x="84" y="107"/>
                    <a:pt x="108" y="83"/>
                    <a:pt x="108" y="53"/>
                  </a:cubicBezTo>
                  <a:cubicBezTo>
                    <a:pt x="108" y="24"/>
                    <a:pt x="84" y="0"/>
                    <a:pt x="54" y="0"/>
                  </a:cubicBezTo>
                  <a:moveTo>
                    <a:pt x="54" y="80"/>
                  </a:moveTo>
                  <a:cubicBezTo>
                    <a:pt x="39" y="80"/>
                    <a:pt x="28" y="68"/>
                    <a:pt x="28" y="53"/>
                  </a:cubicBezTo>
                  <a:cubicBezTo>
                    <a:pt x="28" y="39"/>
                    <a:pt x="39" y="27"/>
                    <a:pt x="54" y="27"/>
                  </a:cubicBezTo>
                  <a:cubicBezTo>
                    <a:pt x="68" y="27"/>
                    <a:pt x="80" y="39"/>
                    <a:pt x="80" y="53"/>
                  </a:cubicBezTo>
                  <a:cubicBezTo>
                    <a:pt x="80" y="68"/>
                    <a:pt x="68" y="80"/>
                    <a:pt x="54" y="80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2" name="Freeform 220"/>
            <p:cNvSpPr/>
            <p:nvPr userDrawn="1"/>
          </p:nvSpPr>
          <p:spPr bwMode="auto">
            <a:xfrm>
              <a:off x="4095751" y="1909763"/>
              <a:ext cx="217488" cy="325438"/>
            </a:xfrm>
            <a:custGeom>
              <a:avLst/>
              <a:gdLst>
                <a:gd name="T0" fmla="*/ 137 w 137"/>
                <a:gd name="T1" fmla="*/ 102 h 205"/>
                <a:gd name="T2" fmla="*/ 137 w 137"/>
                <a:gd name="T3" fmla="*/ 0 h 205"/>
                <a:gd name="T4" fmla="*/ 0 w 137"/>
                <a:gd name="T5" fmla="*/ 102 h 205"/>
                <a:gd name="T6" fmla="*/ 0 w 137"/>
                <a:gd name="T7" fmla="*/ 114 h 205"/>
                <a:gd name="T8" fmla="*/ 0 w 137"/>
                <a:gd name="T9" fmla="*/ 205 h 205"/>
                <a:gd name="T10" fmla="*/ 137 w 137"/>
                <a:gd name="T11" fmla="*/ 10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05">
                  <a:moveTo>
                    <a:pt x="137" y="102"/>
                  </a:moveTo>
                  <a:lnTo>
                    <a:pt x="137" y="0"/>
                  </a:lnTo>
                  <a:lnTo>
                    <a:pt x="0" y="102"/>
                  </a:lnTo>
                  <a:lnTo>
                    <a:pt x="0" y="114"/>
                  </a:lnTo>
                  <a:lnTo>
                    <a:pt x="0" y="205"/>
                  </a:lnTo>
                  <a:lnTo>
                    <a:pt x="137" y="102"/>
                  </a:lnTo>
                  <a:close/>
                </a:path>
              </a:pathLst>
            </a:cu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4" name="Freeform 222"/>
            <p:cNvSpPr/>
            <p:nvPr userDrawn="1"/>
          </p:nvSpPr>
          <p:spPr bwMode="auto">
            <a:xfrm>
              <a:off x="3806826" y="2024063"/>
              <a:ext cx="550863" cy="441325"/>
            </a:xfrm>
            <a:custGeom>
              <a:avLst/>
              <a:gdLst>
                <a:gd name="T0" fmla="*/ 27 w 231"/>
                <a:gd name="T1" fmla="*/ 180 h 185"/>
                <a:gd name="T2" fmla="*/ 196 w 231"/>
                <a:gd name="T3" fmla="*/ 53 h 185"/>
                <a:gd name="T4" fmla="*/ 220 w 231"/>
                <a:gd name="T5" fmla="*/ 35 h 185"/>
                <a:gd name="T6" fmla="*/ 226 w 231"/>
                <a:gd name="T7" fmla="*/ 12 h 185"/>
                <a:gd name="T8" fmla="*/ 203 w 231"/>
                <a:gd name="T9" fmla="*/ 6 h 185"/>
                <a:gd name="T10" fmla="*/ 35 w 231"/>
                <a:gd name="T11" fmla="*/ 133 h 185"/>
                <a:gd name="T12" fmla="*/ 10 w 231"/>
                <a:gd name="T13" fmla="*/ 151 h 185"/>
                <a:gd name="T14" fmla="*/ 4 w 231"/>
                <a:gd name="T15" fmla="*/ 174 h 185"/>
                <a:gd name="T16" fmla="*/ 27 w 231"/>
                <a:gd name="T17" fmla="*/ 18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185">
                  <a:moveTo>
                    <a:pt x="27" y="180"/>
                  </a:moveTo>
                  <a:cubicBezTo>
                    <a:pt x="84" y="138"/>
                    <a:pt x="140" y="95"/>
                    <a:pt x="196" y="53"/>
                  </a:cubicBezTo>
                  <a:cubicBezTo>
                    <a:pt x="204" y="47"/>
                    <a:pt x="212" y="41"/>
                    <a:pt x="220" y="35"/>
                  </a:cubicBezTo>
                  <a:cubicBezTo>
                    <a:pt x="227" y="29"/>
                    <a:pt x="231" y="20"/>
                    <a:pt x="226" y="12"/>
                  </a:cubicBezTo>
                  <a:cubicBezTo>
                    <a:pt x="222" y="5"/>
                    <a:pt x="210" y="0"/>
                    <a:pt x="203" y="6"/>
                  </a:cubicBezTo>
                  <a:cubicBezTo>
                    <a:pt x="147" y="48"/>
                    <a:pt x="91" y="90"/>
                    <a:pt x="35" y="133"/>
                  </a:cubicBezTo>
                  <a:cubicBezTo>
                    <a:pt x="27" y="139"/>
                    <a:pt x="19" y="145"/>
                    <a:pt x="10" y="151"/>
                  </a:cubicBezTo>
                  <a:cubicBezTo>
                    <a:pt x="3" y="156"/>
                    <a:pt x="0" y="165"/>
                    <a:pt x="4" y="174"/>
                  </a:cubicBezTo>
                  <a:cubicBezTo>
                    <a:pt x="9" y="181"/>
                    <a:pt x="20" y="185"/>
                    <a:pt x="27" y="180"/>
                  </a:cubicBezTo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5" name="Freeform 223"/>
            <p:cNvSpPr/>
            <p:nvPr userDrawn="1"/>
          </p:nvSpPr>
          <p:spPr bwMode="auto">
            <a:xfrm>
              <a:off x="3816351" y="2051051"/>
              <a:ext cx="541338" cy="414338"/>
            </a:xfrm>
            <a:custGeom>
              <a:avLst/>
              <a:gdLst>
                <a:gd name="T0" fmla="*/ 222 w 227"/>
                <a:gd name="T1" fmla="*/ 0 h 174"/>
                <a:gd name="T2" fmla="*/ 0 w 227"/>
                <a:gd name="T3" fmla="*/ 163 h 174"/>
                <a:gd name="T4" fmla="*/ 0 w 227"/>
                <a:gd name="T5" fmla="*/ 163 h 174"/>
                <a:gd name="T6" fmla="*/ 23 w 227"/>
                <a:gd name="T7" fmla="*/ 169 h 174"/>
                <a:gd name="T8" fmla="*/ 192 w 227"/>
                <a:gd name="T9" fmla="*/ 42 h 174"/>
                <a:gd name="T10" fmla="*/ 216 w 227"/>
                <a:gd name="T11" fmla="*/ 24 h 174"/>
                <a:gd name="T12" fmla="*/ 222 w 227"/>
                <a:gd name="T13" fmla="*/ 1 h 174"/>
                <a:gd name="T14" fmla="*/ 222 w 227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74">
                  <a:moveTo>
                    <a:pt x="222" y="0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5" y="170"/>
                    <a:pt x="16" y="174"/>
                    <a:pt x="23" y="169"/>
                  </a:cubicBezTo>
                  <a:cubicBezTo>
                    <a:pt x="80" y="127"/>
                    <a:pt x="136" y="84"/>
                    <a:pt x="192" y="42"/>
                  </a:cubicBezTo>
                  <a:cubicBezTo>
                    <a:pt x="200" y="36"/>
                    <a:pt x="208" y="30"/>
                    <a:pt x="216" y="24"/>
                  </a:cubicBezTo>
                  <a:cubicBezTo>
                    <a:pt x="223" y="18"/>
                    <a:pt x="227" y="9"/>
                    <a:pt x="222" y="1"/>
                  </a:cubicBezTo>
                  <a:cubicBezTo>
                    <a:pt x="222" y="0"/>
                    <a:pt x="222" y="0"/>
                    <a:pt x="222" y="0"/>
                  </a:cubicBezTo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" name="Freeform 224"/>
            <p:cNvSpPr>
              <a:spLocks noEditPoints="1"/>
            </p:cNvSpPr>
            <p:nvPr userDrawn="1"/>
          </p:nvSpPr>
          <p:spPr bwMode="auto">
            <a:xfrm>
              <a:off x="3887788" y="2420938"/>
              <a:ext cx="25400" cy="49213"/>
            </a:xfrm>
            <a:custGeom>
              <a:avLst/>
              <a:gdLst>
                <a:gd name="T0" fmla="*/ 11 w 11"/>
                <a:gd name="T1" fmla="*/ 1 h 21"/>
                <a:gd name="T2" fmla="*/ 0 w 11"/>
                <a:gd name="T3" fmla="*/ 21 h 21"/>
                <a:gd name="T4" fmla="*/ 0 w 11"/>
                <a:gd name="T5" fmla="*/ 21 h 21"/>
                <a:gd name="T6" fmla="*/ 11 w 11"/>
                <a:gd name="T7" fmla="*/ 1 h 21"/>
                <a:gd name="T8" fmla="*/ 11 w 11"/>
                <a:gd name="T9" fmla="*/ 1 h 21"/>
                <a:gd name="T10" fmla="*/ 11 w 11"/>
                <a:gd name="T11" fmla="*/ 1 h 21"/>
                <a:gd name="T12" fmla="*/ 11 w 11"/>
                <a:gd name="T13" fmla="*/ 1 h 21"/>
                <a:gd name="T14" fmla="*/ 11 w 11"/>
                <a:gd name="T15" fmla="*/ 0 h 21"/>
                <a:gd name="T16" fmla="*/ 11 w 11"/>
                <a:gd name="T17" fmla="*/ 1 h 21"/>
                <a:gd name="T18" fmla="*/ 11 w 11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1">
                  <a:moveTo>
                    <a:pt x="11" y="1"/>
                  </a:moveTo>
                  <a:cubicBezTo>
                    <a:pt x="11" y="9"/>
                    <a:pt x="6" y="16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16"/>
                    <a:pt x="11" y="9"/>
                    <a:pt x="11" y="1"/>
                  </a:cubicBezTo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1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" name="Freeform 225"/>
            <p:cNvSpPr/>
            <p:nvPr userDrawn="1"/>
          </p:nvSpPr>
          <p:spPr bwMode="auto">
            <a:xfrm>
              <a:off x="3887788" y="2420938"/>
              <a:ext cx="92075" cy="76200"/>
            </a:xfrm>
            <a:custGeom>
              <a:avLst/>
              <a:gdLst>
                <a:gd name="T0" fmla="*/ 12 w 39"/>
                <a:gd name="T1" fmla="*/ 0 h 32"/>
                <a:gd name="T2" fmla="*/ 11 w 39"/>
                <a:gd name="T3" fmla="*/ 0 h 32"/>
                <a:gd name="T4" fmla="*/ 11 w 39"/>
                <a:gd name="T5" fmla="*/ 0 h 32"/>
                <a:gd name="T6" fmla="*/ 11 w 39"/>
                <a:gd name="T7" fmla="*/ 1 h 32"/>
                <a:gd name="T8" fmla="*/ 11 w 39"/>
                <a:gd name="T9" fmla="*/ 1 h 32"/>
                <a:gd name="T10" fmla="*/ 11 w 39"/>
                <a:gd name="T11" fmla="*/ 1 h 32"/>
                <a:gd name="T12" fmla="*/ 11 w 39"/>
                <a:gd name="T13" fmla="*/ 1 h 32"/>
                <a:gd name="T14" fmla="*/ 0 w 39"/>
                <a:gd name="T15" fmla="*/ 21 h 32"/>
                <a:gd name="T16" fmla="*/ 28 w 39"/>
                <a:gd name="T17" fmla="*/ 32 h 32"/>
                <a:gd name="T18" fmla="*/ 39 w 39"/>
                <a:gd name="T19" fmla="*/ 3 h 32"/>
                <a:gd name="T20" fmla="*/ 12 w 39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2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9"/>
                    <a:pt x="7" y="16"/>
                    <a:pt x="0" y="2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4" y="24"/>
                    <a:pt x="38" y="14"/>
                    <a:pt x="39" y="3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1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" name="Freeform 226"/>
            <p:cNvSpPr/>
            <p:nvPr userDrawn="1"/>
          </p:nvSpPr>
          <p:spPr bwMode="auto">
            <a:xfrm>
              <a:off x="3913188" y="24177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3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" name="Freeform 227"/>
            <p:cNvSpPr/>
            <p:nvPr userDrawn="1"/>
          </p:nvSpPr>
          <p:spPr bwMode="auto">
            <a:xfrm>
              <a:off x="4195763" y="2465388"/>
              <a:ext cx="34925" cy="123825"/>
            </a:xfrm>
            <a:custGeom>
              <a:avLst/>
              <a:gdLst>
                <a:gd name="T0" fmla="*/ 15 w 15"/>
                <a:gd name="T1" fmla="*/ 0 h 52"/>
                <a:gd name="T2" fmla="*/ 0 w 15"/>
                <a:gd name="T3" fmla="*/ 52 h 52"/>
                <a:gd name="T4" fmla="*/ 0 w 15"/>
                <a:gd name="T5" fmla="*/ 52 h 52"/>
                <a:gd name="T6" fmla="*/ 15 w 15"/>
                <a:gd name="T7" fmla="*/ 0 h 52"/>
                <a:gd name="T8" fmla="*/ 15 w 1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2">
                  <a:moveTo>
                    <a:pt x="15" y="0"/>
                  </a:moveTo>
                  <a:cubicBezTo>
                    <a:pt x="13" y="18"/>
                    <a:pt x="8" y="36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8" y="36"/>
                    <a:pt x="13" y="18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" name="Freeform 228"/>
            <p:cNvSpPr/>
            <p:nvPr userDrawn="1"/>
          </p:nvSpPr>
          <p:spPr bwMode="auto">
            <a:xfrm>
              <a:off x="4195763" y="2465388"/>
              <a:ext cx="112713" cy="150813"/>
            </a:xfrm>
            <a:custGeom>
              <a:avLst/>
              <a:gdLst>
                <a:gd name="T0" fmla="*/ 15 w 47"/>
                <a:gd name="T1" fmla="*/ 0 h 63"/>
                <a:gd name="T2" fmla="*/ 0 w 47"/>
                <a:gd name="T3" fmla="*/ 52 h 63"/>
                <a:gd name="T4" fmla="*/ 30 w 47"/>
                <a:gd name="T5" fmla="*/ 63 h 63"/>
                <a:gd name="T6" fmla="*/ 47 w 47"/>
                <a:gd name="T7" fmla="*/ 5 h 63"/>
                <a:gd name="T8" fmla="*/ 15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15" y="0"/>
                  </a:moveTo>
                  <a:cubicBezTo>
                    <a:pt x="13" y="18"/>
                    <a:pt x="8" y="36"/>
                    <a:pt x="0" y="52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9" y="45"/>
                    <a:pt x="44" y="25"/>
                    <a:pt x="47" y="5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FF1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" name="Freeform 229"/>
            <p:cNvSpPr/>
            <p:nvPr userDrawn="1"/>
          </p:nvSpPr>
          <p:spPr bwMode="auto">
            <a:xfrm>
              <a:off x="4032251" y="2441576"/>
              <a:ext cx="30163" cy="84138"/>
            </a:xfrm>
            <a:custGeom>
              <a:avLst/>
              <a:gdLst>
                <a:gd name="T0" fmla="*/ 12 w 12"/>
                <a:gd name="T1" fmla="*/ 0 h 35"/>
                <a:gd name="T2" fmla="*/ 0 w 12"/>
                <a:gd name="T3" fmla="*/ 35 h 35"/>
                <a:gd name="T4" fmla="*/ 0 w 12"/>
                <a:gd name="T5" fmla="*/ 35 h 35"/>
                <a:gd name="T6" fmla="*/ 12 w 12"/>
                <a:gd name="T7" fmla="*/ 0 h 35"/>
                <a:gd name="T8" fmla="*/ 12 w 1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5">
                  <a:moveTo>
                    <a:pt x="12" y="0"/>
                  </a:moveTo>
                  <a:cubicBezTo>
                    <a:pt x="11" y="13"/>
                    <a:pt x="6" y="2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25"/>
                    <a:pt x="11" y="13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" name="Freeform 230"/>
            <p:cNvSpPr/>
            <p:nvPr userDrawn="1"/>
          </p:nvSpPr>
          <p:spPr bwMode="auto">
            <a:xfrm>
              <a:off x="4032251" y="2441576"/>
              <a:ext cx="106363" cy="112713"/>
            </a:xfrm>
            <a:custGeom>
              <a:avLst/>
              <a:gdLst>
                <a:gd name="T0" fmla="*/ 12 w 44"/>
                <a:gd name="T1" fmla="*/ 0 h 47"/>
                <a:gd name="T2" fmla="*/ 0 w 44"/>
                <a:gd name="T3" fmla="*/ 35 h 47"/>
                <a:gd name="T4" fmla="*/ 31 w 44"/>
                <a:gd name="T5" fmla="*/ 47 h 47"/>
                <a:gd name="T6" fmla="*/ 44 w 44"/>
                <a:gd name="T7" fmla="*/ 4 h 47"/>
                <a:gd name="T8" fmla="*/ 12 w 4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12" y="0"/>
                  </a:moveTo>
                  <a:cubicBezTo>
                    <a:pt x="11" y="13"/>
                    <a:pt x="6" y="25"/>
                    <a:pt x="0" y="3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8" y="34"/>
                    <a:pt x="42" y="20"/>
                    <a:pt x="44" y="4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1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" name="Freeform 231"/>
            <p:cNvSpPr/>
            <p:nvPr userDrawn="1"/>
          </p:nvSpPr>
          <p:spPr bwMode="auto">
            <a:xfrm>
              <a:off x="6453188" y="4383088"/>
              <a:ext cx="417513" cy="787400"/>
            </a:xfrm>
            <a:custGeom>
              <a:avLst/>
              <a:gdLst>
                <a:gd name="T0" fmla="*/ 160 w 175"/>
                <a:gd name="T1" fmla="*/ 330 h 330"/>
                <a:gd name="T2" fmla="*/ 14 w 175"/>
                <a:gd name="T3" fmla="*/ 330 h 330"/>
                <a:gd name="T4" fmla="*/ 0 w 175"/>
                <a:gd name="T5" fmla="*/ 316 h 330"/>
                <a:gd name="T6" fmla="*/ 0 w 175"/>
                <a:gd name="T7" fmla="*/ 14 h 330"/>
                <a:gd name="T8" fmla="*/ 14 w 175"/>
                <a:gd name="T9" fmla="*/ 0 h 330"/>
                <a:gd name="T10" fmla="*/ 160 w 175"/>
                <a:gd name="T11" fmla="*/ 0 h 330"/>
                <a:gd name="T12" fmla="*/ 175 w 175"/>
                <a:gd name="T13" fmla="*/ 14 h 330"/>
                <a:gd name="T14" fmla="*/ 175 w 175"/>
                <a:gd name="T15" fmla="*/ 316 h 330"/>
                <a:gd name="T16" fmla="*/ 160 w 175"/>
                <a:gd name="T1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330">
                  <a:moveTo>
                    <a:pt x="160" y="330"/>
                  </a:moveTo>
                  <a:cubicBezTo>
                    <a:pt x="14" y="330"/>
                    <a:pt x="14" y="330"/>
                    <a:pt x="14" y="330"/>
                  </a:cubicBezTo>
                  <a:cubicBezTo>
                    <a:pt x="6" y="330"/>
                    <a:pt x="0" y="324"/>
                    <a:pt x="0" y="31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8" y="0"/>
                    <a:pt x="175" y="6"/>
                    <a:pt x="175" y="14"/>
                  </a:cubicBezTo>
                  <a:cubicBezTo>
                    <a:pt x="175" y="316"/>
                    <a:pt x="175" y="316"/>
                    <a:pt x="175" y="316"/>
                  </a:cubicBezTo>
                  <a:cubicBezTo>
                    <a:pt x="175" y="324"/>
                    <a:pt x="168" y="330"/>
                    <a:pt x="160" y="330"/>
                  </a:cubicBezTo>
                  <a:close/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" name="Freeform 232"/>
            <p:cNvSpPr/>
            <p:nvPr userDrawn="1"/>
          </p:nvSpPr>
          <p:spPr bwMode="auto">
            <a:xfrm>
              <a:off x="6400801" y="4383088"/>
              <a:ext cx="417513" cy="787400"/>
            </a:xfrm>
            <a:custGeom>
              <a:avLst/>
              <a:gdLst>
                <a:gd name="T0" fmla="*/ 160 w 175"/>
                <a:gd name="T1" fmla="*/ 330 h 330"/>
                <a:gd name="T2" fmla="*/ 14 w 175"/>
                <a:gd name="T3" fmla="*/ 330 h 330"/>
                <a:gd name="T4" fmla="*/ 0 w 175"/>
                <a:gd name="T5" fmla="*/ 316 h 330"/>
                <a:gd name="T6" fmla="*/ 0 w 175"/>
                <a:gd name="T7" fmla="*/ 14 h 330"/>
                <a:gd name="T8" fmla="*/ 14 w 175"/>
                <a:gd name="T9" fmla="*/ 0 h 330"/>
                <a:gd name="T10" fmla="*/ 160 w 175"/>
                <a:gd name="T11" fmla="*/ 0 h 330"/>
                <a:gd name="T12" fmla="*/ 175 w 175"/>
                <a:gd name="T13" fmla="*/ 14 h 330"/>
                <a:gd name="T14" fmla="*/ 175 w 175"/>
                <a:gd name="T15" fmla="*/ 316 h 330"/>
                <a:gd name="T16" fmla="*/ 160 w 175"/>
                <a:gd name="T1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330">
                  <a:moveTo>
                    <a:pt x="160" y="330"/>
                  </a:moveTo>
                  <a:cubicBezTo>
                    <a:pt x="14" y="330"/>
                    <a:pt x="14" y="330"/>
                    <a:pt x="14" y="330"/>
                  </a:cubicBezTo>
                  <a:cubicBezTo>
                    <a:pt x="6" y="330"/>
                    <a:pt x="0" y="324"/>
                    <a:pt x="0" y="31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8" y="0"/>
                    <a:pt x="175" y="6"/>
                    <a:pt x="175" y="14"/>
                  </a:cubicBezTo>
                  <a:cubicBezTo>
                    <a:pt x="175" y="316"/>
                    <a:pt x="175" y="316"/>
                    <a:pt x="175" y="316"/>
                  </a:cubicBezTo>
                  <a:cubicBezTo>
                    <a:pt x="175" y="324"/>
                    <a:pt x="168" y="330"/>
                    <a:pt x="160" y="330"/>
                  </a:cubicBezTo>
                  <a:close/>
                </a:path>
              </a:pathLst>
            </a:cu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" name="Rectangle 233"/>
            <p:cNvSpPr>
              <a:spLocks noChangeArrowheads="1"/>
            </p:cNvSpPr>
            <p:nvPr userDrawn="1"/>
          </p:nvSpPr>
          <p:spPr bwMode="auto">
            <a:xfrm>
              <a:off x="6457951" y="4425951"/>
              <a:ext cx="303213" cy="701675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" name="Rectangle 234"/>
            <p:cNvSpPr>
              <a:spLocks noChangeArrowheads="1"/>
            </p:cNvSpPr>
            <p:nvPr userDrawn="1"/>
          </p:nvSpPr>
          <p:spPr bwMode="auto">
            <a:xfrm>
              <a:off x="6400801" y="4425951"/>
              <a:ext cx="417513" cy="701675"/>
            </a:xfrm>
            <a:prstGeom prst="rect">
              <a:avLst/>
            </a:pr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" name="Freeform 235"/>
            <p:cNvSpPr/>
            <p:nvPr userDrawn="1"/>
          </p:nvSpPr>
          <p:spPr bwMode="auto">
            <a:xfrm>
              <a:off x="6557963" y="5137151"/>
              <a:ext cx="71438" cy="15875"/>
            </a:xfrm>
            <a:custGeom>
              <a:avLst/>
              <a:gdLst>
                <a:gd name="T0" fmla="*/ 27 w 30"/>
                <a:gd name="T1" fmla="*/ 7 h 7"/>
                <a:gd name="T2" fmla="*/ 3 w 30"/>
                <a:gd name="T3" fmla="*/ 7 h 7"/>
                <a:gd name="T4" fmla="*/ 0 w 30"/>
                <a:gd name="T5" fmla="*/ 4 h 7"/>
                <a:gd name="T6" fmla="*/ 3 w 30"/>
                <a:gd name="T7" fmla="*/ 0 h 7"/>
                <a:gd name="T8" fmla="*/ 27 w 30"/>
                <a:gd name="T9" fmla="*/ 0 h 7"/>
                <a:gd name="T10" fmla="*/ 30 w 30"/>
                <a:gd name="T11" fmla="*/ 4 h 7"/>
                <a:gd name="T12" fmla="*/ 27 w 3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27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0" y="2"/>
                    <a:pt x="30" y="4"/>
                  </a:cubicBezTo>
                  <a:cubicBezTo>
                    <a:pt x="30" y="6"/>
                    <a:pt x="29" y="7"/>
                    <a:pt x="27" y="7"/>
                  </a:cubicBezTo>
                  <a:close/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" name="Rectangle 236"/>
            <p:cNvSpPr>
              <a:spLocks noChangeArrowheads="1"/>
            </p:cNvSpPr>
            <p:nvPr userDrawn="1"/>
          </p:nvSpPr>
          <p:spPr bwMode="auto">
            <a:xfrm>
              <a:off x="6837363" y="4465638"/>
              <a:ext cx="23813" cy="73025"/>
            </a:xfrm>
            <a:prstGeom prst="rect">
              <a:avLst/>
            </a:pr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" name="Rectangle 237"/>
            <p:cNvSpPr>
              <a:spLocks noChangeArrowheads="1"/>
            </p:cNvSpPr>
            <p:nvPr userDrawn="1"/>
          </p:nvSpPr>
          <p:spPr bwMode="auto">
            <a:xfrm>
              <a:off x="6826251" y="4465638"/>
              <a:ext cx="11113" cy="73025"/>
            </a:xfrm>
            <a:prstGeom prst="rect">
              <a:avLst/>
            </a:prstGeom>
            <a:solidFill>
              <a:srgbClr val="FFD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" name="Rectangle 238"/>
            <p:cNvSpPr>
              <a:spLocks noChangeArrowheads="1"/>
            </p:cNvSpPr>
            <p:nvPr userDrawn="1"/>
          </p:nvSpPr>
          <p:spPr bwMode="auto">
            <a:xfrm>
              <a:off x="6837363" y="4562476"/>
              <a:ext cx="23813" cy="39688"/>
            </a:xfrm>
            <a:prstGeom prst="rect">
              <a:avLst/>
            </a:pr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" name="Rectangle 239"/>
            <p:cNvSpPr>
              <a:spLocks noChangeArrowheads="1"/>
            </p:cNvSpPr>
            <p:nvPr userDrawn="1"/>
          </p:nvSpPr>
          <p:spPr bwMode="auto">
            <a:xfrm>
              <a:off x="6826251" y="4562476"/>
              <a:ext cx="11113" cy="39688"/>
            </a:xfrm>
            <a:prstGeom prst="rect">
              <a:avLst/>
            </a:prstGeom>
            <a:solidFill>
              <a:srgbClr val="FFD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" name="Freeform 240"/>
            <p:cNvSpPr/>
            <p:nvPr userDrawn="1"/>
          </p:nvSpPr>
          <p:spPr bwMode="auto">
            <a:xfrm>
              <a:off x="6280151" y="4513263"/>
              <a:ext cx="385763" cy="334963"/>
            </a:xfrm>
            <a:custGeom>
              <a:avLst/>
              <a:gdLst>
                <a:gd name="T0" fmla="*/ 153 w 161"/>
                <a:gd name="T1" fmla="*/ 0 h 140"/>
                <a:gd name="T2" fmla="*/ 8 w 161"/>
                <a:gd name="T3" fmla="*/ 0 h 140"/>
                <a:gd name="T4" fmla="*/ 0 w 161"/>
                <a:gd name="T5" fmla="*/ 9 h 140"/>
                <a:gd name="T6" fmla="*/ 0 w 161"/>
                <a:gd name="T7" fmla="*/ 107 h 140"/>
                <a:gd name="T8" fmla="*/ 8 w 161"/>
                <a:gd name="T9" fmla="*/ 115 h 140"/>
                <a:gd name="T10" fmla="*/ 13 w 161"/>
                <a:gd name="T11" fmla="*/ 115 h 140"/>
                <a:gd name="T12" fmla="*/ 13 w 161"/>
                <a:gd name="T13" fmla="*/ 140 h 140"/>
                <a:gd name="T14" fmla="*/ 22 w 161"/>
                <a:gd name="T15" fmla="*/ 140 h 140"/>
                <a:gd name="T16" fmla="*/ 47 w 161"/>
                <a:gd name="T17" fmla="*/ 115 h 140"/>
                <a:gd name="T18" fmla="*/ 153 w 161"/>
                <a:gd name="T19" fmla="*/ 115 h 140"/>
                <a:gd name="T20" fmla="*/ 161 w 161"/>
                <a:gd name="T21" fmla="*/ 107 h 140"/>
                <a:gd name="T22" fmla="*/ 161 w 161"/>
                <a:gd name="T23" fmla="*/ 9 h 140"/>
                <a:gd name="T24" fmla="*/ 153 w 161"/>
                <a:gd name="T2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0">
                  <a:moveTo>
                    <a:pt x="15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3" y="115"/>
                    <a:pt x="8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7" y="115"/>
                    <a:pt x="161" y="111"/>
                    <a:pt x="161" y="107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4"/>
                    <a:pt x="157" y="0"/>
                    <a:pt x="153" y="0"/>
                  </a:cubicBezTo>
                  <a:close/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" name="Freeform 241"/>
            <p:cNvSpPr/>
            <p:nvPr userDrawn="1"/>
          </p:nvSpPr>
          <p:spPr bwMode="auto">
            <a:xfrm>
              <a:off x="6259513" y="4513263"/>
              <a:ext cx="384175" cy="334963"/>
            </a:xfrm>
            <a:custGeom>
              <a:avLst/>
              <a:gdLst>
                <a:gd name="T0" fmla="*/ 153 w 161"/>
                <a:gd name="T1" fmla="*/ 0 h 140"/>
                <a:gd name="T2" fmla="*/ 8 w 161"/>
                <a:gd name="T3" fmla="*/ 0 h 140"/>
                <a:gd name="T4" fmla="*/ 0 w 161"/>
                <a:gd name="T5" fmla="*/ 9 h 140"/>
                <a:gd name="T6" fmla="*/ 0 w 161"/>
                <a:gd name="T7" fmla="*/ 107 h 140"/>
                <a:gd name="T8" fmla="*/ 8 w 161"/>
                <a:gd name="T9" fmla="*/ 115 h 140"/>
                <a:gd name="T10" fmla="*/ 22 w 161"/>
                <a:gd name="T11" fmla="*/ 115 h 140"/>
                <a:gd name="T12" fmla="*/ 22 w 161"/>
                <a:gd name="T13" fmla="*/ 140 h 140"/>
                <a:gd name="T14" fmla="*/ 47 w 161"/>
                <a:gd name="T15" fmla="*/ 115 h 140"/>
                <a:gd name="T16" fmla="*/ 153 w 161"/>
                <a:gd name="T17" fmla="*/ 115 h 140"/>
                <a:gd name="T18" fmla="*/ 161 w 161"/>
                <a:gd name="T19" fmla="*/ 107 h 140"/>
                <a:gd name="T20" fmla="*/ 161 w 161"/>
                <a:gd name="T21" fmla="*/ 9 h 140"/>
                <a:gd name="T22" fmla="*/ 153 w 161"/>
                <a:gd name="T2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140">
                  <a:moveTo>
                    <a:pt x="15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3" y="115"/>
                    <a:pt x="8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7" y="115"/>
                    <a:pt x="161" y="111"/>
                    <a:pt x="161" y="107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4"/>
                    <a:pt x="157" y="0"/>
                    <a:pt x="153" y="0"/>
                  </a:cubicBezTo>
                  <a:close/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" name="Oval 242"/>
            <p:cNvSpPr>
              <a:spLocks noChangeArrowheads="1"/>
            </p:cNvSpPr>
            <p:nvPr userDrawn="1"/>
          </p:nvSpPr>
          <p:spPr bwMode="auto">
            <a:xfrm>
              <a:off x="6330951" y="4616451"/>
              <a:ext cx="55563" cy="55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" name="Oval 243"/>
            <p:cNvSpPr>
              <a:spLocks noChangeArrowheads="1"/>
            </p:cNvSpPr>
            <p:nvPr userDrawn="1"/>
          </p:nvSpPr>
          <p:spPr bwMode="auto">
            <a:xfrm>
              <a:off x="6424613" y="4616451"/>
              <a:ext cx="53975" cy="55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" name="Oval 244"/>
            <p:cNvSpPr>
              <a:spLocks noChangeArrowheads="1"/>
            </p:cNvSpPr>
            <p:nvPr userDrawn="1"/>
          </p:nvSpPr>
          <p:spPr bwMode="auto">
            <a:xfrm>
              <a:off x="6516688" y="4616451"/>
              <a:ext cx="55563" cy="55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" name="Freeform 245"/>
            <p:cNvSpPr/>
            <p:nvPr userDrawn="1"/>
          </p:nvSpPr>
          <p:spPr bwMode="auto">
            <a:xfrm>
              <a:off x="6581776" y="4802188"/>
              <a:ext cx="279400" cy="241300"/>
            </a:xfrm>
            <a:custGeom>
              <a:avLst/>
              <a:gdLst>
                <a:gd name="T0" fmla="*/ 6 w 117"/>
                <a:gd name="T1" fmla="*/ 0 h 101"/>
                <a:gd name="T2" fmla="*/ 111 w 117"/>
                <a:gd name="T3" fmla="*/ 0 h 101"/>
                <a:gd name="T4" fmla="*/ 117 w 117"/>
                <a:gd name="T5" fmla="*/ 6 h 101"/>
                <a:gd name="T6" fmla="*/ 117 w 117"/>
                <a:gd name="T7" fmla="*/ 77 h 101"/>
                <a:gd name="T8" fmla="*/ 111 w 117"/>
                <a:gd name="T9" fmla="*/ 83 h 101"/>
                <a:gd name="T10" fmla="*/ 95 w 117"/>
                <a:gd name="T11" fmla="*/ 83 h 101"/>
                <a:gd name="T12" fmla="*/ 96 w 117"/>
                <a:gd name="T13" fmla="*/ 101 h 101"/>
                <a:gd name="T14" fmla="*/ 101 w 117"/>
                <a:gd name="T15" fmla="*/ 101 h 101"/>
                <a:gd name="T16" fmla="*/ 102 w 117"/>
                <a:gd name="T17" fmla="*/ 83 h 101"/>
                <a:gd name="T18" fmla="*/ 6 w 117"/>
                <a:gd name="T19" fmla="*/ 83 h 101"/>
                <a:gd name="T20" fmla="*/ 0 w 117"/>
                <a:gd name="T21" fmla="*/ 77 h 101"/>
                <a:gd name="T22" fmla="*/ 0 w 117"/>
                <a:gd name="T23" fmla="*/ 6 h 101"/>
                <a:gd name="T24" fmla="*/ 6 w 117"/>
                <a:gd name="T2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01">
                  <a:moveTo>
                    <a:pt x="6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15" y="0"/>
                    <a:pt x="117" y="3"/>
                    <a:pt x="117" y="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7" y="80"/>
                    <a:pt x="115" y="83"/>
                    <a:pt x="111" y="83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3" y="83"/>
                    <a:pt x="0" y="80"/>
                    <a:pt x="0" y="7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2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" name="Freeform 246"/>
            <p:cNvSpPr/>
            <p:nvPr userDrawn="1"/>
          </p:nvSpPr>
          <p:spPr bwMode="auto">
            <a:xfrm>
              <a:off x="6570663" y="4802188"/>
              <a:ext cx="279400" cy="241300"/>
            </a:xfrm>
            <a:custGeom>
              <a:avLst/>
              <a:gdLst>
                <a:gd name="T0" fmla="*/ 6 w 117"/>
                <a:gd name="T1" fmla="*/ 0 h 101"/>
                <a:gd name="T2" fmla="*/ 111 w 117"/>
                <a:gd name="T3" fmla="*/ 0 h 101"/>
                <a:gd name="T4" fmla="*/ 117 w 117"/>
                <a:gd name="T5" fmla="*/ 6 h 101"/>
                <a:gd name="T6" fmla="*/ 117 w 117"/>
                <a:gd name="T7" fmla="*/ 77 h 101"/>
                <a:gd name="T8" fmla="*/ 111 w 117"/>
                <a:gd name="T9" fmla="*/ 83 h 101"/>
                <a:gd name="T10" fmla="*/ 101 w 117"/>
                <a:gd name="T11" fmla="*/ 83 h 101"/>
                <a:gd name="T12" fmla="*/ 101 w 117"/>
                <a:gd name="T13" fmla="*/ 101 h 101"/>
                <a:gd name="T14" fmla="*/ 83 w 117"/>
                <a:gd name="T15" fmla="*/ 83 h 101"/>
                <a:gd name="T16" fmla="*/ 6 w 117"/>
                <a:gd name="T17" fmla="*/ 83 h 101"/>
                <a:gd name="T18" fmla="*/ 0 w 117"/>
                <a:gd name="T19" fmla="*/ 77 h 101"/>
                <a:gd name="T20" fmla="*/ 0 w 117"/>
                <a:gd name="T21" fmla="*/ 6 h 101"/>
                <a:gd name="T22" fmla="*/ 6 w 117"/>
                <a:gd name="T2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01">
                  <a:moveTo>
                    <a:pt x="6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14" y="0"/>
                    <a:pt x="117" y="3"/>
                    <a:pt x="117" y="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7" y="80"/>
                    <a:pt x="114" y="83"/>
                    <a:pt x="11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3" y="83"/>
                    <a:pt x="0" y="80"/>
                    <a:pt x="0" y="7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" name="Oval 247"/>
            <p:cNvSpPr>
              <a:spLocks noChangeArrowheads="1"/>
            </p:cNvSpPr>
            <p:nvPr userDrawn="1"/>
          </p:nvSpPr>
          <p:spPr bwMode="auto">
            <a:xfrm>
              <a:off x="6757988" y="4876801"/>
              <a:ext cx="38100" cy="39688"/>
            </a:xfrm>
            <a:prstGeom prst="ellipse">
              <a:avLst/>
            </a:pr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" name="Oval 248"/>
            <p:cNvSpPr>
              <a:spLocks noChangeArrowheads="1"/>
            </p:cNvSpPr>
            <p:nvPr userDrawn="1"/>
          </p:nvSpPr>
          <p:spPr bwMode="auto">
            <a:xfrm>
              <a:off x="6689726" y="4876801"/>
              <a:ext cx="39688" cy="39688"/>
            </a:xfrm>
            <a:prstGeom prst="ellipse">
              <a:avLst/>
            </a:pr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" name="Oval 249"/>
            <p:cNvSpPr>
              <a:spLocks noChangeArrowheads="1"/>
            </p:cNvSpPr>
            <p:nvPr userDrawn="1"/>
          </p:nvSpPr>
          <p:spPr bwMode="auto">
            <a:xfrm>
              <a:off x="6623051" y="4876801"/>
              <a:ext cx="38100" cy="39688"/>
            </a:xfrm>
            <a:prstGeom prst="ellipse">
              <a:avLst/>
            </a:pr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" name="Freeform 250"/>
            <p:cNvSpPr/>
            <p:nvPr userDrawn="1"/>
          </p:nvSpPr>
          <p:spPr bwMode="auto">
            <a:xfrm>
              <a:off x="6670676" y="1852613"/>
              <a:ext cx="382588" cy="236538"/>
            </a:xfrm>
            <a:custGeom>
              <a:avLst/>
              <a:gdLst>
                <a:gd name="T0" fmla="*/ 0 w 160"/>
                <a:gd name="T1" fmla="*/ 23 h 99"/>
                <a:gd name="T2" fmla="*/ 0 w 160"/>
                <a:gd name="T3" fmla="*/ 99 h 99"/>
                <a:gd name="T4" fmla="*/ 22 w 160"/>
                <a:gd name="T5" fmla="*/ 99 h 99"/>
                <a:gd name="T6" fmla="*/ 22 w 160"/>
                <a:gd name="T7" fmla="*/ 36 h 99"/>
                <a:gd name="T8" fmla="*/ 32 w 160"/>
                <a:gd name="T9" fmla="*/ 26 h 99"/>
                <a:gd name="T10" fmla="*/ 128 w 160"/>
                <a:gd name="T11" fmla="*/ 26 h 99"/>
                <a:gd name="T12" fmla="*/ 138 w 160"/>
                <a:gd name="T13" fmla="*/ 36 h 99"/>
                <a:gd name="T14" fmla="*/ 138 w 160"/>
                <a:gd name="T15" fmla="*/ 99 h 99"/>
                <a:gd name="T16" fmla="*/ 160 w 160"/>
                <a:gd name="T17" fmla="*/ 99 h 99"/>
                <a:gd name="T18" fmla="*/ 160 w 160"/>
                <a:gd name="T19" fmla="*/ 23 h 99"/>
                <a:gd name="T20" fmla="*/ 137 w 160"/>
                <a:gd name="T21" fmla="*/ 0 h 99"/>
                <a:gd name="T22" fmla="*/ 23 w 160"/>
                <a:gd name="T23" fmla="*/ 0 h 99"/>
                <a:gd name="T24" fmla="*/ 0 w 160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99">
                  <a:moveTo>
                    <a:pt x="0" y="23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1"/>
                    <a:pt x="26" y="26"/>
                    <a:pt x="32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6"/>
                    <a:pt x="138" y="31"/>
                    <a:pt x="138" y="36"/>
                  </a:cubicBezTo>
                  <a:cubicBezTo>
                    <a:pt x="138" y="99"/>
                    <a:pt x="138" y="99"/>
                    <a:pt x="138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11"/>
                    <a:pt x="150" y="0"/>
                    <a:pt x="1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lose/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" name="Freeform 251"/>
            <p:cNvSpPr/>
            <p:nvPr userDrawn="1"/>
          </p:nvSpPr>
          <p:spPr bwMode="auto">
            <a:xfrm>
              <a:off x="6632576" y="1852613"/>
              <a:ext cx="381000" cy="236538"/>
            </a:xfrm>
            <a:custGeom>
              <a:avLst/>
              <a:gdLst>
                <a:gd name="T0" fmla="*/ 0 w 160"/>
                <a:gd name="T1" fmla="*/ 23 h 99"/>
                <a:gd name="T2" fmla="*/ 0 w 160"/>
                <a:gd name="T3" fmla="*/ 99 h 99"/>
                <a:gd name="T4" fmla="*/ 22 w 160"/>
                <a:gd name="T5" fmla="*/ 99 h 99"/>
                <a:gd name="T6" fmla="*/ 22 w 160"/>
                <a:gd name="T7" fmla="*/ 36 h 99"/>
                <a:gd name="T8" fmla="*/ 32 w 160"/>
                <a:gd name="T9" fmla="*/ 26 h 99"/>
                <a:gd name="T10" fmla="*/ 128 w 160"/>
                <a:gd name="T11" fmla="*/ 26 h 99"/>
                <a:gd name="T12" fmla="*/ 138 w 160"/>
                <a:gd name="T13" fmla="*/ 36 h 99"/>
                <a:gd name="T14" fmla="*/ 138 w 160"/>
                <a:gd name="T15" fmla="*/ 99 h 99"/>
                <a:gd name="T16" fmla="*/ 160 w 160"/>
                <a:gd name="T17" fmla="*/ 99 h 99"/>
                <a:gd name="T18" fmla="*/ 160 w 160"/>
                <a:gd name="T19" fmla="*/ 23 h 99"/>
                <a:gd name="T20" fmla="*/ 137 w 160"/>
                <a:gd name="T21" fmla="*/ 0 h 99"/>
                <a:gd name="T22" fmla="*/ 23 w 160"/>
                <a:gd name="T23" fmla="*/ 0 h 99"/>
                <a:gd name="T24" fmla="*/ 0 w 160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99">
                  <a:moveTo>
                    <a:pt x="0" y="23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1"/>
                    <a:pt x="26" y="26"/>
                    <a:pt x="32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6"/>
                    <a:pt x="138" y="31"/>
                    <a:pt x="138" y="36"/>
                  </a:cubicBezTo>
                  <a:cubicBezTo>
                    <a:pt x="138" y="99"/>
                    <a:pt x="138" y="99"/>
                    <a:pt x="138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11"/>
                    <a:pt x="150" y="0"/>
                    <a:pt x="1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lose/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" name="Freeform 252"/>
            <p:cNvSpPr/>
            <p:nvPr userDrawn="1"/>
          </p:nvSpPr>
          <p:spPr bwMode="auto">
            <a:xfrm>
              <a:off x="6316663" y="2022476"/>
              <a:ext cx="1216025" cy="836613"/>
            </a:xfrm>
            <a:custGeom>
              <a:avLst/>
              <a:gdLst>
                <a:gd name="T0" fmla="*/ 479 w 509"/>
                <a:gd name="T1" fmla="*/ 0 h 351"/>
                <a:gd name="T2" fmla="*/ 30 w 509"/>
                <a:gd name="T3" fmla="*/ 0 h 351"/>
                <a:gd name="T4" fmla="*/ 0 w 509"/>
                <a:gd name="T5" fmla="*/ 30 h 351"/>
                <a:gd name="T6" fmla="*/ 0 w 509"/>
                <a:gd name="T7" fmla="*/ 156 h 351"/>
                <a:gd name="T8" fmla="*/ 20 w 509"/>
                <a:gd name="T9" fmla="*/ 160 h 351"/>
                <a:gd name="T10" fmla="*/ 20 w 509"/>
                <a:gd name="T11" fmla="*/ 321 h 351"/>
                <a:gd name="T12" fmla="*/ 50 w 509"/>
                <a:gd name="T13" fmla="*/ 351 h 351"/>
                <a:gd name="T14" fmla="*/ 459 w 509"/>
                <a:gd name="T15" fmla="*/ 351 h 351"/>
                <a:gd name="T16" fmla="*/ 489 w 509"/>
                <a:gd name="T17" fmla="*/ 321 h 351"/>
                <a:gd name="T18" fmla="*/ 489 w 509"/>
                <a:gd name="T19" fmla="*/ 160 h 351"/>
                <a:gd name="T20" fmla="*/ 509 w 509"/>
                <a:gd name="T21" fmla="*/ 156 h 351"/>
                <a:gd name="T22" fmla="*/ 509 w 509"/>
                <a:gd name="T23" fmla="*/ 30 h 351"/>
                <a:gd name="T24" fmla="*/ 479 w 509"/>
                <a:gd name="T2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9" h="351">
                  <a:moveTo>
                    <a:pt x="479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57"/>
                    <a:pt x="13" y="159"/>
                    <a:pt x="20" y="160"/>
                  </a:cubicBezTo>
                  <a:cubicBezTo>
                    <a:pt x="20" y="321"/>
                    <a:pt x="20" y="321"/>
                    <a:pt x="20" y="321"/>
                  </a:cubicBezTo>
                  <a:cubicBezTo>
                    <a:pt x="20" y="337"/>
                    <a:pt x="34" y="351"/>
                    <a:pt x="50" y="351"/>
                  </a:cubicBezTo>
                  <a:cubicBezTo>
                    <a:pt x="459" y="351"/>
                    <a:pt x="459" y="351"/>
                    <a:pt x="459" y="351"/>
                  </a:cubicBezTo>
                  <a:cubicBezTo>
                    <a:pt x="476" y="351"/>
                    <a:pt x="489" y="337"/>
                    <a:pt x="489" y="321"/>
                  </a:cubicBezTo>
                  <a:cubicBezTo>
                    <a:pt x="489" y="160"/>
                    <a:pt x="489" y="160"/>
                    <a:pt x="489" y="160"/>
                  </a:cubicBezTo>
                  <a:cubicBezTo>
                    <a:pt x="496" y="159"/>
                    <a:pt x="503" y="157"/>
                    <a:pt x="509" y="156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9" y="14"/>
                    <a:pt x="496" y="0"/>
                    <a:pt x="479" y="0"/>
                  </a:cubicBezTo>
                </a:path>
              </a:pathLst>
            </a:cu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" name="Freeform 253"/>
            <p:cNvSpPr/>
            <p:nvPr userDrawn="1"/>
          </p:nvSpPr>
          <p:spPr bwMode="auto">
            <a:xfrm>
              <a:off x="6270626" y="2060576"/>
              <a:ext cx="1120775" cy="798513"/>
            </a:xfrm>
            <a:custGeom>
              <a:avLst/>
              <a:gdLst>
                <a:gd name="T0" fmla="*/ 439 w 469"/>
                <a:gd name="T1" fmla="*/ 335 h 335"/>
                <a:gd name="T2" fmla="*/ 30 w 469"/>
                <a:gd name="T3" fmla="*/ 335 h 335"/>
                <a:gd name="T4" fmla="*/ 0 w 469"/>
                <a:gd name="T5" fmla="*/ 305 h 335"/>
                <a:gd name="T6" fmla="*/ 0 w 469"/>
                <a:gd name="T7" fmla="*/ 0 h 335"/>
                <a:gd name="T8" fmla="*/ 469 w 469"/>
                <a:gd name="T9" fmla="*/ 0 h 335"/>
                <a:gd name="T10" fmla="*/ 469 w 469"/>
                <a:gd name="T11" fmla="*/ 305 h 335"/>
                <a:gd name="T12" fmla="*/ 439 w 469"/>
                <a:gd name="T13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9" h="335">
                  <a:moveTo>
                    <a:pt x="439" y="335"/>
                  </a:moveTo>
                  <a:cubicBezTo>
                    <a:pt x="30" y="335"/>
                    <a:pt x="30" y="335"/>
                    <a:pt x="30" y="335"/>
                  </a:cubicBezTo>
                  <a:cubicBezTo>
                    <a:pt x="14" y="335"/>
                    <a:pt x="0" y="321"/>
                    <a:pt x="0" y="3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69" y="305"/>
                    <a:pt x="469" y="305"/>
                    <a:pt x="469" y="305"/>
                  </a:cubicBezTo>
                  <a:cubicBezTo>
                    <a:pt x="469" y="321"/>
                    <a:pt x="456" y="335"/>
                    <a:pt x="439" y="335"/>
                  </a:cubicBezTo>
                </a:path>
              </a:pathLst>
            </a:cu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" name="Freeform 254"/>
            <p:cNvSpPr/>
            <p:nvPr userDrawn="1"/>
          </p:nvSpPr>
          <p:spPr bwMode="auto">
            <a:xfrm>
              <a:off x="6223001" y="2022476"/>
              <a:ext cx="1219200" cy="457200"/>
            </a:xfrm>
            <a:custGeom>
              <a:avLst/>
              <a:gdLst>
                <a:gd name="T0" fmla="*/ 510 w 510"/>
                <a:gd name="T1" fmla="*/ 156 h 192"/>
                <a:gd name="T2" fmla="*/ 0 w 510"/>
                <a:gd name="T3" fmla="*/ 156 h 192"/>
                <a:gd name="T4" fmla="*/ 0 w 510"/>
                <a:gd name="T5" fmla="*/ 30 h 192"/>
                <a:gd name="T6" fmla="*/ 30 w 510"/>
                <a:gd name="T7" fmla="*/ 0 h 192"/>
                <a:gd name="T8" fmla="*/ 480 w 510"/>
                <a:gd name="T9" fmla="*/ 0 h 192"/>
                <a:gd name="T10" fmla="*/ 510 w 510"/>
                <a:gd name="T11" fmla="*/ 30 h 192"/>
                <a:gd name="T12" fmla="*/ 510 w 510"/>
                <a:gd name="T13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0" h="192">
                  <a:moveTo>
                    <a:pt x="510" y="156"/>
                  </a:moveTo>
                  <a:cubicBezTo>
                    <a:pt x="342" y="192"/>
                    <a:pt x="168" y="192"/>
                    <a:pt x="0" y="15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96" y="0"/>
                    <a:pt x="510" y="14"/>
                    <a:pt x="510" y="30"/>
                  </a:cubicBezTo>
                  <a:cubicBezTo>
                    <a:pt x="510" y="156"/>
                    <a:pt x="510" y="156"/>
                    <a:pt x="510" y="156"/>
                  </a:cubicBezTo>
                </a:path>
              </a:pathLst>
            </a:cu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" name="Freeform 255"/>
            <p:cNvSpPr/>
            <p:nvPr userDrawn="1"/>
          </p:nvSpPr>
          <p:spPr bwMode="auto">
            <a:xfrm>
              <a:off x="6270626" y="2403476"/>
              <a:ext cx="1120775" cy="128588"/>
            </a:xfrm>
            <a:custGeom>
              <a:avLst/>
              <a:gdLst>
                <a:gd name="T0" fmla="*/ 0 w 469"/>
                <a:gd name="T1" fmla="*/ 0 h 54"/>
                <a:gd name="T2" fmla="*/ 0 w 469"/>
                <a:gd name="T3" fmla="*/ 23 h 54"/>
                <a:gd name="T4" fmla="*/ 469 w 469"/>
                <a:gd name="T5" fmla="*/ 23 h 54"/>
                <a:gd name="T6" fmla="*/ 469 w 469"/>
                <a:gd name="T7" fmla="*/ 0 h 54"/>
                <a:gd name="T8" fmla="*/ 0 w 46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4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55" y="54"/>
                    <a:pt x="315" y="54"/>
                    <a:pt x="469" y="23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315" y="30"/>
                    <a:pt x="155" y="30"/>
                    <a:pt x="0" y="0"/>
                  </a:cubicBezTo>
                </a:path>
              </a:pathLst>
            </a:cu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" name="Freeform 256"/>
            <p:cNvSpPr/>
            <p:nvPr userDrawn="1"/>
          </p:nvSpPr>
          <p:spPr bwMode="auto">
            <a:xfrm>
              <a:off x="6796088" y="2389188"/>
              <a:ext cx="115888" cy="161925"/>
            </a:xfrm>
            <a:custGeom>
              <a:avLst/>
              <a:gdLst>
                <a:gd name="T0" fmla="*/ 40 w 48"/>
                <a:gd name="T1" fmla="*/ 68 h 68"/>
                <a:gd name="T2" fmla="*/ 8 w 48"/>
                <a:gd name="T3" fmla="*/ 68 h 68"/>
                <a:gd name="T4" fmla="*/ 0 w 48"/>
                <a:gd name="T5" fmla="*/ 60 h 68"/>
                <a:gd name="T6" fmla="*/ 0 w 48"/>
                <a:gd name="T7" fmla="*/ 8 h 68"/>
                <a:gd name="T8" fmla="*/ 8 w 48"/>
                <a:gd name="T9" fmla="*/ 0 h 68"/>
                <a:gd name="T10" fmla="*/ 40 w 48"/>
                <a:gd name="T11" fmla="*/ 0 h 68"/>
                <a:gd name="T12" fmla="*/ 48 w 48"/>
                <a:gd name="T13" fmla="*/ 8 h 68"/>
                <a:gd name="T14" fmla="*/ 48 w 48"/>
                <a:gd name="T15" fmla="*/ 60 h 68"/>
                <a:gd name="T16" fmla="*/ 40 w 48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8">
                  <a:moveTo>
                    <a:pt x="40" y="68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4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8" y="4"/>
                    <a:pt x="48" y="8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4"/>
                    <a:pt x="44" y="68"/>
                    <a:pt x="40" y="68"/>
                  </a:cubicBezTo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" name="Freeform 257"/>
            <p:cNvSpPr/>
            <p:nvPr userDrawn="1"/>
          </p:nvSpPr>
          <p:spPr bwMode="auto">
            <a:xfrm>
              <a:off x="6772276" y="2389188"/>
              <a:ext cx="112713" cy="161925"/>
            </a:xfrm>
            <a:custGeom>
              <a:avLst/>
              <a:gdLst>
                <a:gd name="T0" fmla="*/ 40 w 47"/>
                <a:gd name="T1" fmla="*/ 68 h 68"/>
                <a:gd name="T2" fmla="*/ 7 w 47"/>
                <a:gd name="T3" fmla="*/ 68 h 68"/>
                <a:gd name="T4" fmla="*/ 0 w 47"/>
                <a:gd name="T5" fmla="*/ 60 h 68"/>
                <a:gd name="T6" fmla="*/ 0 w 47"/>
                <a:gd name="T7" fmla="*/ 8 h 68"/>
                <a:gd name="T8" fmla="*/ 7 w 47"/>
                <a:gd name="T9" fmla="*/ 0 h 68"/>
                <a:gd name="T10" fmla="*/ 40 w 47"/>
                <a:gd name="T11" fmla="*/ 0 h 68"/>
                <a:gd name="T12" fmla="*/ 47 w 47"/>
                <a:gd name="T13" fmla="*/ 8 h 68"/>
                <a:gd name="T14" fmla="*/ 47 w 47"/>
                <a:gd name="T15" fmla="*/ 60 h 68"/>
                <a:gd name="T16" fmla="*/ 40 w 47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68">
                  <a:moveTo>
                    <a:pt x="40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3" y="68"/>
                    <a:pt x="0" y="64"/>
                    <a:pt x="0" y="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7" y="4"/>
                    <a:pt x="47" y="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4"/>
                    <a:pt x="44" y="68"/>
                    <a:pt x="40" y="68"/>
                  </a:cubicBezTo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" name="Freeform 258"/>
            <p:cNvSpPr/>
            <p:nvPr userDrawn="1"/>
          </p:nvSpPr>
          <p:spPr bwMode="auto">
            <a:xfrm>
              <a:off x="6789738" y="2408238"/>
              <a:ext cx="79375" cy="123825"/>
            </a:xfrm>
            <a:custGeom>
              <a:avLst/>
              <a:gdLst>
                <a:gd name="T0" fmla="*/ 28 w 33"/>
                <a:gd name="T1" fmla="*/ 52 h 52"/>
                <a:gd name="T2" fmla="*/ 5 w 33"/>
                <a:gd name="T3" fmla="*/ 52 h 52"/>
                <a:gd name="T4" fmla="*/ 0 w 33"/>
                <a:gd name="T5" fmla="*/ 47 h 52"/>
                <a:gd name="T6" fmla="*/ 0 w 33"/>
                <a:gd name="T7" fmla="*/ 5 h 52"/>
                <a:gd name="T8" fmla="*/ 5 w 33"/>
                <a:gd name="T9" fmla="*/ 0 h 52"/>
                <a:gd name="T10" fmla="*/ 28 w 33"/>
                <a:gd name="T11" fmla="*/ 0 h 52"/>
                <a:gd name="T12" fmla="*/ 33 w 33"/>
                <a:gd name="T13" fmla="*/ 5 h 52"/>
                <a:gd name="T14" fmla="*/ 33 w 33"/>
                <a:gd name="T15" fmla="*/ 47 h 52"/>
                <a:gd name="T16" fmla="*/ 28 w 33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2">
                  <a:moveTo>
                    <a:pt x="28" y="52"/>
                  </a:moveTo>
                  <a:cubicBezTo>
                    <a:pt x="5" y="52"/>
                    <a:pt x="5" y="52"/>
                    <a:pt x="5" y="52"/>
                  </a:cubicBezTo>
                  <a:cubicBezTo>
                    <a:pt x="2" y="52"/>
                    <a:pt x="0" y="50"/>
                    <a:pt x="0" y="4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50"/>
                    <a:pt x="31" y="52"/>
                    <a:pt x="28" y="52"/>
                  </a:cubicBezTo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" name="Freeform 259"/>
            <p:cNvSpPr/>
            <p:nvPr userDrawn="1"/>
          </p:nvSpPr>
          <p:spPr bwMode="auto">
            <a:xfrm>
              <a:off x="6789738" y="2408238"/>
              <a:ext cx="28575" cy="123825"/>
            </a:xfrm>
            <a:custGeom>
              <a:avLst/>
              <a:gdLst>
                <a:gd name="T0" fmla="*/ 12 w 12"/>
                <a:gd name="T1" fmla="*/ 0 h 52"/>
                <a:gd name="T2" fmla="*/ 5 w 12"/>
                <a:gd name="T3" fmla="*/ 0 h 52"/>
                <a:gd name="T4" fmla="*/ 0 w 12"/>
                <a:gd name="T5" fmla="*/ 5 h 52"/>
                <a:gd name="T6" fmla="*/ 0 w 12"/>
                <a:gd name="T7" fmla="*/ 47 h 52"/>
                <a:gd name="T8" fmla="*/ 5 w 12"/>
                <a:gd name="T9" fmla="*/ 52 h 52"/>
                <a:gd name="T10" fmla="*/ 12 w 12"/>
                <a:gd name="T11" fmla="*/ 52 h 52"/>
                <a:gd name="T12" fmla="*/ 7 w 12"/>
                <a:gd name="T13" fmla="*/ 47 h 52"/>
                <a:gd name="T14" fmla="*/ 7 w 12"/>
                <a:gd name="T15" fmla="*/ 5 h 52"/>
                <a:gd name="T16" fmla="*/ 12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1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0"/>
                    <a:pt x="2" y="52"/>
                    <a:pt x="5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9" y="52"/>
                    <a:pt x="7" y="50"/>
                    <a:pt x="7" y="4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2"/>
                    <a:pt x="9" y="0"/>
                    <a:pt x="12" y="0"/>
                  </a:cubicBezTo>
                </a:path>
              </a:pathLst>
            </a:custGeom>
            <a:solidFill>
              <a:srgbClr val="FF8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304"/>
            <p:cNvSpPr/>
            <p:nvPr userDrawn="1"/>
          </p:nvSpPr>
          <p:spPr bwMode="auto">
            <a:xfrm>
              <a:off x="5010151" y="4992688"/>
              <a:ext cx="587375" cy="482600"/>
            </a:xfrm>
            <a:custGeom>
              <a:avLst/>
              <a:gdLst>
                <a:gd name="T0" fmla="*/ 185 w 370"/>
                <a:gd name="T1" fmla="*/ 0 h 304"/>
                <a:gd name="T2" fmla="*/ 0 w 370"/>
                <a:gd name="T3" fmla="*/ 139 h 304"/>
                <a:gd name="T4" fmla="*/ 0 w 370"/>
                <a:gd name="T5" fmla="*/ 304 h 304"/>
                <a:gd name="T6" fmla="*/ 370 w 370"/>
                <a:gd name="T7" fmla="*/ 304 h 304"/>
                <a:gd name="T8" fmla="*/ 370 w 370"/>
                <a:gd name="T9" fmla="*/ 139 h 304"/>
                <a:gd name="T10" fmla="*/ 185 w 370"/>
                <a:gd name="T1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304">
                  <a:moveTo>
                    <a:pt x="185" y="0"/>
                  </a:moveTo>
                  <a:lnTo>
                    <a:pt x="0" y="139"/>
                  </a:lnTo>
                  <a:lnTo>
                    <a:pt x="0" y="304"/>
                  </a:lnTo>
                  <a:lnTo>
                    <a:pt x="370" y="304"/>
                  </a:lnTo>
                  <a:lnTo>
                    <a:pt x="370" y="13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305"/>
            <p:cNvSpPr/>
            <p:nvPr userDrawn="1"/>
          </p:nvSpPr>
          <p:spPr bwMode="auto">
            <a:xfrm>
              <a:off x="5080001" y="4959351"/>
              <a:ext cx="452438" cy="484188"/>
            </a:xfrm>
            <a:custGeom>
              <a:avLst/>
              <a:gdLst>
                <a:gd name="T0" fmla="*/ 177 w 190"/>
                <a:gd name="T1" fmla="*/ 0 h 203"/>
                <a:gd name="T2" fmla="*/ 13 w 190"/>
                <a:gd name="T3" fmla="*/ 0 h 203"/>
                <a:gd name="T4" fmla="*/ 0 w 190"/>
                <a:gd name="T5" fmla="*/ 13 h 203"/>
                <a:gd name="T6" fmla="*/ 0 w 190"/>
                <a:gd name="T7" fmla="*/ 128 h 203"/>
                <a:gd name="T8" fmla="*/ 94 w 190"/>
                <a:gd name="T9" fmla="*/ 203 h 203"/>
                <a:gd name="T10" fmla="*/ 190 w 190"/>
                <a:gd name="T11" fmla="*/ 128 h 203"/>
                <a:gd name="T12" fmla="*/ 190 w 190"/>
                <a:gd name="T13" fmla="*/ 13 h 203"/>
                <a:gd name="T14" fmla="*/ 177 w 190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203">
                  <a:moveTo>
                    <a:pt x="17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94" y="203"/>
                    <a:pt x="94" y="203"/>
                    <a:pt x="94" y="203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6"/>
                    <a:pt x="184" y="0"/>
                    <a:pt x="177" y="0"/>
                  </a:cubicBezTo>
                  <a:close/>
                </a:path>
              </a:pathLst>
            </a:cu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306"/>
            <p:cNvSpPr/>
            <p:nvPr userDrawn="1"/>
          </p:nvSpPr>
          <p:spPr bwMode="auto">
            <a:xfrm>
              <a:off x="5010151" y="5213351"/>
              <a:ext cx="587375" cy="434975"/>
            </a:xfrm>
            <a:custGeom>
              <a:avLst/>
              <a:gdLst>
                <a:gd name="T0" fmla="*/ 185 w 370"/>
                <a:gd name="T1" fmla="*/ 136 h 274"/>
                <a:gd name="T2" fmla="*/ 0 w 370"/>
                <a:gd name="T3" fmla="*/ 0 h 274"/>
                <a:gd name="T4" fmla="*/ 0 w 370"/>
                <a:gd name="T5" fmla="*/ 274 h 274"/>
                <a:gd name="T6" fmla="*/ 370 w 370"/>
                <a:gd name="T7" fmla="*/ 274 h 274"/>
                <a:gd name="T8" fmla="*/ 370 w 370"/>
                <a:gd name="T9" fmla="*/ 0 h 274"/>
                <a:gd name="T10" fmla="*/ 185 w 370"/>
                <a:gd name="T11" fmla="*/ 1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274">
                  <a:moveTo>
                    <a:pt x="185" y="136"/>
                  </a:moveTo>
                  <a:lnTo>
                    <a:pt x="0" y="0"/>
                  </a:lnTo>
                  <a:lnTo>
                    <a:pt x="0" y="274"/>
                  </a:lnTo>
                  <a:lnTo>
                    <a:pt x="370" y="274"/>
                  </a:lnTo>
                  <a:lnTo>
                    <a:pt x="370" y="0"/>
                  </a:lnTo>
                  <a:lnTo>
                    <a:pt x="185" y="136"/>
                  </a:lnTo>
                  <a:close/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307"/>
            <p:cNvSpPr/>
            <p:nvPr userDrawn="1"/>
          </p:nvSpPr>
          <p:spPr bwMode="auto">
            <a:xfrm>
              <a:off x="5010151" y="5429251"/>
              <a:ext cx="587375" cy="219075"/>
            </a:xfrm>
            <a:custGeom>
              <a:avLst/>
              <a:gdLst>
                <a:gd name="T0" fmla="*/ 0 w 370"/>
                <a:gd name="T1" fmla="*/ 138 h 138"/>
                <a:gd name="T2" fmla="*/ 185 w 370"/>
                <a:gd name="T3" fmla="*/ 0 h 138"/>
                <a:gd name="T4" fmla="*/ 370 w 370"/>
                <a:gd name="T5" fmla="*/ 138 h 138"/>
                <a:gd name="T6" fmla="*/ 0 w 370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0" h="138">
                  <a:moveTo>
                    <a:pt x="0" y="138"/>
                  </a:moveTo>
                  <a:lnTo>
                    <a:pt x="185" y="0"/>
                  </a:lnTo>
                  <a:lnTo>
                    <a:pt x="370" y="138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308"/>
            <p:cNvSpPr/>
            <p:nvPr userDrawn="1"/>
          </p:nvSpPr>
          <p:spPr bwMode="auto">
            <a:xfrm>
              <a:off x="5080001" y="5224463"/>
              <a:ext cx="452438" cy="207963"/>
            </a:xfrm>
            <a:custGeom>
              <a:avLst/>
              <a:gdLst>
                <a:gd name="T0" fmla="*/ 0 w 285"/>
                <a:gd name="T1" fmla="*/ 2 h 131"/>
                <a:gd name="T2" fmla="*/ 0 w 285"/>
                <a:gd name="T3" fmla="*/ 26 h 131"/>
                <a:gd name="T4" fmla="*/ 141 w 285"/>
                <a:gd name="T5" fmla="*/ 131 h 131"/>
                <a:gd name="T6" fmla="*/ 285 w 285"/>
                <a:gd name="T7" fmla="*/ 24 h 131"/>
                <a:gd name="T8" fmla="*/ 285 w 285"/>
                <a:gd name="T9" fmla="*/ 0 h 131"/>
                <a:gd name="T10" fmla="*/ 141 w 285"/>
                <a:gd name="T11" fmla="*/ 107 h 131"/>
                <a:gd name="T12" fmla="*/ 0 w 285"/>
                <a:gd name="T13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131">
                  <a:moveTo>
                    <a:pt x="0" y="2"/>
                  </a:moveTo>
                  <a:lnTo>
                    <a:pt x="0" y="26"/>
                  </a:lnTo>
                  <a:lnTo>
                    <a:pt x="141" y="131"/>
                  </a:lnTo>
                  <a:lnTo>
                    <a:pt x="285" y="24"/>
                  </a:lnTo>
                  <a:lnTo>
                    <a:pt x="285" y="0"/>
                  </a:lnTo>
                  <a:lnTo>
                    <a:pt x="141" y="10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Rectangle 309"/>
            <p:cNvSpPr>
              <a:spLocks noChangeArrowheads="1"/>
            </p:cNvSpPr>
            <p:nvPr userDrawn="1"/>
          </p:nvSpPr>
          <p:spPr bwMode="auto">
            <a:xfrm>
              <a:off x="5129213" y="4997451"/>
              <a:ext cx="363538" cy="79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Rectangle 310"/>
            <p:cNvSpPr>
              <a:spLocks noChangeArrowheads="1"/>
            </p:cNvSpPr>
            <p:nvPr userDrawn="1"/>
          </p:nvSpPr>
          <p:spPr bwMode="auto">
            <a:xfrm>
              <a:off x="5129213" y="5097463"/>
              <a:ext cx="363538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Rectangle 311"/>
            <p:cNvSpPr>
              <a:spLocks noChangeArrowheads="1"/>
            </p:cNvSpPr>
            <p:nvPr userDrawn="1"/>
          </p:nvSpPr>
          <p:spPr bwMode="auto">
            <a:xfrm>
              <a:off x="5129213" y="5143501"/>
              <a:ext cx="363538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Rectangle 312"/>
            <p:cNvSpPr>
              <a:spLocks noChangeArrowheads="1"/>
            </p:cNvSpPr>
            <p:nvPr userDrawn="1"/>
          </p:nvSpPr>
          <p:spPr bwMode="auto">
            <a:xfrm>
              <a:off x="5129213" y="5191126"/>
              <a:ext cx="16510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Rectangle 313"/>
            <p:cNvSpPr>
              <a:spLocks noChangeArrowheads="1"/>
            </p:cNvSpPr>
            <p:nvPr userDrawn="1"/>
          </p:nvSpPr>
          <p:spPr bwMode="auto">
            <a:xfrm>
              <a:off x="5129213" y="1524001"/>
              <a:ext cx="128588" cy="331788"/>
            </a:xfrm>
            <a:prstGeom prst="rect">
              <a:avLst/>
            </a:prstGeom>
            <a:solidFill>
              <a:srgbClr val="FFB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Rectangle 314"/>
            <p:cNvSpPr>
              <a:spLocks noChangeArrowheads="1"/>
            </p:cNvSpPr>
            <p:nvPr userDrawn="1"/>
          </p:nvSpPr>
          <p:spPr bwMode="auto">
            <a:xfrm>
              <a:off x="5065713" y="1524001"/>
              <a:ext cx="128588" cy="331788"/>
            </a:xfrm>
            <a:prstGeom prst="rect">
              <a:avLst/>
            </a:pr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Rectangle 315"/>
            <p:cNvSpPr>
              <a:spLocks noChangeArrowheads="1"/>
            </p:cNvSpPr>
            <p:nvPr userDrawn="1"/>
          </p:nvSpPr>
          <p:spPr bwMode="auto">
            <a:xfrm>
              <a:off x="5359401" y="1335088"/>
              <a:ext cx="128588" cy="520700"/>
            </a:xfrm>
            <a:prstGeom prst="rect">
              <a:avLst/>
            </a:prstGeom>
            <a:solidFill>
              <a:srgbClr val="3A2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Rectangle 316"/>
            <p:cNvSpPr>
              <a:spLocks noChangeArrowheads="1"/>
            </p:cNvSpPr>
            <p:nvPr userDrawn="1"/>
          </p:nvSpPr>
          <p:spPr bwMode="auto">
            <a:xfrm>
              <a:off x="5294313" y="1335088"/>
              <a:ext cx="128588" cy="520700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Rectangle 317"/>
            <p:cNvSpPr>
              <a:spLocks noChangeArrowheads="1"/>
            </p:cNvSpPr>
            <p:nvPr userDrawn="1"/>
          </p:nvSpPr>
          <p:spPr bwMode="auto">
            <a:xfrm>
              <a:off x="5591176" y="1111251"/>
              <a:ext cx="128588" cy="744538"/>
            </a:xfrm>
            <a:prstGeom prst="rect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Rectangle 318"/>
            <p:cNvSpPr>
              <a:spLocks noChangeArrowheads="1"/>
            </p:cNvSpPr>
            <p:nvPr userDrawn="1"/>
          </p:nvSpPr>
          <p:spPr bwMode="auto">
            <a:xfrm>
              <a:off x="5526088" y="1111251"/>
              <a:ext cx="128588" cy="744538"/>
            </a:xfrm>
            <a:prstGeom prst="rect">
              <a:avLst/>
            </a:pr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Freeform 319"/>
            <p:cNvSpPr/>
            <p:nvPr userDrawn="1"/>
          </p:nvSpPr>
          <p:spPr bwMode="auto">
            <a:xfrm>
              <a:off x="4352926" y="4518026"/>
              <a:ext cx="184150" cy="388938"/>
            </a:xfrm>
            <a:custGeom>
              <a:avLst/>
              <a:gdLst>
                <a:gd name="T0" fmla="*/ 0 w 77"/>
                <a:gd name="T1" fmla="*/ 0 h 163"/>
                <a:gd name="T2" fmla="*/ 0 w 77"/>
                <a:gd name="T3" fmla="*/ 124 h 163"/>
                <a:gd name="T4" fmla="*/ 38 w 77"/>
                <a:gd name="T5" fmla="*/ 163 h 163"/>
                <a:gd name="T6" fmla="*/ 77 w 77"/>
                <a:gd name="T7" fmla="*/ 124 h 163"/>
                <a:gd name="T8" fmla="*/ 77 w 77"/>
                <a:gd name="T9" fmla="*/ 0 h 163"/>
                <a:gd name="T10" fmla="*/ 0 w 77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63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45"/>
                    <a:pt x="17" y="163"/>
                    <a:pt x="38" y="163"/>
                  </a:cubicBezTo>
                  <a:cubicBezTo>
                    <a:pt x="59" y="163"/>
                    <a:pt x="77" y="145"/>
                    <a:pt x="77" y="124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Freeform 320"/>
            <p:cNvSpPr/>
            <p:nvPr userDrawn="1"/>
          </p:nvSpPr>
          <p:spPr bwMode="auto">
            <a:xfrm>
              <a:off x="3940176" y="4249738"/>
              <a:ext cx="503238" cy="657225"/>
            </a:xfrm>
            <a:custGeom>
              <a:avLst/>
              <a:gdLst>
                <a:gd name="T0" fmla="*/ 173 w 211"/>
                <a:gd name="T1" fmla="*/ 237 h 276"/>
                <a:gd name="T2" fmla="*/ 173 w 211"/>
                <a:gd name="T3" fmla="*/ 232 h 276"/>
                <a:gd name="T4" fmla="*/ 173 w 211"/>
                <a:gd name="T5" fmla="*/ 113 h 276"/>
                <a:gd name="T6" fmla="*/ 173 w 211"/>
                <a:gd name="T7" fmla="*/ 0 h 276"/>
                <a:gd name="T8" fmla="*/ 0 w 211"/>
                <a:gd name="T9" fmla="*/ 0 h 276"/>
                <a:gd name="T10" fmla="*/ 0 w 211"/>
                <a:gd name="T11" fmla="*/ 237 h 276"/>
                <a:gd name="T12" fmla="*/ 0 w 211"/>
                <a:gd name="T13" fmla="*/ 237 h 276"/>
                <a:gd name="T14" fmla="*/ 38 w 211"/>
                <a:gd name="T15" fmla="*/ 276 h 276"/>
                <a:gd name="T16" fmla="*/ 211 w 211"/>
                <a:gd name="T17" fmla="*/ 276 h 276"/>
                <a:gd name="T18" fmla="*/ 173 w 211"/>
                <a:gd name="T19" fmla="*/ 237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76">
                  <a:moveTo>
                    <a:pt x="173" y="237"/>
                  </a:moveTo>
                  <a:cubicBezTo>
                    <a:pt x="173" y="232"/>
                    <a:pt x="173" y="232"/>
                    <a:pt x="173" y="23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59"/>
                    <a:pt x="17" y="276"/>
                    <a:pt x="38" y="276"/>
                  </a:cubicBezTo>
                  <a:cubicBezTo>
                    <a:pt x="211" y="276"/>
                    <a:pt x="211" y="276"/>
                    <a:pt x="211" y="276"/>
                  </a:cubicBezTo>
                  <a:cubicBezTo>
                    <a:pt x="190" y="276"/>
                    <a:pt x="173" y="258"/>
                    <a:pt x="173" y="237"/>
                  </a:cubicBezTo>
                  <a:close/>
                </a:path>
              </a:pathLst>
            </a:cu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321"/>
            <p:cNvSpPr/>
            <p:nvPr userDrawn="1"/>
          </p:nvSpPr>
          <p:spPr bwMode="auto">
            <a:xfrm>
              <a:off x="4352926" y="4249738"/>
              <a:ext cx="184150" cy="657225"/>
            </a:xfrm>
            <a:custGeom>
              <a:avLst/>
              <a:gdLst>
                <a:gd name="T0" fmla="*/ 4 w 77"/>
                <a:gd name="T1" fmla="*/ 0 h 276"/>
                <a:gd name="T2" fmla="*/ 4 w 77"/>
                <a:gd name="T3" fmla="*/ 128 h 276"/>
                <a:gd name="T4" fmla="*/ 4 w 77"/>
                <a:gd name="T5" fmla="*/ 232 h 276"/>
                <a:gd name="T6" fmla="*/ 4 w 77"/>
                <a:gd name="T7" fmla="*/ 237 h 276"/>
                <a:gd name="T8" fmla="*/ 38 w 77"/>
                <a:gd name="T9" fmla="*/ 271 h 276"/>
                <a:gd name="T10" fmla="*/ 72 w 77"/>
                <a:gd name="T11" fmla="*/ 237 h 276"/>
                <a:gd name="T12" fmla="*/ 72 w 77"/>
                <a:gd name="T13" fmla="*/ 113 h 276"/>
                <a:gd name="T14" fmla="*/ 77 w 77"/>
                <a:gd name="T15" fmla="*/ 113 h 276"/>
                <a:gd name="T16" fmla="*/ 77 w 77"/>
                <a:gd name="T17" fmla="*/ 237 h 276"/>
                <a:gd name="T18" fmla="*/ 38 w 77"/>
                <a:gd name="T19" fmla="*/ 276 h 276"/>
                <a:gd name="T20" fmla="*/ 0 w 77"/>
                <a:gd name="T21" fmla="*/ 237 h 276"/>
                <a:gd name="T22" fmla="*/ 0 w 77"/>
                <a:gd name="T23" fmla="*/ 232 h 276"/>
                <a:gd name="T24" fmla="*/ 0 w 77"/>
                <a:gd name="T25" fmla="*/ 113 h 276"/>
                <a:gd name="T26" fmla="*/ 0 w 77"/>
                <a:gd name="T27" fmla="*/ 0 h 276"/>
                <a:gd name="T28" fmla="*/ 4 w 77"/>
                <a:gd name="T2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276">
                  <a:moveTo>
                    <a:pt x="4" y="0"/>
                  </a:moveTo>
                  <a:cubicBezTo>
                    <a:pt x="4" y="128"/>
                    <a:pt x="4" y="128"/>
                    <a:pt x="4" y="128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4" y="255"/>
                    <a:pt x="19" y="271"/>
                    <a:pt x="38" y="271"/>
                  </a:cubicBezTo>
                  <a:cubicBezTo>
                    <a:pt x="57" y="271"/>
                    <a:pt x="72" y="255"/>
                    <a:pt x="72" y="237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237"/>
                    <a:pt x="77" y="237"/>
                    <a:pt x="77" y="237"/>
                  </a:cubicBezTo>
                  <a:cubicBezTo>
                    <a:pt x="77" y="258"/>
                    <a:pt x="59" y="276"/>
                    <a:pt x="38" y="276"/>
                  </a:cubicBezTo>
                  <a:cubicBezTo>
                    <a:pt x="17" y="276"/>
                    <a:pt x="0" y="258"/>
                    <a:pt x="0" y="23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2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Rectangle 322"/>
            <p:cNvSpPr>
              <a:spLocks noChangeArrowheads="1"/>
            </p:cNvSpPr>
            <p:nvPr userDrawn="1"/>
          </p:nvSpPr>
          <p:spPr bwMode="auto">
            <a:xfrm>
              <a:off x="3979863" y="4686301"/>
              <a:ext cx="42863" cy="106363"/>
            </a:xfrm>
            <a:prstGeom prst="rect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Rectangle 323"/>
            <p:cNvSpPr>
              <a:spLocks noChangeArrowheads="1"/>
            </p:cNvSpPr>
            <p:nvPr userDrawn="1"/>
          </p:nvSpPr>
          <p:spPr bwMode="auto">
            <a:xfrm>
              <a:off x="4057651" y="4624388"/>
              <a:ext cx="39688" cy="168275"/>
            </a:xfrm>
            <a:prstGeom prst="rect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Rectangle 324"/>
            <p:cNvSpPr>
              <a:spLocks noChangeArrowheads="1"/>
            </p:cNvSpPr>
            <p:nvPr userDrawn="1"/>
          </p:nvSpPr>
          <p:spPr bwMode="auto">
            <a:xfrm>
              <a:off x="4130676" y="4549776"/>
              <a:ext cx="42863" cy="242888"/>
            </a:xfrm>
            <a:prstGeom prst="rect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Rectangle 325"/>
            <p:cNvSpPr>
              <a:spLocks noChangeArrowheads="1"/>
            </p:cNvSpPr>
            <p:nvPr userDrawn="1"/>
          </p:nvSpPr>
          <p:spPr bwMode="auto">
            <a:xfrm>
              <a:off x="4205288" y="4549776"/>
              <a:ext cx="104775" cy="146050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Rectangle 326"/>
            <p:cNvSpPr>
              <a:spLocks noChangeArrowheads="1"/>
            </p:cNvSpPr>
            <p:nvPr userDrawn="1"/>
          </p:nvSpPr>
          <p:spPr bwMode="auto">
            <a:xfrm>
              <a:off x="4205288" y="4706938"/>
              <a:ext cx="104775" cy="85725"/>
            </a:xfrm>
            <a:prstGeom prst="rect">
              <a:avLst/>
            </a:pr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Rectangle 327"/>
            <p:cNvSpPr>
              <a:spLocks noChangeArrowheads="1"/>
            </p:cNvSpPr>
            <p:nvPr userDrawn="1"/>
          </p:nvSpPr>
          <p:spPr bwMode="auto">
            <a:xfrm>
              <a:off x="3968751" y="4430713"/>
              <a:ext cx="341313" cy="19050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Rectangle 328"/>
            <p:cNvSpPr>
              <a:spLocks noChangeArrowheads="1"/>
            </p:cNvSpPr>
            <p:nvPr userDrawn="1"/>
          </p:nvSpPr>
          <p:spPr bwMode="auto">
            <a:xfrm>
              <a:off x="3968751" y="4468813"/>
              <a:ext cx="341313" cy="19050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Rectangle 329"/>
            <p:cNvSpPr>
              <a:spLocks noChangeArrowheads="1"/>
            </p:cNvSpPr>
            <p:nvPr userDrawn="1"/>
          </p:nvSpPr>
          <p:spPr bwMode="auto">
            <a:xfrm>
              <a:off x="3968751" y="4506913"/>
              <a:ext cx="204788" cy="19050"/>
            </a:xfrm>
            <a:prstGeom prst="rect">
              <a:avLst/>
            </a:pr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Rectangle 330"/>
            <p:cNvSpPr>
              <a:spLocks noChangeArrowheads="1"/>
            </p:cNvSpPr>
            <p:nvPr userDrawn="1"/>
          </p:nvSpPr>
          <p:spPr bwMode="auto">
            <a:xfrm>
              <a:off x="3968751" y="4284663"/>
              <a:ext cx="341313" cy="117475"/>
            </a:xfrm>
            <a:prstGeom prst="rect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331"/>
            <p:cNvSpPr/>
            <p:nvPr userDrawn="1"/>
          </p:nvSpPr>
          <p:spPr bwMode="auto">
            <a:xfrm>
              <a:off x="6694488" y="3776663"/>
              <a:ext cx="639763" cy="731838"/>
            </a:xfrm>
            <a:custGeom>
              <a:avLst/>
              <a:gdLst>
                <a:gd name="T0" fmla="*/ 207 w 268"/>
                <a:gd name="T1" fmla="*/ 300 h 307"/>
                <a:gd name="T2" fmla="*/ 28 w 268"/>
                <a:gd name="T3" fmla="*/ 89 h 307"/>
                <a:gd name="T4" fmla="*/ 0 w 268"/>
                <a:gd name="T5" fmla="*/ 0 h 307"/>
                <a:gd name="T6" fmla="*/ 83 w 268"/>
                <a:gd name="T7" fmla="*/ 42 h 307"/>
                <a:gd name="T8" fmla="*/ 262 w 268"/>
                <a:gd name="T9" fmla="*/ 253 h 307"/>
                <a:gd name="T10" fmla="*/ 260 w 268"/>
                <a:gd name="T11" fmla="*/ 274 h 307"/>
                <a:gd name="T12" fmla="*/ 228 w 268"/>
                <a:gd name="T13" fmla="*/ 302 h 307"/>
                <a:gd name="T14" fmla="*/ 207 w 268"/>
                <a:gd name="T15" fmla="*/ 30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307">
                  <a:moveTo>
                    <a:pt x="207" y="300"/>
                  </a:moveTo>
                  <a:cubicBezTo>
                    <a:pt x="28" y="89"/>
                    <a:pt x="28" y="89"/>
                    <a:pt x="28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262" y="253"/>
                    <a:pt x="262" y="253"/>
                    <a:pt x="262" y="253"/>
                  </a:cubicBezTo>
                  <a:cubicBezTo>
                    <a:pt x="268" y="260"/>
                    <a:pt x="267" y="269"/>
                    <a:pt x="260" y="274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221" y="307"/>
                    <a:pt x="212" y="307"/>
                    <a:pt x="207" y="300"/>
                  </a:cubicBezTo>
                </a:path>
              </a:pathLst>
            </a:cu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332"/>
            <p:cNvSpPr/>
            <p:nvPr userDrawn="1"/>
          </p:nvSpPr>
          <p:spPr bwMode="auto">
            <a:xfrm>
              <a:off x="7167563" y="4359276"/>
              <a:ext cx="166688" cy="149225"/>
            </a:xfrm>
            <a:custGeom>
              <a:avLst/>
              <a:gdLst>
                <a:gd name="T0" fmla="*/ 64 w 70"/>
                <a:gd name="T1" fmla="*/ 9 h 63"/>
                <a:gd name="T2" fmla="*/ 56 w 70"/>
                <a:gd name="T3" fmla="*/ 0 h 63"/>
                <a:gd name="T4" fmla="*/ 0 w 70"/>
                <a:gd name="T5" fmla="*/ 47 h 63"/>
                <a:gd name="T6" fmla="*/ 9 w 70"/>
                <a:gd name="T7" fmla="*/ 56 h 63"/>
                <a:gd name="T8" fmla="*/ 30 w 70"/>
                <a:gd name="T9" fmla="*/ 58 h 63"/>
                <a:gd name="T10" fmla="*/ 62 w 70"/>
                <a:gd name="T11" fmla="*/ 30 h 63"/>
                <a:gd name="T12" fmla="*/ 64 w 70"/>
                <a:gd name="T1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3">
                  <a:moveTo>
                    <a:pt x="64" y="9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63"/>
                    <a:pt x="23" y="63"/>
                    <a:pt x="30" y="5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9" y="25"/>
                    <a:pt x="70" y="16"/>
                    <a:pt x="64" y="9"/>
                  </a:cubicBezTo>
                </a:path>
              </a:pathLst>
            </a:custGeom>
            <a:solidFill>
              <a:srgbClr val="54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333"/>
            <p:cNvSpPr/>
            <p:nvPr userDrawn="1"/>
          </p:nvSpPr>
          <p:spPr bwMode="auto">
            <a:xfrm>
              <a:off x="7115176" y="4297363"/>
              <a:ext cx="190500" cy="177800"/>
            </a:xfrm>
            <a:custGeom>
              <a:avLst/>
              <a:gdLst>
                <a:gd name="T0" fmla="*/ 0 w 120"/>
                <a:gd name="T1" fmla="*/ 76 h 112"/>
                <a:gd name="T2" fmla="*/ 30 w 120"/>
                <a:gd name="T3" fmla="*/ 112 h 112"/>
                <a:gd name="T4" fmla="*/ 120 w 120"/>
                <a:gd name="T5" fmla="*/ 36 h 112"/>
                <a:gd name="T6" fmla="*/ 90 w 120"/>
                <a:gd name="T7" fmla="*/ 0 h 112"/>
                <a:gd name="T8" fmla="*/ 0 w 120"/>
                <a:gd name="T9" fmla="*/ 7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12">
                  <a:moveTo>
                    <a:pt x="0" y="76"/>
                  </a:moveTo>
                  <a:lnTo>
                    <a:pt x="30" y="112"/>
                  </a:lnTo>
                  <a:lnTo>
                    <a:pt x="120" y="36"/>
                  </a:lnTo>
                  <a:lnTo>
                    <a:pt x="90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DAE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334"/>
            <p:cNvSpPr/>
            <p:nvPr userDrawn="1"/>
          </p:nvSpPr>
          <p:spPr bwMode="auto">
            <a:xfrm>
              <a:off x="7115176" y="4297363"/>
              <a:ext cx="190500" cy="177800"/>
            </a:xfrm>
            <a:custGeom>
              <a:avLst/>
              <a:gdLst>
                <a:gd name="T0" fmla="*/ 0 w 120"/>
                <a:gd name="T1" fmla="*/ 76 h 112"/>
                <a:gd name="T2" fmla="*/ 30 w 120"/>
                <a:gd name="T3" fmla="*/ 112 h 112"/>
                <a:gd name="T4" fmla="*/ 120 w 120"/>
                <a:gd name="T5" fmla="*/ 36 h 112"/>
                <a:gd name="T6" fmla="*/ 90 w 120"/>
                <a:gd name="T7" fmla="*/ 0 h 112"/>
                <a:gd name="T8" fmla="*/ 0 w 120"/>
                <a:gd name="T9" fmla="*/ 7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12">
                  <a:moveTo>
                    <a:pt x="0" y="76"/>
                  </a:moveTo>
                  <a:lnTo>
                    <a:pt x="30" y="112"/>
                  </a:lnTo>
                  <a:lnTo>
                    <a:pt x="120" y="36"/>
                  </a:lnTo>
                  <a:lnTo>
                    <a:pt x="90" y="0"/>
                  </a:lnTo>
                  <a:lnTo>
                    <a:pt x="0" y="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335"/>
            <p:cNvSpPr/>
            <p:nvPr userDrawn="1"/>
          </p:nvSpPr>
          <p:spPr bwMode="auto">
            <a:xfrm>
              <a:off x="7264401" y="4359276"/>
              <a:ext cx="36513" cy="28575"/>
            </a:xfrm>
            <a:custGeom>
              <a:avLst/>
              <a:gdLst>
                <a:gd name="T0" fmla="*/ 23 w 23"/>
                <a:gd name="T1" fmla="*/ 0 h 18"/>
                <a:gd name="T2" fmla="*/ 0 w 23"/>
                <a:gd name="T3" fmla="*/ 18 h 18"/>
                <a:gd name="T4" fmla="*/ 0 w 23"/>
                <a:gd name="T5" fmla="*/ 18 h 18"/>
                <a:gd name="T6" fmla="*/ 23 w 23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8">
                  <a:moveTo>
                    <a:pt x="23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57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336"/>
            <p:cNvSpPr/>
            <p:nvPr userDrawn="1"/>
          </p:nvSpPr>
          <p:spPr bwMode="auto">
            <a:xfrm>
              <a:off x="7264401" y="4359276"/>
              <a:ext cx="36513" cy="28575"/>
            </a:xfrm>
            <a:custGeom>
              <a:avLst/>
              <a:gdLst>
                <a:gd name="T0" fmla="*/ 23 w 23"/>
                <a:gd name="T1" fmla="*/ 0 h 18"/>
                <a:gd name="T2" fmla="*/ 0 w 23"/>
                <a:gd name="T3" fmla="*/ 18 h 18"/>
                <a:gd name="T4" fmla="*/ 0 w 23"/>
                <a:gd name="T5" fmla="*/ 18 h 18"/>
                <a:gd name="T6" fmla="*/ 23 w 23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8">
                  <a:moveTo>
                    <a:pt x="23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337"/>
            <p:cNvSpPr/>
            <p:nvPr userDrawn="1"/>
          </p:nvSpPr>
          <p:spPr bwMode="auto">
            <a:xfrm>
              <a:off x="7216776" y="4297363"/>
              <a:ext cx="88900" cy="90488"/>
            </a:xfrm>
            <a:custGeom>
              <a:avLst/>
              <a:gdLst>
                <a:gd name="T0" fmla="*/ 26 w 56"/>
                <a:gd name="T1" fmla="*/ 0 h 57"/>
                <a:gd name="T2" fmla="*/ 23 w 56"/>
                <a:gd name="T3" fmla="*/ 3 h 57"/>
                <a:gd name="T4" fmla="*/ 0 w 56"/>
                <a:gd name="T5" fmla="*/ 21 h 57"/>
                <a:gd name="T6" fmla="*/ 30 w 56"/>
                <a:gd name="T7" fmla="*/ 57 h 57"/>
                <a:gd name="T8" fmla="*/ 53 w 56"/>
                <a:gd name="T9" fmla="*/ 39 h 57"/>
                <a:gd name="T10" fmla="*/ 56 w 56"/>
                <a:gd name="T11" fmla="*/ 36 h 57"/>
                <a:gd name="T12" fmla="*/ 26 w 56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7">
                  <a:moveTo>
                    <a:pt x="26" y="0"/>
                  </a:moveTo>
                  <a:lnTo>
                    <a:pt x="23" y="3"/>
                  </a:lnTo>
                  <a:lnTo>
                    <a:pt x="0" y="21"/>
                  </a:lnTo>
                  <a:lnTo>
                    <a:pt x="30" y="57"/>
                  </a:lnTo>
                  <a:lnTo>
                    <a:pt x="53" y="39"/>
                  </a:lnTo>
                  <a:lnTo>
                    <a:pt x="56" y="3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7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338"/>
            <p:cNvSpPr/>
            <p:nvPr userDrawn="1"/>
          </p:nvSpPr>
          <p:spPr bwMode="auto">
            <a:xfrm>
              <a:off x="7216776" y="4297363"/>
              <a:ext cx="88900" cy="90488"/>
            </a:xfrm>
            <a:custGeom>
              <a:avLst/>
              <a:gdLst>
                <a:gd name="T0" fmla="*/ 26 w 56"/>
                <a:gd name="T1" fmla="*/ 0 h 57"/>
                <a:gd name="T2" fmla="*/ 23 w 56"/>
                <a:gd name="T3" fmla="*/ 3 h 57"/>
                <a:gd name="T4" fmla="*/ 0 w 56"/>
                <a:gd name="T5" fmla="*/ 21 h 57"/>
                <a:gd name="T6" fmla="*/ 30 w 56"/>
                <a:gd name="T7" fmla="*/ 57 h 57"/>
                <a:gd name="T8" fmla="*/ 53 w 56"/>
                <a:gd name="T9" fmla="*/ 39 h 57"/>
                <a:gd name="T10" fmla="*/ 56 w 56"/>
                <a:gd name="T11" fmla="*/ 36 h 57"/>
                <a:gd name="T12" fmla="*/ 26 w 56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7">
                  <a:moveTo>
                    <a:pt x="26" y="0"/>
                  </a:moveTo>
                  <a:lnTo>
                    <a:pt x="23" y="3"/>
                  </a:lnTo>
                  <a:lnTo>
                    <a:pt x="0" y="21"/>
                  </a:lnTo>
                  <a:lnTo>
                    <a:pt x="30" y="57"/>
                  </a:lnTo>
                  <a:lnTo>
                    <a:pt x="53" y="39"/>
                  </a:lnTo>
                  <a:lnTo>
                    <a:pt x="56" y="36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339"/>
            <p:cNvSpPr/>
            <p:nvPr userDrawn="1"/>
          </p:nvSpPr>
          <p:spPr bwMode="auto">
            <a:xfrm>
              <a:off x="7115176" y="441325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E1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340"/>
            <p:cNvSpPr/>
            <p:nvPr userDrawn="1"/>
          </p:nvSpPr>
          <p:spPr bwMode="auto">
            <a:xfrm>
              <a:off x="7115176" y="441325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Rectangle 341"/>
            <p:cNvSpPr>
              <a:spLocks noChangeArrowheads="1"/>
            </p:cNvSpPr>
            <p:nvPr userDrawn="1"/>
          </p:nvSpPr>
          <p:spPr bwMode="auto">
            <a:xfrm>
              <a:off x="7119938" y="4413251"/>
              <a:ext cx="1588" cy="1588"/>
            </a:xfrm>
            <a:prstGeom prst="rect">
              <a:avLst/>
            </a:prstGeom>
            <a:solidFill>
              <a:srgbClr val="C7B7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342"/>
            <p:cNvSpPr/>
            <p:nvPr userDrawn="1"/>
          </p:nvSpPr>
          <p:spPr bwMode="auto">
            <a:xfrm>
              <a:off x="7119938" y="44132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343"/>
            <p:cNvSpPr/>
            <p:nvPr userDrawn="1"/>
          </p:nvSpPr>
          <p:spPr bwMode="auto">
            <a:xfrm>
              <a:off x="7162801" y="447040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E1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344"/>
            <p:cNvSpPr/>
            <p:nvPr userDrawn="1"/>
          </p:nvSpPr>
          <p:spPr bwMode="auto">
            <a:xfrm>
              <a:off x="7162801" y="447040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345"/>
            <p:cNvSpPr/>
            <p:nvPr userDrawn="1"/>
          </p:nvSpPr>
          <p:spPr bwMode="auto">
            <a:xfrm>
              <a:off x="7167563" y="444023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15 w 22"/>
                <a:gd name="T7" fmla="*/ 6 h 19"/>
                <a:gd name="T8" fmla="*/ 22 w 22"/>
                <a:gd name="T9" fmla="*/ 0 h 19"/>
                <a:gd name="T10" fmla="*/ 22 w 22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15" y="6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7B7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346"/>
            <p:cNvSpPr/>
            <p:nvPr userDrawn="1"/>
          </p:nvSpPr>
          <p:spPr bwMode="auto">
            <a:xfrm>
              <a:off x="7167563" y="444023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15 w 22"/>
                <a:gd name="T7" fmla="*/ 6 h 19"/>
                <a:gd name="T8" fmla="*/ 22 w 22"/>
                <a:gd name="T9" fmla="*/ 0 h 19"/>
                <a:gd name="T10" fmla="*/ 22 w 22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15" y="6"/>
                  </a:lnTo>
                  <a:lnTo>
                    <a:pt x="22" y="0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Freeform 347"/>
            <p:cNvSpPr/>
            <p:nvPr userDrawn="1"/>
          </p:nvSpPr>
          <p:spPr bwMode="auto">
            <a:xfrm>
              <a:off x="7191376" y="4440238"/>
              <a:ext cx="11113" cy="9525"/>
            </a:xfrm>
            <a:custGeom>
              <a:avLst/>
              <a:gdLst>
                <a:gd name="T0" fmla="*/ 7 w 7"/>
                <a:gd name="T1" fmla="*/ 0 h 6"/>
                <a:gd name="T2" fmla="*/ 0 w 7"/>
                <a:gd name="T3" fmla="*/ 6 h 6"/>
                <a:gd name="T4" fmla="*/ 7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lnTo>
                    <a:pt x="0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4237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Freeform 348"/>
            <p:cNvSpPr/>
            <p:nvPr userDrawn="1"/>
          </p:nvSpPr>
          <p:spPr bwMode="auto">
            <a:xfrm>
              <a:off x="7191376" y="4440238"/>
              <a:ext cx="11113" cy="9525"/>
            </a:xfrm>
            <a:custGeom>
              <a:avLst/>
              <a:gdLst>
                <a:gd name="T0" fmla="*/ 7 w 7"/>
                <a:gd name="T1" fmla="*/ 0 h 6"/>
                <a:gd name="T2" fmla="*/ 0 w 7"/>
                <a:gd name="T3" fmla="*/ 6 h 6"/>
                <a:gd name="T4" fmla="*/ 7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Freeform 349"/>
            <p:cNvSpPr/>
            <p:nvPr userDrawn="1"/>
          </p:nvSpPr>
          <p:spPr bwMode="auto">
            <a:xfrm>
              <a:off x="7115176" y="4383088"/>
              <a:ext cx="87313" cy="92075"/>
            </a:xfrm>
            <a:custGeom>
              <a:avLst/>
              <a:gdLst>
                <a:gd name="T0" fmla="*/ 25 w 55"/>
                <a:gd name="T1" fmla="*/ 0 h 58"/>
                <a:gd name="T2" fmla="*/ 3 w 55"/>
                <a:gd name="T3" fmla="*/ 19 h 58"/>
                <a:gd name="T4" fmla="*/ 3 w 55"/>
                <a:gd name="T5" fmla="*/ 19 h 58"/>
                <a:gd name="T6" fmla="*/ 0 w 55"/>
                <a:gd name="T7" fmla="*/ 22 h 58"/>
                <a:gd name="T8" fmla="*/ 30 w 55"/>
                <a:gd name="T9" fmla="*/ 58 h 58"/>
                <a:gd name="T10" fmla="*/ 33 w 55"/>
                <a:gd name="T11" fmla="*/ 55 h 58"/>
                <a:gd name="T12" fmla="*/ 55 w 55"/>
                <a:gd name="T13" fmla="*/ 36 h 58"/>
                <a:gd name="T14" fmla="*/ 25 w 5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8">
                  <a:moveTo>
                    <a:pt x="25" y="0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30" y="58"/>
                  </a:lnTo>
                  <a:lnTo>
                    <a:pt x="33" y="55"/>
                  </a:lnTo>
                  <a:lnTo>
                    <a:pt x="55" y="3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AACF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Freeform 350"/>
            <p:cNvSpPr/>
            <p:nvPr userDrawn="1"/>
          </p:nvSpPr>
          <p:spPr bwMode="auto">
            <a:xfrm>
              <a:off x="7115176" y="4383088"/>
              <a:ext cx="87313" cy="92075"/>
            </a:xfrm>
            <a:custGeom>
              <a:avLst/>
              <a:gdLst>
                <a:gd name="T0" fmla="*/ 25 w 55"/>
                <a:gd name="T1" fmla="*/ 0 h 58"/>
                <a:gd name="T2" fmla="*/ 3 w 55"/>
                <a:gd name="T3" fmla="*/ 19 h 58"/>
                <a:gd name="T4" fmla="*/ 3 w 55"/>
                <a:gd name="T5" fmla="*/ 19 h 58"/>
                <a:gd name="T6" fmla="*/ 0 w 55"/>
                <a:gd name="T7" fmla="*/ 22 h 58"/>
                <a:gd name="T8" fmla="*/ 30 w 55"/>
                <a:gd name="T9" fmla="*/ 58 h 58"/>
                <a:gd name="T10" fmla="*/ 33 w 55"/>
                <a:gd name="T11" fmla="*/ 55 h 58"/>
                <a:gd name="T12" fmla="*/ 55 w 55"/>
                <a:gd name="T13" fmla="*/ 36 h 58"/>
                <a:gd name="T14" fmla="*/ 25 w 5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8">
                  <a:moveTo>
                    <a:pt x="25" y="0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30" y="58"/>
                  </a:lnTo>
                  <a:lnTo>
                    <a:pt x="33" y="55"/>
                  </a:lnTo>
                  <a:lnTo>
                    <a:pt x="55" y="36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351"/>
            <p:cNvSpPr/>
            <p:nvPr userDrawn="1"/>
          </p:nvSpPr>
          <p:spPr bwMode="auto">
            <a:xfrm>
              <a:off x="6827838" y="3940176"/>
              <a:ext cx="379413" cy="434975"/>
            </a:xfrm>
            <a:custGeom>
              <a:avLst/>
              <a:gdLst>
                <a:gd name="T0" fmla="*/ 5 w 159"/>
                <a:gd name="T1" fmla="*/ 4 h 183"/>
                <a:gd name="T2" fmla="*/ 23 w 159"/>
                <a:gd name="T3" fmla="*/ 6 h 183"/>
                <a:gd name="T4" fmla="*/ 159 w 159"/>
                <a:gd name="T5" fmla="*/ 167 h 183"/>
                <a:gd name="T6" fmla="*/ 141 w 159"/>
                <a:gd name="T7" fmla="*/ 183 h 183"/>
                <a:gd name="T8" fmla="*/ 4 w 159"/>
                <a:gd name="T9" fmla="*/ 21 h 183"/>
                <a:gd name="T10" fmla="*/ 5 w 159"/>
                <a:gd name="T11" fmla="*/ 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83">
                  <a:moveTo>
                    <a:pt x="5" y="4"/>
                  </a:moveTo>
                  <a:cubicBezTo>
                    <a:pt x="11" y="0"/>
                    <a:pt x="18" y="1"/>
                    <a:pt x="23" y="6"/>
                  </a:cubicBezTo>
                  <a:cubicBezTo>
                    <a:pt x="159" y="167"/>
                    <a:pt x="159" y="167"/>
                    <a:pt x="159" y="167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6"/>
                    <a:pt x="0" y="9"/>
                    <a:pt x="5" y="4"/>
                  </a:cubicBezTo>
                </a:path>
              </a:pathLst>
            </a:cu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352"/>
            <p:cNvSpPr/>
            <p:nvPr userDrawn="1"/>
          </p:nvSpPr>
          <p:spPr bwMode="auto">
            <a:xfrm>
              <a:off x="6870701" y="3900488"/>
              <a:ext cx="382588" cy="436563"/>
            </a:xfrm>
            <a:custGeom>
              <a:avLst/>
              <a:gdLst>
                <a:gd name="T0" fmla="*/ 6 w 160"/>
                <a:gd name="T1" fmla="*/ 5 h 183"/>
                <a:gd name="T2" fmla="*/ 6 w 160"/>
                <a:gd name="T3" fmla="*/ 5 h 183"/>
                <a:gd name="T4" fmla="*/ 23 w 160"/>
                <a:gd name="T5" fmla="*/ 6 h 183"/>
                <a:gd name="T6" fmla="*/ 160 w 160"/>
                <a:gd name="T7" fmla="*/ 168 h 183"/>
                <a:gd name="T8" fmla="*/ 141 w 160"/>
                <a:gd name="T9" fmla="*/ 183 h 183"/>
                <a:gd name="T10" fmla="*/ 5 w 160"/>
                <a:gd name="T11" fmla="*/ 22 h 183"/>
                <a:gd name="T12" fmla="*/ 6 w 160"/>
                <a:gd name="T13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83"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19" y="1"/>
                    <a:pt x="23" y="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17"/>
                    <a:pt x="1" y="9"/>
                    <a:pt x="6" y="5"/>
                  </a:cubicBezTo>
                  <a:close/>
                </a:path>
              </a:pathLst>
            </a:custGeom>
            <a:solidFill>
              <a:srgbClr val="FF8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353"/>
            <p:cNvSpPr/>
            <p:nvPr userDrawn="1"/>
          </p:nvSpPr>
          <p:spPr bwMode="auto">
            <a:xfrm>
              <a:off x="6781801" y="3979863"/>
              <a:ext cx="382588" cy="433388"/>
            </a:xfrm>
            <a:custGeom>
              <a:avLst/>
              <a:gdLst>
                <a:gd name="T0" fmla="*/ 14 w 160"/>
                <a:gd name="T1" fmla="*/ 0 h 182"/>
                <a:gd name="T2" fmla="*/ 6 w 160"/>
                <a:gd name="T3" fmla="*/ 3 h 182"/>
                <a:gd name="T4" fmla="*/ 4 w 160"/>
                <a:gd name="T5" fmla="*/ 20 h 182"/>
                <a:gd name="T6" fmla="*/ 141 w 160"/>
                <a:gd name="T7" fmla="*/ 182 h 182"/>
                <a:gd name="T8" fmla="*/ 156 w 160"/>
                <a:gd name="T9" fmla="*/ 169 h 182"/>
                <a:gd name="T10" fmla="*/ 160 w 160"/>
                <a:gd name="T11" fmla="*/ 166 h 182"/>
                <a:gd name="T12" fmla="*/ 23 w 160"/>
                <a:gd name="T13" fmla="*/ 4 h 182"/>
                <a:gd name="T14" fmla="*/ 23 w 160"/>
                <a:gd name="T15" fmla="*/ 4 h 182"/>
                <a:gd name="T16" fmla="*/ 14 w 160"/>
                <a:gd name="T1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82">
                  <a:moveTo>
                    <a:pt x="14" y="0"/>
                  </a:moveTo>
                  <a:cubicBezTo>
                    <a:pt x="11" y="0"/>
                    <a:pt x="8" y="1"/>
                    <a:pt x="6" y="3"/>
                  </a:cubicBezTo>
                  <a:cubicBezTo>
                    <a:pt x="1" y="7"/>
                    <a:pt x="0" y="15"/>
                    <a:pt x="4" y="20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60" y="166"/>
                    <a:pt x="160" y="166"/>
                    <a:pt x="160" y="16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2"/>
                    <a:pt x="17" y="0"/>
                    <a:pt x="14" y="0"/>
                  </a:cubicBezTo>
                </a:path>
              </a:pathLst>
            </a:custGeom>
            <a:solidFill>
              <a:srgbClr val="FF4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354"/>
            <p:cNvSpPr/>
            <p:nvPr userDrawn="1"/>
          </p:nvSpPr>
          <p:spPr bwMode="auto">
            <a:xfrm>
              <a:off x="7154863" y="4375151"/>
              <a:ext cx="9525" cy="7938"/>
            </a:xfrm>
            <a:custGeom>
              <a:avLst/>
              <a:gdLst>
                <a:gd name="T0" fmla="*/ 6 w 6"/>
                <a:gd name="T1" fmla="*/ 0 h 5"/>
                <a:gd name="T2" fmla="*/ 0 w 6"/>
                <a:gd name="T3" fmla="*/ 5 h 5"/>
                <a:gd name="T4" fmla="*/ 0 w 6"/>
                <a:gd name="T5" fmla="*/ 5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A4B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355"/>
            <p:cNvSpPr/>
            <p:nvPr userDrawn="1"/>
          </p:nvSpPr>
          <p:spPr bwMode="auto">
            <a:xfrm>
              <a:off x="7154863" y="4375151"/>
              <a:ext cx="9525" cy="7938"/>
            </a:xfrm>
            <a:custGeom>
              <a:avLst/>
              <a:gdLst>
                <a:gd name="T0" fmla="*/ 6 w 6"/>
                <a:gd name="T1" fmla="*/ 0 h 5"/>
                <a:gd name="T2" fmla="*/ 0 w 6"/>
                <a:gd name="T3" fmla="*/ 5 h 5"/>
                <a:gd name="T4" fmla="*/ 0 w 6"/>
                <a:gd name="T5" fmla="*/ 5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356"/>
            <p:cNvSpPr/>
            <p:nvPr userDrawn="1"/>
          </p:nvSpPr>
          <p:spPr bwMode="auto">
            <a:xfrm>
              <a:off x="7119938" y="438308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22 w 22"/>
                <a:gd name="T7" fmla="*/ 0 h 19"/>
                <a:gd name="T8" fmla="*/ 22 w 22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73A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357"/>
            <p:cNvSpPr/>
            <p:nvPr userDrawn="1"/>
          </p:nvSpPr>
          <p:spPr bwMode="auto">
            <a:xfrm>
              <a:off x="7119938" y="438308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22 w 22"/>
                <a:gd name="T7" fmla="*/ 0 h 19"/>
                <a:gd name="T8" fmla="*/ 22 w 22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22" y="0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358"/>
            <p:cNvSpPr/>
            <p:nvPr userDrawn="1"/>
          </p:nvSpPr>
          <p:spPr bwMode="auto">
            <a:xfrm>
              <a:off x="7119938" y="438308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22 w 22"/>
                <a:gd name="T7" fmla="*/ 0 h 19"/>
                <a:gd name="T8" fmla="*/ 22 w 22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4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359"/>
            <p:cNvSpPr/>
            <p:nvPr userDrawn="1"/>
          </p:nvSpPr>
          <p:spPr bwMode="auto">
            <a:xfrm>
              <a:off x="7119938" y="4383088"/>
              <a:ext cx="34925" cy="30163"/>
            </a:xfrm>
            <a:custGeom>
              <a:avLst/>
              <a:gdLst>
                <a:gd name="T0" fmla="*/ 22 w 22"/>
                <a:gd name="T1" fmla="*/ 0 h 19"/>
                <a:gd name="T2" fmla="*/ 0 w 22"/>
                <a:gd name="T3" fmla="*/ 19 h 19"/>
                <a:gd name="T4" fmla="*/ 0 w 22"/>
                <a:gd name="T5" fmla="*/ 19 h 19"/>
                <a:gd name="T6" fmla="*/ 22 w 22"/>
                <a:gd name="T7" fmla="*/ 0 h 19"/>
                <a:gd name="T8" fmla="*/ 22 w 22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22" y="0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360"/>
            <p:cNvSpPr/>
            <p:nvPr userDrawn="1"/>
          </p:nvSpPr>
          <p:spPr bwMode="auto">
            <a:xfrm>
              <a:off x="7115176" y="4294188"/>
              <a:ext cx="138113" cy="119063"/>
            </a:xfrm>
            <a:custGeom>
              <a:avLst/>
              <a:gdLst>
                <a:gd name="T0" fmla="*/ 0 w 87"/>
                <a:gd name="T1" fmla="*/ 71 h 75"/>
                <a:gd name="T2" fmla="*/ 3 w 87"/>
                <a:gd name="T3" fmla="*/ 75 h 75"/>
                <a:gd name="T4" fmla="*/ 87 w 87"/>
                <a:gd name="T5" fmla="*/ 5 h 75"/>
                <a:gd name="T6" fmla="*/ 82 w 87"/>
                <a:gd name="T7" fmla="*/ 0 h 75"/>
                <a:gd name="T8" fmla="*/ 0 w 87"/>
                <a:gd name="T9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5">
                  <a:moveTo>
                    <a:pt x="0" y="71"/>
                  </a:moveTo>
                  <a:lnTo>
                    <a:pt x="3" y="75"/>
                  </a:lnTo>
                  <a:lnTo>
                    <a:pt x="87" y="5"/>
                  </a:lnTo>
                  <a:lnTo>
                    <a:pt x="82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361"/>
            <p:cNvSpPr/>
            <p:nvPr userDrawn="1"/>
          </p:nvSpPr>
          <p:spPr bwMode="auto">
            <a:xfrm>
              <a:off x="7253288" y="4378326"/>
              <a:ext cx="65088" cy="57150"/>
            </a:xfrm>
            <a:custGeom>
              <a:avLst/>
              <a:gdLst>
                <a:gd name="T0" fmla="*/ 19 w 27"/>
                <a:gd name="T1" fmla="*/ 0 h 24"/>
                <a:gd name="T2" fmla="*/ 15 w 27"/>
                <a:gd name="T3" fmla="*/ 2 h 24"/>
                <a:gd name="T4" fmla="*/ 3 w 27"/>
                <a:gd name="T5" fmla="*/ 12 h 24"/>
                <a:gd name="T6" fmla="*/ 2 w 27"/>
                <a:gd name="T7" fmla="*/ 21 h 24"/>
                <a:gd name="T8" fmla="*/ 2 w 27"/>
                <a:gd name="T9" fmla="*/ 21 h 24"/>
                <a:gd name="T10" fmla="*/ 7 w 27"/>
                <a:gd name="T11" fmla="*/ 24 h 24"/>
                <a:gd name="T12" fmla="*/ 11 w 27"/>
                <a:gd name="T13" fmla="*/ 22 h 24"/>
                <a:gd name="T14" fmla="*/ 23 w 27"/>
                <a:gd name="T15" fmla="*/ 12 h 24"/>
                <a:gd name="T16" fmla="*/ 24 w 27"/>
                <a:gd name="T17" fmla="*/ 3 h 24"/>
                <a:gd name="T18" fmla="*/ 19 w 27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4">
                  <a:moveTo>
                    <a:pt x="19" y="0"/>
                  </a:moveTo>
                  <a:cubicBezTo>
                    <a:pt x="18" y="0"/>
                    <a:pt x="16" y="1"/>
                    <a:pt x="15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4"/>
                    <a:pt x="0" y="19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3"/>
                    <a:pt x="5" y="24"/>
                    <a:pt x="7" y="24"/>
                  </a:cubicBezTo>
                  <a:cubicBezTo>
                    <a:pt x="9" y="24"/>
                    <a:pt x="10" y="23"/>
                    <a:pt x="11" y="2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6" y="9"/>
                    <a:pt x="27" y="5"/>
                    <a:pt x="24" y="3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957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378"/>
            <p:cNvSpPr>
              <a:spLocks noChangeArrowheads="1"/>
            </p:cNvSpPr>
            <p:nvPr userDrawn="1"/>
          </p:nvSpPr>
          <p:spPr bwMode="auto">
            <a:xfrm>
              <a:off x="4400551" y="1335088"/>
              <a:ext cx="212725" cy="212725"/>
            </a:xfrm>
            <a:prstGeom prst="ellipse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379"/>
            <p:cNvSpPr>
              <a:spLocks noChangeArrowheads="1"/>
            </p:cNvSpPr>
            <p:nvPr userDrawn="1"/>
          </p:nvSpPr>
          <p:spPr bwMode="auto">
            <a:xfrm>
              <a:off x="3159126" y="2859088"/>
              <a:ext cx="139700" cy="138113"/>
            </a:xfrm>
            <a:prstGeom prst="ellipse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Oval 382"/>
            <p:cNvSpPr>
              <a:spLocks noChangeArrowheads="1"/>
            </p:cNvSpPr>
            <p:nvPr userDrawn="1"/>
          </p:nvSpPr>
          <p:spPr bwMode="auto">
            <a:xfrm>
              <a:off x="4684713" y="4854576"/>
              <a:ext cx="174625" cy="174625"/>
            </a:xfrm>
            <a:prstGeom prst="ellipse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Oval 383"/>
            <p:cNvSpPr>
              <a:spLocks noChangeArrowheads="1"/>
            </p:cNvSpPr>
            <p:nvPr userDrawn="1"/>
          </p:nvSpPr>
          <p:spPr bwMode="auto">
            <a:xfrm>
              <a:off x="3348038" y="4835526"/>
              <a:ext cx="173038" cy="174625"/>
            </a:xfrm>
            <a:prstGeom prst="ellipse">
              <a:avLst/>
            </a:prstGeom>
            <a:solidFill>
              <a:srgbClr val="FF5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Oval 384"/>
            <p:cNvSpPr>
              <a:spLocks noChangeArrowheads="1"/>
            </p:cNvSpPr>
            <p:nvPr userDrawn="1"/>
          </p:nvSpPr>
          <p:spPr bwMode="auto">
            <a:xfrm>
              <a:off x="5891213" y="1824038"/>
              <a:ext cx="174625" cy="174625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Oval 385"/>
            <p:cNvSpPr>
              <a:spLocks noChangeArrowheads="1"/>
            </p:cNvSpPr>
            <p:nvPr userDrawn="1"/>
          </p:nvSpPr>
          <p:spPr bwMode="auto">
            <a:xfrm>
              <a:off x="5745163" y="5068888"/>
              <a:ext cx="111125" cy="111125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387"/>
            <p:cNvSpPr>
              <a:spLocks noChangeArrowheads="1"/>
            </p:cNvSpPr>
            <p:nvPr userDrawn="1"/>
          </p:nvSpPr>
          <p:spPr bwMode="auto">
            <a:xfrm>
              <a:off x="6010276" y="5265738"/>
              <a:ext cx="236538" cy="238125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1" name="Oval 389"/>
            <p:cNvSpPr>
              <a:spLocks noChangeArrowheads="1"/>
            </p:cNvSpPr>
            <p:nvPr userDrawn="1"/>
          </p:nvSpPr>
          <p:spPr bwMode="auto">
            <a:xfrm>
              <a:off x="7164388" y="1404938"/>
              <a:ext cx="239713" cy="238125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2" name="Oval 390"/>
            <p:cNvSpPr>
              <a:spLocks noChangeArrowheads="1"/>
            </p:cNvSpPr>
            <p:nvPr userDrawn="1"/>
          </p:nvSpPr>
          <p:spPr bwMode="auto">
            <a:xfrm>
              <a:off x="6237288" y="1428751"/>
              <a:ext cx="168275" cy="166688"/>
            </a:xfrm>
            <a:prstGeom prst="ellipse">
              <a:avLst/>
            </a:prstGeom>
            <a:solidFill>
              <a:srgbClr val="FFC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3" name="Oval 391"/>
            <p:cNvSpPr>
              <a:spLocks noChangeArrowheads="1"/>
            </p:cNvSpPr>
            <p:nvPr userDrawn="1"/>
          </p:nvSpPr>
          <p:spPr bwMode="auto">
            <a:xfrm>
              <a:off x="3638551" y="1741488"/>
              <a:ext cx="168275" cy="166688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4" name="Oval 392"/>
            <p:cNvSpPr>
              <a:spLocks noChangeArrowheads="1"/>
            </p:cNvSpPr>
            <p:nvPr userDrawn="1"/>
          </p:nvSpPr>
          <p:spPr bwMode="auto">
            <a:xfrm>
              <a:off x="5408613" y="865188"/>
              <a:ext cx="168275" cy="168275"/>
            </a:xfrm>
            <a:prstGeom prst="ellipse">
              <a:avLst/>
            </a:prstGeom>
            <a:solidFill>
              <a:srgbClr val="2D1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382962" y="3348606"/>
            <a:ext cx="5426076" cy="1621509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3382962" y="5654842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3382962" y="5358571"/>
            <a:ext cx="5426076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4539808" y="892287"/>
            <a:ext cx="3112384" cy="3112384"/>
            <a:chOff x="6792684" y="1530791"/>
            <a:chExt cx="3796418" cy="3796418"/>
          </a:xfrm>
        </p:grpSpPr>
        <p:sp>
          <p:nvSpPr>
            <p:cNvPr id="418" name="椭圆 417"/>
            <p:cNvSpPr/>
            <p:nvPr userDrawn="1"/>
          </p:nvSpPr>
          <p:spPr>
            <a:xfrm>
              <a:off x="6792684" y="1530791"/>
              <a:ext cx="3796418" cy="37964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9" name="图片 418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7241067" y="1919392"/>
              <a:ext cx="2815772" cy="3019216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tags" Target="../tags/tag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简约扁平插画商务模板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/>
              <a:t>XXX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89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57399" y="1727059"/>
            <a:ext cx="9064502" cy="3810282"/>
            <a:chOff x="1557399" y="1727059"/>
            <a:chExt cx="9064502" cy="3810282"/>
          </a:xfrm>
        </p:grpSpPr>
        <p:grpSp>
          <p:nvGrpSpPr>
            <p:cNvPr id="6" name="işḷiḓé"/>
            <p:cNvGrpSpPr/>
            <p:nvPr/>
          </p:nvGrpSpPr>
          <p:grpSpPr>
            <a:xfrm>
              <a:off x="1557399" y="2231628"/>
              <a:ext cx="2898310" cy="1381522"/>
              <a:chOff x="1490215" y="1645034"/>
              <a:chExt cx="2919225" cy="1381522"/>
            </a:xfrm>
          </p:grpSpPr>
          <p:sp>
            <p:nvSpPr>
              <p:cNvPr id="32" name="íṥ1íḋè"/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3" name="íSľiďè"/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7" name="iṩľiḓê"/>
            <p:cNvGrpSpPr/>
            <p:nvPr/>
          </p:nvGrpSpPr>
          <p:grpSpPr>
            <a:xfrm>
              <a:off x="4627730" y="4155819"/>
              <a:ext cx="2898310" cy="1381522"/>
              <a:chOff x="1490215" y="1645034"/>
              <a:chExt cx="2919225" cy="1381522"/>
            </a:xfrm>
          </p:grpSpPr>
          <p:sp>
            <p:nvSpPr>
              <p:cNvPr id="30" name="íṧlîdè"/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1" name="ïšļíḑè"/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sp>
          <p:nvSpPr>
            <p:cNvPr id="8" name="îSḷîdé"/>
            <p:cNvSpPr/>
            <p:nvPr/>
          </p:nvSpPr>
          <p:spPr>
            <a:xfrm rot="8464411">
              <a:off x="8322439" y="3416452"/>
              <a:ext cx="1899503" cy="1870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75" y="3436"/>
                  </a:moveTo>
                  <a:lnTo>
                    <a:pt x="17071" y="1991"/>
                  </a:lnTo>
                  <a:lnTo>
                    <a:pt x="18426" y="3146"/>
                  </a:lnTo>
                  <a:lnTo>
                    <a:pt x="17319" y="5093"/>
                  </a:lnTo>
                  <a:cubicBezTo>
                    <a:pt x="18107" y="5992"/>
                    <a:pt x="18705" y="7045"/>
                    <a:pt x="19078" y="8187"/>
                  </a:cubicBezTo>
                  <a:lnTo>
                    <a:pt x="21293" y="8187"/>
                  </a:lnTo>
                  <a:lnTo>
                    <a:pt x="21600" y="9956"/>
                  </a:lnTo>
                  <a:lnTo>
                    <a:pt x="19519" y="10725"/>
                  </a:lnTo>
                  <a:cubicBezTo>
                    <a:pt x="19553" y="11927"/>
                    <a:pt x="19345" y="13125"/>
                    <a:pt x="18908" y="14243"/>
                  </a:cubicBezTo>
                  <a:lnTo>
                    <a:pt x="20605" y="15688"/>
                  </a:lnTo>
                  <a:lnTo>
                    <a:pt x="19720" y="17244"/>
                  </a:lnTo>
                  <a:lnTo>
                    <a:pt x="17639" y="16475"/>
                  </a:lnTo>
                  <a:cubicBezTo>
                    <a:pt x="16904" y="17418"/>
                    <a:pt x="15987" y="18200"/>
                    <a:pt x="14944" y="18771"/>
                  </a:cubicBezTo>
                  <a:lnTo>
                    <a:pt x="15329" y="20986"/>
                  </a:lnTo>
                  <a:lnTo>
                    <a:pt x="13666" y="21600"/>
                  </a:lnTo>
                  <a:lnTo>
                    <a:pt x="12559" y="19653"/>
                  </a:lnTo>
                  <a:cubicBezTo>
                    <a:pt x="11399" y="19895"/>
                    <a:pt x="10201" y="19895"/>
                    <a:pt x="9041" y="19653"/>
                  </a:cubicBezTo>
                  <a:lnTo>
                    <a:pt x="7934" y="21600"/>
                  </a:lnTo>
                  <a:lnTo>
                    <a:pt x="6271" y="20986"/>
                  </a:lnTo>
                  <a:lnTo>
                    <a:pt x="6656" y="18771"/>
                  </a:lnTo>
                  <a:cubicBezTo>
                    <a:pt x="5613" y="18200"/>
                    <a:pt x="4696" y="17418"/>
                    <a:pt x="3961" y="16475"/>
                  </a:cubicBezTo>
                  <a:lnTo>
                    <a:pt x="1880" y="17244"/>
                  </a:lnTo>
                  <a:lnTo>
                    <a:pt x="995" y="15688"/>
                  </a:lnTo>
                  <a:lnTo>
                    <a:pt x="2692" y="14243"/>
                  </a:lnTo>
                  <a:cubicBezTo>
                    <a:pt x="2255" y="13125"/>
                    <a:pt x="2047" y="11927"/>
                    <a:pt x="2081" y="10725"/>
                  </a:cubicBezTo>
                  <a:lnTo>
                    <a:pt x="0" y="9956"/>
                  </a:lnTo>
                  <a:lnTo>
                    <a:pt x="307" y="8187"/>
                  </a:lnTo>
                  <a:lnTo>
                    <a:pt x="2521" y="8187"/>
                  </a:lnTo>
                  <a:cubicBezTo>
                    <a:pt x="2895" y="7045"/>
                    <a:pt x="3493" y="5992"/>
                    <a:pt x="4281" y="5093"/>
                  </a:cubicBezTo>
                  <a:lnTo>
                    <a:pt x="3174" y="3146"/>
                  </a:lnTo>
                  <a:lnTo>
                    <a:pt x="4529" y="1991"/>
                  </a:lnTo>
                  <a:lnTo>
                    <a:pt x="6225" y="3436"/>
                  </a:lnTo>
                  <a:cubicBezTo>
                    <a:pt x="7234" y="2805"/>
                    <a:pt x="8359" y="2389"/>
                    <a:pt x="9531" y="2214"/>
                  </a:cubicBezTo>
                  <a:lnTo>
                    <a:pt x="9916" y="0"/>
                  </a:lnTo>
                  <a:lnTo>
                    <a:pt x="11684" y="0"/>
                  </a:lnTo>
                  <a:lnTo>
                    <a:pt x="12069" y="2214"/>
                  </a:lnTo>
                  <a:cubicBezTo>
                    <a:pt x="13241" y="2389"/>
                    <a:pt x="14366" y="2805"/>
                    <a:pt x="15375" y="34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lIns="25400" tIns="25400" rIns="25400" bIns="25400" anchor="ctr"/>
            <a:lstStyle/>
            <a:p>
              <a:pPr marL="20320" marR="20320" defTabSz="457200"/>
              <a:endParaRPr sz="700" b="1">
                <a:uFill>
                  <a:solidFill>
                    <a:srgbClr val="FFFFFF"/>
                  </a:solidFill>
                </a:uFill>
              </a:endParaRPr>
            </a:p>
          </p:txBody>
        </p:sp>
        <p:grpSp>
          <p:nvGrpSpPr>
            <p:cNvPr id="9" name="îṡļîḋe"/>
            <p:cNvGrpSpPr/>
            <p:nvPr/>
          </p:nvGrpSpPr>
          <p:grpSpPr>
            <a:xfrm>
              <a:off x="7710826" y="1727059"/>
              <a:ext cx="2898310" cy="1381522"/>
              <a:chOff x="1490215" y="1645034"/>
              <a:chExt cx="2919225" cy="1381522"/>
            </a:xfrm>
          </p:grpSpPr>
          <p:sp>
            <p:nvSpPr>
              <p:cNvPr id="28" name="iṡľíḋé"/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" name="iṧḷïde"/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0" name="íŝḷîḑe"/>
            <p:cNvGrpSpPr/>
            <p:nvPr/>
          </p:nvGrpSpPr>
          <p:grpSpPr>
            <a:xfrm>
              <a:off x="7698061" y="3108581"/>
              <a:ext cx="2923840" cy="2094010"/>
              <a:chOff x="7698061" y="3108581"/>
              <a:chExt cx="2923840" cy="2094010"/>
            </a:xfrm>
          </p:grpSpPr>
          <p:sp>
            <p:nvSpPr>
              <p:cNvPr id="23" name="ïŝ1îďè"/>
              <p:cNvSpPr/>
              <p:nvPr/>
            </p:nvSpPr>
            <p:spPr>
              <a:xfrm>
                <a:off x="9275095" y="3108581"/>
                <a:ext cx="1" cy="673789"/>
              </a:xfrm>
              <a:prstGeom prst="line">
                <a:avLst/>
              </a:prstGeom>
              <a:ln w="25400">
                <a:noFill/>
                <a:miter lim="400000"/>
                <a:headEnd type="oval"/>
                <a:tailEnd type="oval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4" name="ïṣliḑé"/>
              <p:cNvSpPr/>
              <p:nvPr/>
            </p:nvSpPr>
            <p:spPr>
              <a:xfrm>
                <a:off x="9296770" y="3146042"/>
                <a:ext cx="1325131" cy="2056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4" h="20927" extrusionOk="0">
                    <a:moveTo>
                      <a:pt x="0" y="78"/>
                    </a:moveTo>
                    <a:cubicBezTo>
                      <a:pt x="10414" y="-673"/>
                      <a:pt x="19809" y="4114"/>
                      <a:pt x="20984" y="10771"/>
                    </a:cubicBezTo>
                    <a:cubicBezTo>
                      <a:pt x="21600" y="14260"/>
                      <a:pt x="19820" y="17748"/>
                      <a:pt x="16105" y="20334"/>
                    </a:cubicBezTo>
                    <a:lnTo>
                      <a:pt x="16961" y="20927"/>
                    </a:lnTo>
                    <a:lnTo>
                      <a:pt x="14355" y="20598"/>
                    </a:lnTo>
                    <a:lnTo>
                      <a:pt x="13957" y="18847"/>
                    </a:lnTo>
                    <a:lnTo>
                      <a:pt x="14813" y="19440"/>
                    </a:lnTo>
                    <a:cubicBezTo>
                      <a:pt x="21129" y="14962"/>
                      <a:pt x="20569" y="8059"/>
                      <a:pt x="13563" y="4022"/>
                    </a:cubicBezTo>
                    <a:cubicBezTo>
                      <a:pt x="9931" y="1930"/>
                      <a:pt x="5071" y="933"/>
                      <a:pt x="213" y="128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25" name="ïs1îḓè"/>
              <p:cNvSpPr/>
              <p:nvPr/>
            </p:nvSpPr>
            <p:spPr>
              <a:xfrm rot="9893966">
                <a:off x="7698061" y="3738266"/>
                <a:ext cx="737726" cy="731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6" name="îṧḻïdé"/>
              <p:cNvSpPr/>
              <p:nvPr/>
            </p:nvSpPr>
            <p:spPr>
              <a:xfrm rot="9893966">
                <a:off x="8323619" y="3268901"/>
                <a:ext cx="418240" cy="41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7" name="iSľîḋè"/>
              <p:cNvSpPr/>
              <p:nvPr/>
            </p:nvSpPr>
            <p:spPr bwMode="auto">
              <a:xfrm>
                <a:off x="8970027" y="4050082"/>
                <a:ext cx="604326" cy="603198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íṩlîḑè"/>
            <p:cNvGrpSpPr/>
            <p:nvPr/>
          </p:nvGrpSpPr>
          <p:grpSpPr>
            <a:xfrm>
              <a:off x="1827793" y="3613150"/>
              <a:ext cx="2357522" cy="1673761"/>
              <a:chOff x="1827793" y="3613150"/>
              <a:chExt cx="2357522" cy="1673761"/>
            </a:xfrm>
          </p:grpSpPr>
          <p:sp>
            <p:nvSpPr>
              <p:cNvPr id="19" name="îsḷíḍê"/>
              <p:cNvSpPr/>
              <p:nvPr/>
            </p:nvSpPr>
            <p:spPr>
              <a:xfrm rot="9893966">
                <a:off x="2173620" y="3769260"/>
                <a:ext cx="1543051" cy="1517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0" name="í$1îďè"/>
              <p:cNvSpPr/>
              <p:nvPr/>
            </p:nvSpPr>
            <p:spPr>
              <a:xfrm>
                <a:off x="1827793" y="3613150"/>
                <a:ext cx="696636" cy="1034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41" y="0"/>
                    </a:moveTo>
                    <a:lnTo>
                      <a:pt x="21600" y="2509"/>
                    </a:lnTo>
                    <a:cubicBezTo>
                      <a:pt x="11798" y="5271"/>
                      <a:pt x="5742" y="11963"/>
                      <a:pt x="6592" y="19095"/>
                    </a:cubicBezTo>
                    <a:lnTo>
                      <a:pt x="9206" y="18710"/>
                    </a:lnTo>
                    <a:lnTo>
                      <a:pt x="5109" y="21600"/>
                    </a:lnTo>
                    <a:lnTo>
                      <a:pt x="0" y="20067"/>
                    </a:lnTo>
                    <a:lnTo>
                      <a:pt x="2616" y="19681"/>
                    </a:lnTo>
                    <a:cubicBezTo>
                      <a:pt x="1369" y="11255"/>
                      <a:pt x="8440" y="3268"/>
                      <a:pt x="2004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1" name="íşḷîḍe"/>
              <p:cNvSpPr/>
              <p:nvPr/>
            </p:nvSpPr>
            <p:spPr>
              <a:xfrm rot="9893966">
                <a:off x="3613814" y="4490197"/>
                <a:ext cx="571501" cy="565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2" name="îŝ1íḋè"/>
              <p:cNvSpPr/>
              <p:nvPr/>
            </p:nvSpPr>
            <p:spPr bwMode="auto">
              <a:xfrm>
                <a:off x="2665059" y="4258722"/>
                <a:ext cx="560172" cy="53872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îṩlíde"/>
            <p:cNvGrpSpPr/>
            <p:nvPr/>
          </p:nvGrpSpPr>
          <p:grpSpPr>
            <a:xfrm>
              <a:off x="4694816" y="1734719"/>
              <a:ext cx="2764138" cy="2421100"/>
              <a:chOff x="4694816" y="1734719"/>
              <a:chExt cx="2764138" cy="2421100"/>
            </a:xfrm>
          </p:grpSpPr>
          <p:sp>
            <p:nvSpPr>
              <p:cNvPr id="13" name="isḷíḑê"/>
              <p:cNvSpPr/>
              <p:nvPr/>
            </p:nvSpPr>
            <p:spPr>
              <a:xfrm>
                <a:off x="4959136" y="1734719"/>
                <a:ext cx="2352291" cy="231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8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4" name="ï$lïḍé"/>
              <p:cNvSpPr/>
              <p:nvPr/>
            </p:nvSpPr>
            <p:spPr>
              <a:xfrm>
                <a:off x="4694816" y="2057182"/>
                <a:ext cx="361789" cy="735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2" h="21600" extrusionOk="0">
                    <a:moveTo>
                      <a:pt x="183" y="21600"/>
                    </a:moveTo>
                    <a:cubicBezTo>
                      <a:pt x="-1018" y="14315"/>
                      <a:pt x="3721" y="7101"/>
                      <a:pt x="13258" y="1696"/>
                    </a:cubicBezTo>
                    <a:lnTo>
                      <a:pt x="10348" y="0"/>
                    </a:lnTo>
                    <a:lnTo>
                      <a:pt x="19330" y="999"/>
                    </a:lnTo>
                    <a:lnTo>
                      <a:pt x="20582" y="5964"/>
                    </a:lnTo>
                    <a:lnTo>
                      <a:pt x="17674" y="4269"/>
                    </a:lnTo>
                    <a:cubicBezTo>
                      <a:pt x="9688" y="8944"/>
                      <a:pt x="5750" y="15100"/>
                      <a:pt x="6774" y="2131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15" name="ïṩļidè"/>
              <p:cNvSpPr/>
              <p:nvPr/>
            </p:nvSpPr>
            <p:spPr>
              <a:xfrm rot="9893966">
                <a:off x="4999407" y="3600338"/>
                <a:ext cx="566818" cy="555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6" name="isḻíḍe"/>
              <p:cNvSpPr/>
              <p:nvPr/>
            </p:nvSpPr>
            <p:spPr>
              <a:xfrm rot="9893966">
                <a:off x="7107527" y="2972047"/>
                <a:ext cx="351427" cy="345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5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7" name="ïśļíďé"/>
              <p:cNvSpPr/>
              <p:nvPr/>
            </p:nvSpPr>
            <p:spPr>
              <a:xfrm rot="9893966">
                <a:off x="4840700" y="3030841"/>
                <a:ext cx="283409" cy="277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8" name="í$ḻîḋè"/>
              <p:cNvSpPr/>
              <p:nvPr/>
            </p:nvSpPr>
            <p:spPr bwMode="auto">
              <a:xfrm>
                <a:off x="5745802" y="2516338"/>
                <a:ext cx="778958" cy="74937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5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6059" y="1742573"/>
            <a:ext cx="10929634" cy="3880603"/>
            <a:chOff x="686059" y="1742573"/>
            <a:chExt cx="10929634" cy="3880603"/>
          </a:xfrm>
        </p:grpSpPr>
        <p:grpSp>
          <p:nvGrpSpPr>
            <p:cNvPr id="6" name="iSļîďè"/>
            <p:cNvGrpSpPr/>
            <p:nvPr/>
          </p:nvGrpSpPr>
          <p:grpSpPr>
            <a:xfrm>
              <a:off x="4542154" y="2332584"/>
              <a:ext cx="2882779" cy="2258815"/>
              <a:chOff x="7729538" y="2913063"/>
              <a:chExt cx="1312863" cy="1028700"/>
            </a:xfrm>
          </p:grpSpPr>
          <p:sp>
            <p:nvSpPr>
              <p:cNvPr id="33" name="išḻiḋé"/>
              <p:cNvSpPr/>
              <p:nvPr/>
            </p:nvSpPr>
            <p:spPr bwMode="auto">
              <a:xfrm>
                <a:off x="8245476" y="3076575"/>
                <a:ext cx="501650" cy="708025"/>
              </a:xfrm>
              <a:custGeom>
                <a:avLst/>
                <a:gdLst>
                  <a:gd name="T0" fmla="*/ 316 w 449"/>
                  <a:gd name="T1" fmla="*/ 634 h 634"/>
                  <a:gd name="T2" fmla="*/ 449 w 449"/>
                  <a:gd name="T3" fmla="*/ 315 h 634"/>
                  <a:gd name="T4" fmla="*/ 320 w 449"/>
                  <a:gd name="T5" fmla="*/ 0 h 634"/>
                  <a:gd name="T6" fmla="*/ 0 w 449"/>
                  <a:gd name="T7" fmla="*/ 315 h 634"/>
                  <a:gd name="T8" fmla="*/ 316 w 449"/>
                  <a:gd name="T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" h="634">
                    <a:moveTo>
                      <a:pt x="316" y="634"/>
                    </a:moveTo>
                    <a:cubicBezTo>
                      <a:pt x="398" y="553"/>
                      <a:pt x="449" y="440"/>
                      <a:pt x="449" y="315"/>
                    </a:cubicBezTo>
                    <a:cubicBezTo>
                      <a:pt x="449" y="192"/>
                      <a:pt x="400" y="81"/>
                      <a:pt x="320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16" y="6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îšlïḑê"/>
              <p:cNvSpPr/>
              <p:nvPr/>
            </p:nvSpPr>
            <p:spPr bwMode="auto">
              <a:xfrm>
                <a:off x="8226426" y="3057525"/>
                <a:ext cx="534988" cy="746125"/>
              </a:xfrm>
              <a:custGeom>
                <a:avLst/>
                <a:gdLst>
                  <a:gd name="T0" fmla="*/ 333 w 478"/>
                  <a:gd name="T1" fmla="*/ 668 h 668"/>
                  <a:gd name="T2" fmla="*/ 0 w 478"/>
                  <a:gd name="T3" fmla="*/ 332 h 668"/>
                  <a:gd name="T4" fmla="*/ 337 w 478"/>
                  <a:gd name="T5" fmla="*/ 0 h 668"/>
                  <a:gd name="T6" fmla="*/ 346 w 478"/>
                  <a:gd name="T7" fmla="*/ 9 h 668"/>
                  <a:gd name="T8" fmla="*/ 478 w 478"/>
                  <a:gd name="T9" fmla="*/ 332 h 668"/>
                  <a:gd name="T10" fmla="*/ 342 w 478"/>
                  <a:gd name="T11" fmla="*/ 659 h 668"/>
                  <a:gd name="T12" fmla="*/ 333 w 478"/>
                  <a:gd name="T13" fmla="*/ 668 h 668"/>
                  <a:gd name="T14" fmla="*/ 34 w 478"/>
                  <a:gd name="T15" fmla="*/ 332 h 668"/>
                  <a:gd name="T16" fmla="*/ 333 w 478"/>
                  <a:gd name="T17" fmla="*/ 634 h 668"/>
                  <a:gd name="T18" fmla="*/ 454 w 478"/>
                  <a:gd name="T19" fmla="*/ 332 h 668"/>
                  <a:gd name="T20" fmla="*/ 337 w 478"/>
                  <a:gd name="T21" fmla="*/ 34 h 668"/>
                  <a:gd name="T22" fmla="*/ 34 w 478"/>
                  <a:gd name="T23" fmla="*/ 332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8" h="668">
                    <a:moveTo>
                      <a:pt x="333" y="668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346" y="9"/>
                      <a:pt x="346" y="9"/>
                      <a:pt x="346" y="9"/>
                    </a:cubicBezTo>
                    <a:cubicBezTo>
                      <a:pt x="431" y="96"/>
                      <a:pt x="478" y="210"/>
                      <a:pt x="478" y="332"/>
                    </a:cubicBezTo>
                    <a:cubicBezTo>
                      <a:pt x="478" y="456"/>
                      <a:pt x="430" y="572"/>
                      <a:pt x="342" y="659"/>
                    </a:cubicBezTo>
                    <a:lnTo>
                      <a:pt x="333" y="668"/>
                    </a:lnTo>
                    <a:close/>
                    <a:moveTo>
                      <a:pt x="34" y="332"/>
                    </a:moveTo>
                    <a:cubicBezTo>
                      <a:pt x="333" y="634"/>
                      <a:pt x="333" y="634"/>
                      <a:pt x="333" y="634"/>
                    </a:cubicBezTo>
                    <a:cubicBezTo>
                      <a:pt x="411" y="552"/>
                      <a:pt x="454" y="445"/>
                      <a:pt x="454" y="332"/>
                    </a:cubicBezTo>
                    <a:cubicBezTo>
                      <a:pt x="454" y="221"/>
                      <a:pt x="413" y="116"/>
                      <a:pt x="337" y="34"/>
                    </a:cubicBezTo>
                    <a:lnTo>
                      <a:pt x="34" y="332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îsļiḑè"/>
              <p:cNvSpPr/>
              <p:nvPr/>
            </p:nvSpPr>
            <p:spPr bwMode="auto">
              <a:xfrm>
                <a:off x="8126413" y="2927350"/>
                <a:ext cx="476250" cy="500063"/>
              </a:xfrm>
              <a:custGeom>
                <a:avLst/>
                <a:gdLst>
                  <a:gd name="T0" fmla="*/ 107 w 427"/>
                  <a:gd name="T1" fmla="*/ 0 h 449"/>
                  <a:gd name="T2" fmla="*/ 0 w 427"/>
                  <a:gd name="T3" fmla="*/ 13 h 449"/>
                  <a:gd name="T4" fmla="*/ 107 w 427"/>
                  <a:gd name="T5" fmla="*/ 449 h 449"/>
                  <a:gd name="T6" fmla="*/ 427 w 427"/>
                  <a:gd name="T7" fmla="*/ 134 h 449"/>
                  <a:gd name="T8" fmla="*/ 107 w 427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449">
                    <a:moveTo>
                      <a:pt x="107" y="0"/>
                    </a:moveTo>
                    <a:cubicBezTo>
                      <a:pt x="70" y="0"/>
                      <a:pt x="34" y="5"/>
                      <a:pt x="0" y="13"/>
                    </a:cubicBezTo>
                    <a:cubicBezTo>
                      <a:pt x="107" y="449"/>
                      <a:pt x="107" y="449"/>
                      <a:pt x="107" y="449"/>
                    </a:cubicBezTo>
                    <a:cubicBezTo>
                      <a:pt x="427" y="134"/>
                      <a:pt x="427" y="134"/>
                      <a:pt x="427" y="134"/>
                    </a:cubicBezTo>
                    <a:cubicBezTo>
                      <a:pt x="346" y="51"/>
                      <a:pt x="232" y="0"/>
                      <a:pt x="10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iṧḷiďè"/>
              <p:cNvSpPr/>
              <p:nvPr/>
            </p:nvSpPr>
            <p:spPr bwMode="auto">
              <a:xfrm>
                <a:off x="8108951" y="2913063"/>
                <a:ext cx="512763" cy="539750"/>
              </a:xfrm>
              <a:custGeom>
                <a:avLst/>
                <a:gdLst>
                  <a:gd name="T0" fmla="*/ 115 w 459"/>
                  <a:gd name="T1" fmla="*/ 484 h 484"/>
                  <a:gd name="T2" fmla="*/ 0 w 459"/>
                  <a:gd name="T3" fmla="*/ 16 h 484"/>
                  <a:gd name="T4" fmla="*/ 12 w 459"/>
                  <a:gd name="T5" fmla="*/ 13 h 484"/>
                  <a:gd name="T6" fmla="*/ 122 w 459"/>
                  <a:gd name="T7" fmla="*/ 0 h 484"/>
                  <a:gd name="T8" fmla="*/ 451 w 459"/>
                  <a:gd name="T9" fmla="*/ 138 h 484"/>
                  <a:gd name="T10" fmla="*/ 459 w 459"/>
                  <a:gd name="T11" fmla="*/ 147 h 484"/>
                  <a:gd name="T12" fmla="*/ 115 w 459"/>
                  <a:gd name="T13" fmla="*/ 484 h 484"/>
                  <a:gd name="T14" fmla="*/ 29 w 459"/>
                  <a:gd name="T15" fmla="*/ 34 h 484"/>
                  <a:gd name="T16" fmla="*/ 129 w 459"/>
                  <a:gd name="T17" fmla="*/ 438 h 484"/>
                  <a:gd name="T18" fmla="*/ 425 w 459"/>
                  <a:gd name="T19" fmla="*/ 146 h 484"/>
                  <a:gd name="T20" fmla="*/ 122 w 459"/>
                  <a:gd name="T21" fmla="*/ 24 h 484"/>
                  <a:gd name="T22" fmla="*/ 29 w 459"/>
                  <a:gd name="T23" fmla="*/ 34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9" h="484">
                    <a:moveTo>
                      <a:pt x="115" y="484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48" y="4"/>
                      <a:pt x="85" y="0"/>
                      <a:pt x="122" y="0"/>
                    </a:cubicBezTo>
                    <a:cubicBezTo>
                      <a:pt x="247" y="0"/>
                      <a:pt x="363" y="49"/>
                      <a:pt x="451" y="138"/>
                    </a:cubicBezTo>
                    <a:cubicBezTo>
                      <a:pt x="459" y="147"/>
                      <a:pt x="459" y="147"/>
                      <a:pt x="459" y="147"/>
                    </a:cubicBezTo>
                    <a:lnTo>
                      <a:pt x="115" y="484"/>
                    </a:lnTo>
                    <a:close/>
                    <a:moveTo>
                      <a:pt x="29" y="34"/>
                    </a:moveTo>
                    <a:cubicBezTo>
                      <a:pt x="129" y="438"/>
                      <a:pt x="129" y="438"/>
                      <a:pt x="129" y="438"/>
                    </a:cubicBezTo>
                    <a:cubicBezTo>
                      <a:pt x="425" y="146"/>
                      <a:pt x="425" y="146"/>
                      <a:pt x="425" y="146"/>
                    </a:cubicBezTo>
                    <a:cubicBezTo>
                      <a:pt x="343" y="67"/>
                      <a:pt x="236" y="24"/>
                      <a:pt x="122" y="24"/>
                    </a:cubicBezTo>
                    <a:cubicBezTo>
                      <a:pt x="91" y="24"/>
                      <a:pt x="60" y="27"/>
                      <a:pt x="29" y="3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7" name="iş1ídê"/>
              <p:cNvSpPr/>
              <p:nvPr/>
            </p:nvSpPr>
            <p:spPr bwMode="auto">
              <a:xfrm>
                <a:off x="7743826" y="2941638"/>
                <a:ext cx="854075" cy="987425"/>
              </a:xfrm>
              <a:custGeom>
                <a:avLst/>
                <a:gdLst>
                  <a:gd name="T0" fmla="*/ 342 w 765"/>
                  <a:gd name="T1" fmla="*/ 0 h 885"/>
                  <a:gd name="T2" fmla="*/ 0 w 765"/>
                  <a:gd name="T3" fmla="*/ 436 h 885"/>
                  <a:gd name="T4" fmla="*/ 449 w 765"/>
                  <a:gd name="T5" fmla="*/ 885 h 885"/>
                  <a:gd name="T6" fmla="*/ 765 w 765"/>
                  <a:gd name="T7" fmla="*/ 755 h 885"/>
                  <a:gd name="T8" fmla="*/ 449 w 765"/>
                  <a:gd name="T9" fmla="*/ 436 h 885"/>
                  <a:gd name="T10" fmla="*/ 342 w 765"/>
                  <a:gd name="T11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885">
                    <a:moveTo>
                      <a:pt x="342" y="0"/>
                    </a:moveTo>
                    <a:cubicBezTo>
                      <a:pt x="146" y="48"/>
                      <a:pt x="0" y="225"/>
                      <a:pt x="0" y="436"/>
                    </a:cubicBezTo>
                    <a:cubicBezTo>
                      <a:pt x="0" y="684"/>
                      <a:pt x="201" y="885"/>
                      <a:pt x="449" y="885"/>
                    </a:cubicBezTo>
                    <a:cubicBezTo>
                      <a:pt x="572" y="885"/>
                      <a:pt x="684" y="835"/>
                      <a:pt x="765" y="755"/>
                    </a:cubicBezTo>
                    <a:cubicBezTo>
                      <a:pt x="449" y="436"/>
                      <a:pt x="449" y="436"/>
                      <a:pt x="449" y="436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8" name="işḷiḋê"/>
              <p:cNvSpPr/>
              <p:nvPr/>
            </p:nvSpPr>
            <p:spPr bwMode="auto">
              <a:xfrm>
                <a:off x="7729538" y="2927350"/>
                <a:ext cx="884238" cy="1014413"/>
              </a:xfrm>
              <a:custGeom>
                <a:avLst/>
                <a:gdLst>
                  <a:gd name="T0" fmla="*/ 461 w 790"/>
                  <a:gd name="T1" fmla="*/ 910 h 910"/>
                  <a:gd name="T2" fmla="*/ 0 w 790"/>
                  <a:gd name="T3" fmla="*/ 449 h 910"/>
                  <a:gd name="T4" fmla="*/ 351 w 790"/>
                  <a:gd name="T5" fmla="*/ 1 h 910"/>
                  <a:gd name="T6" fmla="*/ 365 w 790"/>
                  <a:gd name="T7" fmla="*/ 10 h 910"/>
                  <a:gd name="T8" fmla="*/ 472 w 790"/>
                  <a:gd name="T9" fmla="*/ 443 h 910"/>
                  <a:gd name="T10" fmla="*/ 786 w 790"/>
                  <a:gd name="T11" fmla="*/ 759 h 910"/>
                  <a:gd name="T12" fmla="*/ 786 w 790"/>
                  <a:gd name="T13" fmla="*/ 776 h 910"/>
                  <a:gd name="T14" fmla="*/ 461 w 790"/>
                  <a:gd name="T15" fmla="*/ 910 h 910"/>
                  <a:gd name="T16" fmla="*/ 345 w 790"/>
                  <a:gd name="T17" fmla="*/ 28 h 910"/>
                  <a:gd name="T18" fmla="*/ 24 w 790"/>
                  <a:gd name="T19" fmla="*/ 449 h 910"/>
                  <a:gd name="T20" fmla="*/ 461 w 790"/>
                  <a:gd name="T21" fmla="*/ 886 h 910"/>
                  <a:gd name="T22" fmla="*/ 760 w 790"/>
                  <a:gd name="T23" fmla="*/ 768 h 910"/>
                  <a:gd name="T24" fmla="*/ 452 w 790"/>
                  <a:gd name="T25" fmla="*/ 457 h 910"/>
                  <a:gd name="T26" fmla="*/ 449 w 790"/>
                  <a:gd name="T27" fmla="*/ 452 h 910"/>
                  <a:gd name="T28" fmla="*/ 345 w 790"/>
                  <a:gd name="T29" fmla="*/ 28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0" h="910">
                    <a:moveTo>
                      <a:pt x="461" y="910"/>
                    </a:moveTo>
                    <a:cubicBezTo>
                      <a:pt x="207" y="910"/>
                      <a:pt x="0" y="703"/>
                      <a:pt x="0" y="449"/>
                    </a:cubicBezTo>
                    <a:cubicBezTo>
                      <a:pt x="0" y="236"/>
                      <a:pt x="144" y="52"/>
                      <a:pt x="351" y="1"/>
                    </a:cubicBezTo>
                    <a:cubicBezTo>
                      <a:pt x="357" y="0"/>
                      <a:pt x="364" y="4"/>
                      <a:pt x="365" y="10"/>
                    </a:cubicBezTo>
                    <a:cubicBezTo>
                      <a:pt x="472" y="443"/>
                      <a:pt x="472" y="443"/>
                      <a:pt x="472" y="443"/>
                    </a:cubicBezTo>
                    <a:cubicBezTo>
                      <a:pt x="786" y="759"/>
                      <a:pt x="786" y="759"/>
                      <a:pt x="786" y="759"/>
                    </a:cubicBezTo>
                    <a:cubicBezTo>
                      <a:pt x="790" y="764"/>
                      <a:pt x="790" y="772"/>
                      <a:pt x="786" y="776"/>
                    </a:cubicBezTo>
                    <a:cubicBezTo>
                      <a:pt x="699" y="863"/>
                      <a:pt x="583" y="910"/>
                      <a:pt x="461" y="910"/>
                    </a:cubicBezTo>
                    <a:close/>
                    <a:moveTo>
                      <a:pt x="345" y="28"/>
                    </a:moveTo>
                    <a:cubicBezTo>
                      <a:pt x="155" y="80"/>
                      <a:pt x="24" y="251"/>
                      <a:pt x="24" y="449"/>
                    </a:cubicBezTo>
                    <a:cubicBezTo>
                      <a:pt x="24" y="690"/>
                      <a:pt x="220" y="886"/>
                      <a:pt x="461" y="886"/>
                    </a:cubicBezTo>
                    <a:cubicBezTo>
                      <a:pt x="573" y="886"/>
                      <a:pt x="679" y="844"/>
                      <a:pt x="760" y="768"/>
                    </a:cubicBezTo>
                    <a:cubicBezTo>
                      <a:pt x="452" y="457"/>
                      <a:pt x="452" y="457"/>
                      <a:pt x="452" y="457"/>
                    </a:cubicBezTo>
                    <a:cubicBezTo>
                      <a:pt x="451" y="456"/>
                      <a:pt x="450" y="454"/>
                      <a:pt x="449" y="452"/>
                    </a:cubicBezTo>
                    <a:lnTo>
                      <a:pt x="345" y="2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ïšḷíḋè"/>
              <p:cNvSpPr/>
              <p:nvPr/>
            </p:nvSpPr>
            <p:spPr bwMode="auto">
              <a:xfrm>
                <a:off x="8656638" y="3214688"/>
                <a:ext cx="26988" cy="698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40" name="iśľiďè"/>
              <p:cNvSpPr/>
              <p:nvPr/>
            </p:nvSpPr>
            <p:spPr bwMode="auto">
              <a:xfrm>
                <a:off x="8585201" y="3248025"/>
                <a:ext cx="26988" cy="36513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41" name="ïŝļïḑè"/>
              <p:cNvSpPr/>
              <p:nvPr/>
            </p:nvSpPr>
            <p:spPr bwMode="auto">
              <a:xfrm>
                <a:off x="8728076" y="3167063"/>
                <a:ext cx="26988" cy="117475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70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42" name="iSḻîdè"/>
              <p:cNvSpPr/>
              <p:nvPr/>
            </p:nvSpPr>
            <p:spPr bwMode="auto">
              <a:xfrm>
                <a:off x="8801101" y="3124200"/>
                <a:ext cx="26988" cy="1603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lnSpcReduction="10000"/>
              </a:bodyPr>
              <a:lstStyle/>
              <a:p>
                <a:endParaRPr lang="zh-CN" altLang="en-US"/>
              </a:p>
            </p:txBody>
          </p:sp>
          <p:sp>
            <p:nvSpPr>
              <p:cNvPr id="43" name="îśḷîḑé"/>
              <p:cNvSpPr/>
              <p:nvPr/>
            </p:nvSpPr>
            <p:spPr bwMode="auto">
              <a:xfrm>
                <a:off x="8870951" y="3073400"/>
                <a:ext cx="26988" cy="2111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4" name="iṣḷïḍé"/>
              <p:cNvSpPr/>
              <p:nvPr/>
            </p:nvSpPr>
            <p:spPr bwMode="auto">
              <a:xfrm>
                <a:off x="8942388" y="3000375"/>
                <a:ext cx="26988" cy="285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5" name="îşļîďé"/>
              <p:cNvSpPr/>
              <p:nvPr/>
            </p:nvSpPr>
            <p:spPr bwMode="auto">
              <a:xfrm>
                <a:off x="9015413" y="2928938"/>
                <a:ext cx="26988" cy="35560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6" name="ïSḻîḑè"/>
              <p:cNvSpPr/>
              <p:nvPr/>
            </p:nvSpPr>
            <p:spPr bwMode="auto">
              <a:xfrm>
                <a:off x="8440738" y="3416300"/>
                <a:ext cx="601663" cy="384175"/>
              </a:xfrm>
              <a:custGeom>
                <a:avLst/>
                <a:gdLst>
                  <a:gd name="T0" fmla="*/ 379 w 379"/>
                  <a:gd name="T1" fmla="*/ 242 h 242"/>
                  <a:gd name="T2" fmla="*/ 0 w 379"/>
                  <a:gd name="T3" fmla="*/ 242 h 242"/>
                  <a:gd name="T4" fmla="*/ 0 w 379"/>
                  <a:gd name="T5" fmla="*/ 0 h 242"/>
                  <a:gd name="T6" fmla="*/ 379 w 379"/>
                  <a:gd name="T7" fmla="*/ 0 h 242"/>
                  <a:gd name="T8" fmla="*/ 379 w 379"/>
                  <a:gd name="T9" fmla="*/ 242 h 242"/>
                  <a:gd name="T10" fmla="*/ 17 w 379"/>
                  <a:gd name="T11" fmla="*/ 225 h 242"/>
                  <a:gd name="T12" fmla="*/ 362 w 379"/>
                  <a:gd name="T13" fmla="*/ 225 h 242"/>
                  <a:gd name="T14" fmla="*/ 362 w 379"/>
                  <a:gd name="T15" fmla="*/ 16 h 242"/>
                  <a:gd name="T16" fmla="*/ 17 w 379"/>
                  <a:gd name="T17" fmla="*/ 16 h 242"/>
                  <a:gd name="T18" fmla="*/ 17 w 379"/>
                  <a:gd name="T19" fmla="*/ 2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9" h="242">
                    <a:moveTo>
                      <a:pt x="379" y="242"/>
                    </a:moveTo>
                    <a:lnTo>
                      <a:pt x="0" y="242"/>
                    </a:lnTo>
                    <a:lnTo>
                      <a:pt x="0" y="0"/>
                    </a:lnTo>
                    <a:lnTo>
                      <a:pt x="379" y="0"/>
                    </a:lnTo>
                    <a:lnTo>
                      <a:pt x="379" y="242"/>
                    </a:lnTo>
                    <a:close/>
                    <a:moveTo>
                      <a:pt x="17" y="225"/>
                    </a:moveTo>
                    <a:lnTo>
                      <a:pt x="362" y="225"/>
                    </a:lnTo>
                    <a:lnTo>
                      <a:pt x="362" y="16"/>
                    </a:lnTo>
                    <a:lnTo>
                      <a:pt x="17" y="16"/>
                    </a:lnTo>
                    <a:lnTo>
                      <a:pt x="17" y="225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7" name="iślíďe"/>
              <p:cNvSpPr/>
              <p:nvPr/>
            </p:nvSpPr>
            <p:spPr bwMode="auto">
              <a:xfrm>
                <a:off x="8455026" y="3455988"/>
                <a:ext cx="574675" cy="331788"/>
              </a:xfrm>
              <a:custGeom>
                <a:avLst/>
                <a:gdLst>
                  <a:gd name="T0" fmla="*/ 257 w 362"/>
                  <a:gd name="T1" fmla="*/ 85 h 209"/>
                  <a:gd name="T2" fmla="*/ 159 w 362"/>
                  <a:gd name="T3" fmla="*/ 43 h 209"/>
                  <a:gd name="T4" fmla="*/ 55 w 362"/>
                  <a:gd name="T5" fmla="*/ 114 h 209"/>
                  <a:gd name="T6" fmla="*/ 0 w 362"/>
                  <a:gd name="T7" fmla="*/ 58 h 209"/>
                  <a:gd name="T8" fmla="*/ 0 w 362"/>
                  <a:gd name="T9" fmla="*/ 209 h 209"/>
                  <a:gd name="T10" fmla="*/ 362 w 362"/>
                  <a:gd name="T11" fmla="*/ 209 h 209"/>
                  <a:gd name="T12" fmla="*/ 362 w 362"/>
                  <a:gd name="T13" fmla="*/ 0 h 209"/>
                  <a:gd name="T14" fmla="*/ 257 w 362"/>
                  <a:gd name="T15" fmla="*/ 8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209">
                    <a:moveTo>
                      <a:pt x="257" y="85"/>
                    </a:moveTo>
                    <a:lnTo>
                      <a:pt x="159" y="43"/>
                    </a:lnTo>
                    <a:lnTo>
                      <a:pt x="55" y="114"/>
                    </a:lnTo>
                    <a:lnTo>
                      <a:pt x="0" y="58"/>
                    </a:lnTo>
                    <a:lnTo>
                      <a:pt x="0" y="209"/>
                    </a:lnTo>
                    <a:lnTo>
                      <a:pt x="362" y="209"/>
                    </a:lnTo>
                    <a:lnTo>
                      <a:pt x="362" y="0"/>
                    </a:lnTo>
                    <a:lnTo>
                      <a:pt x="257" y="8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8" name="ïśḻíḓe"/>
              <p:cNvSpPr/>
              <p:nvPr/>
            </p:nvSpPr>
            <p:spPr bwMode="auto">
              <a:xfrm>
                <a:off x="8440738" y="3427413"/>
                <a:ext cx="601663" cy="373063"/>
              </a:xfrm>
              <a:custGeom>
                <a:avLst/>
                <a:gdLst>
                  <a:gd name="T0" fmla="*/ 379 w 379"/>
                  <a:gd name="T1" fmla="*/ 235 h 235"/>
                  <a:gd name="T2" fmla="*/ 0 w 379"/>
                  <a:gd name="T3" fmla="*/ 235 h 235"/>
                  <a:gd name="T4" fmla="*/ 0 w 379"/>
                  <a:gd name="T5" fmla="*/ 55 h 235"/>
                  <a:gd name="T6" fmla="*/ 65 w 379"/>
                  <a:gd name="T7" fmla="*/ 121 h 235"/>
                  <a:gd name="T8" fmla="*/ 166 w 379"/>
                  <a:gd name="T9" fmla="*/ 51 h 235"/>
                  <a:gd name="T10" fmla="*/ 264 w 379"/>
                  <a:gd name="T11" fmla="*/ 93 h 235"/>
                  <a:gd name="T12" fmla="*/ 379 w 379"/>
                  <a:gd name="T13" fmla="*/ 0 h 235"/>
                  <a:gd name="T14" fmla="*/ 379 w 379"/>
                  <a:gd name="T15" fmla="*/ 235 h 235"/>
                  <a:gd name="T16" fmla="*/ 17 w 379"/>
                  <a:gd name="T17" fmla="*/ 218 h 235"/>
                  <a:gd name="T18" fmla="*/ 362 w 379"/>
                  <a:gd name="T19" fmla="*/ 218 h 235"/>
                  <a:gd name="T20" fmla="*/ 362 w 379"/>
                  <a:gd name="T21" fmla="*/ 35 h 235"/>
                  <a:gd name="T22" fmla="*/ 267 w 379"/>
                  <a:gd name="T23" fmla="*/ 113 h 235"/>
                  <a:gd name="T24" fmla="*/ 168 w 379"/>
                  <a:gd name="T25" fmla="*/ 70 h 235"/>
                  <a:gd name="T26" fmla="*/ 63 w 379"/>
                  <a:gd name="T27" fmla="*/ 142 h 235"/>
                  <a:gd name="T28" fmla="*/ 17 w 379"/>
                  <a:gd name="T29" fmla="*/ 97 h 235"/>
                  <a:gd name="T30" fmla="*/ 17 w 379"/>
                  <a:gd name="T31" fmla="*/ 2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9" h="235">
                    <a:moveTo>
                      <a:pt x="379" y="235"/>
                    </a:moveTo>
                    <a:lnTo>
                      <a:pt x="0" y="235"/>
                    </a:lnTo>
                    <a:lnTo>
                      <a:pt x="0" y="55"/>
                    </a:lnTo>
                    <a:lnTo>
                      <a:pt x="65" y="121"/>
                    </a:lnTo>
                    <a:lnTo>
                      <a:pt x="166" y="51"/>
                    </a:lnTo>
                    <a:lnTo>
                      <a:pt x="264" y="93"/>
                    </a:lnTo>
                    <a:lnTo>
                      <a:pt x="379" y="0"/>
                    </a:lnTo>
                    <a:lnTo>
                      <a:pt x="379" y="235"/>
                    </a:lnTo>
                    <a:close/>
                    <a:moveTo>
                      <a:pt x="17" y="218"/>
                    </a:moveTo>
                    <a:lnTo>
                      <a:pt x="362" y="218"/>
                    </a:lnTo>
                    <a:lnTo>
                      <a:pt x="362" y="35"/>
                    </a:lnTo>
                    <a:lnTo>
                      <a:pt x="267" y="113"/>
                    </a:lnTo>
                    <a:lnTo>
                      <a:pt x="168" y="70"/>
                    </a:lnTo>
                    <a:lnTo>
                      <a:pt x="63" y="142"/>
                    </a:lnTo>
                    <a:lnTo>
                      <a:pt x="17" y="97"/>
                    </a:lnTo>
                    <a:lnTo>
                      <a:pt x="17" y="21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49" name="íṥļïďè"/>
              <p:cNvSpPr/>
              <p:nvPr/>
            </p:nvSpPr>
            <p:spPr bwMode="auto">
              <a:xfrm>
                <a:off x="8064501" y="35369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50" name="îşľïḋé"/>
              <p:cNvSpPr/>
              <p:nvPr/>
            </p:nvSpPr>
            <p:spPr bwMode="auto">
              <a:xfrm>
                <a:off x="8050213" y="3524250"/>
                <a:ext cx="133350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51" name="ïṣ1iḑê"/>
              <p:cNvSpPr/>
              <p:nvPr/>
            </p:nvSpPr>
            <p:spPr bwMode="auto">
              <a:xfrm>
                <a:off x="7885113" y="33591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52" name="íşļîḍè"/>
              <p:cNvSpPr/>
              <p:nvPr/>
            </p:nvSpPr>
            <p:spPr bwMode="auto">
              <a:xfrm>
                <a:off x="7872413" y="3344863"/>
                <a:ext cx="131763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53" name="íŝḷîde"/>
              <p:cNvSpPr/>
              <p:nvPr/>
            </p:nvSpPr>
            <p:spPr bwMode="auto">
              <a:xfrm>
                <a:off x="7885113" y="3359150"/>
                <a:ext cx="287338" cy="285750"/>
              </a:xfrm>
              <a:custGeom>
                <a:avLst/>
                <a:gdLst>
                  <a:gd name="T0" fmla="*/ 0 w 181"/>
                  <a:gd name="T1" fmla="*/ 180 h 180"/>
                  <a:gd name="T2" fmla="*/ 181 w 181"/>
                  <a:gd name="T3" fmla="*/ 0 h 180"/>
                  <a:gd name="T4" fmla="*/ 0 w 181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180">
                    <a:moveTo>
                      <a:pt x="0" y="180"/>
                    </a:moveTo>
                    <a:lnTo>
                      <a:pt x="181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54" name="ï$lídè"/>
              <p:cNvSpPr/>
              <p:nvPr/>
            </p:nvSpPr>
            <p:spPr bwMode="auto">
              <a:xfrm>
                <a:off x="7877176" y="3349625"/>
                <a:ext cx="303213" cy="303213"/>
              </a:xfrm>
              <a:custGeom>
                <a:avLst/>
                <a:gdLst>
                  <a:gd name="T0" fmla="*/ 11 w 191"/>
                  <a:gd name="T1" fmla="*/ 191 h 191"/>
                  <a:gd name="T2" fmla="*/ 0 w 191"/>
                  <a:gd name="T3" fmla="*/ 180 h 191"/>
                  <a:gd name="T4" fmla="*/ 180 w 191"/>
                  <a:gd name="T5" fmla="*/ 0 h 191"/>
                  <a:gd name="T6" fmla="*/ 191 w 191"/>
                  <a:gd name="T7" fmla="*/ 11 h 191"/>
                  <a:gd name="T8" fmla="*/ 11 w 191"/>
                  <a:gd name="T9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1">
                    <a:moveTo>
                      <a:pt x="11" y="191"/>
                    </a:moveTo>
                    <a:lnTo>
                      <a:pt x="0" y="180"/>
                    </a:lnTo>
                    <a:lnTo>
                      <a:pt x="180" y="0"/>
                    </a:lnTo>
                    <a:lnTo>
                      <a:pt x="191" y="11"/>
                    </a:lnTo>
                    <a:lnTo>
                      <a:pt x="11" y="191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išļíḋè"/>
            <p:cNvGrpSpPr/>
            <p:nvPr/>
          </p:nvGrpSpPr>
          <p:grpSpPr>
            <a:xfrm>
              <a:off x="5186614" y="4857012"/>
              <a:ext cx="1593850" cy="554037"/>
              <a:chOff x="2336800" y="976313"/>
              <a:chExt cx="1593850" cy="554037"/>
            </a:xfrm>
          </p:grpSpPr>
          <p:sp>
            <p:nvSpPr>
              <p:cNvPr id="24" name="iS1îdé"/>
              <p:cNvSpPr txBox="1"/>
              <p:nvPr/>
            </p:nvSpPr>
            <p:spPr>
              <a:xfrm>
                <a:off x="2336800" y="976313"/>
                <a:ext cx="902811" cy="2809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85000" lnSpcReduction="20000"/>
              </a:bodyPr>
              <a:lstStyle/>
              <a:p>
                <a:r>
                  <a:rPr lang="en-US" altLang="zh-CN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PROJECT</a:t>
                </a:r>
                <a:endParaRPr lang="zh-CN" altLang="en-US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5" name="ï$ḻîḑè"/>
              <p:cNvSpPr txBox="1"/>
              <p:nvPr/>
            </p:nvSpPr>
            <p:spPr>
              <a:xfrm>
                <a:off x="2336800" y="1289510"/>
                <a:ext cx="563563" cy="2289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62500" lnSpcReduction="20000"/>
              </a:bodyPr>
              <a:lstStyle/>
              <a:p>
                <a:r>
                  <a:rPr lang="en-US" altLang="zh-CN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PLAN</a:t>
                </a:r>
                <a:endParaRPr lang="zh-CN" alt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6" name="iṣļïďé"/>
              <p:cNvSpPr txBox="1"/>
              <p:nvPr/>
            </p:nvSpPr>
            <p:spPr>
              <a:xfrm>
                <a:off x="2955925" y="1285240"/>
                <a:ext cx="463549" cy="2374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62500" lnSpcReduction="20000"/>
              </a:bodyPr>
              <a:lstStyle/>
              <a:p>
                <a:r>
                  <a:rPr lang="en-US" altLang="zh-CN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2018</a:t>
                </a:r>
                <a:endParaRPr lang="zh-CN" altLang="en-US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7" name="íş1íḑe"/>
              <p:cNvSpPr/>
              <p:nvPr/>
            </p:nvSpPr>
            <p:spPr>
              <a:xfrm>
                <a:off x="3289300" y="98107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îşḻíde"/>
              <p:cNvSpPr/>
              <p:nvPr/>
            </p:nvSpPr>
            <p:spPr>
              <a:xfrm>
                <a:off x="3289300" y="108140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íṩļîḋé"/>
              <p:cNvSpPr/>
              <p:nvPr/>
            </p:nvSpPr>
            <p:spPr>
              <a:xfrm>
                <a:off x="3289300" y="118173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0" name="ïšḻïḑe"/>
              <p:cNvSpPr/>
              <p:nvPr/>
            </p:nvSpPr>
            <p:spPr>
              <a:xfrm>
                <a:off x="3470274" y="128206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íṧlíḍè"/>
              <p:cNvSpPr/>
              <p:nvPr/>
            </p:nvSpPr>
            <p:spPr>
              <a:xfrm>
                <a:off x="3470274" y="138239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íšlíďe"/>
              <p:cNvSpPr/>
              <p:nvPr/>
            </p:nvSpPr>
            <p:spPr>
              <a:xfrm>
                <a:off x="3470274" y="148272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" name="íŝļïďe"/>
            <p:cNvSpPr/>
            <p:nvPr/>
          </p:nvSpPr>
          <p:spPr bwMode="auto">
            <a:xfrm>
              <a:off x="8064611" y="1742573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Text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ïŝlïde"/>
            <p:cNvSpPr/>
            <p:nvPr/>
          </p:nvSpPr>
          <p:spPr>
            <a:xfrm>
              <a:off x="8064610" y="2106056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/>
                <a:t>Supporting text </a:t>
              </a:r>
              <a:r>
                <a:rPr lang="en-US" altLang="zh-CN" sz="1000" dirty="0"/>
                <a:t>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</a:t>
              </a:r>
              <a:r>
                <a:rPr lang="en-US" altLang="zh-CN" sz="1000"/>
                <a:t>keep text </a:t>
              </a:r>
              <a:r>
                <a:rPr lang="en-US" altLang="zh-CN" sz="1000" dirty="0"/>
                <a:t>only" option.</a:t>
              </a:r>
              <a:endParaRPr lang="zh-CN" altLang="en-US" sz="1000" dirty="0"/>
            </a:p>
          </p:txBody>
        </p:sp>
        <p:sp>
          <p:nvSpPr>
            <p:cNvPr id="10" name="îṩľide"/>
            <p:cNvSpPr/>
            <p:nvPr/>
          </p:nvSpPr>
          <p:spPr bwMode="auto">
            <a:xfrm>
              <a:off x="8064611" y="317152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ïṥľïďê"/>
            <p:cNvSpPr/>
            <p:nvPr/>
          </p:nvSpPr>
          <p:spPr>
            <a:xfrm>
              <a:off x="8064611" y="353500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/>
                <a:t>Supporting text </a:t>
              </a:r>
              <a:r>
                <a:rPr lang="en-US" altLang="zh-CN" sz="1000" dirty="0"/>
                <a:t>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</a:t>
              </a:r>
              <a:r>
                <a:rPr lang="en-US" altLang="zh-CN" sz="1000"/>
                <a:t>keep text </a:t>
              </a:r>
              <a:r>
                <a:rPr lang="en-US" altLang="zh-CN" sz="1000" dirty="0"/>
                <a:t>only" option.</a:t>
              </a:r>
              <a:endParaRPr lang="zh-CN" altLang="en-US" sz="1000" dirty="0"/>
            </a:p>
          </p:txBody>
        </p:sp>
        <p:sp>
          <p:nvSpPr>
            <p:cNvPr id="12" name="iśļíḓe"/>
            <p:cNvSpPr/>
            <p:nvPr/>
          </p:nvSpPr>
          <p:spPr bwMode="auto">
            <a:xfrm>
              <a:off x="8064611" y="460047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Text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ïSľíḋé"/>
            <p:cNvSpPr/>
            <p:nvPr/>
          </p:nvSpPr>
          <p:spPr>
            <a:xfrm>
              <a:off x="8064611" y="496395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8090785" y="2936561"/>
              <a:ext cx="338613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119360" y="4308161"/>
              <a:ext cx="3357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ş1ïdê"/>
            <p:cNvSpPr/>
            <p:nvPr/>
          </p:nvSpPr>
          <p:spPr bwMode="auto">
            <a:xfrm>
              <a:off x="686060" y="1742573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ïṣḷiḓe"/>
            <p:cNvSpPr/>
            <p:nvPr/>
          </p:nvSpPr>
          <p:spPr>
            <a:xfrm>
              <a:off x="686059" y="2106056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18" name="iṩḷiḑè"/>
            <p:cNvSpPr/>
            <p:nvPr/>
          </p:nvSpPr>
          <p:spPr bwMode="auto">
            <a:xfrm>
              <a:off x="686060" y="317152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ïṡḷïďé"/>
            <p:cNvSpPr/>
            <p:nvPr/>
          </p:nvSpPr>
          <p:spPr>
            <a:xfrm>
              <a:off x="686060" y="353500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20" name="îṩḻïďe"/>
            <p:cNvSpPr/>
            <p:nvPr/>
          </p:nvSpPr>
          <p:spPr bwMode="auto">
            <a:xfrm>
              <a:off x="686060" y="460047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Text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here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îś1ïde"/>
            <p:cNvSpPr/>
            <p:nvPr/>
          </p:nvSpPr>
          <p:spPr>
            <a:xfrm>
              <a:off x="686060" y="496395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/>
                <a:t>Supporting text </a:t>
              </a:r>
              <a:r>
                <a:rPr lang="en-US" altLang="zh-CN" sz="1000" dirty="0"/>
                <a:t>here.</a:t>
              </a:r>
              <a:endParaRPr lang="zh-CN" altLang="en-US" sz="1000" dirty="0"/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</a:t>
              </a:r>
              <a:r>
                <a:rPr lang="en-US" altLang="zh-CN" sz="1000"/>
                <a:t>keep text </a:t>
              </a:r>
              <a:r>
                <a:rPr lang="en-US" altLang="zh-CN" sz="1000" dirty="0"/>
                <a:t>only" option.</a:t>
              </a:r>
              <a:endParaRPr lang="zh-CN" altLang="en-US" sz="1000" dirty="0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712234" y="2936561"/>
              <a:ext cx="338613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40809" y="4308161"/>
              <a:ext cx="3357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50563" cy="5016500"/>
            <a:chOff x="669925" y="1130300"/>
            <a:chExt cx="10850563" cy="5016500"/>
          </a:xfrm>
        </p:grpSpPr>
        <p:sp>
          <p:nvSpPr>
            <p:cNvPr id="6" name="ísļîdé"/>
            <p:cNvSpPr/>
            <p:nvPr/>
          </p:nvSpPr>
          <p:spPr bwMode="auto">
            <a:xfrm>
              <a:off x="669925" y="2135052"/>
              <a:ext cx="10850563" cy="770073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i="1"/>
                <a:t>Supporting text here. </a:t>
              </a:r>
              <a:endParaRPr lang="en-US" altLang="zh-CN" sz="1400" i="1" dirty="0"/>
            </a:p>
          </p:txBody>
        </p:sp>
        <p:sp>
          <p:nvSpPr>
            <p:cNvPr id="7" name="îṣľîde"/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grpSp>
          <p:nvGrpSpPr>
            <p:cNvPr id="8" name="ïṡļiḋè"/>
            <p:cNvGrpSpPr/>
            <p:nvPr/>
          </p:nvGrpSpPr>
          <p:grpSpPr>
            <a:xfrm>
              <a:off x="1507412" y="2547701"/>
              <a:ext cx="682888" cy="682886"/>
              <a:chOff x="1650738" y="2547701"/>
              <a:chExt cx="682888" cy="682886"/>
            </a:xfrm>
          </p:grpSpPr>
          <p:sp>
            <p:nvSpPr>
              <p:cNvPr id="46" name="íṡľïḍè"/>
              <p:cNvSpPr/>
              <p:nvPr/>
            </p:nvSpPr>
            <p:spPr>
              <a:xfrm>
                <a:off x="1650738" y="2547701"/>
                <a:ext cx="682888" cy="6828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7" name="îsliḓè"/>
              <p:cNvSpPr/>
              <p:nvPr/>
            </p:nvSpPr>
            <p:spPr bwMode="auto">
              <a:xfrm>
                <a:off x="1779724" y="2686666"/>
                <a:ext cx="424916" cy="404957"/>
              </a:xfrm>
              <a:custGeom>
                <a:avLst/>
                <a:gdLst>
                  <a:gd name="connsiteX0" fmla="*/ 522629 w 607599"/>
                  <a:gd name="connsiteY0" fmla="*/ 138873 h 579060"/>
                  <a:gd name="connsiteX1" fmla="*/ 559929 w 607599"/>
                  <a:gd name="connsiteY1" fmla="*/ 181354 h 579060"/>
                  <a:gd name="connsiteX2" fmla="*/ 606397 w 607599"/>
                  <a:gd name="connsiteY2" fmla="*/ 313952 h 579060"/>
                  <a:gd name="connsiteX3" fmla="*/ 593044 w 607599"/>
                  <a:gd name="connsiteY3" fmla="*/ 341592 h 579060"/>
                  <a:gd name="connsiteX4" fmla="*/ 565359 w 607599"/>
                  <a:gd name="connsiteY4" fmla="*/ 328350 h 579060"/>
                  <a:gd name="connsiteX5" fmla="*/ 527436 w 607599"/>
                  <a:gd name="connsiteY5" fmla="*/ 220014 h 579060"/>
                  <a:gd name="connsiteX6" fmla="*/ 558237 w 607599"/>
                  <a:gd name="connsiteY6" fmla="*/ 381407 h 579060"/>
                  <a:gd name="connsiteX7" fmla="*/ 546398 w 607599"/>
                  <a:gd name="connsiteY7" fmla="*/ 395715 h 579060"/>
                  <a:gd name="connsiteX8" fmla="*/ 529840 w 607599"/>
                  <a:gd name="connsiteY8" fmla="*/ 395715 h 579060"/>
                  <a:gd name="connsiteX9" fmla="*/ 529840 w 607599"/>
                  <a:gd name="connsiteY9" fmla="*/ 553020 h 579060"/>
                  <a:gd name="connsiteX10" fmla="*/ 503757 w 607599"/>
                  <a:gd name="connsiteY10" fmla="*/ 579060 h 579060"/>
                  <a:gd name="connsiteX11" fmla="*/ 477674 w 607599"/>
                  <a:gd name="connsiteY11" fmla="*/ 553020 h 579060"/>
                  <a:gd name="connsiteX12" fmla="*/ 477674 w 607599"/>
                  <a:gd name="connsiteY12" fmla="*/ 395715 h 579060"/>
                  <a:gd name="connsiteX13" fmla="*/ 466457 w 607599"/>
                  <a:gd name="connsiteY13" fmla="*/ 395715 h 579060"/>
                  <a:gd name="connsiteX14" fmla="*/ 466457 w 607599"/>
                  <a:gd name="connsiteY14" fmla="*/ 553020 h 579060"/>
                  <a:gd name="connsiteX15" fmla="*/ 440375 w 607599"/>
                  <a:gd name="connsiteY15" fmla="*/ 579060 h 579060"/>
                  <a:gd name="connsiteX16" fmla="*/ 414292 w 607599"/>
                  <a:gd name="connsiteY16" fmla="*/ 553020 h 579060"/>
                  <a:gd name="connsiteX17" fmla="*/ 414292 w 607599"/>
                  <a:gd name="connsiteY17" fmla="*/ 395715 h 579060"/>
                  <a:gd name="connsiteX18" fmla="*/ 397734 w 607599"/>
                  <a:gd name="connsiteY18" fmla="*/ 395715 h 579060"/>
                  <a:gd name="connsiteX19" fmla="*/ 386339 w 607599"/>
                  <a:gd name="connsiteY19" fmla="*/ 387628 h 579060"/>
                  <a:gd name="connsiteX20" fmla="*/ 386339 w 607599"/>
                  <a:gd name="connsiteY20" fmla="*/ 374919 h 579060"/>
                  <a:gd name="connsiteX21" fmla="*/ 396933 w 607599"/>
                  <a:gd name="connsiteY21" fmla="*/ 376163 h 579060"/>
                  <a:gd name="connsiteX22" fmla="*/ 439217 w 607599"/>
                  <a:gd name="connsiteY22" fmla="*/ 344969 h 579060"/>
                  <a:gd name="connsiteX23" fmla="*/ 515152 w 607599"/>
                  <a:gd name="connsiteY23" fmla="*/ 344969 h 579060"/>
                  <a:gd name="connsiteX24" fmla="*/ 525567 w 607599"/>
                  <a:gd name="connsiteY24" fmla="*/ 332527 h 579060"/>
                  <a:gd name="connsiteX25" fmla="*/ 503579 w 607599"/>
                  <a:gd name="connsiteY25" fmla="*/ 192463 h 579060"/>
                  <a:gd name="connsiteX26" fmla="*/ 522629 w 607599"/>
                  <a:gd name="connsiteY26" fmla="*/ 138873 h 579060"/>
                  <a:gd name="connsiteX27" fmla="*/ 84824 w 607599"/>
                  <a:gd name="connsiteY27" fmla="*/ 138167 h 579060"/>
                  <a:gd name="connsiteX28" fmla="*/ 104227 w 607599"/>
                  <a:gd name="connsiteY28" fmla="*/ 192817 h 579060"/>
                  <a:gd name="connsiteX29" fmla="*/ 82421 w 607599"/>
                  <a:gd name="connsiteY29" fmla="*/ 331709 h 579060"/>
                  <a:gd name="connsiteX30" fmla="*/ 84735 w 607599"/>
                  <a:gd name="connsiteY30" fmla="*/ 340329 h 579060"/>
                  <a:gd name="connsiteX31" fmla="*/ 92924 w 607599"/>
                  <a:gd name="connsiteY31" fmla="*/ 344150 h 579060"/>
                  <a:gd name="connsiteX32" fmla="*/ 167956 w 607599"/>
                  <a:gd name="connsiteY32" fmla="*/ 344150 h 579060"/>
                  <a:gd name="connsiteX33" fmla="*/ 210234 w 607599"/>
                  <a:gd name="connsiteY33" fmla="*/ 376140 h 579060"/>
                  <a:gd name="connsiteX34" fmla="*/ 210323 w 607599"/>
                  <a:gd name="connsiteY34" fmla="*/ 376140 h 579060"/>
                  <a:gd name="connsiteX35" fmla="*/ 210412 w 607599"/>
                  <a:gd name="connsiteY35" fmla="*/ 376140 h 579060"/>
                  <a:gd name="connsiteX36" fmla="*/ 222072 w 607599"/>
                  <a:gd name="connsiteY36" fmla="*/ 374630 h 579060"/>
                  <a:gd name="connsiteX37" fmla="*/ 222072 w 607599"/>
                  <a:gd name="connsiteY37" fmla="*/ 380406 h 579060"/>
                  <a:gd name="connsiteX38" fmla="*/ 214862 w 607599"/>
                  <a:gd name="connsiteY38" fmla="*/ 393913 h 579060"/>
                  <a:gd name="connsiteX39" fmla="*/ 193679 w 607599"/>
                  <a:gd name="connsiteY39" fmla="*/ 394890 h 579060"/>
                  <a:gd name="connsiteX40" fmla="*/ 193679 w 607599"/>
                  <a:gd name="connsiteY40" fmla="*/ 552176 h 579060"/>
                  <a:gd name="connsiteX41" fmla="*/ 167600 w 607599"/>
                  <a:gd name="connsiteY41" fmla="*/ 578213 h 579060"/>
                  <a:gd name="connsiteX42" fmla="*/ 141521 w 607599"/>
                  <a:gd name="connsiteY42" fmla="*/ 552176 h 579060"/>
                  <a:gd name="connsiteX43" fmla="*/ 141521 w 607599"/>
                  <a:gd name="connsiteY43" fmla="*/ 394890 h 579060"/>
                  <a:gd name="connsiteX44" fmla="*/ 130306 w 607599"/>
                  <a:gd name="connsiteY44" fmla="*/ 394890 h 579060"/>
                  <a:gd name="connsiteX45" fmla="*/ 130306 w 607599"/>
                  <a:gd name="connsiteY45" fmla="*/ 552176 h 579060"/>
                  <a:gd name="connsiteX46" fmla="*/ 104227 w 607599"/>
                  <a:gd name="connsiteY46" fmla="*/ 578213 h 579060"/>
                  <a:gd name="connsiteX47" fmla="*/ 78148 w 607599"/>
                  <a:gd name="connsiteY47" fmla="*/ 552176 h 579060"/>
                  <a:gd name="connsiteX48" fmla="*/ 78148 w 607599"/>
                  <a:gd name="connsiteY48" fmla="*/ 394890 h 579060"/>
                  <a:gd name="connsiteX49" fmla="*/ 61593 w 607599"/>
                  <a:gd name="connsiteY49" fmla="*/ 394890 h 579060"/>
                  <a:gd name="connsiteX50" fmla="*/ 49755 w 607599"/>
                  <a:gd name="connsiteY50" fmla="*/ 380494 h 579060"/>
                  <a:gd name="connsiteX51" fmla="*/ 80819 w 607599"/>
                  <a:gd name="connsiteY51" fmla="*/ 217432 h 579060"/>
                  <a:gd name="connsiteX52" fmla="*/ 42190 w 607599"/>
                  <a:gd name="connsiteY52" fmla="*/ 327444 h 579060"/>
                  <a:gd name="connsiteX53" fmla="*/ 14509 w 607599"/>
                  <a:gd name="connsiteY53" fmla="*/ 340773 h 579060"/>
                  <a:gd name="connsiteX54" fmla="*/ 1247 w 607599"/>
                  <a:gd name="connsiteY54" fmla="*/ 313137 h 579060"/>
                  <a:gd name="connsiteX55" fmla="*/ 1247 w 607599"/>
                  <a:gd name="connsiteY55" fmla="*/ 312959 h 579060"/>
                  <a:gd name="connsiteX56" fmla="*/ 56965 w 607599"/>
                  <a:gd name="connsiteY56" fmla="*/ 160471 h 579060"/>
                  <a:gd name="connsiteX57" fmla="*/ 84824 w 607599"/>
                  <a:gd name="connsiteY57" fmla="*/ 138167 h 579060"/>
                  <a:gd name="connsiteX58" fmla="*/ 438346 w 607599"/>
                  <a:gd name="connsiteY58" fmla="*/ 137179 h 579060"/>
                  <a:gd name="connsiteX59" fmla="*/ 505242 w 607599"/>
                  <a:gd name="connsiteY59" fmla="*/ 137179 h 579060"/>
                  <a:gd name="connsiteX60" fmla="*/ 486383 w 607599"/>
                  <a:gd name="connsiteY60" fmla="*/ 190315 h 579060"/>
                  <a:gd name="connsiteX61" fmla="*/ 457205 w 607599"/>
                  <a:gd name="connsiteY61" fmla="*/ 190315 h 579060"/>
                  <a:gd name="connsiteX62" fmla="*/ 438346 w 607599"/>
                  <a:gd name="connsiteY62" fmla="*/ 137179 h 579060"/>
                  <a:gd name="connsiteX63" fmla="*/ 102173 w 607599"/>
                  <a:gd name="connsiteY63" fmla="*/ 136332 h 579060"/>
                  <a:gd name="connsiteX64" fmla="*/ 169069 w 607599"/>
                  <a:gd name="connsiteY64" fmla="*/ 136332 h 579060"/>
                  <a:gd name="connsiteX65" fmla="*/ 150210 w 607599"/>
                  <a:gd name="connsiteY65" fmla="*/ 189538 h 579060"/>
                  <a:gd name="connsiteX66" fmla="*/ 121032 w 607599"/>
                  <a:gd name="connsiteY66" fmla="*/ 189538 h 579060"/>
                  <a:gd name="connsiteX67" fmla="*/ 102173 w 607599"/>
                  <a:gd name="connsiteY67" fmla="*/ 136332 h 579060"/>
                  <a:gd name="connsiteX68" fmla="*/ 242598 w 607599"/>
                  <a:gd name="connsiteY68" fmla="*/ 109941 h 579060"/>
                  <a:gd name="connsiteX69" fmla="*/ 262356 w 607599"/>
                  <a:gd name="connsiteY69" fmla="*/ 109941 h 579060"/>
                  <a:gd name="connsiteX70" fmla="*/ 303921 w 607599"/>
                  <a:gd name="connsiteY70" fmla="*/ 199712 h 579060"/>
                  <a:gd name="connsiteX71" fmla="*/ 345486 w 607599"/>
                  <a:gd name="connsiteY71" fmla="*/ 109941 h 579060"/>
                  <a:gd name="connsiteX72" fmla="*/ 365867 w 607599"/>
                  <a:gd name="connsiteY72" fmla="*/ 109941 h 579060"/>
                  <a:gd name="connsiteX73" fmla="*/ 420070 w 607599"/>
                  <a:gd name="connsiteY73" fmla="*/ 163804 h 579060"/>
                  <a:gd name="connsiteX74" fmla="*/ 419892 w 607599"/>
                  <a:gd name="connsiteY74" fmla="*/ 332148 h 579060"/>
                  <a:gd name="connsiteX75" fmla="*/ 397018 w 607599"/>
                  <a:gd name="connsiteY75" fmla="*/ 354990 h 579060"/>
                  <a:gd name="connsiteX76" fmla="*/ 374056 w 607599"/>
                  <a:gd name="connsiteY76" fmla="*/ 332059 h 579060"/>
                  <a:gd name="connsiteX77" fmla="*/ 374234 w 607599"/>
                  <a:gd name="connsiteY77" fmla="*/ 163982 h 579060"/>
                  <a:gd name="connsiteX78" fmla="*/ 369338 w 607599"/>
                  <a:gd name="connsiteY78" fmla="*/ 159271 h 579060"/>
                  <a:gd name="connsiteX79" fmla="*/ 364621 w 607599"/>
                  <a:gd name="connsiteY79" fmla="*/ 164071 h 579060"/>
                  <a:gd name="connsiteX80" fmla="*/ 365155 w 607599"/>
                  <a:gd name="connsiteY80" fmla="*/ 548843 h 579060"/>
                  <a:gd name="connsiteX81" fmla="*/ 337653 w 607599"/>
                  <a:gd name="connsiteY81" fmla="*/ 576308 h 579060"/>
                  <a:gd name="connsiteX82" fmla="*/ 310151 w 607599"/>
                  <a:gd name="connsiteY82" fmla="*/ 548843 h 579060"/>
                  <a:gd name="connsiteX83" fmla="*/ 310151 w 607599"/>
                  <a:gd name="connsiteY83" fmla="*/ 329303 h 579060"/>
                  <a:gd name="connsiteX84" fmla="*/ 298225 w 607599"/>
                  <a:gd name="connsiteY84" fmla="*/ 329303 h 579060"/>
                  <a:gd name="connsiteX85" fmla="*/ 298225 w 607599"/>
                  <a:gd name="connsiteY85" fmla="*/ 548843 h 579060"/>
                  <a:gd name="connsiteX86" fmla="*/ 270723 w 607599"/>
                  <a:gd name="connsiteY86" fmla="*/ 576308 h 579060"/>
                  <a:gd name="connsiteX87" fmla="*/ 243221 w 607599"/>
                  <a:gd name="connsiteY87" fmla="*/ 548843 h 579060"/>
                  <a:gd name="connsiteX88" fmla="*/ 243221 w 607599"/>
                  <a:gd name="connsiteY88" fmla="*/ 164071 h 579060"/>
                  <a:gd name="connsiteX89" fmla="*/ 238771 w 607599"/>
                  <a:gd name="connsiteY89" fmla="*/ 159537 h 579060"/>
                  <a:gd name="connsiteX90" fmla="*/ 234142 w 607599"/>
                  <a:gd name="connsiteY90" fmla="*/ 163982 h 579060"/>
                  <a:gd name="connsiteX91" fmla="*/ 234142 w 607599"/>
                  <a:gd name="connsiteY91" fmla="*/ 164071 h 579060"/>
                  <a:gd name="connsiteX92" fmla="*/ 233341 w 607599"/>
                  <a:gd name="connsiteY92" fmla="*/ 332236 h 579060"/>
                  <a:gd name="connsiteX93" fmla="*/ 210379 w 607599"/>
                  <a:gd name="connsiteY93" fmla="*/ 354990 h 579060"/>
                  <a:gd name="connsiteX94" fmla="*/ 210290 w 607599"/>
                  <a:gd name="connsiteY94" fmla="*/ 354990 h 579060"/>
                  <a:gd name="connsiteX95" fmla="*/ 187505 w 607599"/>
                  <a:gd name="connsiteY95" fmla="*/ 331970 h 579060"/>
                  <a:gd name="connsiteX96" fmla="*/ 188306 w 607599"/>
                  <a:gd name="connsiteY96" fmla="*/ 163804 h 579060"/>
                  <a:gd name="connsiteX97" fmla="*/ 242598 w 607599"/>
                  <a:gd name="connsiteY97" fmla="*/ 109941 h 579060"/>
                  <a:gd name="connsiteX98" fmla="*/ 284871 w 607599"/>
                  <a:gd name="connsiteY98" fmla="*/ 98486 h 579060"/>
                  <a:gd name="connsiteX99" fmla="*/ 304192 w 607599"/>
                  <a:gd name="connsiteY99" fmla="*/ 109331 h 579060"/>
                  <a:gd name="connsiteX100" fmla="*/ 323514 w 607599"/>
                  <a:gd name="connsiteY100" fmla="*/ 98486 h 579060"/>
                  <a:gd name="connsiteX101" fmla="*/ 329746 w 607599"/>
                  <a:gd name="connsiteY101" fmla="*/ 102042 h 579060"/>
                  <a:gd name="connsiteX102" fmla="*/ 329746 w 607599"/>
                  <a:gd name="connsiteY102" fmla="*/ 125954 h 579060"/>
                  <a:gd name="connsiteX103" fmla="*/ 323514 w 607599"/>
                  <a:gd name="connsiteY103" fmla="*/ 129510 h 579060"/>
                  <a:gd name="connsiteX104" fmla="*/ 304192 w 607599"/>
                  <a:gd name="connsiteY104" fmla="*/ 118487 h 579060"/>
                  <a:gd name="connsiteX105" fmla="*/ 284871 w 607599"/>
                  <a:gd name="connsiteY105" fmla="*/ 129510 h 579060"/>
                  <a:gd name="connsiteX106" fmla="*/ 278727 w 607599"/>
                  <a:gd name="connsiteY106" fmla="*/ 125954 h 579060"/>
                  <a:gd name="connsiteX107" fmla="*/ 278727 w 607599"/>
                  <a:gd name="connsiteY107" fmla="*/ 102042 h 579060"/>
                  <a:gd name="connsiteX108" fmla="*/ 284871 w 607599"/>
                  <a:gd name="connsiteY108" fmla="*/ 98486 h 579060"/>
                  <a:gd name="connsiteX109" fmla="*/ 472077 w 607599"/>
                  <a:gd name="connsiteY109" fmla="*/ 32883 h 579060"/>
                  <a:gd name="connsiteX110" fmla="*/ 517097 w 607599"/>
                  <a:gd name="connsiteY110" fmla="*/ 77868 h 579060"/>
                  <a:gd name="connsiteX111" fmla="*/ 472077 w 607599"/>
                  <a:gd name="connsiteY111" fmla="*/ 122854 h 579060"/>
                  <a:gd name="connsiteX112" fmla="*/ 427056 w 607599"/>
                  <a:gd name="connsiteY112" fmla="*/ 77868 h 579060"/>
                  <a:gd name="connsiteX113" fmla="*/ 472077 w 607599"/>
                  <a:gd name="connsiteY113" fmla="*/ 32883 h 579060"/>
                  <a:gd name="connsiteX114" fmla="*/ 135902 w 607599"/>
                  <a:gd name="connsiteY114" fmla="*/ 32107 h 579060"/>
                  <a:gd name="connsiteX115" fmla="*/ 180923 w 607599"/>
                  <a:gd name="connsiteY115" fmla="*/ 77092 h 579060"/>
                  <a:gd name="connsiteX116" fmla="*/ 135902 w 607599"/>
                  <a:gd name="connsiteY116" fmla="*/ 122078 h 579060"/>
                  <a:gd name="connsiteX117" fmla="*/ 90882 w 607599"/>
                  <a:gd name="connsiteY117" fmla="*/ 77092 h 579060"/>
                  <a:gd name="connsiteX118" fmla="*/ 135902 w 607599"/>
                  <a:gd name="connsiteY118" fmla="*/ 32107 h 579060"/>
                  <a:gd name="connsiteX119" fmla="*/ 304237 w 607599"/>
                  <a:gd name="connsiteY119" fmla="*/ 0 h 579060"/>
                  <a:gd name="connsiteX120" fmla="*/ 351763 w 607599"/>
                  <a:gd name="connsiteY120" fmla="*/ 47376 h 579060"/>
                  <a:gd name="connsiteX121" fmla="*/ 304237 w 607599"/>
                  <a:gd name="connsiteY121" fmla="*/ 94840 h 579060"/>
                  <a:gd name="connsiteX122" fmla="*/ 256711 w 607599"/>
                  <a:gd name="connsiteY122" fmla="*/ 47376 h 579060"/>
                  <a:gd name="connsiteX123" fmla="*/ 304237 w 607599"/>
                  <a:gd name="connsiteY123" fmla="*/ 0 h 57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607599" h="579060">
                    <a:moveTo>
                      <a:pt x="522629" y="138873"/>
                    </a:moveTo>
                    <a:cubicBezTo>
                      <a:pt x="539276" y="143583"/>
                      <a:pt x="551828" y="157714"/>
                      <a:pt x="559929" y="181354"/>
                    </a:cubicBezTo>
                    <a:cubicBezTo>
                      <a:pt x="566160" y="199484"/>
                      <a:pt x="605952" y="312797"/>
                      <a:pt x="606397" y="313952"/>
                    </a:cubicBezTo>
                    <a:cubicBezTo>
                      <a:pt x="610314" y="325239"/>
                      <a:pt x="604350" y="337593"/>
                      <a:pt x="593044" y="341592"/>
                    </a:cubicBezTo>
                    <a:cubicBezTo>
                      <a:pt x="581739" y="345591"/>
                      <a:pt x="569365" y="339637"/>
                      <a:pt x="565359" y="328350"/>
                    </a:cubicBezTo>
                    <a:cubicBezTo>
                      <a:pt x="564113" y="324706"/>
                      <a:pt x="527436" y="220014"/>
                      <a:pt x="527436" y="220014"/>
                    </a:cubicBezTo>
                    <a:cubicBezTo>
                      <a:pt x="527436" y="220014"/>
                      <a:pt x="544617" y="310664"/>
                      <a:pt x="558237" y="381407"/>
                    </a:cubicBezTo>
                    <a:cubicBezTo>
                      <a:pt x="559662" y="388783"/>
                      <a:pt x="553964" y="395715"/>
                      <a:pt x="546398" y="395715"/>
                    </a:cubicBezTo>
                    <a:lnTo>
                      <a:pt x="529840" y="395715"/>
                    </a:lnTo>
                    <a:lnTo>
                      <a:pt x="529840" y="553020"/>
                    </a:lnTo>
                    <a:cubicBezTo>
                      <a:pt x="529840" y="567418"/>
                      <a:pt x="518178" y="579060"/>
                      <a:pt x="503757" y="579060"/>
                    </a:cubicBezTo>
                    <a:cubicBezTo>
                      <a:pt x="489336" y="579060"/>
                      <a:pt x="477674" y="567418"/>
                      <a:pt x="477674" y="553020"/>
                    </a:cubicBezTo>
                    <a:lnTo>
                      <a:pt x="477674" y="395715"/>
                    </a:lnTo>
                    <a:lnTo>
                      <a:pt x="466457" y="395715"/>
                    </a:lnTo>
                    <a:lnTo>
                      <a:pt x="466457" y="553020"/>
                    </a:lnTo>
                    <a:cubicBezTo>
                      <a:pt x="466457" y="567418"/>
                      <a:pt x="454796" y="579060"/>
                      <a:pt x="440375" y="579060"/>
                    </a:cubicBezTo>
                    <a:cubicBezTo>
                      <a:pt x="425953" y="579060"/>
                      <a:pt x="414292" y="567418"/>
                      <a:pt x="414292" y="553020"/>
                    </a:cubicBezTo>
                    <a:lnTo>
                      <a:pt x="414292" y="395715"/>
                    </a:lnTo>
                    <a:lnTo>
                      <a:pt x="397734" y="395715"/>
                    </a:lnTo>
                    <a:cubicBezTo>
                      <a:pt x="392838" y="395715"/>
                      <a:pt x="388120" y="392694"/>
                      <a:pt x="386339" y="387628"/>
                    </a:cubicBezTo>
                    <a:lnTo>
                      <a:pt x="386339" y="374919"/>
                    </a:lnTo>
                    <a:cubicBezTo>
                      <a:pt x="389544" y="375719"/>
                      <a:pt x="393283" y="376163"/>
                      <a:pt x="396933" y="376163"/>
                    </a:cubicBezTo>
                    <a:cubicBezTo>
                      <a:pt x="416873" y="376163"/>
                      <a:pt x="433698" y="363010"/>
                      <a:pt x="439217" y="344969"/>
                    </a:cubicBezTo>
                    <a:lnTo>
                      <a:pt x="515152" y="344969"/>
                    </a:lnTo>
                    <a:cubicBezTo>
                      <a:pt x="521650" y="344969"/>
                      <a:pt x="526724" y="339015"/>
                      <a:pt x="525567" y="332527"/>
                    </a:cubicBezTo>
                    <a:cubicBezTo>
                      <a:pt x="515508" y="272627"/>
                      <a:pt x="503579" y="192463"/>
                      <a:pt x="503579" y="192463"/>
                    </a:cubicBezTo>
                    <a:cubicBezTo>
                      <a:pt x="503579" y="192463"/>
                      <a:pt x="510879" y="171756"/>
                      <a:pt x="522629" y="138873"/>
                    </a:cubicBezTo>
                    <a:close/>
                    <a:moveTo>
                      <a:pt x="84824" y="138167"/>
                    </a:moveTo>
                    <a:cubicBezTo>
                      <a:pt x="89274" y="150608"/>
                      <a:pt x="104227" y="192817"/>
                      <a:pt x="104227" y="192817"/>
                    </a:cubicBezTo>
                    <a:cubicBezTo>
                      <a:pt x="104227" y="192817"/>
                      <a:pt x="99510" y="227474"/>
                      <a:pt x="82421" y="331709"/>
                    </a:cubicBezTo>
                    <a:cubicBezTo>
                      <a:pt x="81887" y="334819"/>
                      <a:pt x="82688" y="337929"/>
                      <a:pt x="84735" y="340329"/>
                    </a:cubicBezTo>
                    <a:cubicBezTo>
                      <a:pt x="86782" y="342728"/>
                      <a:pt x="89719" y="344150"/>
                      <a:pt x="92924" y="344150"/>
                    </a:cubicBezTo>
                    <a:lnTo>
                      <a:pt x="167956" y="344150"/>
                    </a:lnTo>
                    <a:cubicBezTo>
                      <a:pt x="173207" y="362544"/>
                      <a:pt x="190118" y="376051"/>
                      <a:pt x="210234" y="376140"/>
                    </a:cubicBezTo>
                    <a:lnTo>
                      <a:pt x="210323" y="376140"/>
                    </a:lnTo>
                    <a:lnTo>
                      <a:pt x="210412" y="376140"/>
                    </a:lnTo>
                    <a:cubicBezTo>
                      <a:pt x="214417" y="376140"/>
                      <a:pt x="218600" y="375518"/>
                      <a:pt x="222072" y="374630"/>
                    </a:cubicBezTo>
                    <a:lnTo>
                      <a:pt x="222072" y="380406"/>
                    </a:lnTo>
                    <a:cubicBezTo>
                      <a:pt x="222072" y="383338"/>
                      <a:pt x="223051" y="390536"/>
                      <a:pt x="214862" y="393913"/>
                    </a:cubicBezTo>
                    <a:cubicBezTo>
                      <a:pt x="212014" y="395157"/>
                      <a:pt x="211925" y="394890"/>
                      <a:pt x="193679" y="394890"/>
                    </a:cubicBezTo>
                    <a:lnTo>
                      <a:pt x="193679" y="552176"/>
                    </a:lnTo>
                    <a:cubicBezTo>
                      <a:pt x="193679" y="566572"/>
                      <a:pt x="182019" y="578213"/>
                      <a:pt x="167600" y="578213"/>
                    </a:cubicBezTo>
                    <a:cubicBezTo>
                      <a:pt x="153181" y="578213"/>
                      <a:pt x="141521" y="566572"/>
                      <a:pt x="141521" y="552176"/>
                    </a:cubicBezTo>
                    <a:lnTo>
                      <a:pt x="141521" y="394890"/>
                    </a:lnTo>
                    <a:lnTo>
                      <a:pt x="130306" y="394890"/>
                    </a:lnTo>
                    <a:lnTo>
                      <a:pt x="130306" y="552176"/>
                    </a:lnTo>
                    <a:cubicBezTo>
                      <a:pt x="130306" y="566572"/>
                      <a:pt x="118646" y="578213"/>
                      <a:pt x="104227" y="578213"/>
                    </a:cubicBezTo>
                    <a:cubicBezTo>
                      <a:pt x="89808" y="578213"/>
                      <a:pt x="78148" y="566572"/>
                      <a:pt x="78148" y="552176"/>
                    </a:cubicBezTo>
                    <a:lnTo>
                      <a:pt x="78148" y="394890"/>
                    </a:lnTo>
                    <a:lnTo>
                      <a:pt x="61593" y="394890"/>
                    </a:lnTo>
                    <a:cubicBezTo>
                      <a:pt x="54028" y="394890"/>
                      <a:pt x="48331" y="387959"/>
                      <a:pt x="49755" y="380494"/>
                    </a:cubicBezTo>
                    <a:cubicBezTo>
                      <a:pt x="67468" y="288789"/>
                      <a:pt x="80819" y="217432"/>
                      <a:pt x="80819" y="217432"/>
                    </a:cubicBezTo>
                    <a:cubicBezTo>
                      <a:pt x="80819" y="217432"/>
                      <a:pt x="43525" y="323800"/>
                      <a:pt x="42190" y="327444"/>
                    </a:cubicBezTo>
                    <a:cubicBezTo>
                      <a:pt x="38274" y="338729"/>
                      <a:pt x="25902" y="344772"/>
                      <a:pt x="14509" y="340773"/>
                    </a:cubicBezTo>
                    <a:cubicBezTo>
                      <a:pt x="3205" y="336774"/>
                      <a:pt x="-2758" y="324422"/>
                      <a:pt x="1247" y="313137"/>
                    </a:cubicBezTo>
                    <a:cubicBezTo>
                      <a:pt x="1247" y="313137"/>
                      <a:pt x="1247" y="313048"/>
                      <a:pt x="1247" y="312959"/>
                    </a:cubicBezTo>
                    <a:cubicBezTo>
                      <a:pt x="52337" y="167669"/>
                      <a:pt x="49844" y="171846"/>
                      <a:pt x="56965" y="160471"/>
                    </a:cubicBezTo>
                    <a:cubicBezTo>
                      <a:pt x="63729" y="149719"/>
                      <a:pt x="72719" y="141544"/>
                      <a:pt x="84824" y="138167"/>
                    </a:cubicBezTo>
                    <a:close/>
                    <a:moveTo>
                      <a:pt x="438346" y="137179"/>
                    </a:moveTo>
                    <a:lnTo>
                      <a:pt x="505242" y="137179"/>
                    </a:lnTo>
                    <a:cubicBezTo>
                      <a:pt x="498659" y="155572"/>
                      <a:pt x="492877" y="171922"/>
                      <a:pt x="486383" y="190315"/>
                    </a:cubicBezTo>
                    <a:lnTo>
                      <a:pt x="457205" y="190315"/>
                    </a:lnTo>
                    <a:cubicBezTo>
                      <a:pt x="454981" y="184095"/>
                      <a:pt x="439770" y="141089"/>
                      <a:pt x="438346" y="137179"/>
                    </a:cubicBezTo>
                    <a:close/>
                    <a:moveTo>
                      <a:pt x="102173" y="136332"/>
                    </a:moveTo>
                    <a:lnTo>
                      <a:pt x="169069" y="136332"/>
                    </a:lnTo>
                    <a:cubicBezTo>
                      <a:pt x="162486" y="154749"/>
                      <a:pt x="156704" y="171121"/>
                      <a:pt x="150210" y="189538"/>
                    </a:cubicBezTo>
                    <a:lnTo>
                      <a:pt x="121032" y="189538"/>
                    </a:lnTo>
                    <a:cubicBezTo>
                      <a:pt x="118808" y="183310"/>
                      <a:pt x="103596" y="140247"/>
                      <a:pt x="102173" y="136332"/>
                    </a:cubicBezTo>
                    <a:close/>
                    <a:moveTo>
                      <a:pt x="242598" y="109941"/>
                    </a:moveTo>
                    <a:lnTo>
                      <a:pt x="262356" y="109941"/>
                    </a:lnTo>
                    <a:lnTo>
                      <a:pt x="303921" y="199712"/>
                    </a:lnTo>
                    <a:lnTo>
                      <a:pt x="345486" y="109941"/>
                    </a:lnTo>
                    <a:lnTo>
                      <a:pt x="365867" y="109941"/>
                    </a:lnTo>
                    <a:cubicBezTo>
                      <a:pt x="395594" y="109941"/>
                      <a:pt x="419892" y="134117"/>
                      <a:pt x="420070" y="163804"/>
                    </a:cubicBezTo>
                    <a:lnTo>
                      <a:pt x="419892" y="332148"/>
                    </a:lnTo>
                    <a:cubicBezTo>
                      <a:pt x="419892" y="344769"/>
                      <a:pt x="409657" y="354990"/>
                      <a:pt x="397018" y="354990"/>
                    </a:cubicBezTo>
                    <a:cubicBezTo>
                      <a:pt x="384291" y="354990"/>
                      <a:pt x="374056" y="344680"/>
                      <a:pt x="374056" y="332059"/>
                    </a:cubicBezTo>
                    <a:lnTo>
                      <a:pt x="374234" y="163982"/>
                    </a:lnTo>
                    <a:cubicBezTo>
                      <a:pt x="374145" y="161315"/>
                      <a:pt x="372009" y="159271"/>
                      <a:pt x="369338" y="159271"/>
                    </a:cubicBezTo>
                    <a:cubicBezTo>
                      <a:pt x="366757" y="159271"/>
                      <a:pt x="364621" y="161404"/>
                      <a:pt x="364621" y="164071"/>
                    </a:cubicBezTo>
                    <a:cubicBezTo>
                      <a:pt x="364621" y="393565"/>
                      <a:pt x="365155" y="185580"/>
                      <a:pt x="365155" y="548843"/>
                    </a:cubicBezTo>
                    <a:cubicBezTo>
                      <a:pt x="365155" y="563953"/>
                      <a:pt x="352784" y="576308"/>
                      <a:pt x="337653" y="576308"/>
                    </a:cubicBezTo>
                    <a:cubicBezTo>
                      <a:pt x="322434" y="576308"/>
                      <a:pt x="310151" y="563953"/>
                      <a:pt x="310151" y="548843"/>
                    </a:cubicBezTo>
                    <a:lnTo>
                      <a:pt x="310151" y="329303"/>
                    </a:lnTo>
                    <a:lnTo>
                      <a:pt x="298225" y="329303"/>
                    </a:lnTo>
                    <a:lnTo>
                      <a:pt x="298225" y="548843"/>
                    </a:lnTo>
                    <a:cubicBezTo>
                      <a:pt x="298225" y="563953"/>
                      <a:pt x="285943" y="576308"/>
                      <a:pt x="270723" y="576308"/>
                    </a:cubicBezTo>
                    <a:cubicBezTo>
                      <a:pt x="255592" y="576308"/>
                      <a:pt x="243221" y="563953"/>
                      <a:pt x="243221" y="548843"/>
                    </a:cubicBezTo>
                    <a:lnTo>
                      <a:pt x="243221" y="164071"/>
                    </a:lnTo>
                    <a:cubicBezTo>
                      <a:pt x="243221" y="161582"/>
                      <a:pt x="241263" y="159537"/>
                      <a:pt x="238771" y="159537"/>
                    </a:cubicBezTo>
                    <a:cubicBezTo>
                      <a:pt x="236189" y="159537"/>
                      <a:pt x="234231" y="161493"/>
                      <a:pt x="234142" y="163982"/>
                    </a:cubicBezTo>
                    <a:lnTo>
                      <a:pt x="234142" y="164071"/>
                    </a:lnTo>
                    <a:lnTo>
                      <a:pt x="233341" y="332236"/>
                    </a:lnTo>
                    <a:cubicBezTo>
                      <a:pt x="233252" y="344858"/>
                      <a:pt x="223017" y="354990"/>
                      <a:pt x="210379" y="354990"/>
                    </a:cubicBezTo>
                    <a:lnTo>
                      <a:pt x="210290" y="354990"/>
                    </a:lnTo>
                    <a:cubicBezTo>
                      <a:pt x="197651" y="354901"/>
                      <a:pt x="187416" y="344591"/>
                      <a:pt x="187505" y="331970"/>
                    </a:cubicBezTo>
                    <a:lnTo>
                      <a:pt x="188306" y="163804"/>
                    </a:lnTo>
                    <a:cubicBezTo>
                      <a:pt x="188484" y="134117"/>
                      <a:pt x="212782" y="109941"/>
                      <a:pt x="242598" y="109941"/>
                    </a:cubicBezTo>
                    <a:close/>
                    <a:moveTo>
                      <a:pt x="284871" y="98486"/>
                    </a:moveTo>
                    <a:cubicBezTo>
                      <a:pt x="302501" y="108531"/>
                      <a:pt x="298672" y="106398"/>
                      <a:pt x="304192" y="109331"/>
                    </a:cubicBezTo>
                    <a:cubicBezTo>
                      <a:pt x="309802" y="106398"/>
                      <a:pt x="305973" y="108531"/>
                      <a:pt x="323514" y="98486"/>
                    </a:cubicBezTo>
                    <a:cubicBezTo>
                      <a:pt x="326274" y="96886"/>
                      <a:pt x="329746" y="98931"/>
                      <a:pt x="329746" y="102042"/>
                    </a:cubicBezTo>
                    <a:lnTo>
                      <a:pt x="329746" y="125954"/>
                    </a:lnTo>
                    <a:cubicBezTo>
                      <a:pt x="329746" y="129065"/>
                      <a:pt x="326274" y="131110"/>
                      <a:pt x="323514" y="129510"/>
                    </a:cubicBezTo>
                    <a:lnTo>
                      <a:pt x="304192" y="118487"/>
                    </a:lnTo>
                    <a:lnTo>
                      <a:pt x="284871" y="129510"/>
                    </a:lnTo>
                    <a:cubicBezTo>
                      <a:pt x="282200" y="131110"/>
                      <a:pt x="278727" y="129065"/>
                      <a:pt x="278727" y="125954"/>
                    </a:cubicBezTo>
                    <a:lnTo>
                      <a:pt x="278727" y="102042"/>
                    </a:lnTo>
                    <a:cubicBezTo>
                      <a:pt x="278727" y="98931"/>
                      <a:pt x="282200" y="96886"/>
                      <a:pt x="284871" y="98486"/>
                    </a:cubicBezTo>
                    <a:close/>
                    <a:moveTo>
                      <a:pt x="472077" y="32883"/>
                    </a:moveTo>
                    <a:cubicBezTo>
                      <a:pt x="496900" y="32883"/>
                      <a:pt x="517097" y="53064"/>
                      <a:pt x="517097" y="77868"/>
                    </a:cubicBezTo>
                    <a:cubicBezTo>
                      <a:pt x="517097" y="102851"/>
                      <a:pt x="496811" y="122854"/>
                      <a:pt x="472077" y="122854"/>
                    </a:cubicBezTo>
                    <a:cubicBezTo>
                      <a:pt x="447431" y="122854"/>
                      <a:pt x="427056" y="102851"/>
                      <a:pt x="427056" y="77868"/>
                    </a:cubicBezTo>
                    <a:cubicBezTo>
                      <a:pt x="427056" y="53064"/>
                      <a:pt x="447253" y="32883"/>
                      <a:pt x="472077" y="32883"/>
                    </a:cubicBezTo>
                    <a:close/>
                    <a:moveTo>
                      <a:pt x="135902" y="32107"/>
                    </a:moveTo>
                    <a:cubicBezTo>
                      <a:pt x="160726" y="32107"/>
                      <a:pt x="180923" y="52288"/>
                      <a:pt x="180923" y="77092"/>
                    </a:cubicBezTo>
                    <a:cubicBezTo>
                      <a:pt x="180923" y="102075"/>
                      <a:pt x="160548" y="122078"/>
                      <a:pt x="135902" y="122078"/>
                    </a:cubicBezTo>
                    <a:cubicBezTo>
                      <a:pt x="111257" y="122078"/>
                      <a:pt x="90882" y="102075"/>
                      <a:pt x="90882" y="77092"/>
                    </a:cubicBezTo>
                    <a:cubicBezTo>
                      <a:pt x="90882" y="52288"/>
                      <a:pt x="111079" y="32107"/>
                      <a:pt x="135902" y="32107"/>
                    </a:cubicBezTo>
                    <a:close/>
                    <a:moveTo>
                      <a:pt x="304237" y="0"/>
                    </a:moveTo>
                    <a:cubicBezTo>
                      <a:pt x="330492" y="0"/>
                      <a:pt x="351763" y="21243"/>
                      <a:pt x="351763" y="47376"/>
                    </a:cubicBezTo>
                    <a:cubicBezTo>
                      <a:pt x="351763" y="73685"/>
                      <a:pt x="330314" y="94840"/>
                      <a:pt x="304237" y="94840"/>
                    </a:cubicBezTo>
                    <a:cubicBezTo>
                      <a:pt x="278160" y="94840"/>
                      <a:pt x="256711" y="73685"/>
                      <a:pt x="256711" y="47376"/>
                    </a:cubicBezTo>
                    <a:cubicBezTo>
                      <a:pt x="256711" y="21243"/>
                      <a:pt x="277982" y="0"/>
                      <a:pt x="3042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9" name="íş1îḍe"/>
            <p:cNvGrpSpPr/>
            <p:nvPr/>
          </p:nvGrpSpPr>
          <p:grpSpPr>
            <a:xfrm>
              <a:off x="3630984" y="2547701"/>
              <a:ext cx="682888" cy="682886"/>
              <a:chOff x="1650738" y="2547701"/>
              <a:chExt cx="682888" cy="682886"/>
            </a:xfrm>
          </p:grpSpPr>
          <p:sp>
            <p:nvSpPr>
              <p:cNvPr id="44" name="išľíḋè"/>
              <p:cNvSpPr/>
              <p:nvPr/>
            </p:nvSpPr>
            <p:spPr>
              <a:xfrm>
                <a:off x="1650738" y="2547701"/>
                <a:ext cx="682888" cy="68288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5" name="iś1îḓé"/>
              <p:cNvSpPr/>
              <p:nvPr/>
            </p:nvSpPr>
            <p:spPr bwMode="auto">
              <a:xfrm>
                <a:off x="1779724" y="2714222"/>
                <a:ext cx="424916" cy="349843"/>
              </a:xfrm>
              <a:custGeom>
                <a:avLst/>
                <a:gdLst>
                  <a:gd name="connsiteX0" fmla="*/ 482863 w 607497"/>
                  <a:gd name="connsiteY0" fmla="*/ 251142 h 500167"/>
                  <a:gd name="connsiteX1" fmla="*/ 607497 w 607497"/>
                  <a:gd name="connsiteY1" fmla="*/ 375655 h 500167"/>
                  <a:gd name="connsiteX2" fmla="*/ 482863 w 607497"/>
                  <a:gd name="connsiteY2" fmla="*/ 500167 h 500167"/>
                  <a:gd name="connsiteX3" fmla="*/ 358049 w 607497"/>
                  <a:gd name="connsiteY3" fmla="*/ 375655 h 500167"/>
                  <a:gd name="connsiteX4" fmla="*/ 482863 w 607497"/>
                  <a:gd name="connsiteY4" fmla="*/ 251142 h 500167"/>
                  <a:gd name="connsiteX5" fmla="*/ 124634 w 607497"/>
                  <a:gd name="connsiteY5" fmla="*/ 251142 h 500167"/>
                  <a:gd name="connsiteX6" fmla="*/ 249448 w 607497"/>
                  <a:gd name="connsiteY6" fmla="*/ 375655 h 500167"/>
                  <a:gd name="connsiteX7" fmla="*/ 124634 w 607497"/>
                  <a:gd name="connsiteY7" fmla="*/ 500167 h 500167"/>
                  <a:gd name="connsiteX8" fmla="*/ 0 w 607497"/>
                  <a:gd name="connsiteY8" fmla="*/ 375655 h 500167"/>
                  <a:gd name="connsiteX9" fmla="*/ 124634 w 607497"/>
                  <a:gd name="connsiteY9" fmla="*/ 251142 h 500167"/>
                  <a:gd name="connsiteX10" fmla="*/ 294266 w 607497"/>
                  <a:gd name="connsiteY10" fmla="*/ 70188 h 500167"/>
                  <a:gd name="connsiteX11" fmla="*/ 325131 w 607497"/>
                  <a:gd name="connsiteY11" fmla="*/ 87849 h 500167"/>
                  <a:gd name="connsiteX12" fmla="*/ 375400 w 607497"/>
                  <a:gd name="connsiteY12" fmla="*/ 166515 h 500167"/>
                  <a:gd name="connsiteX13" fmla="*/ 382620 w 607497"/>
                  <a:gd name="connsiteY13" fmla="*/ 166335 h 500167"/>
                  <a:gd name="connsiteX14" fmla="*/ 382620 w 607497"/>
                  <a:gd name="connsiteY14" fmla="*/ 202109 h 500167"/>
                  <a:gd name="connsiteX15" fmla="*/ 363306 w 607497"/>
                  <a:gd name="connsiteY15" fmla="*/ 202109 h 500167"/>
                  <a:gd name="connsiteX16" fmla="*/ 344264 w 607497"/>
                  <a:gd name="connsiteY16" fmla="*/ 190665 h 500167"/>
                  <a:gd name="connsiteX17" fmla="*/ 314572 w 607497"/>
                  <a:gd name="connsiteY17" fmla="*/ 144168 h 500167"/>
                  <a:gd name="connsiteX18" fmla="*/ 253294 w 607497"/>
                  <a:gd name="connsiteY18" fmla="*/ 204812 h 500167"/>
                  <a:gd name="connsiteX19" fmla="*/ 310060 w 607497"/>
                  <a:gd name="connsiteY19" fmla="*/ 234728 h 500167"/>
                  <a:gd name="connsiteX20" fmla="*/ 330005 w 607497"/>
                  <a:gd name="connsiteY20" fmla="*/ 266357 h 500167"/>
                  <a:gd name="connsiteX21" fmla="*/ 330005 w 607497"/>
                  <a:gd name="connsiteY21" fmla="*/ 394944 h 500167"/>
                  <a:gd name="connsiteX22" fmla="*/ 303562 w 607497"/>
                  <a:gd name="connsiteY22" fmla="*/ 421346 h 500167"/>
                  <a:gd name="connsiteX23" fmla="*/ 277209 w 607497"/>
                  <a:gd name="connsiteY23" fmla="*/ 394944 h 500167"/>
                  <a:gd name="connsiteX24" fmla="*/ 277209 w 607497"/>
                  <a:gd name="connsiteY24" fmla="*/ 292038 h 500167"/>
                  <a:gd name="connsiteX25" fmla="*/ 178748 w 607497"/>
                  <a:gd name="connsiteY25" fmla="*/ 237342 h 500167"/>
                  <a:gd name="connsiteX26" fmla="*/ 158984 w 607497"/>
                  <a:gd name="connsiteY26" fmla="*/ 203911 h 500167"/>
                  <a:gd name="connsiteX27" fmla="*/ 168821 w 607497"/>
                  <a:gd name="connsiteY27" fmla="*/ 178410 h 500167"/>
                  <a:gd name="connsiteX28" fmla="*/ 265567 w 607497"/>
                  <a:gd name="connsiteY28" fmla="*/ 81632 h 500167"/>
                  <a:gd name="connsiteX29" fmla="*/ 294266 w 607497"/>
                  <a:gd name="connsiteY29" fmla="*/ 70188 h 500167"/>
                  <a:gd name="connsiteX30" fmla="*/ 361471 w 607497"/>
                  <a:gd name="connsiteY30" fmla="*/ 0 h 500167"/>
                  <a:gd name="connsiteX31" fmla="*/ 407232 w 607497"/>
                  <a:gd name="connsiteY31" fmla="*/ 45701 h 500167"/>
                  <a:gd name="connsiteX32" fmla="*/ 361471 w 607497"/>
                  <a:gd name="connsiteY32" fmla="*/ 91312 h 500167"/>
                  <a:gd name="connsiteX33" fmla="*/ 315709 w 607497"/>
                  <a:gd name="connsiteY33" fmla="*/ 45701 h 500167"/>
                  <a:gd name="connsiteX34" fmla="*/ 361471 w 607497"/>
                  <a:gd name="connsiteY34" fmla="*/ 0 h 50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7497" h="500167">
                    <a:moveTo>
                      <a:pt x="482863" y="251142"/>
                    </a:moveTo>
                    <a:cubicBezTo>
                      <a:pt x="551633" y="251142"/>
                      <a:pt x="607497" y="306821"/>
                      <a:pt x="607497" y="375655"/>
                    </a:cubicBezTo>
                    <a:cubicBezTo>
                      <a:pt x="607497" y="444488"/>
                      <a:pt x="551633" y="500167"/>
                      <a:pt x="482863" y="500167"/>
                    </a:cubicBezTo>
                    <a:cubicBezTo>
                      <a:pt x="414003" y="500167"/>
                      <a:pt x="358049" y="444578"/>
                      <a:pt x="358049" y="375655"/>
                    </a:cubicBezTo>
                    <a:cubicBezTo>
                      <a:pt x="358049" y="306821"/>
                      <a:pt x="414003" y="251142"/>
                      <a:pt x="482863" y="251142"/>
                    </a:cubicBezTo>
                    <a:close/>
                    <a:moveTo>
                      <a:pt x="124634" y="251142"/>
                    </a:moveTo>
                    <a:cubicBezTo>
                      <a:pt x="193584" y="251142"/>
                      <a:pt x="249448" y="306821"/>
                      <a:pt x="249448" y="375655"/>
                    </a:cubicBezTo>
                    <a:cubicBezTo>
                      <a:pt x="249448" y="444488"/>
                      <a:pt x="193584" y="500167"/>
                      <a:pt x="124634" y="500167"/>
                    </a:cubicBezTo>
                    <a:cubicBezTo>
                      <a:pt x="55954" y="500167"/>
                      <a:pt x="0" y="444488"/>
                      <a:pt x="0" y="375655"/>
                    </a:cubicBezTo>
                    <a:cubicBezTo>
                      <a:pt x="0" y="306821"/>
                      <a:pt x="55954" y="251142"/>
                      <a:pt x="124634" y="251142"/>
                    </a:cubicBezTo>
                    <a:close/>
                    <a:moveTo>
                      <a:pt x="294266" y="70188"/>
                    </a:moveTo>
                    <a:cubicBezTo>
                      <a:pt x="314482" y="70188"/>
                      <a:pt x="325131" y="87849"/>
                      <a:pt x="325131" y="87849"/>
                    </a:cubicBezTo>
                    <a:lnTo>
                      <a:pt x="375400" y="166515"/>
                    </a:lnTo>
                    <a:lnTo>
                      <a:pt x="382620" y="166335"/>
                    </a:lnTo>
                    <a:cubicBezTo>
                      <a:pt x="410055" y="166335"/>
                      <a:pt x="410055" y="202109"/>
                      <a:pt x="382620" y="202109"/>
                    </a:cubicBezTo>
                    <a:lnTo>
                      <a:pt x="363306" y="202109"/>
                    </a:lnTo>
                    <a:cubicBezTo>
                      <a:pt x="356628" y="202199"/>
                      <a:pt x="349498" y="198865"/>
                      <a:pt x="344264" y="190665"/>
                    </a:cubicBezTo>
                    <a:lnTo>
                      <a:pt x="314572" y="144168"/>
                    </a:lnTo>
                    <a:lnTo>
                      <a:pt x="253294" y="204812"/>
                    </a:lnTo>
                    <a:lnTo>
                      <a:pt x="310060" y="234728"/>
                    </a:lnTo>
                    <a:cubicBezTo>
                      <a:pt x="333434" y="245902"/>
                      <a:pt x="330005" y="266357"/>
                      <a:pt x="330005" y="266357"/>
                    </a:cubicBezTo>
                    <a:lnTo>
                      <a:pt x="330005" y="394944"/>
                    </a:lnTo>
                    <a:cubicBezTo>
                      <a:pt x="330005" y="409451"/>
                      <a:pt x="318182" y="421346"/>
                      <a:pt x="303562" y="421346"/>
                    </a:cubicBezTo>
                    <a:cubicBezTo>
                      <a:pt x="289032" y="421346"/>
                      <a:pt x="277209" y="409451"/>
                      <a:pt x="277209" y="394944"/>
                    </a:cubicBezTo>
                    <a:lnTo>
                      <a:pt x="277209" y="292038"/>
                    </a:lnTo>
                    <a:lnTo>
                      <a:pt x="178748" y="237342"/>
                    </a:lnTo>
                    <a:cubicBezTo>
                      <a:pt x="167016" y="230854"/>
                      <a:pt x="158984" y="218238"/>
                      <a:pt x="158984" y="203911"/>
                    </a:cubicBezTo>
                    <a:cubicBezTo>
                      <a:pt x="158984" y="194089"/>
                      <a:pt x="162594" y="185078"/>
                      <a:pt x="168821" y="178410"/>
                    </a:cubicBezTo>
                    <a:lnTo>
                      <a:pt x="265567" y="81632"/>
                    </a:lnTo>
                    <a:cubicBezTo>
                      <a:pt x="277480" y="68025"/>
                      <a:pt x="294266" y="70188"/>
                      <a:pt x="294266" y="70188"/>
                    </a:cubicBezTo>
                    <a:close/>
                    <a:moveTo>
                      <a:pt x="361471" y="0"/>
                    </a:moveTo>
                    <a:cubicBezTo>
                      <a:pt x="386743" y="0"/>
                      <a:pt x="407232" y="20462"/>
                      <a:pt x="407232" y="45701"/>
                    </a:cubicBezTo>
                    <a:cubicBezTo>
                      <a:pt x="407232" y="70940"/>
                      <a:pt x="386653" y="91312"/>
                      <a:pt x="361471" y="91312"/>
                    </a:cubicBezTo>
                    <a:cubicBezTo>
                      <a:pt x="336198" y="91312"/>
                      <a:pt x="315709" y="70850"/>
                      <a:pt x="315709" y="45701"/>
                    </a:cubicBezTo>
                    <a:cubicBezTo>
                      <a:pt x="315709" y="20552"/>
                      <a:pt x="336198" y="0"/>
                      <a:pt x="3614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0" name="îṡlîďè"/>
            <p:cNvGrpSpPr/>
            <p:nvPr/>
          </p:nvGrpSpPr>
          <p:grpSpPr>
            <a:xfrm>
              <a:off x="5754556" y="2547701"/>
              <a:ext cx="682888" cy="682886"/>
              <a:chOff x="1650738" y="2547701"/>
              <a:chExt cx="682888" cy="682886"/>
            </a:xfrm>
          </p:grpSpPr>
          <p:sp>
            <p:nvSpPr>
              <p:cNvPr id="42" name="ïS1ïḑe"/>
              <p:cNvSpPr/>
              <p:nvPr/>
            </p:nvSpPr>
            <p:spPr>
              <a:xfrm>
                <a:off x="1650738" y="2547701"/>
                <a:ext cx="682888" cy="6828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3" name="íSľíḓê"/>
              <p:cNvSpPr/>
              <p:nvPr/>
            </p:nvSpPr>
            <p:spPr bwMode="auto">
              <a:xfrm>
                <a:off x="1779724" y="2707637"/>
                <a:ext cx="424916" cy="36301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02628" h="514837">
                    <a:moveTo>
                      <a:pt x="465251" y="248180"/>
                    </a:moveTo>
                    <a:cubicBezTo>
                      <a:pt x="472904" y="247473"/>
                      <a:pt x="479592" y="249162"/>
                      <a:pt x="479592" y="249162"/>
                    </a:cubicBezTo>
                    <a:cubicBezTo>
                      <a:pt x="492969" y="358079"/>
                      <a:pt x="479592" y="510687"/>
                      <a:pt x="479592" y="510687"/>
                    </a:cubicBezTo>
                    <a:lnTo>
                      <a:pt x="468733" y="514459"/>
                    </a:lnTo>
                    <a:cubicBezTo>
                      <a:pt x="450162" y="516974"/>
                      <a:pt x="446385" y="506130"/>
                      <a:pt x="446385" y="506130"/>
                    </a:cubicBezTo>
                    <a:cubicBezTo>
                      <a:pt x="446385" y="505658"/>
                      <a:pt x="446542" y="505187"/>
                      <a:pt x="446542" y="504715"/>
                    </a:cubicBezTo>
                    <a:cubicBezTo>
                      <a:pt x="451736" y="494656"/>
                      <a:pt x="455670" y="444520"/>
                      <a:pt x="455670" y="384168"/>
                    </a:cubicBezTo>
                    <a:cubicBezTo>
                      <a:pt x="455670" y="318787"/>
                      <a:pt x="451106" y="265508"/>
                      <a:pt x="445283" y="261893"/>
                    </a:cubicBezTo>
                    <a:cubicBezTo>
                      <a:pt x="445126" y="261736"/>
                      <a:pt x="445126" y="261578"/>
                      <a:pt x="445126" y="261578"/>
                    </a:cubicBezTo>
                    <a:cubicBezTo>
                      <a:pt x="448982" y="251991"/>
                      <a:pt x="457598" y="248887"/>
                      <a:pt x="465251" y="248180"/>
                    </a:cubicBezTo>
                    <a:close/>
                    <a:moveTo>
                      <a:pt x="137506" y="248180"/>
                    </a:moveTo>
                    <a:cubicBezTo>
                      <a:pt x="145179" y="248887"/>
                      <a:pt x="153795" y="251991"/>
                      <a:pt x="157572" y="261578"/>
                    </a:cubicBezTo>
                    <a:cubicBezTo>
                      <a:pt x="157572" y="261578"/>
                      <a:pt x="157572" y="261736"/>
                      <a:pt x="157572" y="261893"/>
                    </a:cubicBezTo>
                    <a:cubicBezTo>
                      <a:pt x="151749" y="265508"/>
                      <a:pt x="147185" y="318787"/>
                      <a:pt x="147185" y="384168"/>
                    </a:cubicBezTo>
                    <a:cubicBezTo>
                      <a:pt x="147185" y="444678"/>
                      <a:pt x="151119" y="494656"/>
                      <a:pt x="156156" y="504715"/>
                    </a:cubicBezTo>
                    <a:cubicBezTo>
                      <a:pt x="156313" y="505187"/>
                      <a:pt x="156313" y="505658"/>
                      <a:pt x="156313" y="506130"/>
                    </a:cubicBezTo>
                    <a:cubicBezTo>
                      <a:pt x="156313" y="506130"/>
                      <a:pt x="152536" y="516974"/>
                      <a:pt x="133965" y="514459"/>
                    </a:cubicBezTo>
                    <a:lnTo>
                      <a:pt x="123106" y="510687"/>
                    </a:lnTo>
                    <a:cubicBezTo>
                      <a:pt x="123106" y="510687"/>
                      <a:pt x="109729" y="358079"/>
                      <a:pt x="123106" y="249162"/>
                    </a:cubicBezTo>
                    <a:cubicBezTo>
                      <a:pt x="123106" y="249162"/>
                      <a:pt x="129834" y="247473"/>
                      <a:pt x="137506" y="248180"/>
                    </a:cubicBezTo>
                    <a:close/>
                    <a:moveTo>
                      <a:pt x="322168" y="1160"/>
                    </a:moveTo>
                    <a:cubicBezTo>
                      <a:pt x="323584" y="1317"/>
                      <a:pt x="325000" y="1631"/>
                      <a:pt x="326574" y="1788"/>
                    </a:cubicBezTo>
                    <a:lnTo>
                      <a:pt x="329250" y="2260"/>
                    </a:lnTo>
                    <a:cubicBezTo>
                      <a:pt x="334129" y="2889"/>
                      <a:pt x="339008" y="3517"/>
                      <a:pt x="343729" y="4618"/>
                    </a:cubicBezTo>
                    <a:cubicBezTo>
                      <a:pt x="345933" y="5089"/>
                      <a:pt x="348136" y="5561"/>
                      <a:pt x="350182" y="6032"/>
                    </a:cubicBezTo>
                    <a:lnTo>
                      <a:pt x="351913" y="6504"/>
                    </a:lnTo>
                    <a:cubicBezTo>
                      <a:pt x="356320" y="7604"/>
                      <a:pt x="360570" y="8704"/>
                      <a:pt x="364819" y="9962"/>
                    </a:cubicBezTo>
                    <a:cubicBezTo>
                      <a:pt x="367494" y="10905"/>
                      <a:pt x="370327" y="11848"/>
                      <a:pt x="373003" y="12791"/>
                    </a:cubicBezTo>
                    <a:cubicBezTo>
                      <a:pt x="377095" y="14205"/>
                      <a:pt x="381030" y="15777"/>
                      <a:pt x="385122" y="17349"/>
                    </a:cubicBezTo>
                    <a:cubicBezTo>
                      <a:pt x="387797" y="18449"/>
                      <a:pt x="390315" y="19706"/>
                      <a:pt x="392991" y="20964"/>
                    </a:cubicBezTo>
                    <a:cubicBezTo>
                      <a:pt x="396926" y="22693"/>
                      <a:pt x="400860" y="24736"/>
                      <a:pt x="404637" y="26779"/>
                    </a:cubicBezTo>
                    <a:lnTo>
                      <a:pt x="405896" y="27565"/>
                    </a:lnTo>
                    <a:cubicBezTo>
                      <a:pt x="407942" y="28508"/>
                      <a:pt x="409988" y="29609"/>
                      <a:pt x="411877" y="30866"/>
                    </a:cubicBezTo>
                    <a:cubicBezTo>
                      <a:pt x="415969" y="33224"/>
                      <a:pt x="419904" y="35738"/>
                      <a:pt x="423838" y="38410"/>
                    </a:cubicBezTo>
                    <a:lnTo>
                      <a:pt x="425727" y="39668"/>
                    </a:lnTo>
                    <a:cubicBezTo>
                      <a:pt x="427143" y="40611"/>
                      <a:pt x="428403" y="41397"/>
                      <a:pt x="429662" y="42340"/>
                    </a:cubicBezTo>
                    <a:cubicBezTo>
                      <a:pt x="434541" y="45955"/>
                      <a:pt x="439577" y="49727"/>
                      <a:pt x="444456" y="53971"/>
                    </a:cubicBezTo>
                    <a:cubicBezTo>
                      <a:pt x="445558" y="54914"/>
                      <a:pt x="446030" y="55228"/>
                      <a:pt x="446502" y="55543"/>
                    </a:cubicBezTo>
                    <a:cubicBezTo>
                      <a:pt x="451538" y="60101"/>
                      <a:pt x="456575" y="64816"/>
                      <a:pt x="461768" y="70317"/>
                    </a:cubicBezTo>
                    <a:cubicBezTo>
                      <a:pt x="462713" y="71260"/>
                      <a:pt x="463657" y="72361"/>
                      <a:pt x="464601" y="73461"/>
                    </a:cubicBezTo>
                    <a:lnTo>
                      <a:pt x="466175" y="75190"/>
                    </a:lnTo>
                    <a:cubicBezTo>
                      <a:pt x="469480" y="78962"/>
                      <a:pt x="472785" y="82577"/>
                      <a:pt x="475933" y="86506"/>
                    </a:cubicBezTo>
                    <a:cubicBezTo>
                      <a:pt x="477192" y="88078"/>
                      <a:pt x="478294" y="89650"/>
                      <a:pt x="479553" y="91222"/>
                    </a:cubicBezTo>
                    <a:lnTo>
                      <a:pt x="480812" y="93108"/>
                    </a:lnTo>
                    <a:cubicBezTo>
                      <a:pt x="483487" y="96566"/>
                      <a:pt x="486006" y="100181"/>
                      <a:pt x="488524" y="103953"/>
                    </a:cubicBezTo>
                    <a:cubicBezTo>
                      <a:pt x="490098" y="106468"/>
                      <a:pt x="491671" y="108983"/>
                      <a:pt x="493245" y="111497"/>
                    </a:cubicBezTo>
                    <a:cubicBezTo>
                      <a:pt x="495449" y="115112"/>
                      <a:pt x="497652" y="118885"/>
                      <a:pt x="499698" y="122657"/>
                    </a:cubicBezTo>
                    <a:cubicBezTo>
                      <a:pt x="501115" y="125329"/>
                      <a:pt x="502531" y="128001"/>
                      <a:pt x="503947" y="130673"/>
                    </a:cubicBezTo>
                    <a:cubicBezTo>
                      <a:pt x="505836" y="134602"/>
                      <a:pt x="507567" y="138689"/>
                      <a:pt x="509299" y="142618"/>
                    </a:cubicBezTo>
                    <a:lnTo>
                      <a:pt x="509928" y="144033"/>
                    </a:lnTo>
                    <a:cubicBezTo>
                      <a:pt x="510872" y="146391"/>
                      <a:pt x="511974" y="148591"/>
                      <a:pt x="512761" y="150949"/>
                    </a:cubicBezTo>
                    <a:cubicBezTo>
                      <a:pt x="514492" y="155192"/>
                      <a:pt x="515909" y="159593"/>
                      <a:pt x="517325" y="163994"/>
                    </a:cubicBezTo>
                    <a:lnTo>
                      <a:pt x="518270" y="166666"/>
                    </a:lnTo>
                    <a:cubicBezTo>
                      <a:pt x="518899" y="168552"/>
                      <a:pt x="519529" y="170281"/>
                      <a:pt x="520001" y="172010"/>
                    </a:cubicBezTo>
                    <a:cubicBezTo>
                      <a:pt x="521417" y="177354"/>
                      <a:pt x="522676" y="182855"/>
                      <a:pt x="523935" y="188357"/>
                    </a:cubicBezTo>
                    <a:lnTo>
                      <a:pt x="524408" y="190557"/>
                    </a:lnTo>
                    <a:cubicBezTo>
                      <a:pt x="524722" y="191657"/>
                      <a:pt x="525037" y="192915"/>
                      <a:pt x="525194" y="194015"/>
                    </a:cubicBezTo>
                    <a:cubicBezTo>
                      <a:pt x="526926" y="202817"/>
                      <a:pt x="528185" y="212562"/>
                      <a:pt x="528814" y="223721"/>
                    </a:cubicBezTo>
                    <a:lnTo>
                      <a:pt x="535739" y="225607"/>
                    </a:lnTo>
                    <a:lnTo>
                      <a:pt x="535582" y="230166"/>
                    </a:lnTo>
                    <a:cubicBezTo>
                      <a:pt x="534795" y="243054"/>
                      <a:pt x="533536" y="253271"/>
                      <a:pt x="532906" y="258929"/>
                    </a:cubicBezTo>
                    <a:cubicBezTo>
                      <a:pt x="543294" y="264745"/>
                      <a:pt x="555255" y="275118"/>
                      <a:pt x="562023" y="284392"/>
                    </a:cubicBezTo>
                    <a:cubicBezTo>
                      <a:pt x="569734" y="294608"/>
                      <a:pt x="577446" y="304982"/>
                      <a:pt x="577132" y="304196"/>
                    </a:cubicBezTo>
                    <a:cubicBezTo>
                      <a:pt x="599480" y="329030"/>
                      <a:pt x="600110" y="344433"/>
                      <a:pt x="602628" y="374925"/>
                    </a:cubicBezTo>
                    <a:cubicBezTo>
                      <a:pt x="602628" y="374925"/>
                      <a:pt x="602628" y="442983"/>
                      <a:pt x="575400" y="455871"/>
                    </a:cubicBezTo>
                    <a:cubicBezTo>
                      <a:pt x="572253" y="462315"/>
                      <a:pt x="568790" y="468760"/>
                      <a:pt x="564541" y="475204"/>
                    </a:cubicBezTo>
                    <a:cubicBezTo>
                      <a:pt x="557773" y="485420"/>
                      <a:pt x="540461" y="497051"/>
                      <a:pt x="527240" y="502395"/>
                    </a:cubicBezTo>
                    <a:cubicBezTo>
                      <a:pt x="513863" y="507582"/>
                      <a:pt x="503161" y="511983"/>
                      <a:pt x="503161" y="511983"/>
                    </a:cubicBezTo>
                    <a:cubicBezTo>
                      <a:pt x="497495" y="513869"/>
                      <a:pt x="494190" y="511354"/>
                      <a:pt x="494190" y="511354"/>
                    </a:cubicBezTo>
                    <a:lnTo>
                      <a:pt x="494032" y="249656"/>
                    </a:lnTo>
                    <a:cubicBezTo>
                      <a:pt x="495763" y="248241"/>
                      <a:pt x="499069" y="247770"/>
                      <a:pt x="501901" y="247612"/>
                    </a:cubicBezTo>
                    <a:cubicBezTo>
                      <a:pt x="494190" y="126586"/>
                      <a:pt x="407785" y="34167"/>
                      <a:pt x="298560" y="34167"/>
                    </a:cubicBezTo>
                    <a:cubicBezTo>
                      <a:pt x="190436" y="34167"/>
                      <a:pt x="105763" y="123128"/>
                      <a:pt x="97264" y="245569"/>
                    </a:cubicBezTo>
                    <a:lnTo>
                      <a:pt x="97421" y="247455"/>
                    </a:lnTo>
                    <a:cubicBezTo>
                      <a:pt x="99940" y="247455"/>
                      <a:pt x="106078" y="247612"/>
                      <a:pt x="108596" y="249656"/>
                    </a:cubicBezTo>
                    <a:lnTo>
                      <a:pt x="108438" y="511354"/>
                    </a:lnTo>
                    <a:cubicBezTo>
                      <a:pt x="108438" y="511354"/>
                      <a:pt x="105291" y="513869"/>
                      <a:pt x="99467" y="511983"/>
                    </a:cubicBezTo>
                    <a:cubicBezTo>
                      <a:pt x="99467" y="511983"/>
                      <a:pt x="88765" y="507739"/>
                      <a:pt x="75545" y="502395"/>
                    </a:cubicBezTo>
                    <a:cubicBezTo>
                      <a:pt x="62325" y="497051"/>
                      <a:pt x="44855" y="485420"/>
                      <a:pt x="38245" y="475204"/>
                    </a:cubicBezTo>
                    <a:cubicBezTo>
                      <a:pt x="33995" y="468760"/>
                      <a:pt x="30375" y="462315"/>
                      <a:pt x="27385" y="455871"/>
                    </a:cubicBezTo>
                    <a:cubicBezTo>
                      <a:pt x="0" y="442983"/>
                      <a:pt x="0" y="374925"/>
                      <a:pt x="0" y="374925"/>
                    </a:cubicBezTo>
                    <a:cubicBezTo>
                      <a:pt x="2518" y="344433"/>
                      <a:pt x="3148" y="329030"/>
                      <a:pt x="25496" y="304196"/>
                    </a:cubicBezTo>
                    <a:cubicBezTo>
                      <a:pt x="25339" y="304982"/>
                      <a:pt x="32894" y="294608"/>
                      <a:pt x="40605" y="284392"/>
                    </a:cubicBezTo>
                    <a:cubicBezTo>
                      <a:pt x="46901" y="275904"/>
                      <a:pt x="57446" y="266631"/>
                      <a:pt x="67046" y="260501"/>
                    </a:cubicBezTo>
                    <a:cubicBezTo>
                      <a:pt x="66417" y="255314"/>
                      <a:pt x="65000" y="244312"/>
                      <a:pt x="64213" y="230008"/>
                    </a:cubicBezTo>
                    <a:lnTo>
                      <a:pt x="63898" y="225607"/>
                    </a:lnTo>
                    <a:lnTo>
                      <a:pt x="68777" y="224193"/>
                    </a:lnTo>
                    <a:cubicBezTo>
                      <a:pt x="74758" y="139003"/>
                      <a:pt x="124334" y="62930"/>
                      <a:pt x="198620" y="24893"/>
                    </a:cubicBezTo>
                    <a:cubicBezTo>
                      <a:pt x="200037" y="24107"/>
                      <a:pt x="201610" y="23322"/>
                      <a:pt x="203184" y="22536"/>
                    </a:cubicBezTo>
                    <a:cubicBezTo>
                      <a:pt x="207434" y="20492"/>
                      <a:pt x="211683" y="18606"/>
                      <a:pt x="215933" y="16720"/>
                    </a:cubicBezTo>
                    <a:cubicBezTo>
                      <a:pt x="218765" y="15620"/>
                      <a:pt x="221598" y="14677"/>
                      <a:pt x="224274" y="13577"/>
                    </a:cubicBezTo>
                    <a:cubicBezTo>
                      <a:pt x="227894" y="12319"/>
                      <a:pt x="231514" y="11062"/>
                      <a:pt x="235291" y="9804"/>
                    </a:cubicBezTo>
                    <a:cubicBezTo>
                      <a:pt x="238753" y="8704"/>
                      <a:pt x="242373" y="7918"/>
                      <a:pt x="245993" y="6975"/>
                    </a:cubicBezTo>
                    <a:lnTo>
                      <a:pt x="248669" y="6189"/>
                    </a:lnTo>
                    <a:cubicBezTo>
                      <a:pt x="251029" y="5718"/>
                      <a:pt x="253548" y="5089"/>
                      <a:pt x="255908" y="4618"/>
                    </a:cubicBezTo>
                    <a:cubicBezTo>
                      <a:pt x="260473" y="3674"/>
                      <a:pt x="265194" y="2889"/>
                      <a:pt x="269916" y="2260"/>
                    </a:cubicBezTo>
                    <a:lnTo>
                      <a:pt x="272591" y="1946"/>
                    </a:lnTo>
                    <a:cubicBezTo>
                      <a:pt x="274165" y="1631"/>
                      <a:pt x="275896" y="1474"/>
                      <a:pt x="277470" y="1317"/>
                    </a:cubicBezTo>
                    <a:cubicBezTo>
                      <a:pt x="293209" y="-412"/>
                      <a:pt x="306114" y="-412"/>
                      <a:pt x="322168" y="1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1" name="îśľîḓe"/>
            <p:cNvGrpSpPr/>
            <p:nvPr/>
          </p:nvGrpSpPr>
          <p:grpSpPr>
            <a:xfrm>
              <a:off x="7878128" y="2547701"/>
              <a:ext cx="682888" cy="682886"/>
              <a:chOff x="1650738" y="2547701"/>
              <a:chExt cx="682888" cy="682886"/>
            </a:xfrm>
          </p:grpSpPr>
          <p:sp>
            <p:nvSpPr>
              <p:cNvPr id="40" name="íṥḻîḑè"/>
              <p:cNvSpPr/>
              <p:nvPr/>
            </p:nvSpPr>
            <p:spPr>
              <a:xfrm>
                <a:off x="1650738" y="2547701"/>
                <a:ext cx="682888" cy="68288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1" name="i$ľiḑè"/>
              <p:cNvSpPr/>
              <p:nvPr/>
            </p:nvSpPr>
            <p:spPr bwMode="auto">
              <a:xfrm>
                <a:off x="1779724" y="2695783"/>
                <a:ext cx="424916" cy="386722"/>
              </a:xfrm>
              <a:custGeom>
                <a:avLst/>
                <a:gdLst>
                  <a:gd name="connsiteX0" fmla="*/ 602785 w 607562"/>
                  <a:gd name="connsiteY0" fmla="*/ 314016 h 552951"/>
                  <a:gd name="connsiteX1" fmla="*/ 607562 w 607562"/>
                  <a:gd name="connsiteY1" fmla="*/ 314016 h 552951"/>
                  <a:gd name="connsiteX2" fmla="*/ 607562 w 607562"/>
                  <a:gd name="connsiteY2" fmla="*/ 489724 h 552951"/>
                  <a:gd name="connsiteX3" fmla="*/ 602785 w 607562"/>
                  <a:gd name="connsiteY3" fmla="*/ 489724 h 552951"/>
                  <a:gd name="connsiteX4" fmla="*/ 514971 w 607562"/>
                  <a:gd name="connsiteY4" fmla="*/ 439613 h 552951"/>
                  <a:gd name="connsiteX5" fmla="*/ 473699 w 607562"/>
                  <a:gd name="connsiteY5" fmla="*/ 439613 h 552951"/>
                  <a:gd name="connsiteX6" fmla="*/ 473699 w 607562"/>
                  <a:gd name="connsiteY6" fmla="*/ 364127 h 552951"/>
                  <a:gd name="connsiteX7" fmla="*/ 514971 w 607562"/>
                  <a:gd name="connsiteY7" fmla="*/ 364127 h 552951"/>
                  <a:gd name="connsiteX8" fmla="*/ 602785 w 607562"/>
                  <a:gd name="connsiteY8" fmla="*/ 314016 h 552951"/>
                  <a:gd name="connsiteX9" fmla="*/ 29420 w 607562"/>
                  <a:gd name="connsiteY9" fmla="*/ 250790 h 552951"/>
                  <a:gd name="connsiteX10" fmla="*/ 450695 w 607562"/>
                  <a:gd name="connsiteY10" fmla="*/ 250790 h 552951"/>
                  <a:gd name="connsiteX11" fmla="*/ 450695 w 607562"/>
                  <a:gd name="connsiteY11" fmla="*/ 552951 h 552951"/>
                  <a:gd name="connsiteX12" fmla="*/ 29420 w 607562"/>
                  <a:gd name="connsiteY12" fmla="*/ 552951 h 552951"/>
                  <a:gd name="connsiteX13" fmla="*/ 365360 w 607562"/>
                  <a:gd name="connsiteY13" fmla="*/ 64711 h 552951"/>
                  <a:gd name="connsiteX14" fmla="*/ 315960 w 607562"/>
                  <a:gd name="connsiteY14" fmla="*/ 114080 h 552951"/>
                  <a:gd name="connsiteX15" fmla="*/ 365360 w 607562"/>
                  <a:gd name="connsiteY15" fmla="*/ 163400 h 552951"/>
                  <a:gd name="connsiteX16" fmla="*/ 414810 w 607562"/>
                  <a:gd name="connsiteY16" fmla="*/ 114080 h 552951"/>
                  <a:gd name="connsiteX17" fmla="*/ 365360 w 607562"/>
                  <a:gd name="connsiteY17" fmla="*/ 64711 h 552951"/>
                  <a:gd name="connsiteX18" fmla="*/ 114268 w 607562"/>
                  <a:gd name="connsiteY18" fmla="*/ 64711 h 552951"/>
                  <a:gd name="connsiteX19" fmla="*/ 64818 w 607562"/>
                  <a:gd name="connsiteY19" fmla="*/ 114080 h 552951"/>
                  <a:gd name="connsiteX20" fmla="*/ 114268 w 607562"/>
                  <a:gd name="connsiteY20" fmla="*/ 163400 h 552951"/>
                  <a:gd name="connsiteX21" fmla="*/ 163668 w 607562"/>
                  <a:gd name="connsiteY21" fmla="*/ 114080 h 552951"/>
                  <a:gd name="connsiteX22" fmla="*/ 114268 w 607562"/>
                  <a:gd name="connsiteY22" fmla="*/ 64711 h 552951"/>
                  <a:gd name="connsiteX23" fmla="*/ 365360 w 607562"/>
                  <a:gd name="connsiteY23" fmla="*/ 0 h 552951"/>
                  <a:gd name="connsiteX24" fmla="*/ 479627 w 607562"/>
                  <a:gd name="connsiteY24" fmla="*/ 114080 h 552951"/>
                  <a:gd name="connsiteX25" fmla="*/ 373684 w 607562"/>
                  <a:gd name="connsiteY25" fmla="*/ 227816 h 552951"/>
                  <a:gd name="connsiteX26" fmla="*/ 357086 w 607562"/>
                  <a:gd name="connsiteY26" fmla="*/ 227767 h 552951"/>
                  <a:gd name="connsiteX27" fmla="*/ 309113 w 607562"/>
                  <a:gd name="connsiteY27" fmla="*/ 213359 h 552951"/>
                  <a:gd name="connsiteX28" fmla="*/ 251586 w 607562"/>
                  <a:gd name="connsiteY28" fmla="*/ 124013 h 552951"/>
                  <a:gd name="connsiteX29" fmla="*/ 251586 w 607562"/>
                  <a:gd name="connsiteY29" fmla="*/ 104147 h 552951"/>
                  <a:gd name="connsiteX30" fmla="*/ 365360 w 607562"/>
                  <a:gd name="connsiteY30" fmla="*/ 0 h 552951"/>
                  <a:gd name="connsiteX31" fmla="*/ 114268 w 607562"/>
                  <a:gd name="connsiteY31" fmla="*/ 0 h 552951"/>
                  <a:gd name="connsiteX32" fmla="*/ 228485 w 607562"/>
                  <a:gd name="connsiteY32" fmla="*/ 114080 h 552951"/>
                  <a:gd name="connsiteX33" fmla="*/ 122542 w 607562"/>
                  <a:gd name="connsiteY33" fmla="*/ 227816 h 552951"/>
                  <a:gd name="connsiteX34" fmla="*/ 105944 w 607562"/>
                  <a:gd name="connsiteY34" fmla="*/ 227767 h 552951"/>
                  <a:gd name="connsiteX35" fmla="*/ 57971 w 607562"/>
                  <a:gd name="connsiteY35" fmla="*/ 213359 h 552951"/>
                  <a:gd name="connsiteX36" fmla="*/ 444 w 607562"/>
                  <a:gd name="connsiteY36" fmla="*/ 124013 h 552951"/>
                  <a:gd name="connsiteX37" fmla="*/ 444 w 607562"/>
                  <a:gd name="connsiteY37" fmla="*/ 104147 h 552951"/>
                  <a:gd name="connsiteX38" fmla="*/ 114268 w 607562"/>
                  <a:gd name="connsiteY38" fmla="*/ 0 h 55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7562" h="552951">
                    <a:moveTo>
                      <a:pt x="602785" y="314016"/>
                    </a:moveTo>
                    <a:lnTo>
                      <a:pt x="607562" y="314016"/>
                    </a:lnTo>
                    <a:lnTo>
                      <a:pt x="607562" y="489724"/>
                    </a:lnTo>
                    <a:lnTo>
                      <a:pt x="602785" y="489724"/>
                    </a:lnTo>
                    <a:cubicBezTo>
                      <a:pt x="566684" y="489724"/>
                      <a:pt x="533292" y="470693"/>
                      <a:pt x="514971" y="439613"/>
                    </a:cubicBezTo>
                    <a:lnTo>
                      <a:pt x="473699" y="439613"/>
                    </a:lnTo>
                    <a:lnTo>
                      <a:pt x="473699" y="364127"/>
                    </a:lnTo>
                    <a:lnTo>
                      <a:pt x="514971" y="364127"/>
                    </a:lnTo>
                    <a:cubicBezTo>
                      <a:pt x="533292" y="333047"/>
                      <a:pt x="566684" y="314016"/>
                      <a:pt x="602785" y="314016"/>
                    </a:cubicBezTo>
                    <a:close/>
                    <a:moveTo>
                      <a:pt x="29420" y="250790"/>
                    </a:moveTo>
                    <a:lnTo>
                      <a:pt x="450695" y="250790"/>
                    </a:lnTo>
                    <a:lnTo>
                      <a:pt x="450695" y="552951"/>
                    </a:lnTo>
                    <a:lnTo>
                      <a:pt x="29420" y="552951"/>
                    </a:lnTo>
                    <a:close/>
                    <a:moveTo>
                      <a:pt x="365360" y="64711"/>
                    </a:moveTo>
                    <a:cubicBezTo>
                      <a:pt x="338074" y="64711"/>
                      <a:pt x="315960" y="86789"/>
                      <a:pt x="315960" y="114080"/>
                    </a:cubicBezTo>
                    <a:cubicBezTo>
                      <a:pt x="315960" y="141321"/>
                      <a:pt x="338074" y="163400"/>
                      <a:pt x="365360" y="163400"/>
                    </a:cubicBezTo>
                    <a:cubicBezTo>
                      <a:pt x="392696" y="163400"/>
                      <a:pt x="414810" y="141321"/>
                      <a:pt x="414810" y="114080"/>
                    </a:cubicBezTo>
                    <a:cubicBezTo>
                      <a:pt x="414810" y="86789"/>
                      <a:pt x="392696" y="64711"/>
                      <a:pt x="365360" y="64711"/>
                    </a:cubicBezTo>
                    <a:close/>
                    <a:moveTo>
                      <a:pt x="114268" y="64711"/>
                    </a:moveTo>
                    <a:cubicBezTo>
                      <a:pt x="86932" y="64711"/>
                      <a:pt x="64818" y="86789"/>
                      <a:pt x="64818" y="114080"/>
                    </a:cubicBezTo>
                    <a:cubicBezTo>
                      <a:pt x="64818" y="141321"/>
                      <a:pt x="86932" y="163400"/>
                      <a:pt x="114268" y="163400"/>
                    </a:cubicBezTo>
                    <a:cubicBezTo>
                      <a:pt x="141554" y="163400"/>
                      <a:pt x="163668" y="141321"/>
                      <a:pt x="163668" y="114080"/>
                    </a:cubicBezTo>
                    <a:cubicBezTo>
                      <a:pt x="163668" y="86789"/>
                      <a:pt x="141554" y="64711"/>
                      <a:pt x="114268" y="64711"/>
                    </a:cubicBezTo>
                    <a:close/>
                    <a:moveTo>
                      <a:pt x="365360" y="0"/>
                    </a:moveTo>
                    <a:cubicBezTo>
                      <a:pt x="428503" y="0"/>
                      <a:pt x="479627" y="51041"/>
                      <a:pt x="479627" y="114080"/>
                    </a:cubicBezTo>
                    <a:cubicBezTo>
                      <a:pt x="479627" y="174267"/>
                      <a:pt x="432935" y="223587"/>
                      <a:pt x="373684" y="227816"/>
                    </a:cubicBezTo>
                    <a:cubicBezTo>
                      <a:pt x="368217" y="228209"/>
                      <a:pt x="362651" y="228209"/>
                      <a:pt x="357086" y="227767"/>
                    </a:cubicBezTo>
                    <a:cubicBezTo>
                      <a:pt x="340291" y="226439"/>
                      <a:pt x="323446" y="221472"/>
                      <a:pt x="309113" y="213359"/>
                    </a:cubicBezTo>
                    <a:cubicBezTo>
                      <a:pt x="276656" y="194969"/>
                      <a:pt x="254787" y="161089"/>
                      <a:pt x="251586" y="124013"/>
                    </a:cubicBezTo>
                    <a:cubicBezTo>
                      <a:pt x="250995" y="117375"/>
                      <a:pt x="250995" y="110736"/>
                      <a:pt x="251586" y="104147"/>
                    </a:cubicBezTo>
                    <a:cubicBezTo>
                      <a:pt x="256610" y="45780"/>
                      <a:pt x="305616" y="0"/>
                      <a:pt x="365360" y="0"/>
                    </a:cubicBezTo>
                    <a:close/>
                    <a:moveTo>
                      <a:pt x="114268" y="0"/>
                    </a:moveTo>
                    <a:cubicBezTo>
                      <a:pt x="177361" y="0"/>
                      <a:pt x="228485" y="51041"/>
                      <a:pt x="228485" y="114080"/>
                    </a:cubicBezTo>
                    <a:cubicBezTo>
                      <a:pt x="228485" y="174267"/>
                      <a:pt x="181793" y="223587"/>
                      <a:pt x="122542" y="227816"/>
                    </a:cubicBezTo>
                    <a:cubicBezTo>
                      <a:pt x="117075" y="228209"/>
                      <a:pt x="111509" y="228209"/>
                      <a:pt x="105944" y="227767"/>
                    </a:cubicBezTo>
                    <a:cubicBezTo>
                      <a:pt x="89149" y="226439"/>
                      <a:pt x="72304" y="221472"/>
                      <a:pt x="57971" y="213359"/>
                    </a:cubicBezTo>
                    <a:cubicBezTo>
                      <a:pt x="25514" y="194969"/>
                      <a:pt x="3645" y="161089"/>
                      <a:pt x="444" y="124013"/>
                    </a:cubicBezTo>
                    <a:cubicBezTo>
                      <a:pt x="-147" y="117375"/>
                      <a:pt x="-147" y="110736"/>
                      <a:pt x="444" y="104147"/>
                    </a:cubicBezTo>
                    <a:cubicBezTo>
                      <a:pt x="5468" y="45780"/>
                      <a:pt x="54524" y="0"/>
                      <a:pt x="114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2" name="ïṡlîḋe"/>
            <p:cNvGrpSpPr/>
            <p:nvPr/>
          </p:nvGrpSpPr>
          <p:grpSpPr>
            <a:xfrm>
              <a:off x="10001700" y="2547701"/>
              <a:ext cx="682888" cy="682886"/>
              <a:chOff x="1650738" y="2547701"/>
              <a:chExt cx="682888" cy="682886"/>
            </a:xfrm>
          </p:grpSpPr>
          <p:sp>
            <p:nvSpPr>
              <p:cNvPr id="38" name="iṡľiḓê"/>
              <p:cNvSpPr/>
              <p:nvPr/>
            </p:nvSpPr>
            <p:spPr>
              <a:xfrm>
                <a:off x="1650738" y="2547701"/>
                <a:ext cx="682888" cy="6828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39" name="iŝļîdè"/>
              <p:cNvSpPr/>
              <p:nvPr/>
            </p:nvSpPr>
            <p:spPr bwMode="auto">
              <a:xfrm>
                <a:off x="1779724" y="2749443"/>
                <a:ext cx="424916" cy="279402"/>
              </a:xfrm>
              <a:custGeom>
                <a:avLst/>
                <a:gdLst>
                  <a:gd name="connsiteX0" fmla="*/ 470554 w 608697"/>
                  <a:gd name="connsiteY0" fmla="*/ 281447 h 400247"/>
                  <a:gd name="connsiteX1" fmla="*/ 431646 w 608697"/>
                  <a:gd name="connsiteY1" fmla="*/ 320367 h 400247"/>
                  <a:gd name="connsiteX2" fmla="*/ 470554 w 608697"/>
                  <a:gd name="connsiteY2" fmla="*/ 359195 h 400247"/>
                  <a:gd name="connsiteX3" fmla="*/ 509555 w 608697"/>
                  <a:gd name="connsiteY3" fmla="*/ 320367 h 400247"/>
                  <a:gd name="connsiteX4" fmla="*/ 470554 w 608697"/>
                  <a:gd name="connsiteY4" fmla="*/ 281447 h 400247"/>
                  <a:gd name="connsiteX5" fmla="*/ 470554 w 608697"/>
                  <a:gd name="connsiteY5" fmla="*/ 240487 h 400247"/>
                  <a:gd name="connsiteX6" fmla="*/ 550692 w 608697"/>
                  <a:gd name="connsiteY6" fmla="*/ 320367 h 400247"/>
                  <a:gd name="connsiteX7" fmla="*/ 470554 w 608697"/>
                  <a:gd name="connsiteY7" fmla="*/ 400247 h 400247"/>
                  <a:gd name="connsiteX8" fmla="*/ 390509 w 608697"/>
                  <a:gd name="connsiteY8" fmla="*/ 320367 h 400247"/>
                  <a:gd name="connsiteX9" fmla="*/ 470554 w 608697"/>
                  <a:gd name="connsiteY9" fmla="*/ 240487 h 400247"/>
                  <a:gd name="connsiteX10" fmla="*/ 20519 w 608697"/>
                  <a:gd name="connsiteY10" fmla="*/ 219670 h 400247"/>
                  <a:gd name="connsiteX11" fmla="*/ 188755 w 608697"/>
                  <a:gd name="connsiteY11" fmla="*/ 219670 h 400247"/>
                  <a:gd name="connsiteX12" fmla="*/ 209367 w 608697"/>
                  <a:gd name="connsiteY12" fmla="*/ 240158 h 400247"/>
                  <a:gd name="connsiteX13" fmla="*/ 188755 w 608697"/>
                  <a:gd name="connsiteY13" fmla="*/ 260739 h 400247"/>
                  <a:gd name="connsiteX14" fmla="*/ 20519 w 608697"/>
                  <a:gd name="connsiteY14" fmla="*/ 260739 h 400247"/>
                  <a:gd name="connsiteX15" fmla="*/ 0 w 608697"/>
                  <a:gd name="connsiteY15" fmla="*/ 240158 h 400247"/>
                  <a:gd name="connsiteX16" fmla="*/ 20519 w 608697"/>
                  <a:gd name="connsiteY16" fmla="*/ 219670 h 400247"/>
                  <a:gd name="connsiteX17" fmla="*/ 82192 w 608697"/>
                  <a:gd name="connsiteY17" fmla="*/ 137673 h 400247"/>
                  <a:gd name="connsiteX18" fmla="*/ 209291 w 608697"/>
                  <a:gd name="connsiteY18" fmla="*/ 137673 h 400247"/>
                  <a:gd name="connsiteX19" fmla="*/ 229902 w 608697"/>
                  <a:gd name="connsiteY19" fmla="*/ 158137 h 400247"/>
                  <a:gd name="connsiteX20" fmla="*/ 209384 w 608697"/>
                  <a:gd name="connsiteY20" fmla="*/ 178601 h 400247"/>
                  <a:gd name="connsiteX21" fmla="*/ 82192 w 608697"/>
                  <a:gd name="connsiteY21" fmla="*/ 178601 h 400247"/>
                  <a:gd name="connsiteX22" fmla="*/ 61674 w 608697"/>
                  <a:gd name="connsiteY22" fmla="*/ 158137 h 400247"/>
                  <a:gd name="connsiteX23" fmla="*/ 82192 w 608697"/>
                  <a:gd name="connsiteY23" fmla="*/ 137673 h 400247"/>
                  <a:gd name="connsiteX24" fmla="*/ 143805 w 608697"/>
                  <a:gd name="connsiteY24" fmla="*/ 55606 h 400247"/>
                  <a:gd name="connsiteX25" fmla="*/ 229910 w 608697"/>
                  <a:gd name="connsiteY25" fmla="*/ 55606 h 400247"/>
                  <a:gd name="connsiteX26" fmla="*/ 250437 w 608697"/>
                  <a:gd name="connsiteY26" fmla="*/ 76106 h 400247"/>
                  <a:gd name="connsiteX27" fmla="*/ 229910 w 608697"/>
                  <a:gd name="connsiteY27" fmla="*/ 96605 h 400247"/>
                  <a:gd name="connsiteX28" fmla="*/ 143805 w 608697"/>
                  <a:gd name="connsiteY28" fmla="*/ 96605 h 400247"/>
                  <a:gd name="connsiteX29" fmla="*/ 123278 w 608697"/>
                  <a:gd name="connsiteY29" fmla="*/ 76106 h 400247"/>
                  <a:gd name="connsiteX30" fmla="*/ 143805 w 608697"/>
                  <a:gd name="connsiteY30" fmla="*/ 55606 h 400247"/>
                  <a:gd name="connsiteX31" fmla="*/ 342304 w 608697"/>
                  <a:gd name="connsiteY31" fmla="*/ 31609 h 400247"/>
                  <a:gd name="connsiteX32" fmla="*/ 334505 w 608697"/>
                  <a:gd name="connsiteY32" fmla="*/ 38283 h 400247"/>
                  <a:gd name="connsiteX33" fmla="*/ 322527 w 608697"/>
                  <a:gd name="connsiteY33" fmla="*/ 109565 h 400247"/>
                  <a:gd name="connsiteX34" fmla="*/ 324291 w 608697"/>
                  <a:gd name="connsiteY34" fmla="*/ 116054 h 400247"/>
                  <a:gd name="connsiteX35" fmla="*/ 330419 w 608697"/>
                  <a:gd name="connsiteY35" fmla="*/ 118835 h 400247"/>
                  <a:gd name="connsiteX36" fmla="*/ 473133 w 608697"/>
                  <a:gd name="connsiteY36" fmla="*/ 118835 h 400247"/>
                  <a:gd name="connsiteX37" fmla="*/ 479447 w 608697"/>
                  <a:gd name="connsiteY37" fmla="*/ 115683 h 400247"/>
                  <a:gd name="connsiteX38" fmla="*/ 480747 w 608697"/>
                  <a:gd name="connsiteY38" fmla="*/ 108638 h 400247"/>
                  <a:gd name="connsiteX39" fmla="*/ 459669 w 608697"/>
                  <a:gd name="connsiteY39" fmla="*/ 37356 h 400247"/>
                  <a:gd name="connsiteX40" fmla="*/ 452055 w 608697"/>
                  <a:gd name="connsiteY40" fmla="*/ 31609 h 400247"/>
                  <a:gd name="connsiteX41" fmla="*/ 323827 w 608697"/>
                  <a:gd name="connsiteY41" fmla="*/ 0 h 400247"/>
                  <a:gd name="connsiteX42" fmla="*/ 465519 w 608697"/>
                  <a:gd name="connsiteY42" fmla="*/ 0 h 400247"/>
                  <a:gd name="connsiteX43" fmla="*/ 478425 w 608697"/>
                  <a:gd name="connsiteY43" fmla="*/ 9084 h 400247"/>
                  <a:gd name="connsiteX44" fmla="*/ 529216 w 608697"/>
                  <a:gd name="connsiteY44" fmla="*/ 149146 h 400247"/>
                  <a:gd name="connsiteX45" fmla="*/ 542122 w 608697"/>
                  <a:gd name="connsiteY45" fmla="*/ 158230 h 400247"/>
                  <a:gd name="connsiteX46" fmla="*/ 554936 w 608697"/>
                  <a:gd name="connsiteY46" fmla="*/ 158323 h 400247"/>
                  <a:gd name="connsiteX47" fmla="*/ 608697 w 608697"/>
                  <a:gd name="connsiteY47" fmla="*/ 212364 h 400247"/>
                  <a:gd name="connsiteX48" fmla="*/ 608697 w 608697"/>
                  <a:gd name="connsiteY48" fmla="*/ 302555 h 400247"/>
                  <a:gd name="connsiteX49" fmla="*/ 594955 w 608697"/>
                  <a:gd name="connsiteY49" fmla="*/ 316274 h 400247"/>
                  <a:gd name="connsiteX50" fmla="*/ 581027 w 608697"/>
                  <a:gd name="connsiteY50" fmla="*/ 316274 h 400247"/>
                  <a:gd name="connsiteX51" fmla="*/ 470533 w 608697"/>
                  <a:gd name="connsiteY51" fmla="*/ 209675 h 400247"/>
                  <a:gd name="connsiteX52" fmla="*/ 360132 w 608697"/>
                  <a:gd name="connsiteY52" fmla="*/ 316274 h 400247"/>
                  <a:gd name="connsiteX53" fmla="*/ 267465 w 608697"/>
                  <a:gd name="connsiteY53" fmla="*/ 316274 h 400247"/>
                  <a:gd name="connsiteX54" fmla="*/ 256880 w 608697"/>
                  <a:gd name="connsiteY54" fmla="*/ 311269 h 400247"/>
                  <a:gd name="connsiteX55" fmla="*/ 254002 w 608697"/>
                  <a:gd name="connsiteY55" fmla="*/ 299867 h 400247"/>
                  <a:gd name="connsiteX56" fmla="*/ 310270 w 608697"/>
                  <a:gd name="connsiteY56" fmla="*/ 11124 h 400247"/>
                  <a:gd name="connsiteX57" fmla="*/ 323827 w 608697"/>
                  <a:gd name="connsiteY57" fmla="*/ 0 h 400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08697" h="400247">
                    <a:moveTo>
                      <a:pt x="470554" y="281447"/>
                    </a:moveTo>
                    <a:cubicBezTo>
                      <a:pt x="449103" y="281447"/>
                      <a:pt x="431646" y="298868"/>
                      <a:pt x="431646" y="320367"/>
                    </a:cubicBezTo>
                    <a:cubicBezTo>
                      <a:pt x="431646" y="341774"/>
                      <a:pt x="449103" y="359195"/>
                      <a:pt x="470554" y="359195"/>
                    </a:cubicBezTo>
                    <a:cubicBezTo>
                      <a:pt x="492098" y="359195"/>
                      <a:pt x="509555" y="341774"/>
                      <a:pt x="509555" y="320367"/>
                    </a:cubicBezTo>
                    <a:cubicBezTo>
                      <a:pt x="509555" y="298868"/>
                      <a:pt x="492098" y="281447"/>
                      <a:pt x="470554" y="281447"/>
                    </a:cubicBezTo>
                    <a:close/>
                    <a:moveTo>
                      <a:pt x="470554" y="240487"/>
                    </a:moveTo>
                    <a:cubicBezTo>
                      <a:pt x="514755" y="240487"/>
                      <a:pt x="550692" y="276257"/>
                      <a:pt x="550692" y="320367"/>
                    </a:cubicBezTo>
                    <a:cubicBezTo>
                      <a:pt x="550692" y="364385"/>
                      <a:pt x="514755" y="400247"/>
                      <a:pt x="470554" y="400247"/>
                    </a:cubicBezTo>
                    <a:cubicBezTo>
                      <a:pt x="426446" y="400247"/>
                      <a:pt x="390509" y="364385"/>
                      <a:pt x="390509" y="320367"/>
                    </a:cubicBezTo>
                    <a:cubicBezTo>
                      <a:pt x="390509" y="276257"/>
                      <a:pt x="426446" y="240487"/>
                      <a:pt x="470554" y="240487"/>
                    </a:cubicBezTo>
                    <a:close/>
                    <a:moveTo>
                      <a:pt x="20519" y="219670"/>
                    </a:moveTo>
                    <a:lnTo>
                      <a:pt x="188755" y="219670"/>
                    </a:lnTo>
                    <a:cubicBezTo>
                      <a:pt x="200175" y="219670"/>
                      <a:pt x="209274" y="228848"/>
                      <a:pt x="209367" y="240158"/>
                    </a:cubicBezTo>
                    <a:cubicBezTo>
                      <a:pt x="209367" y="251469"/>
                      <a:pt x="200175" y="260739"/>
                      <a:pt x="188755" y="260739"/>
                    </a:cubicBezTo>
                    <a:lnTo>
                      <a:pt x="20519" y="260739"/>
                    </a:lnTo>
                    <a:cubicBezTo>
                      <a:pt x="9192" y="260739"/>
                      <a:pt x="0" y="251469"/>
                      <a:pt x="0" y="240158"/>
                    </a:cubicBezTo>
                    <a:cubicBezTo>
                      <a:pt x="0" y="228848"/>
                      <a:pt x="9192" y="219670"/>
                      <a:pt x="20519" y="219670"/>
                    </a:cubicBezTo>
                    <a:close/>
                    <a:moveTo>
                      <a:pt x="82192" y="137673"/>
                    </a:moveTo>
                    <a:lnTo>
                      <a:pt x="209291" y="137673"/>
                    </a:lnTo>
                    <a:cubicBezTo>
                      <a:pt x="220711" y="137673"/>
                      <a:pt x="229902" y="146840"/>
                      <a:pt x="229902" y="158137"/>
                    </a:cubicBezTo>
                    <a:cubicBezTo>
                      <a:pt x="229902" y="169434"/>
                      <a:pt x="220711" y="178601"/>
                      <a:pt x="209384" y="178601"/>
                    </a:cubicBezTo>
                    <a:lnTo>
                      <a:pt x="82192" y="178601"/>
                    </a:lnTo>
                    <a:cubicBezTo>
                      <a:pt x="70865" y="178601"/>
                      <a:pt x="61674" y="169434"/>
                      <a:pt x="61674" y="158137"/>
                    </a:cubicBezTo>
                    <a:cubicBezTo>
                      <a:pt x="61674" y="146840"/>
                      <a:pt x="70865" y="137673"/>
                      <a:pt x="82192" y="137673"/>
                    </a:cubicBezTo>
                    <a:close/>
                    <a:moveTo>
                      <a:pt x="143805" y="55606"/>
                    </a:moveTo>
                    <a:lnTo>
                      <a:pt x="229910" y="55606"/>
                    </a:lnTo>
                    <a:cubicBezTo>
                      <a:pt x="241241" y="55606"/>
                      <a:pt x="250437" y="64789"/>
                      <a:pt x="250437" y="76106"/>
                    </a:cubicBezTo>
                    <a:cubicBezTo>
                      <a:pt x="250437" y="87422"/>
                      <a:pt x="241241" y="96605"/>
                      <a:pt x="229910" y="96605"/>
                    </a:cubicBezTo>
                    <a:lnTo>
                      <a:pt x="143805" y="96605"/>
                    </a:lnTo>
                    <a:cubicBezTo>
                      <a:pt x="132474" y="96605"/>
                      <a:pt x="123278" y="87422"/>
                      <a:pt x="123278" y="76106"/>
                    </a:cubicBezTo>
                    <a:cubicBezTo>
                      <a:pt x="123278" y="64789"/>
                      <a:pt x="132474" y="55606"/>
                      <a:pt x="143805" y="55606"/>
                    </a:cubicBezTo>
                    <a:close/>
                    <a:moveTo>
                      <a:pt x="342304" y="31609"/>
                    </a:moveTo>
                    <a:cubicBezTo>
                      <a:pt x="338404" y="31609"/>
                      <a:pt x="335155" y="34483"/>
                      <a:pt x="334505" y="38283"/>
                    </a:cubicBezTo>
                    <a:lnTo>
                      <a:pt x="322527" y="109565"/>
                    </a:lnTo>
                    <a:cubicBezTo>
                      <a:pt x="322155" y="111883"/>
                      <a:pt x="322805" y="114200"/>
                      <a:pt x="324291" y="116054"/>
                    </a:cubicBezTo>
                    <a:cubicBezTo>
                      <a:pt x="325869" y="117815"/>
                      <a:pt x="328005" y="118835"/>
                      <a:pt x="330419" y="118835"/>
                    </a:cubicBezTo>
                    <a:lnTo>
                      <a:pt x="473133" y="118835"/>
                    </a:lnTo>
                    <a:cubicBezTo>
                      <a:pt x="475640" y="118835"/>
                      <a:pt x="477961" y="117630"/>
                      <a:pt x="479447" y="115683"/>
                    </a:cubicBezTo>
                    <a:cubicBezTo>
                      <a:pt x="480932" y="113644"/>
                      <a:pt x="481397" y="111048"/>
                      <a:pt x="480747" y="108638"/>
                    </a:cubicBezTo>
                    <a:lnTo>
                      <a:pt x="459669" y="37356"/>
                    </a:lnTo>
                    <a:cubicBezTo>
                      <a:pt x="458741" y="33926"/>
                      <a:pt x="455584" y="31609"/>
                      <a:pt x="452055" y="31609"/>
                    </a:cubicBezTo>
                    <a:close/>
                    <a:moveTo>
                      <a:pt x="323827" y="0"/>
                    </a:moveTo>
                    <a:lnTo>
                      <a:pt x="465519" y="0"/>
                    </a:lnTo>
                    <a:cubicBezTo>
                      <a:pt x="471276" y="0"/>
                      <a:pt x="476476" y="3615"/>
                      <a:pt x="478425" y="9084"/>
                    </a:cubicBezTo>
                    <a:lnTo>
                      <a:pt x="529216" y="149146"/>
                    </a:lnTo>
                    <a:cubicBezTo>
                      <a:pt x="531165" y="154522"/>
                      <a:pt x="536272" y="158137"/>
                      <a:pt x="542122" y="158230"/>
                    </a:cubicBezTo>
                    <a:lnTo>
                      <a:pt x="554936" y="158323"/>
                    </a:lnTo>
                    <a:cubicBezTo>
                      <a:pt x="584741" y="158601"/>
                      <a:pt x="608697" y="182701"/>
                      <a:pt x="608697" y="212364"/>
                    </a:cubicBezTo>
                    <a:lnTo>
                      <a:pt x="608697" y="302555"/>
                    </a:lnTo>
                    <a:cubicBezTo>
                      <a:pt x="608697" y="310156"/>
                      <a:pt x="602569" y="316274"/>
                      <a:pt x="594955" y="316274"/>
                    </a:cubicBezTo>
                    <a:lnTo>
                      <a:pt x="581027" y="316274"/>
                    </a:lnTo>
                    <a:cubicBezTo>
                      <a:pt x="578799" y="257135"/>
                      <a:pt x="530330" y="209675"/>
                      <a:pt x="470533" y="209675"/>
                    </a:cubicBezTo>
                    <a:cubicBezTo>
                      <a:pt x="410829" y="209675"/>
                      <a:pt x="362360" y="257135"/>
                      <a:pt x="360132" y="316274"/>
                    </a:cubicBezTo>
                    <a:lnTo>
                      <a:pt x="267465" y="316274"/>
                    </a:lnTo>
                    <a:cubicBezTo>
                      <a:pt x="263380" y="316274"/>
                      <a:pt x="259480" y="314420"/>
                      <a:pt x="256880" y="311269"/>
                    </a:cubicBezTo>
                    <a:cubicBezTo>
                      <a:pt x="254280" y="308117"/>
                      <a:pt x="253259" y="303946"/>
                      <a:pt x="254002" y="299867"/>
                    </a:cubicBezTo>
                    <a:lnTo>
                      <a:pt x="310270" y="11124"/>
                    </a:lnTo>
                    <a:cubicBezTo>
                      <a:pt x="311570" y="4635"/>
                      <a:pt x="317234" y="0"/>
                      <a:pt x="3238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3" name="íS1ídê"/>
            <p:cNvGrpSpPr/>
            <p:nvPr/>
          </p:nvGrpSpPr>
          <p:grpSpPr>
            <a:xfrm>
              <a:off x="934959" y="4057651"/>
              <a:ext cx="1827794" cy="1216383"/>
              <a:chOff x="883924" y="3952876"/>
              <a:chExt cx="1827794" cy="1216383"/>
            </a:xfrm>
          </p:grpSpPr>
          <p:sp>
            <p:nvSpPr>
              <p:cNvPr id="36" name="iṧļiḓé"/>
              <p:cNvSpPr/>
              <p:nvPr/>
            </p:nvSpPr>
            <p:spPr bwMode="auto">
              <a:xfrm>
                <a:off x="883924" y="4399186"/>
                <a:ext cx="1827794" cy="77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 </a:t>
                </a:r>
                <a:endParaRPr lang="en-US" altLang="zh-CN" sz="1100" dirty="0"/>
              </a:p>
            </p:txBody>
          </p:sp>
          <p:sp>
            <p:nvSpPr>
              <p:cNvPr id="37" name="iṧ1îḓé"/>
              <p:cNvSpPr txBox="1"/>
              <p:nvPr/>
            </p:nvSpPr>
            <p:spPr bwMode="auto">
              <a:xfrm>
                <a:off x="883924" y="3952876"/>
                <a:ext cx="1827794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4" name="iSļiḍê"/>
            <p:cNvGrpSpPr/>
            <p:nvPr/>
          </p:nvGrpSpPr>
          <p:grpSpPr>
            <a:xfrm>
              <a:off x="3058531" y="4930417"/>
              <a:ext cx="1827794" cy="1216383"/>
              <a:chOff x="3058532" y="4648201"/>
              <a:chExt cx="1827794" cy="1216383"/>
            </a:xfrm>
          </p:grpSpPr>
          <p:sp>
            <p:nvSpPr>
              <p:cNvPr id="34" name="íśļïḑé"/>
              <p:cNvSpPr/>
              <p:nvPr/>
            </p:nvSpPr>
            <p:spPr bwMode="auto">
              <a:xfrm>
                <a:off x="3058532" y="5094511"/>
                <a:ext cx="1827794" cy="77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 </a:t>
                </a:r>
                <a:endParaRPr lang="en-US" altLang="zh-CN" sz="1100" dirty="0"/>
              </a:p>
            </p:txBody>
          </p:sp>
          <p:sp>
            <p:nvSpPr>
              <p:cNvPr id="35" name="íŝľïḓe"/>
              <p:cNvSpPr txBox="1"/>
              <p:nvPr/>
            </p:nvSpPr>
            <p:spPr bwMode="auto">
              <a:xfrm>
                <a:off x="3058532" y="4648201"/>
                <a:ext cx="1827794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5" name="íSļîḍe"/>
            <p:cNvGrpSpPr/>
            <p:nvPr/>
          </p:nvGrpSpPr>
          <p:grpSpPr>
            <a:xfrm>
              <a:off x="5182103" y="4057651"/>
              <a:ext cx="1827794" cy="1216383"/>
              <a:chOff x="5131068" y="3952876"/>
              <a:chExt cx="1827794" cy="1216383"/>
            </a:xfrm>
          </p:grpSpPr>
          <p:sp>
            <p:nvSpPr>
              <p:cNvPr id="32" name="ïṡľîḋe"/>
              <p:cNvSpPr/>
              <p:nvPr/>
            </p:nvSpPr>
            <p:spPr bwMode="auto">
              <a:xfrm>
                <a:off x="5131068" y="4399186"/>
                <a:ext cx="1827794" cy="77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 </a:t>
                </a:r>
                <a:endParaRPr lang="en-US" altLang="zh-CN" sz="1100" dirty="0"/>
              </a:p>
            </p:txBody>
          </p:sp>
          <p:sp>
            <p:nvSpPr>
              <p:cNvPr id="33" name="íṧļîḑê"/>
              <p:cNvSpPr txBox="1"/>
              <p:nvPr/>
            </p:nvSpPr>
            <p:spPr bwMode="auto">
              <a:xfrm>
                <a:off x="5131068" y="3952876"/>
                <a:ext cx="1827794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6" name="ïśľiḍè"/>
            <p:cNvGrpSpPr/>
            <p:nvPr/>
          </p:nvGrpSpPr>
          <p:grpSpPr>
            <a:xfrm>
              <a:off x="7305675" y="4930417"/>
              <a:ext cx="1827794" cy="1216383"/>
              <a:chOff x="7305676" y="4648201"/>
              <a:chExt cx="1827794" cy="1216383"/>
            </a:xfrm>
          </p:grpSpPr>
          <p:sp>
            <p:nvSpPr>
              <p:cNvPr id="30" name="îşľîdê"/>
              <p:cNvSpPr/>
              <p:nvPr/>
            </p:nvSpPr>
            <p:spPr bwMode="auto">
              <a:xfrm>
                <a:off x="7305676" y="5094511"/>
                <a:ext cx="1827794" cy="77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 </a:t>
                </a:r>
                <a:endParaRPr lang="en-US" altLang="zh-CN" sz="1100" dirty="0"/>
              </a:p>
            </p:txBody>
          </p:sp>
          <p:sp>
            <p:nvSpPr>
              <p:cNvPr id="31" name="iṡļîḓè"/>
              <p:cNvSpPr txBox="1"/>
              <p:nvPr/>
            </p:nvSpPr>
            <p:spPr bwMode="auto">
              <a:xfrm>
                <a:off x="7305676" y="4648201"/>
                <a:ext cx="1827794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7" name="ïSļíḋê"/>
            <p:cNvGrpSpPr/>
            <p:nvPr/>
          </p:nvGrpSpPr>
          <p:grpSpPr>
            <a:xfrm>
              <a:off x="9429247" y="4057651"/>
              <a:ext cx="1827794" cy="1216383"/>
              <a:chOff x="9378212" y="3952876"/>
              <a:chExt cx="1827794" cy="1216383"/>
            </a:xfrm>
          </p:grpSpPr>
          <p:sp>
            <p:nvSpPr>
              <p:cNvPr id="28" name="iś1ïḋè"/>
              <p:cNvSpPr/>
              <p:nvPr/>
            </p:nvSpPr>
            <p:spPr bwMode="auto">
              <a:xfrm>
                <a:off x="9378212" y="4399186"/>
                <a:ext cx="1827794" cy="77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 </a:t>
                </a:r>
                <a:endParaRPr lang="en-US" altLang="zh-CN" sz="1100" dirty="0"/>
              </a:p>
            </p:txBody>
          </p:sp>
          <p:sp>
            <p:nvSpPr>
              <p:cNvPr id="29" name="ïś1íḍè"/>
              <p:cNvSpPr txBox="1"/>
              <p:nvPr/>
            </p:nvSpPr>
            <p:spPr bwMode="auto">
              <a:xfrm>
                <a:off x="9378212" y="3952876"/>
                <a:ext cx="1827794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18" name="直接连接符 17"/>
            <p:cNvCxnSpPr>
              <a:stCxn id="46" idx="4"/>
              <a:endCxn id="37" idx="0"/>
            </p:cNvCxnSpPr>
            <p:nvPr/>
          </p:nvCxnSpPr>
          <p:spPr>
            <a:xfrm>
              <a:off x="1848856" y="3230587"/>
              <a:ext cx="0" cy="8270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endCxn id="35" idx="0"/>
            </p:cNvCxnSpPr>
            <p:nvPr/>
          </p:nvCxnSpPr>
          <p:spPr>
            <a:xfrm>
              <a:off x="3972428" y="3230587"/>
              <a:ext cx="0" cy="169983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endCxn id="33" idx="0"/>
            </p:cNvCxnSpPr>
            <p:nvPr/>
          </p:nvCxnSpPr>
          <p:spPr>
            <a:xfrm>
              <a:off x="6096000" y="3230587"/>
              <a:ext cx="0" cy="8270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endCxn id="31" idx="0"/>
            </p:cNvCxnSpPr>
            <p:nvPr/>
          </p:nvCxnSpPr>
          <p:spPr>
            <a:xfrm>
              <a:off x="8219572" y="3230587"/>
              <a:ext cx="0" cy="169983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endCxn id="29" idx="0"/>
            </p:cNvCxnSpPr>
            <p:nvPr/>
          </p:nvCxnSpPr>
          <p:spPr>
            <a:xfrm>
              <a:off x="10343144" y="3230587"/>
              <a:ext cx="0" cy="8270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íṥļiḍê"/>
            <p:cNvSpPr txBox="1"/>
            <p:nvPr/>
          </p:nvSpPr>
          <p:spPr>
            <a:xfrm>
              <a:off x="1350496" y="3287578"/>
              <a:ext cx="996718" cy="438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2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09:00 AM</a:t>
              </a:r>
              <a:endParaRPr lang="en-US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iŝḷïdé"/>
            <p:cNvSpPr txBox="1"/>
            <p:nvPr/>
          </p:nvSpPr>
          <p:spPr>
            <a:xfrm>
              <a:off x="3474069" y="4083576"/>
              <a:ext cx="996718" cy="438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>
                <a:defRPr sz="1200" b="1" i="1">
                  <a:solidFill>
                    <a:schemeClr val="accent1"/>
                  </a:solidFill>
                </a:defRPr>
              </a:lvl1pPr>
            </a:lstStyle>
            <a:p>
              <a:r>
                <a:rPr lang="en-US" altLang="zh-CN"/>
                <a:t>11:00 AM</a:t>
              </a:r>
              <a:endParaRPr lang="en-US" dirty="0"/>
            </a:p>
          </p:txBody>
        </p:sp>
        <p:sp>
          <p:nvSpPr>
            <p:cNvPr id="25" name="iṧļîḓè"/>
            <p:cNvSpPr txBox="1"/>
            <p:nvPr/>
          </p:nvSpPr>
          <p:spPr>
            <a:xfrm>
              <a:off x="5597643" y="3287578"/>
              <a:ext cx="996718" cy="438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altLang="zh-CN"/>
                <a:t>14:00 PM</a:t>
              </a:r>
              <a:endParaRPr lang="en-US" dirty="0"/>
            </a:p>
          </p:txBody>
        </p:sp>
        <p:sp>
          <p:nvSpPr>
            <p:cNvPr id="26" name="îsļïḍê"/>
            <p:cNvSpPr txBox="1"/>
            <p:nvPr/>
          </p:nvSpPr>
          <p:spPr>
            <a:xfrm>
              <a:off x="9844784" y="3287578"/>
              <a:ext cx="996718" cy="438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2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17:00 PM</a:t>
              </a:r>
              <a:endParaRPr lang="en-US" altLang="zh-CN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ïśļiḑè"/>
            <p:cNvSpPr txBox="1"/>
            <p:nvPr/>
          </p:nvSpPr>
          <p:spPr>
            <a:xfrm>
              <a:off x="7721212" y="4083576"/>
              <a:ext cx="996718" cy="438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200" b="1" i="1" dirty="0">
                  <a:solidFill>
                    <a:schemeClr val="accent1"/>
                  </a:solidFill>
                </a:rPr>
                <a:t>15:00 PM</a:t>
              </a:r>
              <a:endParaRPr lang="en-US" altLang="zh-CN" sz="1200" b="1" i="1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83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1"/>
            <a:ext cx="10845800" cy="5022849"/>
            <a:chOff x="673100" y="1123951"/>
            <a:chExt cx="10845800" cy="5022849"/>
          </a:xfrm>
        </p:grpSpPr>
        <p:sp>
          <p:nvSpPr>
            <p:cNvPr id="6" name="íṣḷiďé"/>
            <p:cNvSpPr/>
            <p:nvPr/>
          </p:nvSpPr>
          <p:spPr>
            <a:xfrm>
              <a:off x="2070100" y="1123951"/>
              <a:ext cx="8051800" cy="247150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ïṥļïḍè"/>
            <p:cNvGrpSpPr/>
            <p:nvPr/>
          </p:nvGrpSpPr>
          <p:grpSpPr>
            <a:xfrm>
              <a:off x="2070100" y="1231244"/>
              <a:ext cx="8051800" cy="1176409"/>
              <a:chOff x="673100" y="1130300"/>
              <a:chExt cx="10845800" cy="1176409"/>
            </a:xfrm>
          </p:grpSpPr>
          <p:sp>
            <p:nvSpPr>
              <p:cNvPr id="29" name="iṣḻídè"/>
              <p:cNvSpPr txBox="1"/>
              <p:nvPr/>
            </p:nvSpPr>
            <p:spPr>
              <a:xfrm>
                <a:off x="673100" y="1130300"/>
                <a:ext cx="10845800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Unified fonts make reading more fluent.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30" name="ïšḷíḓé"/>
              <p:cNvSpPr txBox="1"/>
              <p:nvPr/>
            </p:nvSpPr>
            <p:spPr>
              <a:xfrm>
                <a:off x="673102" y="1712226"/>
                <a:ext cx="10845796" cy="5944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Theme color makes PPT more convenient to change.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Adjust the spacing to adapt to Chinese typesetting, use the reference line in PPT.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ïsļîḋé"/>
            <p:cNvGrpSpPr/>
            <p:nvPr/>
          </p:nvGrpSpPr>
          <p:grpSpPr>
            <a:xfrm>
              <a:off x="673100" y="3765039"/>
              <a:ext cx="2787168" cy="2079277"/>
              <a:chOff x="673100" y="3765039"/>
              <a:chExt cx="2787168" cy="2079277"/>
            </a:xfrm>
          </p:grpSpPr>
          <p:sp>
            <p:nvSpPr>
              <p:cNvPr id="24" name="íṣḻîḍè"/>
              <p:cNvSpPr/>
              <p:nvPr/>
            </p:nvSpPr>
            <p:spPr>
              <a:xfrm rot="2700000">
                <a:off x="1546186" y="3765039"/>
                <a:ext cx="1040996" cy="1040996"/>
              </a:xfrm>
              <a:prstGeom prst="halfFrame">
                <a:avLst>
                  <a:gd name="adj1" fmla="val 13900"/>
                  <a:gd name="adj2" fmla="val 13902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25" name="îşļíḑè"/>
              <p:cNvGrpSpPr/>
              <p:nvPr/>
            </p:nvGrpSpPr>
            <p:grpSpPr>
              <a:xfrm>
                <a:off x="673100" y="4737245"/>
                <a:ext cx="2787168" cy="1107071"/>
                <a:chOff x="716335" y="5039729"/>
                <a:chExt cx="2787168" cy="1107071"/>
              </a:xfrm>
            </p:grpSpPr>
            <p:sp>
              <p:nvSpPr>
                <p:cNvPr id="27" name="iṩľiḓe"/>
                <p:cNvSpPr txBox="1"/>
                <p:nvPr/>
              </p:nvSpPr>
              <p:spPr>
                <a:xfrm flipH="1">
                  <a:off x="716335" y="5547560"/>
                  <a:ext cx="2787168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sp>
              <p:nvSpPr>
                <p:cNvPr id="28" name="íşľíḓè"/>
                <p:cNvSpPr/>
                <p:nvPr/>
              </p:nvSpPr>
              <p:spPr>
                <a:xfrm flipH="1">
                  <a:off x="716335" y="5039729"/>
                  <a:ext cx="2787168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  <p:sp>
            <p:nvSpPr>
              <p:cNvPr id="26" name="îṥliḍé"/>
              <p:cNvSpPr/>
              <p:nvPr/>
            </p:nvSpPr>
            <p:spPr bwMode="auto">
              <a:xfrm>
                <a:off x="1854523" y="4190771"/>
                <a:ext cx="424322" cy="395368"/>
              </a:xfrm>
              <a:custGeom>
                <a:avLst/>
                <a:gdLst>
                  <a:gd name="connsiteX0" fmla="*/ 484855 w 606016"/>
                  <a:gd name="connsiteY0" fmla="*/ 473988 h 564664"/>
                  <a:gd name="connsiteX1" fmla="*/ 505037 w 606016"/>
                  <a:gd name="connsiteY1" fmla="*/ 494170 h 564664"/>
                  <a:gd name="connsiteX2" fmla="*/ 484855 w 606016"/>
                  <a:gd name="connsiteY2" fmla="*/ 514352 h 564664"/>
                  <a:gd name="connsiteX3" fmla="*/ 464673 w 606016"/>
                  <a:gd name="connsiteY3" fmla="*/ 494170 h 564664"/>
                  <a:gd name="connsiteX4" fmla="*/ 484855 w 606016"/>
                  <a:gd name="connsiteY4" fmla="*/ 473988 h 564664"/>
                  <a:gd name="connsiteX5" fmla="*/ 121232 w 606016"/>
                  <a:gd name="connsiteY5" fmla="*/ 473988 h 564664"/>
                  <a:gd name="connsiteX6" fmla="*/ 141414 w 606016"/>
                  <a:gd name="connsiteY6" fmla="*/ 494170 h 564664"/>
                  <a:gd name="connsiteX7" fmla="*/ 121232 w 606016"/>
                  <a:gd name="connsiteY7" fmla="*/ 514352 h 564664"/>
                  <a:gd name="connsiteX8" fmla="*/ 101050 w 606016"/>
                  <a:gd name="connsiteY8" fmla="*/ 494170 h 564664"/>
                  <a:gd name="connsiteX9" fmla="*/ 121232 w 606016"/>
                  <a:gd name="connsiteY9" fmla="*/ 473988 h 564664"/>
                  <a:gd name="connsiteX10" fmla="*/ 484813 w 606016"/>
                  <a:gd name="connsiteY10" fmla="*/ 443658 h 564664"/>
                  <a:gd name="connsiteX11" fmla="*/ 434364 w 606016"/>
                  <a:gd name="connsiteY11" fmla="*/ 494115 h 564664"/>
                  <a:gd name="connsiteX12" fmla="*/ 484813 w 606016"/>
                  <a:gd name="connsiteY12" fmla="*/ 544482 h 564664"/>
                  <a:gd name="connsiteX13" fmla="*/ 535352 w 606016"/>
                  <a:gd name="connsiteY13" fmla="*/ 494115 h 564664"/>
                  <a:gd name="connsiteX14" fmla="*/ 484813 w 606016"/>
                  <a:gd name="connsiteY14" fmla="*/ 443658 h 564664"/>
                  <a:gd name="connsiteX15" fmla="*/ 121293 w 606016"/>
                  <a:gd name="connsiteY15" fmla="*/ 443658 h 564664"/>
                  <a:gd name="connsiteX16" fmla="*/ 70755 w 606016"/>
                  <a:gd name="connsiteY16" fmla="*/ 494115 h 564664"/>
                  <a:gd name="connsiteX17" fmla="*/ 121293 w 606016"/>
                  <a:gd name="connsiteY17" fmla="*/ 544482 h 564664"/>
                  <a:gd name="connsiteX18" fmla="*/ 171742 w 606016"/>
                  <a:gd name="connsiteY18" fmla="*/ 494115 h 564664"/>
                  <a:gd name="connsiteX19" fmla="*/ 121293 w 606016"/>
                  <a:gd name="connsiteY19" fmla="*/ 443658 h 564664"/>
                  <a:gd name="connsiteX20" fmla="*/ 303053 w 606016"/>
                  <a:gd name="connsiteY20" fmla="*/ 373109 h 564664"/>
                  <a:gd name="connsiteX21" fmla="*/ 292945 w 606016"/>
                  <a:gd name="connsiteY21" fmla="*/ 383200 h 564664"/>
                  <a:gd name="connsiteX22" fmla="*/ 303053 w 606016"/>
                  <a:gd name="connsiteY22" fmla="*/ 393292 h 564664"/>
                  <a:gd name="connsiteX23" fmla="*/ 343484 w 606016"/>
                  <a:gd name="connsiteY23" fmla="*/ 393292 h 564664"/>
                  <a:gd name="connsiteX24" fmla="*/ 343484 w 606016"/>
                  <a:gd name="connsiteY24" fmla="*/ 403383 h 564664"/>
                  <a:gd name="connsiteX25" fmla="*/ 353592 w 606016"/>
                  <a:gd name="connsiteY25" fmla="*/ 413474 h 564664"/>
                  <a:gd name="connsiteX26" fmla="*/ 363610 w 606016"/>
                  <a:gd name="connsiteY26" fmla="*/ 403383 h 564664"/>
                  <a:gd name="connsiteX27" fmla="*/ 363610 w 606016"/>
                  <a:gd name="connsiteY27" fmla="*/ 383200 h 564664"/>
                  <a:gd name="connsiteX28" fmla="*/ 353592 w 606016"/>
                  <a:gd name="connsiteY28" fmla="*/ 373109 h 564664"/>
                  <a:gd name="connsiteX29" fmla="*/ 313169 w 606016"/>
                  <a:gd name="connsiteY29" fmla="*/ 282403 h 564664"/>
                  <a:gd name="connsiteX30" fmla="*/ 447018 w 606016"/>
                  <a:gd name="connsiteY30" fmla="*/ 282403 h 564664"/>
                  <a:gd name="connsiteX31" fmla="*/ 465069 w 606016"/>
                  <a:gd name="connsiteY31" fmla="*/ 311699 h 564664"/>
                  <a:gd name="connsiteX32" fmla="*/ 473282 w 606016"/>
                  <a:gd name="connsiteY32" fmla="*/ 322696 h 564664"/>
                  <a:gd name="connsiteX33" fmla="*/ 313169 w 606016"/>
                  <a:gd name="connsiteY33" fmla="*/ 322696 h 564664"/>
                  <a:gd name="connsiteX34" fmla="*/ 161665 w 606016"/>
                  <a:gd name="connsiteY34" fmla="*/ 282403 h 564664"/>
                  <a:gd name="connsiteX35" fmla="*/ 292917 w 606016"/>
                  <a:gd name="connsiteY35" fmla="*/ 282403 h 564664"/>
                  <a:gd name="connsiteX36" fmla="*/ 292917 w 606016"/>
                  <a:gd name="connsiteY36" fmla="*/ 322696 h 564664"/>
                  <a:gd name="connsiteX37" fmla="*/ 161665 w 606016"/>
                  <a:gd name="connsiteY37" fmla="*/ 322696 h 564664"/>
                  <a:gd name="connsiteX38" fmla="*/ 191958 w 606016"/>
                  <a:gd name="connsiteY38" fmla="*/ 0 h 564664"/>
                  <a:gd name="connsiteX39" fmla="*/ 202066 w 606016"/>
                  <a:gd name="connsiteY39" fmla="*/ 10092 h 564664"/>
                  <a:gd name="connsiteX40" fmla="*/ 202066 w 606016"/>
                  <a:gd name="connsiteY40" fmla="*/ 40366 h 564664"/>
                  <a:gd name="connsiteX41" fmla="*/ 222281 w 606016"/>
                  <a:gd name="connsiteY41" fmla="*/ 40366 h 564664"/>
                  <a:gd name="connsiteX42" fmla="*/ 222281 w 606016"/>
                  <a:gd name="connsiteY42" fmla="*/ 10092 h 564664"/>
                  <a:gd name="connsiteX43" fmla="*/ 232389 w 606016"/>
                  <a:gd name="connsiteY43" fmla="*/ 0 h 564664"/>
                  <a:gd name="connsiteX44" fmla="*/ 242406 w 606016"/>
                  <a:gd name="connsiteY44" fmla="*/ 10092 h 564664"/>
                  <a:gd name="connsiteX45" fmla="*/ 242406 w 606016"/>
                  <a:gd name="connsiteY45" fmla="*/ 40366 h 564664"/>
                  <a:gd name="connsiteX46" fmla="*/ 252514 w 606016"/>
                  <a:gd name="connsiteY46" fmla="*/ 50457 h 564664"/>
                  <a:gd name="connsiteX47" fmla="*/ 252514 w 606016"/>
                  <a:gd name="connsiteY47" fmla="*/ 100823 h 564664"/>
                  <a:gd name="connsiteX48" fmla="*/ 242406 w 606016"/>
                  <a:gd name="connsiteY48" fmla="*/ 110915 h 564664"/>
                  <a:gd name="connsiteX49" fmla="*/ 221379 w 606016"/>
                  <a:gd name="connsiteY49" fmla="*/ 110915 h 564664"/>
                  <a:gd name="connsiteX50" fmla="*/ 161634 w 606016"/>
                  <a:gd name="connsiteY50" fmla="*/ 161371 h 564664"/>
                  <a:gd name="connsiteX51" fmla="*/ 101078 w 606016"/>
                  <a:gd name="connsiteY51" fmla="*/ 100823 h 564664"/>
                  <a:gd name="connsiteX52" fmla="*/ 60647 w 606016"/>
                  <a:gd name="connsiteY52" fmla="*/ 60548 h 564664"/>
                  <a:gd name="connsiteX53" fmla="*/ 20216 w 606016"/>
                  <a:gd name="connsiteY53" fmla="*/ 100823 h 564664"/>
                  <a:gd name="connsiteX54" fmla="*/ 20216 w 606016"/>
                  <a:gd name="connsiteY54" fmla="*/ 231921 h 564664"/>
                  <a:gd name="connsiteX55" fmla="*/ 80862 w 606016"/>
                  <a:gd name="connsiteY55" fmla="*/ 292469 h 564664"/>
                  <a:gd name="connsiteX56" fmla="*/ 82126 w 606016"/>
                  <a:gd name="connsiteY56" fmla="*/ 292649 h 564664"/>
                  <a:gd name="connsiteX57" fmla="*/ 105229 w 606016"/>
                  <a:gd name="connsiteY57" fmla="*/ 255167 h 564664"/>
                  <a:gd name="connsiteX58" fmla="*/ 164883 w 606016"/>
                  <a:gd name="connsiteY58" fmla="*/ 221829 h 564664"/>
                  <a:gd name="connsiteX59" fmla="*/ 370559 w 606016"/>
                  <a:gd name="connsiteY59" fmla="*/ 221829 h 564664"/>
                  <a:gd name="connsiteX60" fmla="*/ 430213 w 606016"/>
                  <a:gd name="connsiteY60" fmla="*/ 255077 h 564664"/>
                  <a:gd name="connsiteX61" fmla="*/ 434545 w 606016"/>
                  <a:gd name="connsiteY61" fmla="*/ 262195 h 564664"/>
                  <a:gd name="connsiteX62" fmla="*/ 159920 w 606016"/>
                  <a:gd name="connsiteY62" fmla="*/ 262195 h 564664"/>
                  <a:gd name="connsiteX63" fmla="*/ 141419 w 606016"/>
                  <a:gd name="connsiteY63" fmla="*/ 280575 h 564664"/>
                  <a:gd name="connsiteX64" fmla="*/ 141419 w 606016"/>
                  <a:gd name="connsiteY64" fmla="*/ 324455 h 564664"/>
                  <a:gd name="connsiteX65" fmla="*/ 159920 w 606016"/>
                  <a:gd name="connsiteY65" fmla="*/ 342835 h 564664"/>
                  <a:gd name="connsiteX66" fmla="*/ 498801 w 606016"/>
                  <a:gd name="connsiteY66" fmla="*/ 342835 h 564664"/>
                  <a:gd name="connsiteX67" fmla="*/ 538962 w 606016"/>
                  <a:gd name="connsiteY67" fmla="*/ 352926 h 564664"/>
                  <a:gd name="connsiteX68" fmla="*/ 580566 w 606016"/>
                  <a:gd name="connsiteY68" fmla="*/ 352926 h 564664"/>
                  <a:gd name="connsiteX69" fmla="*/ 606016 w 606016"/>
                  <a:gd name="connsiteY69" fmla="*/ 378335 h 564664"/>
                  <a:gd name="connsiteX70" fmla="*/ 606016 w 606016"/>
                  <a:gd name="connsiteY70" fmla="*/ 403383 h 564664"/>
                  <a:gd name="connsiteX71" fmla="*/ 555567 w 606016"/>
                  <a:gd name="connsiteY71" fmla="*/ 403383 h 564664"/>
                  <a:gd name="connsiteX72" fmla="*/ 545460 w 606016"/>
                  <a:gd name="connsiteY72" fmla="*/ 413474 h 564664"/>
                  <a:gd name="connsiteX73" fmla="*/ 555567 w 606016"/>
                  <a:gd name="connsiteY73" fmla="*/ 423476 h 564664"/>
                  <a:gd name="connsiteX74" fmla="*/ 606016 w 606016"/>
                  <a:gd name="connsiteY74" fmla="*/ 423476 h 564664"/>
                  <a:gd name="connsiteX75" fmla="*/ 606016 w 606016"/>
                  <a:gd name="connsiteY75" fmla="*/ 463391 h 564664"/>
                  <a:gd name="connsiteX76" fmla="*/ 565224 w 606016"/>
                  <a:gd name="connsiteY76" fmla="*/ 504206 h 564664"/>
                  <a:gd name="connsiteX77" fmla="*/ 554755 w 606016"/>
                  <a:gd name="connsiteY77" fmla="*/ 504206 h 564664"/>
                  <a:gd name="connsiteX78" fmla="*/ 484813 w 606016"/>
                  <a:gd name="connsiteY78" fmla="*/ 564664 h 564664"/>
                  <a:gd name="connsiteX79" fmla="*/ 414961 w 606016"/>
                  <a:gd name="connsiteY79" fmla="*/ 504206 h 564664"/>
                  <a:gd name="connsiteX80" fmla="*/ 191145 w 606016"/>
                  <a:gd name="connsiteY80" fmla="*/ 504206 h 564664"/>
                  <a:gd name="connsiteX81" fmla="*/ 121293 w 606016"/>
                  <a:gd name="connsiteY81" fmla="*/ 564664 h 564664"/>
                  <a:gd name="connsiteX82" fmla="*/ 51351 w 606016"/>
                  <a:gd name="connsiteY82" fmla="*/ 504206 h 564664"/>
                  <a:gd name="connsiteX83" fmla="*/ 35377 w 606016"/>
                  <a:gd name="connsiteY83" fmla="*/ 504206 h 564664"/>
                  <a:gd name="connsiteX84" fmla="*/ 90 w 606016"/>
                  <a:gd name="connsiteY84" fmla="*/ 468977 h 564664"/>
                  <a:gd name="connsiteX85" fmla="*/ 0 w 606016"/>
                  <a:gd name="connsiteY85" fmla="*/ 423476 h 564664"/>
                  <a:gd name="connsiteX86" fmla="*/ 50539 w 606016"/>
                  <a:gd name="connsiteY86" fmla="*/ 423476 h 564664"/>
                  <a:gd name="connsiteX87" fmla="*/ 60647 w 606016"/>
                  <a:gd name="connsiteY87" fmla="*/ 413474 h 564664"/>
                  <a:gd name="connsiteX88" fmla="*/ 50539 w 606016"/>
                  <a:gd name="connsiteY88" fmla="*/ 403383 h 564664"/>
                  <a:gd name="connsiteX89" fmla="*/ 0 w 606016"/>
                  <a:gd name="connsiteY89" fmla="*/ 403383 h 564664"/>
                  <a:gd name="connsiteX90" fmla="*/ 0 w 606016"/>
                  <a:gd name="connsiteY90" fmla="*/ 378335 h 564664"/>
                  <a:gd name="connsiteX91" fmla="*/ 7400 w 606016"/>
                  <a:gd name="connsiteY91" fmla="*/ 360405 h 564664"/>
                  <a:gd name="connsiteX92" fmla="*/ 25540 w 606016"/>
                  <a:gd name="connsiteY92" fmla="*/ 352926 h 564664"/>
                  <a:gd name="connsiteX93" fmla="*/ 54961 w 606016"/>
                  <a:gd name="connsiteY93" fmla="*/ 336798 h 564664"/>
                  <a:gd name="connsiteX94" fmla="*/ 70303 w 606016"/>
                  <a:gd name="connsiteY94" fmla="*/ 311840 h 564664"/>
                  <a:gd name="connsiteX95" fmla="*/ 90 w 606016"/>
                  <a:gd name="connsiteY95" fmla="*/ 231921 h 564664"/>
                  <a:gd name="connsiteX96" fmla="*/ 90 w 606016"/>
                  <a:gd name="connsiteY96" fmla="*/ 100823 h 564664"/>
                  <a:gd name="connsiteX97" fmla="*/ 60647 w 606016"/>
                  <a:gd name="connsiteY97" fmla="*/ 40366 h 564664"/>
                  <a:gd name="connsiteX98" fmla="*/ 121293 w 606016"/>
                  <a:gd name="connsiteY98" fmla="*/ 100823 h 564664"/>
                  <a:gd name="connsiteX99" fmla="*/ 161634 w 606016"/>
                  <a:gd name="connsiteY99" fmla="*/ 141189 h 564664"/>
                  <a:gd name="connsiteX100" fmla="*/ 200622 w 606016"/>
                  <a:gd name="connsiteY100" fmla="*/ 110915 h 564664"/>
                  <a:gd name="connsiteX101" fmla="*/ 181850 w 606016"/>
                  <a:gd name="connsiteY101" fmla="*/ 110915 h 564664"/>
                  <a:gd name="connsiteX102" fmla="*/ 171742 w 606016"/>
                  <a:gd name="connsiteY102" fmla="*/ 100823 h 564664"/>
                  <a:gd name="connsiteX103" fmla="*/ 171742 w 606016"/>
                  <a:gd name="connsiteY103" fmla="*/ 50457 h 564664"/>
                  <a:gd name="connsiteX104" fmla="*/ 181850 w 606016"/>
                  <a:gd name="connsiteY104" fmla="*/ 40366 h 564664"/>
                  <a:gd name="connsiteX105" fmla="*/ 181850 w 606016"/>
                  <a:gd name="connsiteY105" fmla="*/ 10092 h 564664"/>
                  <a:gd name="connsiteX106" fmla="*/ 191958 w 606016"/>
                  <a:gd name="connsiteY106" fmla="*/ 0 h 56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6016" h="564664">
                    <a:moveTo>
                      <a:pt x="484855" y="473988"/>
                    </a:moveTo>
                    <a:cubicBezTo>
                      <a:pt x="496001" y="473988"/>
                      <a:pt x="505037" y="483024"/>
                      <a:pt x="505037" y="494170"/>
                    </a:cubicBezTo>
                    <a:cubicBezTo>
                      <a:pt x="505037" y="505316"/>
                      <a:pt x="496001" y="514352"/>
                      <a:pt x="484855" y="514352"/>
                    </a:cubicBezTo>
                    <a:cubicBezTo>
                      <a:pt x="473709" y="514352"/>
                      <a:pt x="464673" y="505316"/>
                      <a:pt x="464673" y="494170"/>
                    </a:cubicBezTo>
                    <a:cubicBezTo>
                      <a:pt x="464673" y="483024"/>
                      <a:pt x="473709" y="473988"/>
                      <a:pt x="484855" y="473988"/>
                    </a:cubicBezTo>
                    <a:close/>
                    <a:moveTo>
                      <a:pt x="121232" y="473988"/>
                    </a:moveTo>
                    <a:cubicBezTo>
                      <a:pt x="132378" y="473988"/>
                      <a:pt x="141414" y="483024"/>
                      <a:pt x="141414" y="494170"/>
                    </a:cubicBezTo>
                    <a:cubicBezTo>
                      <a:pt x="141414" y="505316"/>
                      <a:pt x="132378" y="514352"/>
                      <a:pt x="121232" y="514352"/>
                    </a:cubicBezTo>
                    <a:cubicBezTo>
                      <a:pt x="110086" y="514352"/>
                      <a:pt x="101050" y="505316"/>
                      <a:pt x="101050" y="494170"/>
                    </a:cubicBezTo>
                    <a:cubicBezTo>
                      <a:pt x="101050" y="483024"/>
                      <a:pt x="110086" y="473988"/>
                      <a:pt x="121232" y="473988"/>
                    </a:cubicBezTo>
                    <a:close/>
                    <a:moveTo>
                      <a:pt x="484813" y="443658"/>
                    </a:moveTo>
                    <a:cubicBezTo>
                      <a:pt x="457016" y="443658"/>
                      <a:pt x="434364" y="466274"/>
                      <a:pt x="434364" y="494115"/>
                    </a:cubicBezTo>
                    <a:cubicBezTo>
                      <a:pt x="434364" y="521866"/>
                      <a:pt x="457016" y="544482"/>
                      <a:pt x="484813" y="544482"/>
                    </a:cubicBezTo>
                    <a:cubicBezTo>
                      <a:pt x="512699" y="544482"/>
                      <a:pt x="535352" y="521866"/>
                      <a:pt x="535352" y="494115"/>
                    </a:cubicBezTo>
                    <a:cubicBezTo>
                      <a:pt x="535352" y="466274"/>
                      <a:pt x="512699" y="443658"/>
                      <a:pt x="484813" y="443658"/>
                    </a:cubicBezTo>
                    <a:close/>
                    <a:moveTo>
                      <a:pt x="121293" y="443658"/>
                    </a:moveTo>
                    <a:cubicBezTo>
                      <a:pt x="93407" y="443658"/>
                      <a:pt x="70755" y="466274"/>
                      <a:pt x="70755" y="494115"/>
                    </a:cubicBezTo>
                    <a:cubicBezTo>
                      <a:pt x="70755" y="521866"/>
                      <a:pt x="93407" y="544482"/>
                      <a:pt x="121293" y="544482"/>
                    </a:cubicBezTo>
                    <a:cubicBezTo>
                      <a:pt x="149090" y="544482"/>
                      <a:pt x="171742" y="521866"/>
                      <a:pt x="171742" y="494115"/>
                    </a:cubicBezTo>
                    <a:cubicBezTo>
                      <a:pt x="171742" y="466274"/>
                      <a:pt x="149090" y="443658"/>
                      <a:pt x="121293" y="443658"/>
                    </a:cubicBezTo>
                    <a:close/>
                    <a:moveTo>
                      <a:pt x="303053" y="373109"/>
                    </a:moveTo>
                    <a:cubicBezTo>
                      <a:pt x="297458" y="373109"/>
                      <a:pt x="292945" y="377614"/>
                      <a:pt x="292945" y="383200"/>
                    </a:cubicBezTo>
                    <a:cubicBezTo>
                      <a:pt x="292945" y="388787"/>
                      <a:pt x="297458" y="393292"/>
                      <a:pt x="303053" y="393292"/>
                    </a:cubicBezTo>
                    <a:lnTo>
                      <a:pt x="343484" y="393292"/>
                    </a:lnTo>
                    <a:lnTo>
                      <a:pt x="343484" y="403383"/>
                    </a:lnTo>
                    <a:cubicBezTo>
                      <a:pt x="343484" y="408879"/>
                      <a:pt x="347997" y="413474"/>
                      <a:pt x="353592" y="413474"/>
                    </a:cubicBezTo>
                    <a:cubicBezTo>
                      <a:pt x="359097" y="413474"/>
                      <a:pt x="363610" y="408969"/>
                      <a:pt x="363610" y="403383"/>
                    </a:cubicBezTo>
                    <a:lnTo>
                      <a:pt x="363610" y="383200"/>
                    </a:lnTo>
                    <a:cubicBezTo>
                      <a:pt x="363610" y="377614"/>
                      <a:pt x="359097" y="373109"/>
                      <a:pt x="353592" y="373109"/>
                    </a:cubicBezTo>
                    <a:close/>
                    <a:moveTo>
                      <a:pt x="313169" y="282403"/>
                    </a:moveTo>
                    <a:lnTo>
                      <a:pt x="447018" y="282403"/>
                    </a:lnTo>
                    <a:lnTo>
                      <a:pt x="465069" y="311699"/>
                    </a:lnTo>
                    <a:cubicBezTo>
                      <a:pt x="467506" y="315665"/>
                      <a:pt x="470304" y="319271"/>
                      <a:pt x="473282" y="322696"/>
                    </a:cubicBezTo>
                    <a:lnTo>
                      <a:pt x="313169" y="322696"/>
                    </a:lnTo>
                    <a:close/>
                    <a:moveTo>
                      <a:pt x="161665" y="282403"/>
                    </a:moveTo>
                    <a:lnTo>
                      <a:pt x="292917" y="282403"/>
                    </a:lnTo>
                    <a:lnTo>
                      <a:pt x="292917" y="322696"/>
                    </a:lnTo>
                    <a:lnTo>
                      <a:pt x="161665" y="322696"/>
                    </a:lnTo>
                    <a:close/>
                    <a:moveTo>
                      <a:pt x="191958" y="0"/>
                    </a:moveTo>
                    <a:cubicBezTo>
                      <a:pt x="197553" y="0"/>
                      <a:pt x="202066" y="4505"/>
                      <a:pt x="202066" y="10092"/>
                    </a:cubicBezTo>
                    <a:lnTo>
                      <a:pt x="202066" y="40366"/>
                    </a:lnTo>
                    <a:lnTo>
                      <a:pt x="222281" y="40366"/>
                    </a:lnTo>
                    <a:lnTo>
                      <a:pt x="222281" y="10092"/>
                    </a:lnTo>
                    <a:cubicBezTo>
                      <a:pt x="222281" y="4505"/>
                      <a:pt x="226793" y="0"/>
                      <a:pt x="232389" y="0"/>
                    </a:cubicBezTo>
                    <a:cubicBezTo>
                      <a:pt x="237894" y="0"/>
                      <a:pt x="242406" y="4505"/>
                      <a:pt x="242406" y="10092"/>
                    </a:cubicBezTo>
                    <a:lnTo>
                      <a:pt x="242406" y="40366"/>
                    </a:lnTo>
                    <a:cubicBezTo>
                      <a:pt x="248002" y="40366"/>
                      <a:pt x="252514" y="44871"/>
                      <a:pt x="252514" y="50457"/>
                    </a:cubicBezTo>
                    <a:lnTo>
                      <a:pt x="252514" y="100823"/>
                    </a:lnTo>
                    <a:cubicBezTo>
                      <a:pt x="252514" y="106410"/>
                      <a:pt x="248002" y="110915"/>
                      <a:pt x="242406" y="110915"/>
                    </a:cubicBezTo>
                    <a:lnTo>
                      <a:pt x="221379" y="110915"/>
                    </a:lnTo>
                    <a:cubicBezTo>
                      <a:pt x="216505" y="139477"/>
                      <a:pt x="191597" y="161371"/>
                      <a:pt x="161634" y="161371"/>
                    </a:cubicBezTo>
                    <a:cubicBezTo>
                      <a:pt x="128243" y="161371"/>
                      <a:pt x="101078" y="134251"/>
                      <a:pt x="101078" y="100823"/>
                    </a:cubicBezTo>
                    <a:cubicBezTo>
                      <a:pt x="101078" y="78568"/>
                      <a:pt x="82938" y="60548"/>
                      <a:pt x="60647" y="60548"/>
                    </a:cubicBezTo>
                    <a:cubicBezTo>
                      <a:pt x="38355" y="60548"/>
                      <a:pt x="20216" y="78568"/>
                      <a:pt x="20216" y="100823"/>
                    </a:cubicBezTo>
                    <a:lnTo>
                      <a:pt x="20216" y="231921"/>
                    </a:lnTo>
                    <a:cubicBezTo>
                      <a:pt x="20216" y="265258"/>
                      <a:pt x="47470" y="292469"/>
                      <a:pt x="80862" y="292469"/>
                    </a:cubicBezTo>
                    <a:cubicBezTo>
                      <a:pt x="81314" y="292469"/>
                      <a:pt x="81675" y="292649"/>
                      <a:pt x="82126" y="292649"/>
                    </a:cubicBezTo>
                    <a:lnTo>
                      <a:pt x="105229" y="255167"/>
                    </a:lnTo>
                    <a:cubicBezTo>
                      <a:pt x="117864" y="234624"/>
                      <a:pt x="140697" y="221829"/>
                      <a:pt x="164883" y="221829"/>
                    </a:cubicBezTo>
                    <a:lnTo>
                      <a:pt x="370559" y="221829"/>
                    </a:lnTo>
                    <a:cubicBezTo>
                      <a:pt x="394655" y="221829"/>
                      <a:pt x="417578" y="234624"/>
                      <a:pt x="430213" y="255077"/>
                    </a:cubicBezTo>
                    <a:lnTo>
                      <a:pt x="434545" y="262195"/>
                    </a:lnTo>
                    <a:lnTo>
                      <a:pt x="159920" y="262195"/>
                    </a:lnTo>
                    <a:cubicBezTo>
                      <a:pt x="149722" y="262195"/>
                      <a:pt x="141419" y="270484"/>
                      <a:pt x="141419" y="280575"/>
                    </a:cubicBezTo>
                    <a:lnTo>
                      <a:pt x="141419" y="324455"/>
                    </a:lnTo>
                    <a:cubicBezTo>
                      <a:pt x="141419" y="334546"/>
                      <a:pt x="149722" y="342835"/>
                      <a:pt x="159920" y="342835"/>
                    </a:cubicBezTo>
                    <a:lnTo>
                      <a:pt x="498801" y="342835"/>
                    </a:lnTo>
                    <a:cubicBezTo>
                      <a:pt x="511075" y="349322"/>
                      <a:pt x="524793" y="352926"/>
                      <a:pt x="538962" y="352926"/>
                    </a:cubicBezTo>
                    <a:lnTo>
                      <a:pt x="580566" y="352926"/>
                    </a:lnTo>
                    <a:cubicBezTo>
                      <a:pt x="594645" y="352926"/>
                      <a:pt x="606016" y="364369"/>
                      <a:pt x="606016" y="378335"/>
                    </a:cubicBezTo>
                    <a:lnTo>
                      <a:pt x="606016" y="403383"/>
                    </a:lnTo>
                    <a:lnTo>
                      <a:pt x="555567" y="403383"/>
                    </a:lnTo>
                    <a:cubicBezTo>
                      <a:pt x="549972" y="403383"/>
                      <a:pt x="545460" y="407888"/>
                      <a:pt x="545460" y="413474"/>
                    </a:cubicBezTo>
                    <a:cubicBezTo>
                      <a:pt x="545460" y="418971"/>
                      <a:pt x="549972" y="423476"/>
                      <a:pt x="555567" y="423476"/>
                    </a:cubicBezTo>
                    <a:lnTo>
                      <a:pt x="606016" y="423476"/>
                    </a:lnTo>
                    <a:lnTo>
                      <a:pt x="606016" y="463391"/>
                    </a:lnTo>
                    <a:cubicBezTo>
                      <a:pt x="606016" y="485916"/>
                      <a:pt x="587696" y="504206"/>
                      <a:pt x="565224" y="504206"/>
                    </a:cubicBezTo>
                    <a:lnTo>
                      <a:pt x="554755" y="504206"/>
                    </a:lnTo>
                    <a:cubicBezTo>
                      <a:pt x="549791" y="538355"/>
                      <a:pt x="520371" y="564664"/>
                      <a:pt x="484813" y="564664"/>
                    </a:cubicBezTo>
                    <a:cubicBezTo>
                      <a:pt x="449345" y="564664"/>
                      <a:pt x="419924" y="538355"/>
                      <a:pt x="414961" y="504206"/>
                    </a:cubicBezTo>
                    <a:lnTo>
                      <a:pt x="191145" y="504206"/>
                    </a:lnTo>
                    <a:cubicBezTo>
                      <a:pt x="186182" y="538355"/>
                      <a:pt x="156761" y="564664"/>
                      <a:pt x="121293" y="564664"/>
                    </a:cubicBezTo>
                    <a:cubicBezTo>
                      <a:pt x="85736" y="564664"/>
                      <a:pt x="56315" y="538355"/>
                      <a:pt x="51351" y="504206"/>
                    </a:cubicBezTo>
                    <a:lnTo>
                      <a:pt x="35377" y="504206"/>
                    </a:lnTo>
                    <a:cubicBezTo>
                      <a:pt x="15884" y="504206"/>
                      <a:pt x="90" y="488349"/>
                      <a:pt x="90" y="468977"/>
                    </a:cubicBezTo>
                    <a:lnTo>
                      <a:pt x="0" y="423476"/>
                    </a:lnTo>
                    <a:lnTo>
                      <a:pt x="50539" y="423476"/>
                    </a:lnTo>
                    <a:cubicBezTo>
                      <a:pt x="56134" y="423476"/>
                      <a:pt x="60647" y="418971"/>
                      <a:pt x="60647" y="413474"/>
                    </a:cubicBezTo>
                    <a:cubicBezTo>
                      <a:pt x="60647" y="407888"/>
                      <a:pt x="56134" y="403383"/>
                      <a:pt x="50539" y="403383"/>
                    </a:cubicBezTo>
                    <a:lnTo>
                      <a:pt x="0" y="403383"/>
                    </a:lnTo>
                    <a:lnTo>
                      <a:pt x="0" y="378335"/>
                    </a:lnTo>
                    <a:cubicBezTo>
                      <a:pt x="0" y="371577"/>
                      <a:pt x="2617" y="365180"/>
                      <a:pt x="7400" y="360405"/>
                    </a:cubicBezTo>
                    <a:cubicBezTo>
                      <a:pt x="12274" y="355630"/>
                      <a:pt x="18681" y="352926"/>
                      <a:pt x="25540" y="352926"/>
                    </a:cubicBezTo>
                    <a:cubicBezTo>
                      <a:pt x="37814" y="352926"/>
                      <a:pt x="48824" y="346710"/>
                      <a:pt x="54961" y="336798"/>
                    </a:cubicBezTo>
                    <a:lnTo>
                      <a:pt x="70303" y="311840"/>
                    </a:lnTo>
                    <a:cubicBezTo>
                      <a:pt x="30775" y="306614"/>
                      <a:pt x="90" y="272827"/>
                      <a:pt x="90" y="231921"/>
                    </a:cubicBezTo>
                    <a:lnTo>
                      <a:pt x="90" y="100823"/>
                    </a:lnTo>
                    <a:cubicBezTo>
                      <a:pt x="90" y="67486"/>
                      <a:pt x="27255" y="40366"/>
                      <a:pt x="60647" y="40366"/>
                    </a:cubicBezTo>
                    <a:cubicBezTo>
                      <a:pt x="94039" y="40366"/>
                      <a:pt x="121293" y="67486"/>
                      <a:pt x="121293" y="100823"/>
                    </a:cubicBezTo>
                    <a:cubicBezTo>
                      <a:pt x="121293" y="123078"/>
                      <a:pt x="139343" y="141189"/>
                      <a:pt x="161634" y="141189"/>
                    </a:cubicBezTo>
                    <a:cubicBezTo>
                      <a:pt x="180406" y="141189"/>
                      <a:pt x="196109" y="128304"/>
                      <a:pt x="200622" y="110915"/>
                    </a:cubicBezTo>
                    <a:lnTo>
                      <a:pt x="181850" y="110915"/>
                    </a:lnTo>
                    <a:cubicBezTo>
                      <a:pt x="176255" y="110915"/>
                      <a:pt x="171742" y="106410"/>
                      <a:pt x="171742" y="100823"/>
                    </a:cubicBezTo>
                    <a:lnTo>
                      <a:pt x="171742" y="50457"/>
                    </a:lnTo>
                    <a:cubicBezTo>
                      <a:pt x="171742" y="44871"/>
                      <a:pt x="176255" y="40366"/>
                      <a:pt x="181850" y="40366"/>
                    </a:cubicBezTo>
                    <a:lnTo>
                      <a:pt x="181850" y="10092"/>
                    </a:lnTo>
                    <a:cubicBezTo>
                      <a:pt x="181850" y="4505"/>
                      <a:pt x="186362" y="0"/>
                      <a:pt x="19195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" name="îṩľidé"/>
            <p:cNvGrpSpPr/>
            <p:nvPr/>
          </p:nvGrpSpPr>
          <p:grpSpPr>
            <a:xfrm>
              <a:off x="8731732" y="3765039"/>
              <a:ext cx="2787168" cy="2079277"/>
              <a:chOff x="8731732" y="3765039"/>
              <a:chExt cx="2787168" cy="2079277"/>
            </a:xfrm>
          </p:grpSpPr>
          <p:sp>
            <p:nvSpPr>
              <p:cNvPr id="19" name="íṣ1ïḑe"/>
              <p:cNvSpPr/>
              <p:nvPr/>
            </p:nvSpPr>
            <p:spPr>
              <a:xfrm rot="2700000">
                <a:off x="9604818" y="3765039"/>
                <a:ext cx="1040996" cy="1040996"/>
              </a:xfrm>
              <a:prstGeom prst="halfFrame">
                <a:avLst>
                  <a:gd name="adj1" fmla="val 13900"/>
                  <a:gd name="adj2" fmla="val 13902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20" name="îṣlïḑé"/>
              <p:cNvGrpSpPr/>
              <p:nvPr/>
            </p:nvGrpSpPr>
            <p:grpSpPr>
              <a:xfrm>
                <a:off x="8731732" y="4737245"/>
                <a:ext cx="2787168" cy="1107071"/>
                <a:chOff x="8661705" y="5039729"/>
                <a:chExt cx="2787168" cy="1107071"/>
              </a:xfrm>
            </p:grpSpPr>
            <p:sp>
              <p:nvSpPr>
                <p:cNvPr id="22" name="ïśḻïḑe"/>
                <p:cNvSpPr txBox="1"/>
                <p:nvPr/>
              </p:nvSpPr>
              <p:spPr>
                <a:xfrm flipH="1">
                  <a:off x="8661705" y="5547560"/>
                  <a:ext cx="2787168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sp>
              <p:nvSpPr>
                <p:cNvPr id="23" name="íṧlíďè"/>
                <p:cNvSpPr/>
                <p:nvPr/>
              </p:nvSpPr>
              <p:spPr>
                <a:xfrm flipH="1">
                  <a:off x="8661705" y="5039729"/>
                  <a:ext cx="2787168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  <p:sp>
            <p:nvSpPr>
              <p:cNvPr id="21" name="íSḷîde"/>
              <p:cNvSpPr/>
              <p:nvPr/>
            </p:nvSpPr>
            <p:spPr bwMode="auto">
              <a:xfrm>
                <a:off x="9913155" y="4196255"/>
                <a:ext cx="424322" cy="38988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0" name="i$ľïḍê"/>
            <p:cNvGrpSpPr/>
            <p:nvPr/>
          </p:nvGrpSpPr>
          <p:grpSpPr>
            <a:xfrm>
              <a:off x="4702416" y="3155910"/>
              <a:ext cx="2787168" cy="2990890"/>
              <a:chOff x="4689020" y="3155910"/>
              <a:chExt cx="2787168" cy="2990890"/>
            </a:xfrm>
          </p:grpSpPr>
          <p:sp>
            <p:nvSpPr>
              <p:cNvPr id="11" name="ïṩ1íḓe"/>
              <p:cNvSpPr/>
              <p:nvPr/>
            </p:nvSpPr>
            <p:spPr>
              <a:xfrm rot="2700000">
                <a:off x="4952977" y="3155910"/>
                <a:ext cx="2259254" cy="2259254"/>
              </a:xfrm>
              <a:prstGeom prst="halfFrame">
                <a:avLst>
                  <a:gd name="adj1" fmla="val 13900"/>
                  <a:gd name="adj2" fmla="val 13902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12" name="íslíḋê"/>
              <p:cNvSpPr/>
              <p:nvPr/>
            </p:nvSpPr>
            <p:spPr>
              <a:xfrm rot="2700000">
                <a:off x="5841744" y="3314766"/>
                <a:ext cx="481720" cy="481720"/>
              </a:xfrm>
              <a:prstGeom prst="halfFrame">
                <a:avLst>
                  <a:gd name="adj1" fmla="val 13900"/>
                  <a:gd name="adj2" fmla="val 13902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13" name="ïṡ1ïḍê"/>
              <p:cNvGrpSpPr/>
              <p:nvPr/>
            </p:nvGrpSpPr>
            <p:grpSpPr>
              <a:xfrm>
                <a:off x="4689020" y="4450250"/>
                <a:ext cx="2787168" cy="1696550"/>
                <a:chOff x="4702416" y="4450250"/>
                <a:chExt cx="2787168" cy="1696550"/>
              </a:xfrm>
            </p:grpSpPr>
            <p:sp>
              <p:nvSpPr>
                <p:cNvPr id="15" name="iṡḻíḍè"/>
                <p:cNvSpPr txBox="1"/>
                <p:nvPr/>
              </p:nvSpPr>
              <p:spPr>
                <a:xfrm flipH="1">
                  <a:off x="4702416" y="5547560"/>
                  <a:ext cx="2787168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sp>
              <p:nvSpPr>
                <p:cNvPr id="16" name="iṥľídê"/>
                <p:cNvSpPr txBox="1"/>
                <p:nvPr/>
              </p:nvSpPr>
              <p:spPr>
                <a:xfrm flipH="1">
                  <a:off x="4702416" y="4913995"/>
                  <a:ext cx="2787168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sp>
              <p:nvSpPr>
                <p:cNvPr id="17" name="isļïḓè"/>
                <p:cNvSpPr/>
                <p:nvPr/>
              </p:nvSpPr>
              <p:spPr>
                <a:xfrm flipH="1">
                  <a:off x="4702416" y="4450250"/>
                  <a:ext cx="2787168" cy="46374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  <p:cxnSp>
              <p:nvCxnSpPr>
                <p:cNvPr id="18" name="直接连接符 17"/>
                <p:cNvCxnSpPr/>
                <p:nvPr/>
              </p:nvCxnSpPr>
              <p:spPr>
                <a:xfrm>
                  <a:off x="4703148" y="5530398"/>
                  <a:ext cx="2697523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îŝļïďe"/>
              <p:cNvSpPr/>
              <p:nvPr/>
            </p:nvSpPr>
            <p:spPr bwMode="auto">
              <a:xfrm>
                <a:off x="5817109" y="3756004"/>
                <a:ext cx="530990" cy="453710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06" name="文本框 405"/>
          <p:cNvSpPr txBox="1"/>
          <p:nvPr/>
        </p:nvSpPr>
        <p:spPr>
          <a:xfrm>
            <a:off x="5647213" y="2291744"/>
            <a:ext cx="897574" cy="78040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8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804"/>
            <a:ext cx="10845800" cy="4237979"/>
            <a:chOff x="673100" y="1130808"/>
            <a:chExt cx="10845799" cy="4237979"/>
          </a:xfrm>
        </p:grpSpPr>
        <p:grpSp>
          <p:nvGrpSpPr>
            <p:cNvPr id="6" name="iśḻïḓê"/>
            <p:cNvGrpSpPr/>
            <p:nvPr/>
          </p:nvGrpSpPr>
          <p:grpSpPr>
            <a:xfrm>
              <a:off x="6814923" y="2073128"/>
              <a:ext cx="4703976" cy="3295659"/>
              <a:chOff x="1293206" y="-678122"/>
              <a:chExt cx="9605588" cy="6729766"/>
            </a:xfrm>
          </p:grpSpPr>
          <p:sp>
            <p:nvSpPr>
              <p:cNvPr id="26" name="îŝḻïḓê"/>
              <p:cNvSpPr/>
              <p:nvPr/>
            </p:nvSpPr>
            <p:spPr>
              <a:xfrm>
                <a:off x="1841451" y="3433602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7" name="ï$lîḋé"/>
              <p:cNvSpPr/>
              <p:nvPr/>
            </p:nvSpPr>
            <p:spPr>
              <a:xfrm>
                <a:off x="2994143" y="3433602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8" name="îṥḷîḍè"/>
              <p:cNvSpPr/>
              <p:nvPr/>
            </p:nvSpPr>
            <p:spPr>
              <a:xfrm>
                <a:off x="4146837" y="3433602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9" name="ïślïďê"/>
              <p:cNvSpPr/>
              <p:nvPr/>
            </p:nvSpPr>
            <p:spPr>
              <a:xfrm>
                <a:off x="1841451" y="3816022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0" name="îṩḻîdè"/>
              <p:cNvSpPr/>
              <p:nvPr/>
            </p:nvSpPr>
            <p:spPr>
              <a:xfrm>
                <a:off x="1841451" y="4198443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1" name="ïś1íḑé"/>
              <p:cNvSpPr/>
              <p:nvPr/>
            </p:nvSpPr>
            <p:spPr>
              <a:xfrm>
                <a:off x="2994143" y="3816022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2" name="îŝḻiďê"/>
              <p:cNvSpPr/>
              <p:nvPr/>
            </p:nvSpPr>
            <p:spPr>
              <a:xfrm>
                <a:off x="2994143" y="4198443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3" name="íṧľîďê"/>
              <p:cNvSpPr/>
              <p:nvPr/>
            </p:nvSpPr>
            <p:spPr>
              <a:xfrm>
                <a:off x="4146836" y="3816022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4" name="ïS1ïdê"/>
              <p:cNvSpPr/>
              <p:nvPr/>
            </p:nvSpPr>
            <p:spPr>
              <a:xfrm>
                <a:off x="4146836" y="4198443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5" name="išḷiḍè"/>
              <p:cNvSpPr/>
              <p:nvPr/>
            </p:nvSpPr>
            <p:spPr>
              <a:xfrm>
                <a:off x="1841451" y="4580864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" name="iś1îďê"/>
              <p:cNvSpPr/>
              <p:nvPr/>
            </p:nvSpPr>
            <p:spPr>
              <a:xfrm>
                <a:off x="1841451" y="4963285"/>
                <a:ext cx="1055965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7" name="îṡḻiďé"/>
              <p:cNvSpPr/>
              <p:nvPr/>
            </p:nvSpPr>
            <p:spPr>
              <a:xfrm>
                <a:off x="2994143" y="4580864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8" name="îšlíḍe"/>
              <p:cNvSpPr/>
              <p:nvPr/>
            </p:nvSpPr>
            <p:spPr>
              <a:xfrm>
                <a:off x="2994143" y="4963285"/>
                <a:ext cx="1055966" cy="323518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9" name="íşļiḓe"/>
              <p:cNvSpPr/>
              <p:nvPr/>
            </p:nvSpPr>
            <p:spPr>
              <a:xfrm>
                <a:off x="1841451" y="5345705"/>
                <a:ext cx="1055965" cy="323519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0" name="íṧlídé"/>
              <p:cNvSpPr/>
              <p:nvPr/>
            </p:nvSpPr>
            <p:spPr>
              <a:xfrm>
                <a:off x="1841451" y="5728125"/>
                <a:ext cx="1055965" cy="323519"/>
              </a:xfrm>
              <a:prstGeom prst="roundRect">
                <a:avLst>
                  <a:gd name="adj" fmla="val 1402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1" name="ïṩlîdé"/>
              <p:cNvSpPr/>
              <p:nvPr/>
            </p:nvSpPr>
            <p:spPr>
              <a:xfrm>
                <a:off x="1410703" y="2742804"/>
                <a:ext cx="6810708" cy="839112"/>
              </a:xfrm>
              <a:prstGeom prst="roundRect">
                <a:avLst>
                  <a:gd name="adj" fmla="val 1677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2" name="ïŝḷíďè"/>
              <p:cNvSpPr/>
              <p:nvPr/>
            </p:nvSpPr>
            <p:spPr>
              <a:xfrm>
                <a:off x="1930528" y="2598886"/>
                <a:ext cx="3183197" cy="612384"/>
              </a:xfrm>
              <a:prstGeom prst="roundRect">
                <a:avLst>
                  <a:gd name="adj" fmla="val 18815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3" name="ïš1íḍè"/>
              <p:cNvSpPr/>
              <p:nvPr/>
            </p:nvSpPr>
            <p:spPr>
              <a:xfrm>
                <a:off x="7154330" y="2461226"/>
                <a:ext cx="1180525" cy="1402267"/>
              </a:xfrm>
              <a:prstGeom prst="roundRect">
                <a:avLst>
                  <a:gd name="adj" fmla="val 2993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4" name="íṧļíḓè"/>
              <p:cNvSpPr/>
              <p:nvPr/>
            </p:nvSpPr>
            <p:spPr>
              <a:xfrm>
                <a:off x="2236664" y="1004649"/>
                <a:ext cx="368700" cy="18287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5" name="îşļiḋe"/>
              <p:cNvSpPr/>
              <p:nvPr/>
            </p:nvSpPr>
            <p:spPr>
              <a:xfrm>
                <a:off x="4420454" y="1004649"/>
                <a:ext cx="368701" cy="18287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6" name="ï$lídè"/>
              <p:cNvSpPr/>
              <p:nvPr/>
            </p:nvSpPr>
            <p:spPr>
              <a:xfrm rot="18900000">
                <a:off x="1293206" y="504840"/>
                <a:ext cx="2743707" cy="37778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7" name="íşḻîḑé"/>
              <p:cNvSpPr/>
              <p:nvPr/>
            </p:nvSpPr>
            <p:spPr>
              <a:xfrm rot="13500000">
                <a:off x="2976415" y="504840"/>
                <a:ext cx="2743707" cy="37778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8" name="íSḻiḋê"/>
              <p:cNvSpPr/>
              <p:nvPr/>
            </p:nvSpPr>
            <p:spPr>
              <a:xfrm>
                <a:off x="7615872" y="1432979"/>
                <a:ext cx="3282922" cy="32829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49" name="ïşľïďè"/>
              <p:cNvSpPr/>
              <p:nvPr/>
            </p:nvSpPr>
            <p:spPr>
              <a:xfrm>
                <a:off x="8505324" y="2322431"/>
                <a:ext cx="1504017" cy="1504018"/>
              </a:xfrm>
              <a:prstGeom prst="ellipse">
                <a:avLst/>
              </a:prstGeom>
              <a:solidFill>
                <a:srgbClr val="FFFFFF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50" name="iṩḷïďe"/>
              <p:cNvSpPr/>
              <p:nvPr/>
            </p:nvSpPr>
            <p:spPr>
              <a:xfrm>
                <a:off x="8419162" y="2236270"/>
                <a:ext cx="1676340" cy="1676340"/>
              </a:xfrm>
              <a:prstGeom prst="ellipse">
                <a:avLst/>
              </a:prstGeom>
              <a:ln w="355600">
                <a:solidFill>
                  <a:schemeClr val="bg1">
                    <a:lumMod val="75000"/>
                  </a:schemeClr>
                </a:solidFill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1pPr>
                <a:lvl2pPr marL="0" marR="0" indent="228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2pPr>
                <a:lvl3pPr marL="0" marR="0" indent="457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3pPr>
                <a:lvl4pPr marL="0" marR="0" indent="685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4pPr>
                <a:lvl5pPr marL="0" marR="0" indent="9144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5pPr>
                <a:lvl6pPr marL="0" marR="0" indent="11430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6pPr>
                <a:lvl7pPr marL="0" marR="0" indent="13716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7pPr>
                <a:lvl8pPr marL="0" marR="0" indent="16002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8pPr>
                <a:lvl9pPr marL="0" marR="0" indent="1828800" algn="l" defTabSz="82169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700" b="0" i="0" u="none" strike="noStrike" cap="all" spc="0" normalizeH="0" baseline="0">
                    <a:ln>
                      <a:noFill/>
                    </a:ln>
                    <a:solidFill>
                      <a:srgbClr val="0D3E93"/>
                    </a:solidFill>
                    <a:effectLst/>
                    <a:uFillTx/>
                  </a:defRPr>
                </a:lvl9pPr>
              </a:lstStyle>
              <a:p>
                <a:pPr algn="ctr">
                  <a:defRPr sz="3200" cap="none">
                    <a:solidFill>
                      <a:srgbClr val="FFFFFF"/>
                    </a:solidFill>
                  </a:defRPr>
                </a:pPr>
              </a:p>
            </p:txBody>
          </p:sp>
          <p:grpSp>
            <p:nvGrpSpPr>
              <p:cNvPr id="51" name="íŝľiḓé"/>
              <p:cNvGrpSpPr/>
              <p:nvPr/>
            </p:nvGrpSpPr>
            <p:grpSpPr>
              <a:xfrm>
                <a:off x="2867472" y="1064661"/>
                <a:ext cx="1309309" cy="1309308"/>
                <a:chOff x="2867472" y="1064661"/>
                <a:chExt cx="1309309" cy="1309308"/>
              </a:xfrm>
            </p:grpSpPr>
            <p:sp>
              <p:nvSpPr>
                <p:cNvPr id="52" name="iṧľîḑê"/>
                <p:cNvSpPr/>
                <p:nvPr/>
              </p:nvSpPr>
              <p:spPr>
                <a:xfrm>
                  <a:off x="2867472" y="1064661"/>
                  <a:ext cx="1309309" cy="1309308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1pPr>
                  <a:lvl2pPr marL="0" marR="0" indent="2286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2pPr>
                  <a:lvl3pPr marL="0" marR="0" indent="4572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3pPr>
                  <a:lvl4pPr marL="0" marR="0" indent="6858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4pPr>
                  <a:lvl5pPr marL="0" marR="0" indent="9144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5pPr>
                  <a:lvl6pPr marL="0" marR="0" indent="11430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6pPr>
                  <a:lvl7pPr marL="0" marR="0" indent="13716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7pPr>
                  <a:lvl8pPr marL="0" marR="0" indent="16002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8pPr>
                  <a:lvl9pPr marL="0" marR="0" indent="18288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9pPr>
                </a:lstStyle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53" name="íṥḷîdè"/>
                <p:cNvSpPr/>
                <p:nvPr/>
              </p:nvSpPr>
              <p:spPr>
                <a:xfrm>
                  <a:off x="3332134" y="1358749"/>
                  <a:ext cx="379985" cy="7211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50" h="21600" extrusionOk="0">
                      <a:moveTo>
                        <a:pt x="13050" y="19059"/>
                      </a:moveTo>
                      <a:cubicBezTo>
                        <a:pt x="13050" y="21282"/>
                        <a:pt x="13050" y="21282"/>
                        <a:pt x="13050" y="21282"/>
                      </a:cubicBezTo>
                      <a:cubicBezTo>
                        <a:pt x="13050" y="21282"/>
                        <a:pt x="13050" y="21600"/>
                        <a:pt x="12450" y="21600"/>
                      </a:cubicBezTo>
                      <a:cubicBezTo>
                        <a:pt x="9450" y="21600"/>
                        <a:pt x="9450" y="21600"/>
                        <a:pt x="9450" y="21600"/>
                      </a:cubicBezTo>
                      <a:cubicBezTo>
                        <a:pt x="8850" y="21600"/>
                        <a:pt x="8850" y="21282"/>
                        <a:pt x="8850" y="21282"/>
                      </a:cubicBezTo>
                      <a:cubicBezTo>
                        <a:pt x="8850" y="19059"/>
                        <a:pt x="8850" y="19059"/>
                        <a:pt x="8850" y="19059"/>
                      </a:cubicBezTo>
                      <a:cubicBezTo>
                        <a:pt x="3450" y="18741"/>
                        <a:pt x="450" y="16835"/>
                        <a:pt x="450" y="16835"/>
                      </a:cubicBezTo>
                      <a:cubicBezTo>
                        <a:pt x="-150" y="16835"/>
                        <a:pt x="-150" y="16518"/>
                        <a:pt x="450" y="16518"/>
                      </a:cubicBezTo>
                      <a:cubicBezTo>
                        <a:pt x="2850" y="14612"/>
                        <a:pt x="2850" y="14612"/>
                        <a:pt x="2850" y="14612"/>
                      </a:cubicBezTo>
                      <a:cubicBezTo>
                        <a:pt x="2850" y="14612"/>
                        <a:pt x="2850" y="14612"/>
                        <a:pt x="3450" y="14612"/>
                      </a:cubicBezTo>
                      <a:cubicBezTo>
                        <a:pt x="3450" y="14612"/>
                        <a:pt x="3450" y="14612"/>
                        <a:pt x="3450" y="14612"/>
                      </a:cubicBezTo>
                      <a:cubicBezTo>
                        <a:pt x="4050" y="14612"/>
                        <a:pt x="7050" y="16200"/>
                        <a:pt x="11250" y="16200"/>
                      </a:cubicBezTo>
                      <a:cubicBezTo>
                        <a:pt x="13050" y="16200"/>
                        <a:pt x="15450" y="15565"/>
                        <a:pt x="15450" y="14294"/>
                      </a:cubicBezTo>
                      <a:cubicBezTo>
                        <a:pt x="15450" y="13024"/>
                        <a:pt x="13050" y="12706"/>
                        <a:pt x="10050" y="12071"/>
                      </a:cubicBezTo>
                      <a:cubicBezTo>
                        <a:pt x="5850" y="11118"/>
                        <a:pt x="450" y="10165"/>
                        <a:pt x="450" y="6988"/>
                      </a:cubicBezTo>
                      <a:cubicBezTo>
                        <a:pt x="450" y="4765"/>
                        <a:pt x="4050" y="2859"/>
                        <a:pt x="8850" y="2541"/>
                      </a:cubicBezTo>
                      <a:cubicBezTo>
                        <a:pt x="8850" y="318"/>
                        <a:pt x="8850" y="318"/>
                        <a:pt x="8850" y="318"/>
                      </a:cubicBezTo>
                      <a:cubicBezTo>
                        <a:pt x="8850" y="0"/>
                        <a:pt x="8850" y="0"/>
                        <a:pt x="9450" y="0"/>
                      </a:cubicBezTo>
                      <a:cubicBezTo>
                        <a:pt x="12450" y="0"/>
                        <a:pt x="12450" y="0"/>
                        <a:pt x="12450" y="0"/>
                      </a:cubicBezTo>
                      <a:cubicBezTo>
                        <a:pt x="13050" y="0"/>
                        <a:pt x="13050" y="0"/>
                        <a:pt x="13050" y="318"/>
                      </a:cubicBezTo>
                      <a:cubicBezTo>
                        <a:pt x="13050" y="2541"/>
                        <a:pt x="13050" y="2541"/>
                        <a:pt x="13050" y="2541"/>
                      </a:cubicBezTo>
                      <a:cubicBezTo>
                        <a:pt x="17850" y="2541"/>
                        <a:pt x="20250" y="4129"/>
                        <a:pt x="20250" y="4129"/>
                      </a:cubicBezTo>
                      <a:cubicBezTo>
                        <a:pt x="20850" y="4129"/>
                        <a:pt x="20850" y="4447"/>
                        <a:pt x="20250" y="4447"/>
                      </a:cubicBezTo>
                      <a:cubicBezTo>
                        <a:pt x="18450" y="6353"/>
                        <a:pt x="18450" y="6353"/>
                        <a:pt x="18450" y="6353"/>
                      </a:cubicBezTo>
                      <a:cubicBezTo>
                        <a:pt x="18450" y="6353"/>
                        <a:pt x="18450" y="6353"/>
                        <a:pt x="17850" y="6353"/>
                      </a:cubicBezTo>
                      <a:cubicBezTo>
                        <a:pt x="17850" y="6353"/>
                        <a:pt x="17850" y="6353"/>
                        <a:pt x="17250" y="6353"/>
                      </a:cubicBezTo>
                      <a:cubicBezTo>
                        <a:pt x="17250" y="6353"/>
                        <a:pt x="14850" y="5082"/>
                        <a:pt x="11250" y="5082"/>
                      </a:cubicBezTo>
                      <a:cubicBezTo>
                        <a:pt x="8250" y="5082"/>
                        <a:pt x="6450" y="5718"/>
                        <a:pt x="6450" y="6988"/>
                      </a:cubicBezTo>
                      <a:cubicBezTo>
                        <a:pt x="6450" y="8259"/>
                        <a:pt x="9450" y="8894"/>
                        <a:pt x="12450" y="9529"/>
                      </a:cubicBezTo>
                      <a:cubicBezTo>
                        <a:pt x="16650" y="10165"/>
                        <a:pt x="21450" y="11435"/>
                        <a:pt x="21450" y="14294"/>
                      </a:cubicBezTo>
                      <a:cubicBezTo>
                        <a:pt x="21450" y="16518"/>
                        <a:pt x="17850" y="18741"/>
                        <a:pt x="13050" y="190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miter lim="400000"/>
                </a:ln>
              </p:spPr>
              <p:txBody>
                <a:bodyPr wrap="square" lIns="91440" tIns="45720" rIns="91440" bIns="45720">
                  <a:normAutofit fontScale="85000" lnSpcReduction="20000"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1pPr>
                  <a:lvl2pPr marL="0" marR="0" indent="2286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2pPr>
                  <a:lvl3pPr marL="0" marR="0" indent="4572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3pPr>
                  <a:lvl4pPr marL="0" marR="0" indent="6858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4pPr>
                  <a:lvl5pPr marL="0" marR="0" indent="9144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5pPr>
                  <a:lvl6pPr marL="0" marR="0" indent="11430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6pPr>
                  <a:lvl7pPr marL="0" marR="0" indent="13716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7pPr>
                  <a:lvl8pPr marL="0" marR="0" indent="16002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8pPr>
                  <a:lvl9pPr marL="0" marR="0" indent="1828800" algn="l" defTabSz="82169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kumimoji="0" sz="2700" b="0" i="0" u="none" strike="noStrike" cap="all" spc="0" normalizeH="0" baseline="0">
                      <a:ln>
                        <a:noFill/>
                      </a:ln>
                      <a:solidFill>
                        <a:srgbClr val="0D3E93"/>
                      </a:solidFill>
                      <a:effectLst/>
                      <a:uFillTx/>
                    </a:defRPr>
                  </a:lvl9pPr>
                </a:lstStyle>
                <a:p>
                  <a:pPr defTabSz="457200">
                    <a:defRPr sz="24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</p:grpSp>
        <p:grpSp>
          <p:nvGrpSpPr>
            <p:cNvPr id="7" name="iṥ1ïḋè"/>
            <p:cNvGrpSpPr/>
            <p:nvPr/>
          </p:nvGrpSpPr>
          <p:grpSpPr>
            <a:xfrm>
              <a:off x="673100" y="3080717"/>
              <a:ext cx="4545500" cy="2269764"/>
              <a:chOff x="772224" y="2483628"/>
              <a:chExt cx="4545500" cy="2269764"/>
            </a:xfrm>
          </p:grpSpPr>
          <p:grpSp>
            <p:nvGrpSpPr>
              <p:cNvPr id="11" name="i$ḻïḑè"/>
              <p:cNvGrpSpPr/>
              <p:nvPr/>
            </p:nvGrpSpPr>
            <p:grpSpPr>
              <a:xfrm>
                <a:off x="772224" y="2483628"/>
                <a:ext cx="4545500" cy="892875"/>
                <a:chOff x="772224" y="2483628"/>
                <a:chExt cx="4545500" cy="892875"/>
              </a:xfrm>
            </p:grpSpPr>
            <p:grpSp>
              <p:nvGrpSpPr>
                <p:cNvPr id="20" name="íşlíḓê"/>
                <p:cNvGrpSpPr/>
                <p:nvPr/>
              </p:nvGrpSpPr>
              <p:grpSpPr>
                <a:xfrm>
                  <a:off x="1584986" y="2483628"/>
                  <a:ext cx="3732738" cy="892875"/>
                  <a:chOff x="1584986" y="2483628"/>
                  <a:chExt cx="3732738" cy="892875"/>
                </a:xfrm>
              </p:grpSpPr>
              <p:sp>
                <p:nvSpPr>
                  <p:cNvPr id="24" name="íṧlïdé"/>
                  <p:cNvSpPr/>
                  <p:nvPr/>
                </p:nvSpPr>
                <p:spPr bwMode="auto">
                  <a:xfrm>
                    <a:off x="1584986" y="2871226"/>
                    <a:ext cx="3732738" cy="5052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171450" indent="-171450">
                      <a:lnSpc>
                        <a:spcPct val="12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en-US" altLang="zh-CN" sz="1100" dirty="0"/>
                  </a:p>
                  <a:p>
                    <a:pPr marL="171450" indent="-171450">
                      <a:lnSpc>
                        <a:spcPct val="12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en-US" altLang="zh-CN" sz="1100" dirty="0"/>
                      <a:t>……</a:t>
                    </a:r>
                    <a:endParaRPr lang="en-US" altLang="zh-CN" sz="1100" dirty="0"/>
                  </a:p>
                </p:txBody>
              </p:sp>
              <p:sp>
                <p:nvSpPr>
                  <p:cNvPr id="25" name="íṣļïdè"/>
                  <p:cNvSpPr txBox="1"/>
                  <p:nvPr/>
                </p:nvSpPr>
                <p:spPr bwMode="auto">
                  <a:xfrm>
                    <a:off x="1584986" y="2483628"/>
                    <a:ext cx="3732738" cy="3875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b" anchorCtr="0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2000" b="1" dirty="0"/>
                      <a:t>Text here</a:t>
                    </a:r>
                    <a:endParaRPr lang="en-US" altLang="zh-CN" sz="2000" b="1" dirty="0"/>
                  </a:p>
                </p:txBody>
              </p:sp>
            </p:grpSp>
            <p:grpSp>
              <p:nvGrpSpPr>
                <p:cNvPr id="21" name="ïṣḷiďe"/>
                <p:cNvGrpSpPr/>
                <p:nvPr/>
              </p:nvGrpSpPr>
              <p:grpSpPr>
                <a:xfrm>
                  <a:off x="772224" y="2609473"/>
                  <a:ext cx="641185" cy="641184"/>
                  <a:chOff x="787267" y="2677426"/>
                  <a:chExt cx="641185" cy="641184"/>
                </a:xfrm>
              </p:grpSpPr>
              <p:sp>
                <p:nvSpPr>
                  <p:cNvPr id="22" name="îšlïdé"/>
                  <p:cNvSpPr/>
                  <p:nvPr/>
                </p:nvSpPr>
                <p:spPr>
                  <a:xfrm>
                    <a:off x="787267" y="2677426"/>
                    <a:ext cx="641185" cy="64118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miter lim="400000"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>
                    <a:defPPr marL="0" marR="0" indent="0" algn="l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</a:defRPr>
                    </a:defPPr>
                    <a:lvl1pPr marL="0" marR="0" indent="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1pPr>
                    <a:lvl2pPr marL="0" marR="0" indent="2286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2pPr>
                    <a:lvl3pPr marL="0" marR="0" indent="4572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3pPr>
                    <a:lvl4pPr marL="0" marR="0" indent="6858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4pPr>
                    <a:lvl5pPr marL="0" marR="0" indent="9144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5pPr>
                    <a:lvl6pPr marL="0" marR="0" indent="11430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6pPr>
                    <a:lvl7pPr marL="0" marR="0" indent="13716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7pPr>
                    <a:lvl8pPr marL="0" marR="0" indent="16002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8pPr>
                    <a:lvl9pPr marL="0" marR="0" indent="18288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9pPr>
                  </a:lstStyle>
                  <a:p>
                    <a:pPr algn="ctr">
                      <a:defRPr sz="3200" cap="none">
                        <a:solidFill>
                          <a:srgbClr val="FFFFFF"/>
                        </a:solidFill>
                      </a:defRPr>
                    </a:pPr>
                  </a:p>
                </p:txBody>
              </p:sp>
              <p:sp>
                <p:nvSpPr>
                  <p:cNvPr id="23" name="îṩ1îḑê"/>
                  <p:cNvSpPr/>
                  <p:nvPr/>
                </p:nvSpPr>
                <p:spPr bwMode="auto">
                  <a:xfrm>
                    <a:off x="930444" y="2835002"/>
                    <a:ext cx="354830" cy="326032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</a:cxnLst>
                    <a:rect l="l" t="t" r="r" b="b"/>
                    <a:pathLst>
                      <a:path w="608909" h="559493">
                        <a:moveTo>
                          <a:pt x="470180" y="272856"/>
                        </a:moveTo>
                        <a:lnTo>
                          <a:pt x="476019" y="272856"/>
                        </a:lnTo>
                        <a:lnTo>
                          <a:pt x="481953" y="272856"/>
                        </a:lnTo>
                        <a:cubicBezTo>
                          <a:pt x="509171" y="272856"/>
                          <a:pt x="531210" y="294963"/>
                          <a:pt x="531210" y="322056"/>
                        </a:cubicBezTo>
                        <a:lnTo>
                          <a:pt x="531210" y="376617"/>
                        </a:lnTo>
                        <a:cubicBezTo>
                          <a:pt x="531210" y="385084"/>
                          <a:pt x="526783" y="392609"/>
                          <a:pt x="520096" y="397031"/>
                        </a:cubicBezTo>
                        <a:lnTo>
                          <a:pt x="520096" y="449711"/>
                        </a:lnTo>
                        <a:cubicBezTo>
                          <a:pt x="520096" y="450558"/>
                          <a:pt x="520661" y="451498"/>
                          <a:pt x="521509" y="451875"/>
                        </a:cubicBezTo>
                        <a:cubicBezTo>
                          <a:pt x="528949" y="455450"/>
                          <a:pt x="565492" y="473888"/>
                          <a:pt x="599209" y="501639"/>
                        </a:cubicBezTo>
                        <a:cubicBezTo>
                          <a:pt x="605425" y="506625"/>
                          <a:pt x="608909" y="514150"/>
                          <a:pt x="608909" y="522052"/>
                        </a:cubicBezTo>
                        <a:lnTo>
                          <a:pt x="608909" y="559493"/>
                        </a:lnTo>
                        <a:lnTo>
                          <a:pt x="483083" y="559493"/>
                        </a:lnTo>
                        <a:lnTo>
                          <a:pt x="483083" y="515561"/>
                        </a:lnTo>
                        <a:cubicBezTo>
                          <a:pt x="483083" y="499475"/>
                          <a:pt x="476019" y="484424"/>
                          <a:pt x="463587" y="474264"/>
                        </a:cubicBezTo>
                        <a:cubicBezTo>
                          <a:pt x="453039" y="465609"/>
                          <a:pt x="442302" y="457707"/>
                          <a:pt x="431848" y="450558"/>
                        </a:cubicBezTo>
                        <a:cubicBezTo>
                          <a:pt x="431848" y="450370"/>
                          <a:pt x="431942" y="450087"/>
                          <a:pt x="431942" y="449711"/>
                        </a:cubicBezTo>
                        <a:lnTo>
                          <a:pt x="431942" y="397031"/>
                        </a:lnTo>
                        <a:cubicBezTo>
                          <a:pt x="425350" y="392609"/>
                          <a:pt x="420923" y="385084"/>
                          <a:pt x="420923" y="376617"/>
                        </a:cubicBezTo>
                        <a:lnTo>
                          <a:pt x="420923" y="322056"/>
                        </a:lnTo>
                        <a:cubicBezTo>
                          <a:pt x="420923" y="294775"/>
                          <a:pt x="443056" y="272856"/>
                          <a:pt x="470180" y="272856"/>
                        </a:cubicBezTo>
                        <a:close/>
                        <a:moveTo>
                          <a:pt x="127004" y="272856"/>
                        </a:moveTo>
                        <a:lnTo>
                          <a:pt x="132940" y="272856"/>
                        </a:lnTo>
                        <a:lnTo>
                          <a:pt x="138781" y="272856"/>
                        </a:lnTo>
                        <a:cubicBezTo>
                          <a:pt x="166104" y="272856"/>
                          <a:pt x="188057" y="294963"/>
                          <a:pt x="188057" y="322056"/>
                        </a:cubicBezTo>
                        <a:lnTo>
                          <a:pt x="188057" y="376617"/>
                        </a:lnTo>
                        <a:cubicBezTo>
                          <a:pt x="188057" y="385084"/>
                          <a:pt x="183629" y="392609"/>
                          <a:pt x="177033" y="397031"/>
                        </a:cubicBezTo>
                        <a:lnTo>
                          <a:pt x="177033" y="449711"/>
                        </a:lnTo>
                        <a:cubicBezTo>
                          <a:pt x="177033" y="449993"/>
                          <a:pt x="177128" y="450370"/>
                          <a:pt x="177128" y="450558"/>
                        </a:cubicBezTo>
                        <a:cubicBezTo>
                          <a:pt x="166670" y="457613"/>
                          <a:pt x="155929" y="465609"/>
                          <a:pt x="145376" y="474264"/>
                        </a:cubicBezTo>
                        <a:cubicBezTo>
                          <a:pt x="133034" y="484424"/>
                          <a:pt x="125874" y="499475"/>
                          <a:pt x="125874" y="515561"/>
                        </a:cubicBezTo>
                        <a:lnTo>
                          <a:pt x="125874" y="559493"/>
                        </a:lnTo>
                        <a:lnTo>
                          <a:pt x="0" y="559493"/>
                        </a:lnTo>
                        <a:lnTo>
                          <a:pt x="0" y="522052"/>
                        </a:lnTo>
                        <a:cubicBezTo>
                          <a:pt x="0" y="514150"/>
                          <a:pt x="3486" y="506625"/>
                          <a:pt x="9704" y="501639"/>
                        </a:cubicBezTo>
                        <a:cubicBezTo>
                          <a:pt x="43434" y="473888"/>
                          <a:pt x="79990" y="455450"/>
                          <a:pt x="87433" y="451875"/>
                        </a:cubicBezTo>
                        <a:cubicBezTo>
                          <a:pt x="88281" y="451498"/>
                          <a:pt x="88846" y="450558"/>
                          <a:pt x="88846" y="449711"/>
                        </a:cubicBezTo>
                        <a:lnTo>
                          <a:pt x="88846" y="397031"/>
                        </a:lnTo>
                        <a:cubicBezTo>
                          <a:pt x="82157" y="392609"/>
                          <a:pt x="77729" y="385084"/>
                          <a:pt x="77729" y="376617"/>
                        </a:cubicBezTo>
                        <a:lnTo>
                          <a:pt x="77729" y="322056"/>
                        </a:lnTo>
                        <a:cubicBezTo>
                          <a:pt x="77729" y="294775"/>
                          <a:pt x="99870" y="272856"/>
                          <a:pt x="127004" y="272856"/>
                        </a:cubicBezTo>
                        <a:close/>
                        <a:moveTo>
                          <a:pt x="297600" y="222543"/>
                        </a:moveTo>
                        <a:lnTo>
                          <a:pt x="304477" y="222543"/>
                        </a:lnTo>
                        <a:lnTo>
                          <a:pt x="311260" y="222543"/>
                        </a:lnTo>
                        <a:cubicBezTo>
                          <a:pt x="343291" y="222543"/>
                          <a:pt x="369198" y="248506"/>
                          <a:pt x="369198" y="280395"/>
                        </a:cubicBezTo>
                        <a:lnTo>
                          <a:pt x="369198" y="344455"/>
                        </a:lnTo>
                        <a:cubicBezTo>
                          <a:pt x="369198" y="354520"/>
                          <a:pt x="364017" y="363456"/>
                          <a:pt x="356198" y="368536"/>
                        </a:cubicBezTo>
                        <a:lnTo>
                          <a:pt x="356198" y="430432"/>
                        </a:lnTo>
                        <a:cubicBezTo>
                          <a:pt x="356198" y="431561"/>
                          <a:pt x="356857" y="432502"/>
                          <a:pt x="357893" y="433066"/>
                        </a:cubicBezTo>
                        <a:cubicBezTo>
                          <a:pt x="366655" y="437299"/>
                          <a:pt x="409520" y="459029"/>
                          <a:pt x="449275" y="491576"/>
                        </a:cubicBezTo>
                        <a:cubicBezTo>
                          <a:pt x="456435" y="497502"/>
                          <a:pt x="460580" y="506251"/>
                          <a:pt x="460580" y="515563"/>
                        </a:cubicBezTo>
                        <a:lnTo>
                          <a:pt x="460580" y="559493"/>
                        </a:lnTo>
                        <a:lnTo>
                          <a:pt x="304477" y="559493"/>
                        </a:lnTo>
                        <a:lnTo>
                          <a:pt x="148187" y="559493"/>
                        </a:lnTo>
                        <a:lnTo>
                          <a:pt x="148187" y="515563"/>
                        </a:lnTo>
                        <a:cubicBezTo>
                          <a:pt x="148187" y="506251"/>
                          <a:pt x="152332" y="497502"/>
                          <a:pt x="159492" y="491576"/>
                        </a:cubicBezTo>
                        <a:cubicBezTo>
                          <a:pt x="199342" y="459029"/>
                          <a:pt x="242206" y="437299"/>
                          <a:pt x="250967" y="433066"/>
                        </a:cubicBezTo>
                        <a:cubicBezTo>
                          <a:pt x="252004" y="432502"/>
                          <a:pt x="252569" y="431561"/>
                          <a:pt x="252569" y="430432"/>
                        </a:cubicBezTo>
                        <a:lnTo>
                          <a:pt x="252569" y="368536"/>
                        </a:lnTo>
                        <a:cubicBezTo>
                          <a:pt x="244844" y="363456"/>
                          <a:pt x="239663" y="354520"/>
                          <a:pt x="239663" y="344455"/>
                        </a:cubicBezTo>
                        <a:lnTo>
                          <a:pt x="239663" y="280395"/>
                        </a:lnTo>
                        <a:cubicBezTo>
                          <a:pt x="239663" y="248412"/>
                          <a:pt x="265664" y="222543"/>
                          <a:pt x="297600" y="222543"/>
                        </a:cubicBezTo>
                        <a:close/>
                        <a:moveTo>
                          <a:pt x="492495" y="40775"/>
                        </a:moveTo>
                        <a:cubicBezTo>
                          <a:pt x="488350" y="40775"/>
                          <a:pt x="487596" y="41528"/>
                          <a:pt x="487502" y="45854"/>
                        </a:cubicBezTo>
                        <a:lnTo>
                          <a:pt x="487502" y="51498"/>
                        </a:lnTo>
                        <a:cubicBezTo>
                          <a:pt x="487502" y="57142"/>
                          <a:pt x="487502" y="56953"/>
                          <a:pt x="482038" y="59023"/>
                        </a:cubicBezTo>
                        <a:cubicBezTo>
                          <a:pt x="469036" y="63726"/>
                          <a:pt x="460934" y="72661"/>
                          <a:pt x="460086" y="86864"/>
                        </a:cubicBezTo>
                        <a:cubicBezTo>
                          <a:pt x="459332" y="99374"/>
                          <a:pt x="465833" y="107934"/>
                          <a:pt x="476196" y="114048"/>
                        </a:cubicBezTo>
                        <a:cubicBezTo>
                          <a:pt x="482414" y="117810"/>
                          <a:pt x="489480" y="120068"/>
                          <a:pt x="496264" y="123078"/>
                        </a:cubicBezTo>
                        <a:cubicBezTo>
                          <a:pt x="498902" y="124206"/>
                          <a:pt x="501445" y="125617"/>
                          <a:pt x="503706" y="127310"/>
                        </a:cubicBezTo>
                        <a:cubicBezTo>
                          <a:pt x="510207" y="132578"/>
                          <a:pt x="508982" y="141513"/>
                          <a:pt x="501257" y="144900"/>
                        </a:cubicBezTo>
                        <a:cubicBezTo>
                          <a:pt x="497112" y="146781"/>
                          <a:pt x="492778" y="147157"/>
                          <a:pt x="488350" y="146687"/>
                        </a:cubicBezTo>
                        <a:cubicBezTo>
                          <a:pt x="481472" y="145746"/>
                          <a:pt x="474783" y="144053"/>
                          <a:pt x="468659" y="140761"/>
                        </a:cubicBezTo>
                        <a:cubicBezTo>
                          <a:pt x="464985" y="138880"/>
                          <a:pt x="463949" y="139350"/>
                          <a:pt x="462724" y="143301"/>
                        </a:cubicBezTo>
                        <a:cubicBezTo>
                          <a:pt x="461593" y="146687"/>
                          <a:pt x="460557" y="150167"/>
                          <a:pt x="459709" y="153553"/>
                        </a:cubicBezTo>
                        <a:cubicBezTo>
                          <a:pt x="458484" y="158162"/>
                          <a:pt x="458861" y="159291"/>
                          <a:pt x="463572" y="161548"/>
                        </a:cubicBezTo>
                        <a:cubicBezTo>
                          <a:pt x="469130" y="164370"/>
                          <a:pt x="475160" y="165687"/>
                          <a:pt x="481284" y="166722"/>
                        </a:cubicBezTo>
                        <a:cubicBezTo>
                          <a:pt x="486089" y="167474"/>
                          <a:pt x="486371" y="167568"/>
                          <a:pt x="486371" y="172647"/>
                        </a:cubicBezTo>
                        <a:lnTo>
                          <a:pt x="486371" y="179420"/>
                        </a:lnTo>
                        <a:cubicBezTo>
                          <a:pt x="486371" y="182147"/>
                          <a:pt x="487690" y="183934"/>
                          <a:pt x="490611" y="183934"/>
                        </a:cubicBezTo>
                        <a:cubicBezTo>
                          <a:pt x="493908" y="184029"/>
                          <a:pt x="497300" y="184029"/>
                          <a:pt x="500503" y="183934"/>
                        </a:cubicBezTo>
                        <a:cubicBezTo>
                          <a:pt x="503330" y="183934"/>
                          <a:pt x="504649" y="182430"/>
                          <a:pt x="504649" y="179608"/>
                        </a:cubicBezTo>
                        <a:cubicBezTo>
                          <a:pt x="504649" y="176504"/>
                          <a:pt x="504837" y="173494"/>
                          <a:pt x="504649" y="170390"/>
                        </a:cubicBezTo>
                        <a:cubicBezTo>
                          <a:pt x="504554" y="167192"/>
                          <a:pt x="505968" y="165687"/>
                          <a:pt x="508982" y="164840"/>
                        </a:cubicBezTo>
                        <a:cubicBezTo>
                          <a:pt x="515860" y="162959"/>
                          <a:pt x="521889" y="159197"/>
                          <a:pt x="526412" y="153647"/>
                        </a:cubicBezTo>
                        <a:cubicBezTo>
                          <a:pt x="538942" y="138221"/>
                          <a:pt x="534231" y="115835"/>
                          <a:pt x="516237" y="105865"/>
                        </a:cubicBezTo>
                        <a:cubicBezTo>
                          <a:pt x="510584" y="102761"/>
                          <a:pt x="504554" y="100503"/>
                          <a:pt x="498619" y="97964"/>
                        </a:cubicBezTo>
                        <a:cubicBezTo>
                          <a:pt x="495227" y="96647"/>
                          <a:pt x="492024" y="94860"/>
                          <a:pt x="489104" y="92602"/>
                        </a:cubicBezTo>
                        <a:cubicBezTo>
                          <a:pt x="483451" y="88087"/>
                          <a:pt x="484581" y="80657"/>
                          <a:pt x="491270" y="77835"/>
                        </a:cubicBezTo>
                        <a:cubicBezTo>
                          <a:pt x="493155" y="76894"/>
                          <a:pt x="495133" y="76706"/>
                          <a:pt x="497112" y="76518"/>
                        </a:cubicBezTo>
                        <a:cubicBezTo>
                          <a:pt x="504931" y="76142"/>
                          <a:pt x="512186" y="77553"/>
                          <a:pt x="519252" y="80939"/>
                        </a:cubicBezTo>
                        <a:cubicBezTo>
                          <a:pt x="522643" y="82538"/>
                          <a:pt x="523868" y="82067"/>
                          <a:pt x="524998" y="78399"/>
                        </a:cubicBezTo>
                        <a:cubicBezTo>
                          <a:pt x="526317" y="74543"/>
                          <a:pt x="527260" y="70686"/>
                          <a:pt x="528390" y="66736"/>
                        </a:cubicBezTo>
                        <a:cubicBezTo>
                          <a:pt x="529144" y="64102"/>
                          <a:pt x="528296" y="62503"/>
                          <a:pt x="525752" y="61374"/>
                        </a:cubicBezTo>
                        <a:cubicBezTo>
                          <a:pt x="521230" y="59399"/>
                          <a:pt x="516708" y="57988"/>
                          <a:pt x="511809" y="57236"/>
                        </a:cubicBezTo>
                        <a:cubicBezTo>
                          <a:pt x="505402" y="56201"/>
                          <a:pt x="505402" y="56201"/>
                          <a:pt x="505402" y="49805"/>
                        </a:cubicBezTo>
                        <a:cubicBezTo>
                          <a:pt x="505402" y="40775"/>
                          <a:pt x="505402" y="40775"/>
                          <a:pt x="496358" y="40775"/>
                        </a:cubicBezTo>
                        <a:close/>
                        <a:moveTo>
                          <a:pt x="496111" y="0"/>
                        </a:moveTo>
                        <a:cubicBezTo>
                          <a:pt x="524951" y="0"/>
                          <a:pt x="553781" y="10958"/>
                          <a:pt x="575779" y="32874"/>
                        </a:cubicBezTo>
                        <a:cubicBezTo>
                          <a:pt x="619776" y="76894"/>
                          <a:pt x="619776" y="148192"/>
                          <a:pt x="575779" y="192024"/>
                        </a:cubicBezTo>
                        <a:cubicBezTo>
                          <a:pt x="538754" y="229083"/>
                          <a:pt x="482226" y="234821"/>
                          <a:pt x="438982" y="209519"/>
                        </a:cubicBezTo>
                        <a:lnTo>
                          <a:pt x="438700" y="209237"/>
                        </a:lnTo>
                        <a:cubicBezTo>
                          <a:pt x="421742" y="222029"/>
                          <a:pt x="403559" y="224286"/>
                          <a:pt x="390840" y="222311"/>
                        </a:cubicBezTo>
                        <a:cubicBezTo>
                          <a:pt x="386600" y="221653"/>
                          <a:pt x="385752" y="215915"/>
                          <a:pt x="389615" y="214034"/>
                        </a:cubicBezTo>
                        <a:cubicBezTo>
                          <a:pt x="401297" y="208202"/>
                          <a:pt x="408552" y="196915"/>
                          <a:pt x="412886" y="187791"/>
                        </a:cubicBezTo>
                        <a:lnTo>
                          <a:pt x="411567" y="187038"/>
                        </a:lnTo>
                        <a:cubicBezTo>
                          <a:pt x="372374" y="142736"/>
                          <a:pt x="374070" y="75201"/>
                          <a:pt x="416371" y="32874"/>
                        </a:cubicBezTo>
                        <a:cubicBezTo>
                          <a:pt x="438417" y="10958"/>
                          <a:pt x="467270" y="0"/>
                          <a:pt x="49611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>
                    <a:normAutofit fontScale="92500" lnSpcReduction="10000"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" name="íŝľïḑe"/>
              <p:cNvGrpSpPr/>
              <p:nvPr/>
            </p:nvGrpSpPr>
            <p:grpSpPr>
              <a:xfrm>
                <a:off x="772224" y="3860517"/>
                <a:ext cx="4545500" cy="892875"/>
                <a:chOff x="772224" y="3860517"/>
                <a:chExt cx="4545500" cy="892875"/>
              </a:xfrm>
            </p:grpSpPr>
            <p:grpSp>
              <p:nvGrpSpPr>
                <p:cNvPr id="14" name="íṡḷîďè"/>
                <p:cNvGrpSpPr/>
                <p:nvPr/>
              </p:nvGrpSpPr>
              <p:grpSpPr>
                <a:xfrm>
                  <a:off x="772224" y="3986362"/>
                  <a:ext cx="641185" cy="641184"/>
                  <a:chOff x="772224" y="4540603"/>
                  <a:chExt cx="641185" cy="641184"/>
                </a:xfrm>
              </p:grpSpPr>
              <p:sp>
                <p:nvSpPr>
                  <p:cNvPr id="18" name="íṧľiḓê"/>
                  <p:cNvSpPr/>
                  <p:nvPr/>
                </p:nvSpPr>
                <p:spPr>
                  <a:xfrm>
                    <a:off x="772224" y="4540603"/>
                    <a:ext cx="641185" cy="64118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miter lim="400000"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>
                    <a:defPPr marL="0" marR="0" indent="0" algn="l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</a:defRPr>
                    </a:defPPr>
                    <a:lvl1pPr marL="0" marR="0" indent="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1pPr>
                    <a:lvl2pPr marL="0" marR="0" indent="2286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2pPr>
                    <a:lvl3pPr marL="0" marR="0" indent="4572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3pPr>
                    <a:lvl4pPr marL="0" marR="0" indent="6858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4pPr>
                    <a:lvl5pPr marL="0" marR="0" indent="9144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5pPr>
                    <a:lvl6pPr marL="0" marR="0" indent="11430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6pPr>
                    <a:lvl7pPr marL="0" marR="0" indent="13716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7pPr>
                    <a:lvl8pPr marL="0" marR="0" indent="16002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8pPr>
                    <a:lvl9pPr marL="0" marR="0" indent="1828800" algn="l" defTabSz="82169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kumimoji="0" sz="2700" b="0" i="0" u="none" strike="noStrike" cap="all" spc="0" normalizeH="0" baseline="0">
                        <a:ln>
                          <a:noFill/>
                        </a:ln>
                        <a:solidFill>
                          <a:srgbClr val="0D3E93"/>
                        </a:solidFill>
                        <a:effectLst/>
                        <a:uFillTx/>
                      </a:defRPr>
                    </a:lvl9pPr>
                  </a:lstStyle>
                  <a:p>
                    <a:pPr algn="ctr"/>
                    <a:endParaRPr sz="3200" cap="none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9" name="iśḻiḑe"/>
                  <p:cNvSpPr/>
                  <p:nvPr/>
                </p:nvSpPr>
                <p:spPr bwMode="auto">
                  <a:xfrm>
                    <a:off x="931015" y="4683780"/>
                    <a:ext cx="323603" cy="354830"/>
                  </a:xfrm>
                  <a:custGeom>
                    <a:avLst/>
                    <a:gdLst>
                      <a:gd name="connsiteX0" fmla="*/ 257952 w 552598"/>
                      <a:gd name="connsiteY0" fmla="*/ 238897 h 605921"/>
                      <a:gd name="connsiteX1" fmla="*/ 252845 w 552598"/>
                      <a:gd name="connsiteY1" fmla="*/ 243996 h 605921"/>
                      <a:gd name="connsiteX2" fmla="*/ 252845 w 552598"/>
                      <a:gd name="connsiteY2" fmla="*/ 308986 h 605921"/>
                      <a:gd name="connsiteX3" fmla="*/ 228056 w 552598"/>
                      <a:gd name="connsiteY3" fmla="*/ 308986 h 605921"/>
                      <a:gd name="connsiteX4" fmla="*/ 225642 w 552598"/>
                      <a:gd name="connsiteY4" fmla="*/ 314085 h 605921"/>
                      <a:gd name="connsiteX5" fmla="*/ 273271 w 552598"/>
                      <a:gd name="connsiteY5" fmla="*/ 372123 h 605921"/>
                      <a:gd name="connsiteX6" fmla="*/ 279306 w 552598"/>
                      <a:gd name="connsiteY6" fmla="*/ 372123 h 605921"/>
                      <a:gd name="connsiteX7" fmla="*/ 327027 w 552598"/>
                      <a:gd name="connsiteY7" fmla="*/ 314085 h 605921"/>
                      <a:gd name="connsiteX8" fmla="*/ 324520 w 552598"/>
                      <a:gd name="connsiteY8" fmla="*/ 308986 h 605921"/>
                      <a:gd name="connsiteX9" fmla="*/ 299731 w 552598"/>
                      <a:gd name="connsiteY9" fmla="*/ 308986 h 605921"/>
                      <a:gd name="connsiteX10" fmla="*/ 299731 w 552598"/>
                      <a:gd name="connsiteY10" fmla="*/ 243996 h 605921"/>
                      <a:gd name="connsiteX11" fmla="*/ 294718 w 552598"/>
                      <a:gd name="connsiteY11" fmla="*/ 238897 h 605921"/>
                      <a:gd name="connsiteX12" fmla="*/ 260737 w 552598"/>
                      <a:gd name="connsiteY12" fmla="*/ 130146 h 605921"/>
                      <a:gd name="connsiteX13" fmla="*/ 291932 w 552598"/>
                      <a:gd name="connsiteY13" fmla="*/ 130146 h 605921"/>
                      <a:gd name="connsiteX14" fmla="*/ 303445 w 552598"/>
                      <a:gd name="connsiteY14" fmla="*/ 141642 h 605921"/>
                      <a:gd name="connsiteX15" fmla="*/ 303445 w 552598"/>
                      <a:gd name="connsiteY15" fmla="*/ 167602 h 605921"/>
                      <a:gd name="connsiteX16" fmla="*/ 353580 w 552598"/>
                      <a:gd name="connsiteY16" fmla="*/ 188369 h 605921"/>
                      <a:gd name="connsiteX17" fmla="*/ 371963 w 552598"/>
                      <a:gd name="connsiteY17" fmla="*/ 170012 h 605921"/>
                      <a:gd name="connsiteX18" fmla="*/ 388118 w 552598"/>
                      <a:gd name="connsiteY18" fmla="*/ 170012 h 605921"/>
                      <a:gd name="connsiteX19" fmla="*/ 410215 w 552598"/>
                      <a:gd name="connsiteY19" fmla="*/ 192077 h 605921"/>
                      <a:gd name="connsiteX20" fmla="*/ 410215 w 552598"/>
                      <a:gd name="connsiteY20" fmla="*/ 208209 h 605921"/>
                      <a:gd name="connsiteX21" fmla="*/ 391832 w 552598"/>
                      <a:gd name="connsiteY21" fmla="*/ 226566 h 605921"/>
                      <a:gd name="connsiteX22" fmla="*/ 412628 w 552598"/>
                      <a:gd name="connsiteY22" fmla="*/ 276630 h 605921"/>
                      <a:gd name="connsiteX23" fmla="*/ 438625 w 552598"/>
                      <a:gd name="connsiteY23" fmla="*/ 276630 h 605921"/>
                      <a:gd name="connsiteX24" fmla="*/ 450137 w 552598"/>
                      <a:gd name="connsiteY24" fmla="*/ 288126 h 605921"/>
                      <a:gd name="connsiteX25" fmla="*/ 450137 w 552598"/>
                      <a:gd name="connsiteY25" fmla="*/ 319277 h 605921"/>
                      <a:gd name="connsiteX26" fmla="*/ 438625 w 552598"/>
                      <a:gd name="connsiteY26" fmla="*/ 330773 h 605921"/>
                      <a:gd name="connsiteX27" fmla="*/ 412628 w 552598"/>
                      <a:gd name="connsiteY27" fmla="*/ 330773 h 605921"/>
                      <a:gd name="connsiteX28" fmla="*/ 391832 w 552598"/>
                      <a:gd name="connsiteY28" fmla="*/ 380838 h 605921"/>
                      <a:gd name="connsiteX29" fmla="*/ 410215 w 552598"/>
                      <a:gd name="connsiteY29" fmla="*/ 399102 h 605921"/>
                      <a:gd name="connsiteX30" fmla="*/ 410215 w 552598"/>
                      <a:gd name="connsiteY30" fmla="*/ 415326 h 605921"/>
                      <a:gd name="connsiteX31" fmla="*/ 388118 w 552598"/>
                      <a:gd name="connsiteY31" fmla="*/ 437299 h 605921"/>
                      <a:gd name="connsiteX32" fmla="*/ 371963 w 552598"/>
                      <a:gd name="connsiteY32" fmla="*/ 437299 h 605921"/>
                      <a:gd name="connsiteX33" fmla="*/ 353580 w 552598"/>
                      <a:gd name="connsiteY33" fmla="*/ 419035 h 605921"/>
                      <a:gd name="connsiteX34" fmla="*/ 303445 w 552598"/>
                      <a:gd name="connsiteY34" fmla="*/ 439802 h 605921"/>
                      <a:gd name="connsiteX35" fmla="*/ 303445 w 552598"/>
                      <a:gd name="connsiteY35" fmla="*/ 465761 h 605921"/>
                      <a:gd name="connsiteX36" fmla="*/ 291932 w 552598"/>
                      <a:gd name="connsiteY36" fmla="*/ 477257 h 605921"/>
                      <a:gd name="connsiteX37" fmla="*/ 260737 w 552598"/>
                      <a:gd name="connsiteY37" fmla="*/ 477257 h 605921"/>
                      <a:gd name="connsiteX38" fmla="*/ 249224 w 552598"/>
                      <a:gd name="connsiteY38" fmla="*/ 465761 h 605921"/>
                      <a:gd name="connsiteX39" fmla="*/ 249224 w 552598"/>
                      <a:gd name="connsiteY39" fmla="*/ 439802 h 605921"/>
                      <a:gd name="connsiteX40" fmla="*/ 199089 w 552598"/>
                      <a:gd name="connsiteY40" fmla="*/ 419035 h 605921"/>
                      <a:gd name="connsiteX41" fmla="*/ 180799 w 552598"/>
                      <a:gd name="connsiteY41" fmla="*/ 437299 h 605921"/>
                      <a:gd name="connsiteX42" fmla="*/ 164551 w 552598"/>
                      <a:gd name="connsiteY42" fmla="*/ 437299 h 605921"/>
                      <a:gd name="connsiteX43" fmla="*/ 142547 w 552598"/>
                      <a:gd name="connsiteY43" fmla="*/ 415326 h 605921"/>
                      <a:gd name="connsiteX44" fmla="*/ 142547 w 552598"/>
                      <a:gd name="connsiteY44" fmla="*/ 399102 h 605921"/>
                      <a:gd name="connsiteX45" fmla="*/ 160837 w 552598"/>
                      <a:gd name="connsiteY45" fmla="*/ 380838 h 605921"/>
                      <a:gd name="connsiteX46" fmla="*/ 140041 w 552598"/>
                      <a:gd name="connsiteY46" fmla="*/ 330773 h 605921"/>
                      <a:gd name="connsiteX47" fmla="*/ 114044 w 552598"/>
                      <a:gd name="connsiteY47" fmla="*/ 330773 h 605921"/>
                      <a:gd name="connsiteX48" fmla="*/ 102532 w 552598"/>
                      <a:gd name="connsiteY48" fmla="*/ 319277 h 605921"/>
                      <a:gd name="connsiteX49" fmla="*/ 102532 w 552598"/>
                      <a:gd name="connsiteY49" fmla="*/ 288126 h 605921"/>
                      <a:gd name="connsiteX50" fmla="*/ 114044 w 552598"/>
                      <a:gd name="connsiteY50" fmla="*/ 276630 h 605921"/>
                      <a:gd name="connsiteX51" fmla="*/ 140041 w 552598"/>
                      <a:gd name="connsiteY51" fmla="*/ 276630 h 605921"/>
                      <a:gd name="connsiteX52" fmla="*/ 160837 w 552598"/>
                      <a:gd name="connsiteY52" fmla="*/ 226566 h 605921"/>
                      <a:gd name="connsiteX53" fmla="*/ 142547 w 552598"/>
                      <a:gd name="connsiteY53" fmla="*/ 208209 h 605921"/>
                      <a:gd name="connsiteX54" fmla="*/ 142547 w 552598"/>
                      <a:gd name="connsiteY54" fmla="*/ 192077 h 605921"/>
                      <a:gd name="connsiteX55" fmla="*/ 164551 w 552598"/>
                      <a:gd name="connsiteY55" fmla="*/ 170012 h 605921"/>
                      <a:gd name="connsiteX56" fmla="*/ 180799 w 552598"/>
                      <a:gd name="connsiteY56" fmla="*/ 170012 h 605921"/>
                      <a:gd name="connsiteX57" fmla="*/ 199089 w 552598"/>
                      <a:gd name="connsiteY57" fmla="*/ 188369 h 605921"/>
                      <a:gd name="connsiteX58" fmla="*/ 249224 w 552598"/>
                      <a:gd name="connsiteY58" fmla="*/ 167602 h 605921"/>
                      <a:gd name="connsiteX59" fmla="*/ 249224 w 552598"/>
                      <a:gd name="connsiteY59" fmla="*/ 141642 h 605921"/>
                      <a:gd name="connsiteX60" fmla="*/ 260737 w 552598"/>
                      <a:gd name="connsiteY60" fmla="*/ 130146 h 605921"/>
                      <a:gd name="connsiteX61" fmla="*/ 438507 w 552598"/>
                      <a:gd name="connsiteY61" fmla="*/ 79551 h 605921"/>
                      <a:gd name="connsiteX62" fmla="*/ 552598 w 552598"/>
                      <a:gd name="connsiteY62" fmla="*/ 302952 h 605921"/>
                      <a:gd name="connsiteX63" fmla="*/ 276329 w 552598"/>
                      <a:gd name="connsiteY63" fmla="*/ 578821 h 605921"/>
                      <a:gd name="connsiteX64" fmla="*/ 276329 w 552598"/>
                      <a:gd name="connsiteY64" fmla="*/ 602737 h 605921"/>
                      <a:gd name="connsiteX65" fmla="*/ 271316 w 552598"/>
                      <a:gd name="connsiteY65" fmla="*/ 605332 h 605921"/>
                      <a:gd name="connsiteX66" fmla="*/ 206426 w 552598"/>
                      <a:gd name="connsiteY66" fmla="*/ 560837 h 605921"/>
                      <a:gd name="connsiteX67" fmla="*/ 206426 w 552598"/>
                      <a:gd name="connsiteY67" fmla="*/ 555553 h 605921"/>
                      <a:gd name="connsiteX68" fmla="*/ 271316 w 552598"/>
                      <a:gd name="connsiteY68" fmla="*/ 511059 h 605921"/>
                      <a:gd name="connsiteX69" fmla="*/ 276329 w 552598"/>
                      <a:gd name="connsiteY69" fmla="*/ 513654 h 605921"/>
                      <a:gd name="connsiteX70" fmla="*/ 276329 w 552598"/>
                      <a:gd name="connsiteY70" fmla="*/ 537663 h 605921"/>
                      <a:gd name="connsiteX71" fmla="*/ 511381 w 552598"/>
                      <a:gd name="connsiteY71" fmla="*/ 302952 h 605921"/>
                      <a:gd name="connsiteX72" fmla="*/ 414278 w 552598"/>
                      <a:gd name="connsiteY72" fmla="*/ 112830 h 605921"/>
                      <a:gd name="connsiteX73" fmla="*/ 281414 w 552598"/>
                      <a:gd name="connsiteY73" fmla="*/ 589 h 605921"/>
                      <a:gd name="connsiteX74" fmla="*/ 346313 w 552598"/>
                      <a:gd name="connsiteY74" fmla="*/ 45086 h 605921"/>
                      <a:gd name="connsiteX75" fmla="*/ 346313 w 552598"/>
                      <a:gd name="connsiteY75" fmla="*/ 50277 h 605921"/>
                      <a:gd name="connsiteX76" fmla="*/ 281414 w 552598"/>
                      <a:gd name="connsiteY76" fmla="*/ 94775 h 605921"/>
                      <a:gd name="connsiteX77" fmla="*/ 276308 w 552598"/>
                      <a:gd name="connsiteY77" fmla="*/ 92179 h 605921"/>
                      <a:gd name="connsiteX78" fmla="*/ 276308 w 552598"/>
                      <a:gd name="connsiteY78" fmla="*/ 68262 h 605921"/>
                      <a:gd name="connsiteX79" fmla="*/ 41223 w 552598"/>
                      <a:gd name="connsiteY79" fmla="*/ 303077 h 605921"/>
                      <a:gd name="connsiteX80" fmla="*/ 138432 w 552598"/>
                      <a:gd name="connsiteY80" fmla="*/ 493302 h 605921"/>
                      <a:gd name="connsiteX81" fmla="*/ 114200 w 552598"/>
                      <a:gd name="connsiteY81" fmla="*/ 526582 h 605921"/>
                      <a:gd name="connsiteX82" fmla="*/ 0 w 552598"/>
                      <a:gd name="connsiteY82" fmla="*/ 303077 h 605921"/>
                      <a:gd name="connsiteX83" fmla="*/ 276308 w 552598"/>
                      <a:gd name="connsiteY83" fmla="*/ 27195 h 605921"/>
                      <a:gd name="connsiteX84" fmla="*/ 276308 w 552598"/>
                      <a:gd name="connsiteY84" fmla="*/ 3185 h 605921"/>
                      <a:gd name="connsiteX85" fmla="*/ 281414 w 552598"/>
                      <a:gd name="connsiteY85" fmla="*/ 589 h 605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</a:cxnLst>
                    <a:rect l="l" t="t" r="r" b="b"/>
                    <a:pathLst>
                      <a:path w="552598" h="605921">
                        <a:moveTo>
                          <a:pt x="257952" y="238897"/>
                        </a:moveTo>
                        <a:cubicBezTo>
                          <a:pt x="255074" y="238897"/>
                          <a:pt x="252845" y="241122"/>
                          <a:pt x="252845" y="243996"/>
                        </a:cubicBezTo>
                        <a:lnTo>
                          <a:pt x="252845" y="308986"/>
                        </a:lnTo>
                        <a:lnTo>
                          <a:pt x="228056" y="308986"/>
                        </a:lnTo>
                        <a:cubicBezTo>
                          <a:pt x="225364" y="308986"/>
                          <a:pt x="223878" y="311953"/>
                          <a:pt x="225642" y="314085"/>
                        </a:cubicBezTo>
                        <a:lnTo>
                          <a:pt x="273271" y="372123"/>
                        </a:lnTo>
                        <a:cubicBezTo>
                          <a:pt x="274849" y="373977"/>
                          <a:pt x="277727" y="373977"/>
                          <a:pt x="279306" y="372123"/>
                        </a:cubicBezTo>
                        <a:lnTo>
                          <a:pt x="327027" y="314085"/>
                        </a:lnTo>
                        <a:cubicBezTo>
                          <a:pt x="328605" y="311953"/>
                          <a:pt x="327213" y="308894"/>
                          <a:pt x="324520" y="308986"/>
                        </a:cubicBezTo>
                        <a:lnTo>
                          <a:pt x="299731" y="308986"/>
                        </a:lnTo>
                        <a:lnTo>
                          <a:pt x="299731" y="243996"/>
                        </a:lnTo>
                        <a:cubicBezTo>
                          <a:pt x="299731" y="241122"/>
                          <a:pt x="297503" y="238897"/>
                          <a:pt x="294718" y="238897"/>
                        </a:cubicBezTo>
                        <a:close/>
                        <a:moveTo>
                          <a:pt x="260737" y="130146"/>
                        </a:moveTo>
                        <a:lnTo>
                          <a:pt x="291932" y="130146"/>
                        </a:lnTo>
                        <a:cubicBezTo>
                          <a:pt x="298431" y="130146"/>
                          <a:pt x="303445" y="135338"/>
                          <a:pt x="303445" y="141642"/>
                        </a:cubicBezTo>
                        <a:lnTo>
                          <a:pt x="303445" y="167602"/>
                        </a:lnTo>
                        <a:cubicBezTo>
                          <a:pt x="321642" y="171125"/>
                          <a:pt x="338632" y="178356"/>
                          <a:pt x="353580" y="188369"/>
                        </a:cubicBezTo>
                        <a:lnTo>
                          <a:pt x="371963" y="170012"/>
                        </a:lnTo>
                        <a:cubicBezTo>
                          <a:pt x="376420" y="165562"/>
                          <a:pt x="383661" y="165562"/>
                          <a:pt x="388118" y="170012"/>
                        </a:cubicBezTo>
                        <a:lnTo>
                          <a:pt x="410215" y="192077"/>
                        </a:lnTo>
                        <a:cubicBezTo>
                          <a:pt x="414671" y="196528"/>
                          <a:pt x="414671" y="203759"/>
                          <a:pt x="410215" y="208209"/>
                        </a:cubicBezTo>
                        <a:lnTo>
                          <a:pt x="391832" y="226566"/>
                        </a:lnTo>
                        <a:cubicBezTo>
                          <a:pt x="401859" y="241400"/>
                          <a:pt x="409100" y="258459"/>
                          <a:pt x="412628" y="276630"/>
                        </a:cubicBezTo>
                        <a:lnTo>
                          <a:pt x="438625" y="276630"/>
                        </a:lnTo>
                        <a:cubicBezTo>
                          <a:pt x="445124" y="276630"/>
                          <a:pt x="450137" y="281822"/>
                          <a:pt x="450137" y="288126"/>
                        </a:cubicBezTo>
                        <a:lnTo>
                          <a:pt x="450137" y="319277"/>
                        </a:lnTo>
                        <a:cubicBezTo>
                          <a:pt x="450137" y="325674"/>
                          <a:pt x="444938" y="330773"/>
                          <a:pt x="438625" y="330773"/>
                        </a:cubicBezTo>
                        <a:lnTo>
                          <a:pt x="412628" y="330773"/>
                        </a:lnTo>
                        <a:cubicBezTo>
                          <a:pt x="409100" y="348945"/>
                          <a:pt x="401859" y="365818"/>
                          <a:pt x="391832" y="380838"/>
                        </a:cubicBezTo>
                        <a:lnTo>
                          <a:pt x="410215" y="399102"/>
                        </a:lnTo>
                        <a:cubicBezTo>
                          <a:pt x="414671" y="403552"/>
                          <a:pt x="414671" y="410876"/>
                          <a:pt x="410215" y="415326"/>
                        </a:cubicBezTo>
                        <a:lnTo>
                          <a:pt x="388118" y="437299"/>
                        </a:lnTo>
                        <a:cubicBezTo>
                          <a:pt x="383661" y="441749"/>
                          <a:pt x="376420" y="441749"/>
                          <a:pt x="371963" y="437299"/>
                        </a:cubicBezTo>
                        <a:lnTo>
                          <a:pt x="353580" y="419035"/>
                        </a:lnTo>
                        <a:cubicBezTo>
                          <a:pt x="338725" y="429047"/>
                          <a:pt x="321642" y="436186"/>
                          <a:pt x="303445" y="439802"/>
                        </a:cubicBezTo>
                        <a:lnTo>
                          <a:pt x="303445" y="465761"/>
                        </a:lnTo>
                        <a:cubicBezTo>
                          <a:pt x="303445" y="472158"/>
                          <a:pt x="298246" y="477257"/>
                          <a:pt x="291932" y="477257"/>
                        </a:cubicBezTo>
                        <a:lnTo>
                          <a:pt x="260737" y="477257"/>
                        </a:lnTo>
                        <a:cubicBezTo>
                          <a:pt x="254331" y="477257"/>
                          <a:pt x="249224" y="472065"/>
                          <a:pt x="249224" y="465761"/>
                        </a:cubicBezTo>
                        <a:lnTo>
                          <a:pt x="249224" y="439802"/>
                        </a:lnTo>
                        <a:cubicBezTo>
                          <a:pt x="231027" y="436186"/>
                          <a:pt x="214130" y="429047"/>
                          <a:pt x="199089" y="419035"/>
                        </a:cubicBezTo>
                        <a:lnTo>
                          <a:pt x="180799" y="437299"/>
                        </a:lnTo>
                        <a:cubicBezTo>
                          <a:pt x="176342" y="441749"/>
                          <a:pt x="169008" y="441749"/>
                          <a:pt x="164551" y="437299"/>
                        </a:cubicBezTo>
                        <a:lnTo>
                          <a:pt x="142547" y="415326"/>
                        </a:lnTo>
                        <a:cubicBezTo>
                          <a:pt x="138091" y="410876"/>
                          <a:pt x="138091" y="403552"/>
                          <a:pt x="142547" y="399102"/>
                        </a:cubicBezTo>
                        <a:lnTo>
                          <a:pt x="160837" y="380838"/>
                        </a:lnTo>
                        <a:cubicBezTo>
                          <a:pt x="150810" y="366004"/>
                          <a:pt x="143661" y="348945"/>
                          <a:pt x="140041" y="330773"/>
                        </a:cubicBezTo>
                        <a:lnTo>
                          <a:pt x="114044" y="330773"/>
                        </a:lnTo>
                        <a:cubicBezTo>
                          <a:pt x="107638" y="330773"/>
                          <a:pt x="102532" y="325582"/>
                          <a:pt x="102532" y="319277"/>
                        </a:cubicBezTo>
                        <a:lnTo>
                          <a:pt x="102532" y="288126"/>
                        </a:lnTo>
                        <a:cubicBezTo>
                          <a:pt x="102532" y="281636"/>
                          <a:pt x="107731" y="276630"/>
                          <a:pt x="114044" y="276630"/>
                        </a:cubicBezTo>
                        <a:lnTo>
                          <a:pt x="140041" y="276630"/>
                        </a:lnTo>
                        <a:cubicBezTo>
                          <a:pt x="143661" y="258459"/>
                          <a:pt x="150810" y="241492"/>
                          <a:pt x="160837" y="226566"/>
                        </a:cubicBezTo>
                        <a:lnTo>
                          <a:pt x="142547" y="208209"/>
                        </a:lnTo>
                        <a:cubicBezTo>
                          <a:pt x="138091" y="203759"/>
                          <a:pt x="138091" y="196528"/>
                          <a:pt x="142547" y="192077"/>
                        </a:cubicBezTo>
                        <a:lnTo>
                          <a:pt x="164551" y="170012"/>
                        </a:lnTo>
                        <a:cubicBezTo>
                          <a:pt x="169008" y="165562"/>
                          <a:pt x="176342" y="165562"/>
                          <a:pt x="180799" y="170012"/>
                        </a:cubicBezTo>
                        <a:lnTo>
                          <a:pt x="199089" y="188369"/>
                        </a:lnTo>
                        <a:cubicBezTo>
                          <a:pt x="213944" y="178356"/>
                          <a:pt x="231027" y="171125"/>
                          <a:pt x="249224" y="167602"/>
                        </a:cubicBezTo>
                        <a:lnTo>
                          <a:pt x="249224" y="141642"/>
                        </a:lnTo>
                        <a:cubicBezTo>
                          <a:pt x="249224" y="135153"/>
                          <a:pt x="254424" y="130146"/>
                          <a:pt x="260737" y="130146"/>
                        </a:cubicBezTo>
                        <a:close/>
                        <a:moveTo>
                          <a:pt x="438507" y="79551"/>
                        </a:moveTo>
                        <a:cubicBezTo>
                          <a:pt x="510081" y="131462"/>
                          <a:pt x="552598" y="214890"/>
                          <a:pt x="552598" y="302952"/>
                        </a:cubicBezTo>
                        <a:cubicBezTo>
                          <a:pt x="552598" y="455069"/>
                          <a:pt x="428760" y="578821"/>
                          <a:pt x="276329" y="578821"/>
                        </a:cubicBezTo>
                        <a:lnTo>
                          <a:pt x="276329" y="602737"/>
                        </a:lnTo>
                        <a:cubicBezTo>
                          <a:pt x="276329" y="605332"/>
                          <a:pt x="273358" y="606815"/>
                          <a:pt x="271316" y="605332"/>
                        </a:cubicBezTo>
                        <a:lnTo>
                          <a:pt x="206426" y="560837"/>
                        </a:lnTo>
                        <a:cubicBezTo>
                          <a:pt x="204569" y="559539"/>
                          <a:pt x="204569" y="556759"/>
                          <a:pt x="206426" y="555553"/>
                        </a:cubicBezTo>
                        <a:lnTo>
                          <a:pt x="271316" y="511059"/>
                        </a:lnTo>
                        <a:cubicBezTo>
                          <a:pt x="273544" y="509575"/>
                          <a:pt x="276329" y="511059"/>
                          <a:pt x="276329" y="513654"/>
                        </a:cubicBezTo>
                        <a:lnTo>
                          <a:pt x="276329" y="537663"/>
                        </a:lnTo>
                        <a:cubicBezTo>
                          <a:pt x="405923" y="537663"/>
                          <a:pt x="511381" y="432358"/>
                          <a:pt x="511381" y="302952"/>
                        </a:cubicBezTo>
                        <a:cubicBezTo>
                          <a:pt x="511381" y="228053"/>
                          <a:pt x="475176" y="156954"/>
                          <a:pt x="414278" y="112830"/>
                        </a:cubicBezTo>
                        <a:close/>
                        <a:moveTo>
                          <a:pt x="281414" y="589"/>
                        </a:moveTo>
                        <a:lnTo>
                          <a:pt x="346313" y="45086"/>
                        </a:lnTo>
                        <a:cubicBezTo>
                          <a:pt x="348170" y="46384"/>
                          <a:pt x="348170" y="49072"/>
                          <a:pt x="346313" y="50277"/>
                        </a:cubicBezTo>
                        <a:lnTo>
                          <a:pt x="281414" y="94775"/>
                        </a:lnTo>
                        <a:cubicBezTo>
                          <a:pt x="279186" y="96258"/>
                          <a:pt x="276308" y="94775"/>
                          <a:pt x="276308" y="92179"/>
                        </a:cubicBezTo>
                        <a:lnTo>
                          <a:pt x="276308" y="68262"/>
                        </a:lnTo>
                        <a:cubicBezTo>
                          <a:pt x="146695" y="68262"/>
                          <a:pt x="41223" y="173665"/>
                          <a:pt x="41223" y="303077"/>
                        </a:cubicBezTo>
                        <a:cubicBezTo>
                          <a:pt x="41223" y="377980"/>
                          <a:pt x="77526" y="449176"/>
                          <a:pt x="138432" y="493302"/>
                        </a:cubicBezTo>
                        <a:lnTo>
                          <a:pt x="114200" y="526582"/>
                        </a:lnTo>
                        <a:cubicBezTo>
                          <a:pt x="42709" y="474762"/>
                          <a:pt x="0" y="391237"/>
                          <a:pt x="0" y="303077"/>
                        </a:cubicBezTo>
                        <a:cubicBezTo>
                          <a:pt x="0" y="150953"/>
                          <a:pt x="123948" y="27195"/>
                          <a:pt x="276308" y="27195"/>
                        </a:cubicBezTo>
                        <a:lnTo>
                          <a:pt x="276308" y="3185"/>
                        </a:lnTo>
                        <a:cubicBezTo>
                          <a:pt x="276308" y="589"/>
                          <a:pt x="279279" y="-894"/>
                          <a:pt x="281414" y="58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15" name="íśľîḍè"/>
                <p:cNvGrpSpPr/>
                <p:nvPr/>
              </p:nvGrpSpPr>
              <p:grpSpPr>
                <a:xfrm>
                  <a:off x="1584986" y="3860517"/>
                  <a:ext cx="3732738" cy="892875"/>
                  <a:chOff x="1584986" y="3860517"/>
                  <a:chExt cx="3732738" cy="892875"/>
                </a:xfrm>
              </p:grpSpPr>
              <p:sp>
                <p:nvSpPr>
                  <p:cNvPr id="16" name="iṡľiḍe"/>
                  <p:cNvSpPr/>
                  <p:nvPr/>
                </p:nvSpPr>
                <p:spPr bwMode="auto">
                  <a:xfrm>
                    <a:off x="1584986" y="4248115"/>
                    <a:ext cx="3732738" cy="5052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171450" indent="-171450">
                      <a:lnSpc>
                        <a:spcPct val="12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en-US" altLang="zh-CN" sz="1100" dirty="0"/>
                  </a:p>
                  <a:p>
                    <a:pPr marL="171450" indent="-171450">
                      <a:lnSpc>
                        <a:spcPct val="12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en-US" altLang="zh-CN" sz="1100" dirty="0"/>
                      <a:t>……</a:t>
                    </a:r>
                    <a:endParaRPr lang="en-US" altLang="zh-CN" sz="1100" dirty="0"/>
                  </a:p>
                </p:txBody>
              </p:sp>
              <p:sp>
                <p:nvSpPr>
                  <p:cNvPr id="17" name="í$ḷiďé"/>
                  <p:cNvSpPr txBox="1"/>
                  <p:nvPr/>
                </p:nvSpPr>
                <p:spPr bwMode="auto">
                  <a:xfrm>
                    <a:off x="1584986" y="3860517"/>
                    <a:ext cx="3732738" cy="3875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b" anchorCtr="0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2000" b="1" dirty="0"/>
                      <a:t>Text here</a:t>
                    </a:r>
                    <a:endParaRPr lang="en-US" altLang="zh-CN" sz="2000" b="1" dirty="0"/>
                  </a:p>
                </p:txBody>
              </p:sp>
            </p:grpSp>
          </p:grpSp>
          <p:cxnSp>
            <p:nvCxnSpPr>
              <p:cNvPr id="13" name="直接连接符 12"/>
              <p:cNvCxnSpPr/>
              <p:nvPr/>
            </p:nvCxnSpPr>
            <p:spPr>
              <a:xfrm>
                <a:off x="1651247" y="3618510"/>
                <a:ext cx="3595456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íṩḷîḍé"/>
            <p:cNvGrpSpPr/>
            <p:nvPr/>
          </p:nvGrpSpPr>
          <p:grpSpPr>
            <a:xfrm>
              <a:off x="673100" y="1130808"/>
              <a:ext cx="5656679" cy="1574036"/>
              <a:chOff x="673100" y="1130808"/>
              <a:chExt cx="5656679" cy="1574036"/>
            </a:xfrm>
          </p:grpSpPr>
          <p:sp>
            <p:nvSpPr>
              <p:cNvPr id="9" name="îṩľiďé"/>
              <p:cNvSpPr txBox="1"/>
              <p:nvPr/>
            </p:nvSpPr>
            <p:spPr>
              <a:xfrm>
                <a:off x="673101" y="1130808"/>
                <a:ext cx="5656678" cy="889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</a:t>
                </a:r>
                <a:endParaRPr lang="en-US" sz="2400" b="1" dirty="0"/>
              </a:p>
              <a:p>
                <a:pPr>
                  <a:buSzPct val="25000"/>
                </a:pPr>
                <a:r>
                  <a:rPr lang="en-US" sz="2400" b="1" dirty="0"/>
                  <a:t>reading more fluent.</a:t>
                </a:r>
                <a:endParaRPr lang="en-US" sz="2400" b="1" dirty="0"/>
              </a:p>
            </p:txBody>
          </p:sp>
          <p:sp>
            <p:nvSpPr>
              <p:cNvPr id="10" name="íṣlíḑe"/>
              <p:cNvSpPr txBox="1"/>
              <p:nvPr/>
            </p:nvSpPr>
            <p:spPr>
              <a:xfrm>
                <a:off x="673100" y="2019945"/>
                <a:ext cx="5656679" cy="6848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  <a:endParaRPr lang="en-US" sz="12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  <a:endParaRPr lang="en-US" sz="1200" dirty="0"/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8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003" y="1762124"/>
            <a:ext cx="10760013" cy="3029499"/>
            <a:chOff x="685003" y="1762124"/>
            <a:chExt cx="10760013" cy="3029499"/>
          </a:xfrm>
        </p:grpSpPr>
        <p:grpSp>
          <p:nvGrpSpPr>
            <p:cNvPr id="6" name="işľïḓ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1189274" y="1762124"/>
              <a:ext cx="9735093" cy="3029499"/>
              <a:chOff x="1189274" y="1762127"/>
              <a:chExt cx="9735093" cy="3029499"/>
            </a:xfrm>
          </p:grpSpPr>
          <p:grpSp>
            <p:nvGrpSpPr>
              <p:cNvPr id="17" name="ïş1iďè"/>
              <p:cNvGrpSpPr/>
              <p:nvPr/>
            </p:nvGrpSpPr>
            <p:grpSpPr>
              <a:xfrm>
                <a:off x="1189274" y="2658889"/>
                <a:ext cx="2914471" cy="867091"/>
                <a:chOff x="1189274" y="2662594"/>
                <a:chExt cx="2914471" cy="867091"/>
              </a:xfrm>
            </p:grpSpPr>
            <p:sp>
              <p:nvSpPr>
                <p:cNvPr id="145" name="ïSľíḋê"/>
                <p:cNvSpPr/>
                <p:nvPr/>
              </p:nvSpPr>
              <p:spPr bwMode="auto">
                <a:xfrm>
                  <a:off x="1189274" y="2662594"/>
                  <a:ext cx="866865" cy="86709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46" name="îŝľîḓé"/>
                <p:cNvSpPr/>
                <p:nvPr/>
              </p:nvSpPr>
              <p:spPr bwMode="auto">
                <a:xfrm>
                  <a:off x="1470820" y="2895039"/>
                  <a:ext cx="309062" cy="402201"/>
                </a:xfrm>
                <a:custGeom>
                  <a:avLst/>
                  <a:gdLst>
                    <a:gd name="T0" fmla="*/ 115 w 320"/>
                    <a:gd name="T1" fmla="*/ 62 h 417"/>
                    <a:gd name="T2" fmla="*/ 115 w 320"/>
                    <a:gd name="T3" fmla="*/ 62 h 417"/>
                    <a:gd name="T4" fmla="*/ 62 w 320"/>
                    <a:gd name="T5" fmla="*/ 0 h 417"/>
                    <a:gd name="T6" fmla="*/ 0 w 320"/>
                    <a:gd name="T7" fmla="*/ 62 h 417"/>
                    <a:gd name="T8" fmla="*/ 36 w 320"/>
                    <a:gd name="T9" fmla="*/ 115 h 417"/>
                    <a:gd name="T10" fmla="*/ 36 w 320"/>
                    <a:gd name="T11" fmla="*/ 301 h 417"/>
                    <a:gd name="T12" fmla="*/ 0 w 320"/>
                    <a:gd name="T13" fmla="*/ 354 h 417"/>
                    <a:gd name="T14" fmla="*/ 62 w 320"/>
                    <a:gd name="T15" fmla="*/ 416 h 417"/>
                    <a:gd name="T16" fmla="*/ 115 w 320"/>
                    <a:gd name="T17" fmla="*/ 354 h 417"/>
                    <a:gd name="T18" fmla="*/ 80 w 320"/>
                    <a:gd name="T19" fmla="*/ 301 h 417"/>
                    <a:gd name="T20" fmla="*/ 80 w 320"/>
                    <a:gd name="T21" fmla="*/ 115 h 417"/>
                    <a:gd name="T22" fmla="*/ 115 w 320"/>
                    <a:gd name="T23" fmla="*/ 62 h 417"/>
                    <a:gd name="T24" fmla="*/ 98 w 320"/>
                    <a:gd name="T25" fmla="*/ 354 h 417"/>
                    <a:gd name="T26" fmla="*/ 98 w 320"/>
                    <a:gd name="T27" fmla="*/ 354 h 417"/>
                    <a:gd name="T28" fmla="*/ 62 w 320"/>
                    <a:gd name="T29" fmla="*/ 390 h 417"/>
                    <a:gd name="T30" fmla="*/ 27 w 320"/>
                    <a:gd name="T31" fmla="*/ 354 h 417"/>
                    <a:gd name="T32" fmla="*/ 62 w 320"/>
                    <a:gd name="T33" fmla="*/ 319 h 417"/>
                    <a:gd name="T34" fmla="*/ 98 w 320"/>
                    <a:gd name="T35" fmla="*/ 354 h 417"/>
                    <a:gd name="T36" fmla="*/ 62 w 320"/>
                    <a:gd name="T37" fmla="*/ 88 h 417"/>
                    <a:gd name="T38" fmla="*/ 62 w 320"/>
                    <a:gd name="T39" fmla="*/ 88 h 417"/>
                    <a:gd name="T40" fmla="*/ 27 w 320"/>
                    <a:gd name="T41" fmla="*/ 62 h 417"/>
                    <a:gd name="T42" fmla="*/ 62 w 320"/>
                    <a:gd name="T43" fmla="*/ 27 h 417"/>
                    <a:gd name="T44" fmla="*/ 98 w 320"/>
                    <a:gd name="T45" fmla="*/ 62 h 417"/>
                    <a:gd name="T46" fmla="*/ 62 w 320"/>
                    <a:gd name="T47" fmla="*/ 88 h 417"/>
                    <a:gd name="T48" fmla="*/ 284 w 320"/>
                    <a:gd name="T49" fmla="*/ 301 h 417"/>
                    <a:gd name="T50" fmla="*/ 284 w 320"/>
                    <a:gd name="T51" fmla="*/ 301 h 417"/>
                    <a:gd name="T52" fmla="*/ 284 w 320"/>
                    <a:gd name="T53" fmla="*/ 115 h 417"/>
                    <a:gd name="T54" fmla="*/ 319 w 320"/>
                    <a:gd name="T55" fmla="*/ 62 h 417"/>
                    <a:gd name="T56" fmla="*/ 257 w 320"/>
                    <a:gd name="T57" fmla="*/ 0 h 417"/>
                    <a:gd name="T58" fmla="*/ 195 w 320"/>
                    <a:gd name="T59" fmla="*/ 62 h 417"/>
                    <a:gd name="T60" fmla="*/ 239 w 320"/>
                    <a:gd name="T61" fmla="*/ 115 h 417"/>
                    <a:gd name="T62" fmla="*/ 239 w 320"/>
                    <a:gd name="T63" fmla="*/ 301 h 417"/>
                    <a:gd name="T64" fmla="*/ 195 w 320"/>
                    <a:gd name="T65" fmla="*/ 354 h 417"/>
                    <a:gd name="T66" fmla="*/ 257 w 320"/>
                    <a:gd name="T67" fmla="*/ 416 h 417"/>
                    <a:gd name="T68" fmla="*/ 319 w 320"/>
                    <a:gd name="T69" fmla="*/ 354 h 417"/>
                    <a:gd name="T70" fmla="*/ 284 w 320"/>
                    <a:gd name="T71" fmla="*/ 301 h 417"/>
                    <a:gd name="T72" fmla="*/ 221 w 320"/>
                    <a:gd name="T73" fmla="*/ 62 h 417"/>
                    <a:gd name="T74" fmla="*/ 221 w 320"/>
                    <a:gd name="T75" fmla="*/ 62 h 417"/>
                    <a:gd name="T76" fmla="*/ 257 w 320"/>
                    <a:gd name="T77" fmla="*/ 27 h 417"/>
                    <a:gd name="T78" fmla="*/ 292 w 320"/>
                    <a:gd name="T79" fmla="*/ 62 h 417"/>
                    <a:gd name="T80" fmla="*/ 257 w 320"/>
                    <a:gd name="T81" fmla="*/ 88 h 417"/>
                    <a:gd name="T82" fmla="*/ 221 w 320"/>
                    <a:gd name="T83" fmla="*/ 62 h 417"/>
                    <a:gd name="T84" fmla="*/ 257 w 320"/>
                    <a:gd name="T85" fmla="*/ 390 h 417"/>
                    <a:gd name="T86" fmla="*/ 257 w 320"/>
                    <a:gd name="T87" fmla="*/ 390 h 417"/>
                    <a:gd name="T88" fmla="*/ 221 w 320"/>
                    <a:gd name="T89" fmla="*/ 354 h 417"/>
                    <a:gd name="T90" fmla="*/ 257 w 320"/>
                    <a:gd name="T91" fmla="*/ 319 h 417"/>
                    <a:gd name="T92" fmla="*/ 292 w 320"/>
                    <a:gd name="T93" fmla="*/ 354 h 417"/>
                    <a:gd name="T94" fmla="*/ 257 w 320"/>
                    <a:gd name="T95" fmla="*/ 390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0" h="417">
                      <a:moveTo>
                        <a:pt x="115" y="62"/>
                      </a:moveTo>
                      <a:lnTo>
                        <a:pt x="115" y="62"/>
                      </a:lnTo>
                      <a:cubicBezTo>
                        <a:pt x="115" y="27"/>
                        <a:pt x="89" y="0"/>
                        <a:pt x="62" y="0"/>
                      </a:cubicBezTo>
                      <a:cubicBezTo>
                        <a:pt x="27" y="0"/>
                        <a:pt x="0" y="27"/>
                        <a:pt x="0" y="62"/>
                      </a:cubicBezTo>
                      <a:cubicBezTo>
                        <a:pt x="0" y="80"/>
                        <a:pt x="18" y="106"/>
                        <a:pt x="36" y="115"/>
                      </a:cubicBezTo>
                      <a:cubicBezTo>
                        <a:pt x="36" y="301"/>
                        <a:pt x="36" y="301"/>
                        <a:pt x="36" y="301"/>
                      </a:cubicBezTo>
                      <a:cubicBezTo>
                        <a:pt x="18" y="310"/>
                        <a:pt x="0" y="328"/>
                        <a:pt x="0" y="354"/>
                      </a:cubicBezTo>
                      <a:cubicBezTo>
                        <a:pt x="0" y="390"/>
                        <a:pt x="27" y="416"/>
                        <a:pt x="62" y="416"/>
                      </a:cubicBezTo>
                      <a:cubicBezTo>
                        <a:pt x="89" y="416"/>
                        <a:pt x="115" y="390"/>
                        <a:pt x="115" y="354"/>
                      </a:cubicBezTo>
                      <a:cubicBezTo>
                        <a:pt x="115" y="328"/>
                        <a:pt x="106" y="310"/>
                        <a:pt x="80" y="301"/>
                      </a:cubicBezTo>
                      <a:cubicBezTo>
                        <a:pt x="80" y="115"/>
                        <a:pt x="80" y="115"/>
                        <a:pt x="80" y="115"/>
                      </a:cubicBezTo>
                      <a:cubicBezTo>
                        <a:pt x="106" y="106"/>
                        <a:pt x="115" y="80"/>
                        <a:pt x="115" y="62"/>
                      </a:cubicBezTo>
                      <a:close/>
                      <a:moveTo>
                        <a:pt x="98" y="354"/>
                      </a:moveTo>
                      <a:lnTo>
                        <a:pt x="98" y="354"/>
                      </a:lnTo>
                      <a:cubicBezTo>
                        <a:pt x="98" y="372"/>
                        <a:pt x="80" y="390"/>
                        <a:pt x="62" y="390"/>
                      </a:cubicBezTo>
                      <a:cubicBezTo>
                        <a:pt x="44" y="390"/>
                        <a:pt x="27" y="372"/>
                        <a:pt x="27" y="354"/>
                      </a:cubicBezTo>
                      <a:cubicBezTo>
                        <a:pt x="27" y="337"/>
                        <a:pt x="44" y="319"/>
                        <a:pt x="62" y="319"/>
                      </a:cubicBezTo>
                      <a:cubicBezTo>
                        <a:pt x="80" y="319"/>
                        <a:pt x="98" y="337"/>
                        <a:pt x="98" y="354"/>
                      </a:cubicBezTo>
                      <a:close/>
                      <a:moveTo>
                        <a:pt x="62" y="88"/>
                      </a:moveTo>
                      <a:lnTo>
                        <a:pt x="62" y="88"/>
                      </a:lnTo>
                      <a:cubicBezTo>
                        <a:pt x="44" y="88"/>
                        <a:pt x="27" y="80"/>
                        <a:pt x="27" y="62"/>
                      </a:cubicBezTo>
                      <a:cubicBezTo>
                        <a:pt x="27" y="35"/>
                        <a:pt x="44" y="27"/>
                        <a:pt x="62" y="27"/>
                      </a:cubicBezTo>
                      <a:cubicBezTo>
                        <a:pt x="80" y="27"/>
                        <a:pt x="98" y="35"/>
                        <a:pt x="98" y="62"/>
                      </a:cubicBezTo>
                      <a:cubicBezTo>
                        <a:pt x="98" y="80"/>
                        <a:pt x="80" y="88"/>
                        <a:pt x="62" y="88"/>
                      </a:cubicBezTo>
                      <a:close/>
                      <a:moveTo>
                        <a:pt x="284" y="301"/>
                      </a:moveTo>
                      <a:lnTo>
                        <a:pt x="284" y="301"/>
                      </a:lnTo>
                      <a:cubicBezTo>
                        <a:pt x="284" y="115"/>
                        <a:pt x="284" y="115"/>
                        <a:pt x="284" y="115"/>
                      </a:cubicBezTo>
                      <a:cubicBezTo>
                        <a:pt x="302" y="106"/>
                        <a:pt x="319" y="80"/>
                        <a:pt x="319" y="62"/>
                      </a:cubicBezTo>
                      <a:cubicBezTo>
                        <a:pt x="319" y="27"/>
                        <a:pt x="292" y="0"/>
                        <a:pt x="257" y="0"/>
                      </a:cubicBezTo>
                      <a:cubicBezTo>
                        <a:pt x="221" y="0"/>
                        <a:pt x="195" y="27"/>
                        <a:pt x="195" y="62"/>
                      </a:cubicBezTo>
                      <a:cubicBezTo>
                        <a:pt x="195" y="80"/>
                        <a:pt x="212" y="106"/>
                        <a:pt x="239" y="115"/>
                      </a:cubicBezTo>
                      <a:cubicBezTo>
                        <a:pt x="239" y="301"/>
                        <a:pt x="239" y="301"/>
                        <a:pt x="239" y="301"/>
                      </a:cubicBezTo>
                      <a:cubicBezTo>
                        <a:pt x="212" y="310"/>
                        <a:pt x="195" y="328"/>
                        <a:pt x="195" y="354"/>
                      </a:cubicBezTo>
                      <a:cubicBezTo>
                        <a:pt x="195" y="390"/>
                        <a:pt x="221" y="416"/>
                        <a:pt x="257" y="416"/>
                      </a:cubicBezTo>
                      <a:cubicBezTo>
                        <a:pt x="292" y="416"/>
                        <a:pt x="319" y="390"/>
                        <a:pt x="319" y="354"/>
                      </a:cubicBezTo>
                      <a:cubicBezTo>
                        <a:pt x="319" y="328"/>
                        <a:pt x="302" y="310"/>
                        <a:pt x="284" y="301"/>
                      </a:cubicBezTo>
                      <a:close/>
                      <a:moveTo>
                        <a:pt x="221" y="62"/>
                      </a:moveTo>
                      <a:lnTo>
                        <a:pt x="221" y="62"/>
                      </a:lnTo>
                      <a:cubicBezTo>
                        <a:pt x="221" y="35"/>
                        <a:pt x="239" y="27"/>
                        <a:pt x="257" y="27"/>
                      </a:cubicBezTo>
                      <a:cubicBezTo>
                        <a:pt x="275" y="27"/>
                        <a:pt x="292" y="35"/>
                        <a:pt x="292" y="62"/>
                      </a:cubicBezTo>
                      <a:cubicBezTo>
                        <a:pt x="292" y="80"/>
                        <a:pt x="275" y="88"/>
                        <a:pt x="257" y="88"/>
                      </a:cubicBezTo>
                      <a:cubicBezTo>
                        <a:pt x="239" y="88"/>
                        <a:pt x="221" y="80"/>
                        <a:pt x="221" y="62"/>
                      </a:cubicBezTo>
                      <a:close/>
                      <a:moveTo>
                        <a:pt x="257" y="390"/>
                      </a:moveTo>
                      <a:lnTo>
                        <a:pt x="257" y="390"/>
                      </a:lnTo>
                      <a:cubicBezTo>
                        <a:pt x="239" y="390"/>
                        <a:pt x="221" y="372"/>
                        <a:pt x="221" y="354"/>
                      </a:cubicBezTo>
                      <a:cubicBezTo>
                        <a:pt x="221" y="337"/>
                        <a:pt x="239" y="319"/>
                        <a:pt x="257" y="319"/>
                      </a:cubicBezTo>
                      <a:cubicBezTo>
                        <a:pt x="275" y="319"/>
                        <a:pt x="292" y="337"/>
                        <a:pt x="292" y="354"/>
                      </a:cubicBezTo>
                      <a:cubicBezTo>
                        <a:pt x="292" y="372"/>
                        <a:pt x="275" y="390"/>
                        <a:pt x="257" y="3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47" name="ïṣḻïḋé"/>
                <p:cNvSpPr/>
                <p:nvPr/>
              </p:nvSpPr>
              <p:spPr bwMode="auto">
                <a:xfrm>
                  <a:off x="3236880" y="2662594"/>
                  <a:ext cx="866865" cy="867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48" name="îṩlíďe"/>
                <p:cNvSpPr/>
                <p:nvPr/>
              </p:nvSpPr>
              <p:spPr bwMode="auto">
                <a:xfrm>
                  <a:off x="3486404" y="2916889"/>
                  <a:ext cx="358497" cy="358500"/>
                </a:xfrm>
                <a:custGeom>
                  <a:avLst/>
                  <a:gdLst>
                    <a:gd name="T0" fmla="*/ 399 w 444"/>
                    <a:gd name="T1" fmla="*/ 53 h 444"/>
                    <a:gd name="T2" fmla="*/ 399 w 444"/>
                    <a:gd name="T3" fmla="*/ 53 h 444"/>
                    <a:gd name="T4" fmla="*/ 372 w 444"/>
                    <a:gd name="T5" fmla="*/ 53 h 444"/>
                    <a:gd name="T6" fmla="*/ 372 w 444"/>
                    <a:gd name="T7" fmla="*/ 98 h 444"/>
                    <a:gd name="T8" fmla="*/ 293 w 444"/>
                    <a:gd name="T9" fmla="*/ 98 h 444"/>
                    <a:gd name="T10" fmla="*/ 293 w 444"/>
                    <a:gd name="T11" fmla="*/ 53 h 444"/>
                    <a:gd name="T12" fmla="*/ 151 w 444"/>
                    <a:gd name="T13" fmla="*/ 53 h 444"/>
                    <a:gd name="T14" fmla="*/ 151 w 444"/>
                    <a:gd name="T15" fmla="*/ 98 h 444"/>
                    <a:gd name="T16" fmla="*/ 71 w 444"/>
                    <a:gd name="T17" fmla="*/ 98 h 444"/>
                    <a:gd name="T18" fmla="*/ 71 w 444"/>
                    <a:gd name="T19" fmla="*/ 53 h 444"/>
                    <a:gd name="T20" fmla="*/ 45 w 444"/>
                    <a:gd name="T21" fmla="*/ 53 h 444"/>
                    <a:gd name="T22" fmla="*/ 0 w 444"/>
                    <a:gd name="T23" fmla="*/ 98 h 444"/>
                    <a:gd name="T24" fmla="*/ 0 w 444"/>
                    <a:gd name="T25" fmla="*/ 399 h 444"/>
                    <a:gd name="T26" fmla="*/ 45 w 444"/>
                    <a:gd name="T27" fmla="*/ 443 h 444"/>
                    <a:gd name="T28" fmla="*/ 399 w 444"/>
                    <a:gd name="T29" fmla="*/ 443 h 444"/>
                    <a:gd name="T30" fmla="*/ 443 w 444"/>
                    <a:gd name="T31" fmla="*/ 399 h 444"/>
                    <a:gd name="T32" fmla="*/ 443 w 444"/>
                    <a:gd name="T33" fmla="*/ 98 h 444"/>
                    <a:gd name="T34" fmla="*/ 399 w 444"/>
                    <a:gd name="T35" fmla="*/ 53 h 444"/>
                    <a:gd name="T36" fmla="*/ 399 w 444"/>
                    <a:gd name="T37" fmla="*/ 399 h 444"/>
                    <a:gd name="T38" fmla="*/ 399 w 444"/>
                    <a:gd name="T39" fmla="*/ 399 h 444"/>
                    <a:gd name="T40" fmla="*/ 45 w 444"/>
                    <a:gd name="T41" fmla="*/ 399 h 444"/>
                    <a:gd name="T42" fmla="*/ 45 w 444"/>
                    <a:gd name="T43" fmla="*/ 196 h 444"/>
                    <a:gd name="T44" fmla="*/ 399 w 444"/>
                    <a:gd name="T45" fmla="*/ 196 h 444"/>
                    <a:gd name="T46" fmla="*/ 399 w 444"/>
                    <a:gd name="T47" fmla="*/ 399 h 444"/>
                    <a:gd name="T48" fmla="*/ 124 w 444"/>
                    <a:gd name="T49" fmla="*/ 0 h 444"/>
                    <a:gd name="T50" fmla="*/ 124 w 444"/>
                    <a:gd name="T51" fmla="*/ 0 h 444"/>
                    <a:gd name="T52" fmla="*/ 89 w 444"/>
                    <a:gd name="T53" fmla="*/ 0 h 444"/>
                    <a:gd name="T54" fmla="*/ 89 w 444"/>
                    <a:gd name="T55" fmla="*/ 89 h 444"/>
                    <a:gd name="T56" fmla="*/ 124 w 444"/>
                    <a:gd name="T57" fmla="*/ 89 h 444"/>
                    <a:gd name="T58" fmla="*/ 124 w 444"/>
                    <a:gd name="T59" fmla="*/ 0 h 444"/>
                    <a:gd name="T60" fmla="*/ 354 w 444"/>
                    <a:gd name="T61" fmla="*/ 0 h 444"/>
                    <a:gd name="T62" fmla="*/ 354 w 444"/>
                    <a:gd name="T63" fmla="*/ 0 h 444"/>
                    <a:gd name="T64" fmla="*/ 319 w 444"/>
                    <a:gd name="T65" fmla="*/ 0 h 444"/>
                    <a:gd name="T66" fmla="*/ 319 w 444"/>
                    <a:gd name="T67" fmla="*/ 89 h 444"/>
                    <a:gd name="T68" fmla="*/ 354 w 444"/>
                    <a:gd name="T69" fmla="*/ 89 h 444"/>
                    <a:gd name="T70" fmla="*/ 354 w 444"/>
                    <a:gd name="T71" fmla="*/ 0 h 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44" h="444">
                      <a:moveTo>
                        <a:pt x="399" y="53"/>
                      </a:moveTo>
                      <a:lnTo>
                        <a:pt x="399" y="53"/>
                      </a:lnTo>
                      <a:cubicBezTo>
                        <a:pt x="372" y="53"/>
                        <a:pt x="372" y="53"/>
                        <a:pt x="372" y="53"/>
                      </a:cubicBezTo>
                      <a:cubicBezTo>
                        <a:pt x="372" y="98"/>
                        <a:pt x="372" y="98"/>
                        <a:pt x="372" y="98"/>
                      </a:cubicBezTo>
                      <a:cubicBezTo>
                        <a:pt x="293" y="98"/>
                        <a:pt x="293" y="98"/>
                        <a:pt x="293" y="98"/>
                      </a:cubicBezTo>
                      <a:cubicBezTo>
                        <a:pt x="293" y="53"/>
                        <a:pt x="293" y="53"/>
                        <a:pt x="293" y="53"/>
                      </a:cubicBezTo>
                      <a:cubicBezTo>
                        <a:pt x="151" y="53"/>
                        <a:pt x="151" y="53"/>
                        <a:pt x="151" y="53"/>
                      </a:cubicBezTo>
                      <a:cubicBezTo>
                        <a:pt x="151" y="98"/>
                        <a:pt x="151" y="98"/>
                        <a:pt x="151" y="98"/>
                      </a:cubicBezTo>
                      <a:cubicBezTo>
                        <a:pt x="71" y="98"/>
                        <a:pt x="71" y="98"/>
                        <a:pt x="71" y="98"/>
                      </a:cubicBezTo>
                      <a:cubicBezTo>
                        <a:pt x="71" y="53"/>
                        <a:pt x="71" y="53"/>
                        <a:pt x="71" y="53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18" y="53"/>
                        <a:pt x="0" y="71"/>
                        <a:pt x="0" y="98"/>
                      </a:cubicBezTo>
                      <a:cubicBezTo>
                        <a:pt x="0" y="399"/>
                        <a:pt x="0" y="399"/>
                        <a:pt x="0" y="399"/>
                      </a:cubicBezTo>
                      <a:cubicBezTo>
                        <a:pt x="0" y="425"/>
                        <a:pt x="18" y="443"/>
                        <a:pt x="45" y="443"/>
                      </a:cubicBezTo>
                      <a:cubicBezTo>
                        <a:pt x="399" y="443"/>
                        <a:pt x="399" y="443"/>
                        <a:pt x="399" y="443"/>
                      </a:cubicBezTo>
                      <a:cubicBezTo>
                        <a:pt x="425" y="443"/>
                        <a:pt x="443" y="425"/>
                        <a:pt x="443" y="399"/>
                      </a:cubicBezTo>
                      <a:cubicBezTo>
                        <a:pt x="443" y="98"/>
                        <a:pt x="443" y="98"/>
                        <a:pt x="443" y="98"/>
                      </a:cubicBezTo>
                      <a:cubicBezTo>
                        <a:pt x="443" y="71"/>
                        <a:pt x="425" y="53"/>
                        <a:pt x="399" y="53"/>
                      </a:cubicBezTo>
                      <a:close/>
                      <a:moveTo>
                        <a:pt x="399" y="399"/>
                      </a:moveTo>
                      <a:lnTo>
                        <a:pt x="399" y="399"/>
                      </a:lnTo>
                      <a:cubicBezTo>
                        <a:pt x="45" y="399"/>
                        <a:pt x="45" y="399"/>
                        <a:pt x="45" y="399"/>
                      </a:cubicBezTo>
                      <a:cubicBezTo>
                        <a:pt x="45" y="196"/>
                        <a:pt x="45" y="196"/>
                        <a:pt x="45" y="196"/>
                      </a:cubicBezTo>
                      <a:cubicBezTo>
                        <a:pt x="399" y="196"/>
                        <a:pt x="399" y="196"/>
                        <a:pt x="399" y="196"/>
                      </a:cubicBezTo>
                      <a:lnTo>
                        <a:pt x="399" y="399"/>
                      </a:lnTo>
                      <a:close/>
                      <a:moveTo>
                        <a:pt x="124" y="0"/>
                      </a:moveTo>
                      <a:lnTo>
                        <a:pt x="124" y="0"/>
                      </a:lnTo>
                      <a:cubicBezTo>
                        <a:pt x="89" y="0"/>
                        <a:pt x="89" y="0"/>
                        <a:pt x="89" y="0"/>
                      </a:cubicBezTo>
                      <a:cubicBezTo>
                        <a:pt x="89" y="89"/>
                        <a:pt x="89" y="89"/>
                        <a:pt x="89" y="89"/>
                      </a:cubicBezTo>
                      <a:cubicBezTo>
                        <a:pt x="124" y="89"/>
                        <a:pt x="124" y="89"/>
                        <a:pt x="124" y="89"/>
                      </a:cubicBezTo>
                      <a:lnTo>
                        <a:pt x="124" y="0"/>
                      </a:lnTo>
                      <a:close/>
                      <a:moveTo>
                        <a:pt x="354" y="0"/>
                      </a:moveTo>
                      <a:lnTo>
                        <a:pt x="354" y="0"/>
                      </a:lnTo>
                      <a:cubicBezTo>
                        <a:pt x="319" y="0"/>
                        <a:pt x="319" y="0"/>
                        <a:pt x="319" y="0"/>
                      </a:cubicBezTo>
                      <a:cubicBezTo>
                        <a:pt x="319" y="89"/>
                        <a:pt x="319" y="89"/>
                        <a:pt x="319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18" name="ïśľïḋé"/>
              <p:cNvGrpSpPr/>
              <p:nvPr/>
            </p:nvGrpSpPr>
            <p:grpSpPr>
              <a:xfrm>
                <a:off x="4531698" y="1762127"/>
                <a:ext cx="3128594" cy="3029499"/>
                <a:chOff x="1199451" y="1729727"/>
                <a:chExt cx="3924508" cy="3800206"/>
              </a:xfrm>
            </p:grpSpPr>
            <p:grpSp>
              <p:nvGrpSpPr>
                <p:cNvPr id="24" name="ïśľíďé"/>
                <p:cNvGrpSpPr/>
                <p:nvPr/>
              </p:nvGrpSpPr>
              <p:grpSpPr>
                <a:xfrm>
                  <a:off x="1199451" y="1729727"/>
                  <a:ext cx="3924508" cy="3800206"/>
                  <a:chOff x="7110091" y="1594497"/>
                  <a:chExt cx="4544635" cy="4400684"/>
                </a:xfrm>
                <a:solidFill>
                  <a:schemeClr val="tx2">
                    <a:lumMod val="20000"/>
                    <a:lumOff val="80000"/>
                  </a:schemeClr>
                </a:solidFill>
              </p:grpSpPr>
              <p:sp>
                <p:nvSpPr>
                  <p:cNvPr id="42" name="íṡḻiḍè"/>
                  <p:cNvSpPr/>
                  <p:nvPr/>
                </p:nvSpPr>
                <p:spPr bwMode="auto">
                  <a:xfrm>
                    <a:off x="7846784" y="2420102"/>
                    <a:ext cx="535161" cy="530080"/>
                  </a:xfrm>
                  <a:custGeom>
                    <a:avLst/>
                    <a:gdLst>
                      <a:gd name="T0" fmla="*/ 239 w 267"/>
                      <a:gd name="T1" fmla="*/ 134 h 265"/>
                      <a:gd name="T2" fmla="*/ 229 w 267"/>
                      <a:gd name="T3" fmla="*/ 88 h 265"/>
                      <a:gd name="T4" fmla="*/ 253 w 267"/>
                      <a:gd name="T5" fmla="*/ 76 h 265"/>
                      <a:gd name="T6" fmla="*/ 215 w 267"/>
                      <a:gd name="T7" fmla="*/ 30 h 265"/>
                      <a:gd name="T8" fmla="*/ 199 w 267"/>
                      <a:gd name="T9" fmla="*/ 51 h 265"/>
                      <a:gd name="T10" fmla="*/ 156 w 267"/>
                      <a:gd name="T11" fmla="*/ 31 h 265"/>
                      <a:gd name="T12" fmla="*/ 162 w 267"/>
                      <a:gd name="T13" fmla="*/ 5 h 265"/>
                      <a:gd name="T14" fmla="*/ 103 w 267"/>
                      <a:gd name="T15" fmla="*/ 5 h 265"/>
                      <a:gd name="T16" fmla="*/ 109 w 267"/>
                      <a:gd name="T17" fmla="*/ 31 h 265"/>
                      <a:gd name="T18" fmla="*/ 66 w 267"/>
                      <a:gd name="T19" fmla="*/ 52 h 265"/>
                      <a:gd name="T20" fmla="*/ 49 w 267"/>
                      <a:gd name="T21" fmla="*/ 31 h 265"/>
                      <a:gd name="T22" fmla="*/ 12 w 267"/>
                      <a:gd name="T23" fmla="*/ 77 h 265"/>
                      <a:gd name="T24" fmla="*/ 37 w 267"/>
                      <a:gd name="T25" fmla="*/ 89 h 265"/>
                      <a:gd name="T26" fmla="*/ 27 w 267"/>
                      <a:gd name="T27" fmla="*/ 135 h 265"/>
                      <a:gd name="T28" fmla="*/ 27 w 267"/>
                      <a:gd name="T29" fmla="*/ 135 h 265"/>
                      <a:gd name="T30" fmla="*/ 0 w 267"/>
                      <a:gd name="T31" fmla="*/ 135 h 265"/>
                      <a:gd name="T32" fmla="*/ 13 w 267"/>
                      <a:gd name="T33" fmla="*/ 193 h 265"/>
                      <a:gd name="T34" fmla="*/ 37 w 267"/>
                      <a:gd name="T35" fmla="*/ 181 h 265"/>
                      <a:gd name="T36" fmla="*/ 66 w 267"/>
                      <a:gd name="T37" fmla="*/ 218 h 265"/>
                      <a:gd name="T38" fmla="*/ 50 w 267"/>
                      <a:gd name="T39" fmla="*/ 239 h 265"/>
                      <a:gd name="T40" fmla="*/ 103 w 267"/>
                      <a:gd name="T41" fmla="*/ 265 h 265"/>
                      <a:gd name="T42" fmla="*/ 109 w 267"/>
                      <a:gd name="T43" fmla="*/ 239 h 265"/>
                      <a:gd name="T44" fmla="*/ 133 w 267"/>
                      <a:gd name="T45" fmla="*/ 241 h 265"/>
                      <a:gd name="T46" fmla="*/ 156 w 267"/>
                      <a:gd name="T47" fmla="*/ 239 h 265"/>
                      <a:gd name="T48" fmla="*/ 162 w 267"/>
                      <a:gd name="T49" fmla="*/ 265 h 265"/>
                      <a:gd name="T50" fmla="*/ 216 w 267"/>
                      <a:gd name="T51" fmla="*/ 239 h 265"/>
                      <a:gd name="T52" fmla="*/ 199 w 267"/>
                      <a:gd name="T53" fmla="*/ 218 h 265"/>
                      <a:gd name="T54" fmla="*/ 229 w 267"/>
                      <a:gd name="T55" fmla="*/ 181 h 265"/>
                      <a:gd name="T56" fmla="*/ 253 w 267"/>
                      <a:gd name="T57" fmla="*/ 193 h 265"/>
                      <a:gd name="T58" fmla="*/ 267 w 267"/>
                      <a:gd name="T59" fmla="*/ 135 h 265"/>
                      <a:gd name="T60" fmla="*/ 267 w 267"/>
                      <a:gd name="T61" fmla="*/ 134 h 265"/>
                      <a:gd name="T62" fmla="*/ 239 w 267"/>
                      <a:gd name="T63" fmla="*/ 134 h 265"/>
                      <a:gd name="T64" fmla="*/ 75 w 267"/>
                      <a:gd name="T65" fmla="*/ 135 h 265"/>
                      <a:gd name="T66" fmla="*/ 133 w 267"/>
                      <a:gd name="T67" fmla="*/ 77 h 265"/>
                      <a:gd name="T68" fmla="*/ 190 w 267"/>
                      <a:gd name="T69" fmla="*/ 135 h 265"/>
                      <a:gd name="T70" fmla="*/ 133 w 267"/>
                      <a:gd name="T71" fmla="*/ 192 h 265"/>
                      <a:gd name="T72" fmla="*/ 75 w 267"/>
                      <a:gd name="T73" fmla="*/ 135 h 2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67" h="265">
                        <a:moveTo>
                          <a:pt x="239" y="134"/>
                        </a:moveTo>
                        <a:cubicBezTo>
                          <a:pt x="239" y="114"/>
                          <a:pt x="235" y="102"/>
                          <a:pt x="229" y="88"/>
                        </a:cubicBezTo>
                        <a:cubicBezTo>
                          <a:pt x="253" y="76"/>
                          <a:pt x="253" y="76"/>
                          <a:pt x="253" y="76"/>
                        </a:cubicBezTo>
                        <a:cubicBezTo>
                          <a:pt x="244" y="59"/>
                          <a:pt x="231" y="43"/>
                          <a:pt x="215" y="30"/>
                        </a:cubicBezTo>
                        <a:cubicBezTo>
                          <a:pt x="199" y="51"/>
                          <a:pt x="199" y="51"/>
                          <a:pt x="199" y="51"/>
                        </a:cubicBezTo>
                        <a:cubicBezTo>
                          <a:pt x="187" y="41"/>
                          <a:pt x="172" y="34"/>
                          <a:pt x="156" y="31"/>
                        </a:cubicBezTo>
                        <a:cubicBezTo>
                          <a:pt x="162" y="5"/>
                          <a:pt x="162" y="5"/>
                          <a:pt x="162" y="5"/>
                        </a:cubicBezTo>
                        <a:cubicBezTo>
                          <a:pt x="143" y="0"/>
                          <a:pt x="122" y="0"/>
                          <a:pt x="103" y="5"/>
                        </a:cubicBezTo>
                        <a:cubicBezTo>
                          <a:pt x="109" y="31"/>
                          <a:pt x="109" y="31"/>
                          <a:pt x="109" y="31"/>
                        </a:cubicBezTo>
                        <a:cubicBezTo>
                          <a:pt x="93" y="35"/>
                          <a:pt x="78" y="42"/>
                          <a:pt x="66" y="52"/>
                        </a:cubicBezTo>
                        <a:cubicBezTo>
                          <a:pt x="49" y="31"/>
                          <a:pt x="49" y="31"/>
                          <a:pt x="49" y="31"/>
                        </a:cubicBezTo>
                        <a:cubicBezTo>
                          <a:pt x="34" y="43"/>
                          <a:pt x="21" y="59"/>
                          <a:pt x="12" y="77"/>
                        </a:cubicBezTo>
                        <a:cubicBezTo>
                          <a:pt x="37" y="89"/>
                          <a:pt x="37" y="89"/>
                          <a:pt x="37" y="89"/>
                        </a:cubicBezTo>
                        <a:cubicBezTo>
                          <a:pt x="30" y="103"/>
                          <a:pt x="27" y="118"/>
                          <a:pt x="27" y="135"/>
                        </a:cubicBezTo>
                        <a:cubicBezTo>
                          <a:pt x="27" y="135"/>
                          <a:pt x="27" y="135"/>
                          <a:pt x="27" y="135"/>
                        </a:cubicBezTo>
                        <a:cubicBezTo>
                          <a:pt x="0" y="135"/>
                          <a:pt x="0" y="135"/>
                          <a:pt x="0" y="135"/>
                        </a:cubicBezTo>
                        <a:cubicBezTo>
                          <a:pt x="0" y="155"/>
                          <a:pt x="4" y="175"/>
                          <a:pt x="13" y="193"/>
                        </a:cubicBezTo>
                        <a:cubicBezTo>
                          <a:pt x="37" y="181"/>
                          <a:pt x="37" y="181"/>
                          <a:pt x="37" y="181"/>
                        </a:cubicBezTo>
                        <a:cubicBezTo>
                          <a:pt x="44" y="196"/>
                          <a:pt x="54" y="208"/>
                          <a:pt x="66" y="218"/>
                        </a:cubicBezTo>
                        <a:cubicBezTo>
                          <a:pt x="50" y="239"/>
                          <a:pt x="50" y="239"/>
                          <a:pt x="50" y="239"/>
                        </a:cubicBezTo>
                        <a:cubicBezTo>
                          <a:pt x="65" y="252"/>
                          <a:pt x="84" y="260"/>
                          <a:pt x="103" y="265"/>
                        </a:cubicBezTo>
                        <a:cubicBezTo>
                          <a:pt x="109" y="239"/>
                          <a:pt x="109" y="239"/>
                          <a:pt x="109" y="239"/>
                        </a:cubicBezTo>
                        <a:cubicBezTo>
                          <a:pt x="117" y="240"/>
                          <a:pt x="125" y="241"/>
                          <a:pt x="133" y="241"/>
                        </a:cubicBezTo>
                        <a:cubicBezTo>
                          <a:pt x="141" y="241"/>
                          <a:pt x="149" y="240"/>
                          <a:pt x="156" y="239"/>
                        </a:cubicBezTo>
                        <a:cubicBezTo>
                          <a:pt x="162" y="265"/>
                          <a:pt x="162" y="265"/>
                          <a:pt x="162" y="265"/>
                        </a:cubicBezTo>
                        <a:cubicBezTo>
                          <a:pt x="182" y="260"/>
                          <a:pt x="200" y="251"/>
                          <a:pt x="216" y="239"/>
                        </a:cubicBezTo>
                        <a:cubicBezTo>
                          <a:pt x="199" y="218"/>
                          <a:pt x="199" y="218"/>
                          <a:pt x="199" y="218"/>
                        </a:cubicBezTo>
                        <a:cubicBezTo>
                          <a:pt x="212" y="208"/>
                          <a:pt x="222" y="196"/>
                          <a:pt x="229" y="181"/>
                        </a:cubicBezTo>
                        <a:cubicBezTo>
                          <a:pt x="253" y="193"/>
                          <a:pt x="253" y="193"/>
                          <a:pt x="253" y="193"/>
                        </a:cubicBezTo>
                        <a:cubicBezTo>
                          <a:pt x="262" y="174"/>
                          <a:pt x="267" y="155"/>
                          <a:pt x="267" y="135"/>
                        </a:cubicBezTo>
                        <a:cubicBezTo>
                          <a:pt x="267" y="134"/>
                          <a:pt x="267" y="134"/>
                          <a:pt x="267" y="134"/>
                        </a:cubicBezTo>
                        <a:lnTo>
                          <a:pt x="239" y="134"/>
                        </a:lnTo>
                        <a:close/>
                        <a:moveTo>
                          <a:pt x="75" y="135"/>
                        </a:moveTo>
                        <a:cubicBezTo>
                          <a:pt x="75" y="103"/>
                          <a:pt x="101" y="77"/>
                          <a:pt x="133" y="77"/>
                        </a:cubicBezTo>
                        <a:cubicBezTo>
                          <a:pt x="164" y="77"/>
                          <a:pt x="190" y="103"/>
                          <a:pt x="190" y="135"/>
                        </a:cubicBezTo>
                        <a:cubicBezTo>
                          <a:pt x="190" y="166"/>
                          <a:pt x="164" y="192"/>
                          <a:pt x="133" y="192"/>
                        </a:cubicBezTo>
                        <a:cubicBezTo>
                          <a:pt x="101" y="192"/>
                          <a:pt x="75" y="166"/>
                          <a:pt x="75" y="135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3" name="î$lîḓe"/>
                  <p:cNvSpPr/>
                  <p:nvPr/>
                </p:nvSpPr>
                <p:spPr bwMode="auto">
                  <a:xfrm>
                    <a:off x="10795251" y="3935827"/>
                    <a:ext cx="573266" cy="138871"/>
                  </a:xfrm>
                  <a:custGeom>
                    <a:avLst/>
                    <a:gdLst>
                      <a:gd name="T0" fmla="*/ 677 w 677"/>
                      <a:gd name="T1" fmla="*/ 142 h 164"/>
                      <a:gd name="T2" fmla="*/ 672 w 677"/>
                      <a:gd name="T3" fmla="*/ 0 h 164"/>
                      <a:gd name="T4" fmla="*/ 0 w 677"/>
                      <a:gd name="T5" fmla="*/ 22 h 164"/>
                      <a:gd name="T6" fmla="*/ 5 w 677"/>
                      <a:gd name="T7" fmla="*/ 164 h 164"/>
                      <a:gd name="T8" fmla="*/ 677 w 677"/>
                      <a:gd name="T9" fmla="*/ 142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77" h="164">
                        <a:moveTo>
                          <a:pt x="677" y="142"/>
                        </a:moveTo>
                        <a:lnTo>
                          <a:pt x="672" y="0"/>
                        </a:lnTo>
                        <a:lnTo>
                          <a:pt x="0" y="22"/>
                        </a:lnTo>
                        <a:lnTo>
                          <a:pt x="5" y="164"/>
                        </a:lnTo>
                        <a:lnTo>
                          <a:pt x="677" y="14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4" name="îSľïdê"/>
                  <p:cNvSpPr/>
                  <p:nvPr/>
                </p:nvSpPr>
                <p:spPr bwMode="auto">
                  <a:xfrm>
                    <a:off x="10801178" y="4112803"/>
                    <a:ext cx="300605" cy="138024"/>
                  </a:xfrm>
                  <a:custGeom>
                    <a:avLst/>
                    <a:gdLst>
                      <a:gd name="T0" fmla="*/ 355 w 355"/>
                      <a:gd name="T1" fmla="*/ 151 h 163"/>
                      <a:gd name="T2" fmla="*/ 350 w 355"/>
                      <a:gd name="T3" fmla="*/ 0 h 163"/>
                      <a:gd name="T4" fmla="*/ 0 w 355"/>
                      <a:gd name="T5" fmla="*/ 11 h 163"/>
                      <a:gd name="T6" fmla="*/ 5 w 355"/>
                      <a:gd name="T7" fmla="*/ 163 h 163"/>
                      <a:gd name="T8" fmla="*/ 355 w 355"/>
                      <a:gd name="T9" fmla="*/ 151 h 1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55" h="163">
                        <a:moveTo>
                          <a:pt x="355" y="151"/>
                        </a:moveTo>
                        <a:lnTo>
                          <a:pt x="350" y="0"/>
                        </a:lnTo>
                        <a:lnTo>
                          <a:pt x="0" y="11"/>
                        </a:lnTo>
                        <a:lnTo>
                          <a:pt x="5" y="163"/>
                        </a:lnTo>
                        <a:lnTo>
                          <a:pt x="355" y="15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5" name="îṥḷïḓê"/>
                  <p:cNvSpPr/>
                  <p:nvPr/>
                </p:nvSpPr>
                <p:spPr bwMode="auto">
                  <a:xfrm>
                    <a:off x="10807105" y="4284698"/>
                    <a:ext cx="451330" cy="133790"/>
                  </a:xfrm>
                  <a:custGeom>
                    <a:avLst/>
                    <a:gdLst>
                      <a:gd name="T0" fmla="*/ 528 w 533"/>
                      <a:gd name="T1" fmla="*/ 0 h 158"/>
                      <a:gd name="T2" fmla="*/ 0 w 533"/>
                      <a:gd name="T3" fmla="*/ 17 h 158"/>
                      <a:gd name="T4" fmla="*/ 3 w 533"/>
                      <a:gd name="T5" fmla="*/ 158 h 158"/>
                      <a:gd name="T6" fmla="*/ 533 w 533"/>
                      <a:gd name="T7" fmla="*/ 142 h 158"/>
                      <a:gd name="T8" fmla="*/ 528 w 533"/>
                      <a:gd name="T9" fmla="*/ 0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3" h="158">
                        <a:moveTo>
                          <a:pt x="528" y="0"/>
                        </a:moveTo>
                        <a:lnTo>
                          <a:pt x="0" y="17"/>
                        </a:lnTo>
                        <a:lnTo>
                          <a:pt x="3" y="158"/>
                        </a:lnTo>
                        <a:lnTo>
                          <a:pt x="533" y="142"/>
                        </a:lnTo>
                        <a:lnTo>
                          <a:pt x="52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6" name="íṧlîḓé"/>
                  <p:cNvSpPr/>
                  <p:nvPr/>
                </p:nvSpPr>
                <p:spPr bwMode="auto">
                  <a:xfrm>
                    <a:off x="10727509" y="3807964"/>
                    <a:ext cx="626613" cy="636774"/>
                  </a:xfrm>
                  <a:custGeom>
                    <a:avLst/>
                    <a:gdLst>
                      <a:gd name="T0" fmla="*/ 92 w 740"/>
                      <a:gd name="T1" fmla="*/ 523 h 752"/>
                      <a:gd name="T2" fmla="*/ 87 w 740"/>
                      <a:gd name="T3" fmla="*/ 371 h 752"/>
                      <a:gd name="T4" fmla="*/ 85 w 740"/>
                      <a:gd name="T5" fmla="*/ 315 h 752"/>
                      <a:gd name="T6" fmla="*/ 80 w 740"/>
                      <a:gd name="T7" fmla="*/ 173 h 752"/>
                      <a:gd name="T8" fmla="*/ 78 w 740"/>
                      <a:gd name="T9" fmla="*/ 97 h 752"/>
                      <a:gd name="T10" fmla="*/ 740 w 740"/>
                      <a:gd name="T11" fmla="*/ 76 h 752"/>
                      <a:gd name="T12" fmla="*/ 738 w 740"/>
                      <a:gd name="T13" fmla="*/ 0 h 752"/>
                      <a:gd name="T14" fmla="*/ 61 w 740"/>
                      <a:gd name="T15" fmla="*/ 21 h 752"/>
                      <a:gd name="T16" fmla="*/ 0 w 740"/>
                      <a:gd name="T17" fmla="*/ 24 h 752"/>
                      <a:gd name="T18" fmla="*/ 23 w 740"/>
                      <a:gd name="T19" fmla="*/ 752 h 752"/>
                      <a:gd name="T20" fmla="*/ 99 w 740"/>
                      <a:gd name="T21" fmla="*/ 750 h 752"/>
                      <a:gd name="T22" fmla="*/ 97 w 740"/>
                      <a:gd name="T23" fmla="*/ 721 h 752"/>
                      <a:gd name="T24" fmla="*/ 94 w 740"/>
                      <a:gd name="T25" fmla="*/ 580 h 752"/>
                      <a:gd name="T26" fmla="*/ 92 w 740"/>
                      <a:gd name="T27" fmla="*/ 523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740" h="752">
                        <a:moveTo>
                          <a:pt x="92" y="523"/>
                        </a:moveTo>
                        <a:lnTo>
                          <a:pt x="87" y="371"/>
                        </a:lnTo>
                        <a:lnTo>
                          <a:pt x="85" y="315"/>
                        </a:lnTo>
                        <a:lnTo>
                          <a:pt x="80" y="173"/>
                        </a:lnTo>
                        <a:lnTo>
                          <a:pt x="78" y="97"/>
                        </a:lnTo>
                        <a:lnTo>
                          <a:pt x="740" y="76"/>
                        </a:lnTo>
                        <a:lnTo>
                          <a:pt x="738" y="0"/>
                        </a:lnTo>
                        <a:lnTo>
                          <a:pt x="61" y="21"/>
                        </a:lnTo>
                        <a:lnTo>
                          <a:pt x="0" y="24"/>
                        </a:lnTo>
                        <a:lnTo>
                          <a:pt x="23" y="752"/>
                        </a:lnTo>
                        <a:lnTo>
                          <a:pt x="99" y="750"/>
                        </a:lnTo>
                        <a:lnTo>
                          <a:pt x="97" y="721"/>
                        </a:lnTo>
                        <a:lnTo>
                          <a:pt x="94" y="580"/>
                        </a:lnTo>
                        <a:lnTo>
                          <a:pt x="92" y="523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7" name="ïṡlíďê"/>
                  <p:cNvSpPr/>
                  <p:nvPr/>
                </p:nvSpPr>
                <p:spPr bwMode="auto">
                  <a:xfrm>
                    <a:off x="10118678" y="1817199"/>
                    <a:ext cx="358185" cy="464032"/>
                  </a:xfrm>
                  <a:custGeom>
                    <a:avLst/>
                    <a:gdLst>
                      <a:gd name="T0" fmla="*/ 179 w 179"/>
                      <a:gd name="T1" fmla="*/ 134 h 232"/>
                      <a:gd name="T2" fmla="*/ 140 w 179"/>
                      <a:gd name="T3" fmla="*/ 119 h 232"/>
                      <a:gd name="T4" fmla="*/ 138 w 179"/>
                      <a:gd name="T5" fmla="*/ 24 h 232"/>
                      <a:gd name="T6" fmla="*/ 109 w 179"/>
                      <a:gd name="T7" fmla="*/ 31 h 232"/>
                      <a:gd name="T8" fmla="*/ 91 w 179"/>
                      <a:gd name="T9" fmla="*/ 95 h 232"/>
                      <a:gd name="T10" fmla="*/ 26 w 179"/>
                      <a:gd name="T11" fmla="*/ 90 h 232"/>
                      <a:gd name="T12" fmla="*/ 18 w 179"/>
                      <a:gd name="T13" fmla="*/ 120 h 232"/>
                      <a:gd name="T14" fmla="*/ 16 w 179"/>
                      <a:gd name="T15" fmla="*/ 152 h 232"/>
                      <a:gd name="T16" fmla="*/ 17 w 179"/>
                      <a:gd name="T17" fmla="*/ 185 h 232"/>
                      <a:gd name="T18" fmla="*/ 34 w 179"/>
                      <a:gd name="T19" fmla="*/ 219 h 232"/>
                      <a:gd name="T20" fmla="*/ 131 w 179"/>
                      <a:gd name="T21" fmla="*/ 211 h 232"/>
                      <a:gd name="T22" fmla="*/ 175 w 179"/>
                      <a:gd name="T23" fmla="*/ 207 h 232"/>
                      <a:gd name="T24" fmla="*/ 179 w 179"/>
                      <a:gd name="T25" fmla="*/ 134 h 2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232">
                        <a:moveTo>
                          <a:pt x="179" y="134"/>
                        </a:moveTo>
                        <a:cubicBezTo>
                          <a:pt x="164" y="133"/>
                          <a:pt x="150" y="129"/>
                          <a:pt x="140" y="119"/>
                        </a:cubicBezTo>
                        <a:cubicBezTo>
                          <a:pt x="123" y="102"/>
                          <a:pt x="132" y="47"/>
                          <a:pt x="138" y="24"/>
                        </a:cubicBezTo>
                        <a:cubicBezTo>
                          <a:pt x="145" y="0"/>
                          <a:pt x="121" y="1"/>
                          <a:pt x="109" y="31"/>
                        </a:cubicBezTo>
                        <a:cubicBezTo>
                          <a:pt x="97" y="61"/>
                          <a:pt x="91" y="95"/>
                          <a:pt x="91" y="95"/>
                        </a:cubicBezTo>
                        <a:cubicBezTo>
                          <a:pt x="91" y="95"/>
                          <a:pt x="36" y="89"/>
                          <a:pt x="26" y="90"/>
                        </a:cubicBezTo>
                        <a:cubicBezTo>
                          <a:pt x="17" y="91"/>
                          <a:pt x="10" y="105"/>
                          <a:pt x="18" y="120"/>
                        </a:cubicBezTo>
                        <a:cubicBezTo>
                          <a:pt x="23" y="131"/>
                          <a:pt x="7" y="134"/>
                          <a:pt x="16" y="152"/>
                        </a:cubicBezTo>
                        <a:cubicBezTo>
                          <a:pt x="19" y="158"/>
                          <a:pt x="2" y="166"/>
                          <a:pt x="17" y="185"/>
                        </a:cubicBezTo>
                        <a:cubicBezTo>
                          <a:pt x="22" y="192"/>
                          <a:pt x="0" y="207"/>
                          <a:pt x="34" y="219"/>
                        </a:cubicBezTo>
                        <a:cubicBezTo>
                          <a:pt x="68" y="232"/>
                          <a:pt x="116" y="221"/>
                          <a:pt x="131" y="211"/>
                        </a:cubicBezTo>
                        <a:cubicBezTo>
                          <a:pt x="144" y="202"/>
                          <a:pt x="159" y="205"/>
                          <a:pt x="175" y="207"/>
                        </a:cubicBezTo>
                        <a:lnTo>
                          <a:pt x="179" y="13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8" name="iṡlidé"/>
                  <p:cNvSpPr/>
                  <p:nvPr/>
                </p:nvSpPr>
                <p:spPr bwMode="auto">
                  <a:xfrm>
                    <a:off x="9439566" y="4957883"/>
                    <a:ext cx="638467" cy="897580"/>
                  </a:xfrm>
                  <a:custGeom>
                    <a:avLst/>
                    <a:gdLst>
                      <a:gd name="T0" fmla="*/ 32 w 319"/>
                      <a:gd name="T1" fmla="*/ 250 h 448"/>
                      <a:gd name="T2" fmla="*/ 81 w 319"/>
                      <a:gd name="T3" fmla="*/ 416 h 448"/>
                      <a:gd name="T4" fmla="*/ 247 w 319"/>
                      <a:gd name="T5" fmla="*/ 365 h 448"/>
                      <a:gd name="T6" fmla="*/ 226 w 319"/>
                      <a:gd name="T7" fmla="*/ 222 h 448"/>
                      <a:gd name="T8" fmla="*/ 256 w 319"/>
                      <a:gd name="T9" fmla="*/ 173 h 448"/>
                      <a:gd name="T10" fmla="*/ 246 w 319"/>
                      <a:gd name="T11" fmla="*/ 117 h 448"/>
                      <a:gd name="T12" fmla="*/ 305 w 319"/>
                      <a:gd name="T13" fmla="*/ 79 h 448"/>
                      <a:gd name="T14" fmla="*/ 295 w 319"/>
                      <a:gd name="T15" fmla="*/ 12 h 448"/>
                      <a:gd name="T16" fmla="*/ 234 w 319"/>
                      <a:gd name="T17" fmla="*/ 46 h 448"/>
                      <a:gd name="T18" fmla="*/ 159 w 319"/>
                      <a:gd name="T19" fmla="*/ 188 h 448"/>
                      <a:gd name="T20" fmla="*/ 32 w 319"/>
                      <a:gd name="T21" fmla="*/ 250 h 448"/>
                      <a:gd name="T22" fmla="*/ 101 w 319"/>
                      <a:gd name="T23" fmla="*/ 376 h 448"/>
                      <a:gd name="T24" fmla="*/ 89 w 319"/>
                      <a:gd name="T25" fmla="*/ 336 h 448"/>
                      <a:gd name="T26" fmla="*/ 128 w 319"/>
                      <a:gd name="T27" fmla="*/ 324 h 448"/>
                      <a:gd name="T28" fmla="*/ 141 w 319"/>
                      <a:gd name="T29" fmla="*/ 364 h 448"/>
                      <a:gd name="T30" fmla="*/ 101 w 319"/>
                      <a:gd name="T31" fmla="*/ 376 h 4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9" h="448">
                        <a:moveTo>
                          <a:pt x="32" y="250"/>
                        </a:moveTo>
                        <a:cubicBezTo>
                          <a:pt x="0" y="310"/>
                          <a:pt x="21" y="384"/>
                          <a:pt x="81" y="416"/>
                        </a:cubicBezTo>
                        <a:cubicBezTo>
                          <a:pt x="141" y="448"/>
                          <a:pt x="215" y="425"/>
                          <a:pt x="247" y="365"/>
                        </a:cubicBezTo>
                        <a:cubicBezTo>
                          <a:pt x="272" y="317"/>
                          <a:pt x="262" y="259"/>
                          <a:pt x="226" y="222"/>
                        </a:cubicBezTo>
                        <a:cubicBezTo>
                          <a:pt x="238" y="203"/>
                          <a:pt x="251" y="182"/>
                          <a:pt x="256" y="173"/>
                        </a:cubicBezTo>
                        <a:cubicBezTo>
                          <a:pt x="265" y="156"/>
                          <a:pt x="240" y="130"/>
                          <a:pt x="246" y="117"/>
                        </a:cubicBezTo>
                        <a:cubicBezTo>
                          <a:pt x="253" y="104"/>
                          <a:pt x="298" y="92"/>
                          <a:pt x="305" y="79"/>
                        </a:cubicBezTo>
                        <a:cubicBezTo>
                          <a:pt x="312" y="66"/>
                          <a:pt x="319" y="25"/>
                          <a:pt x="295" y="12"/>
                        </a:cubicBezTo>
                        <a:cubicBezTo>
                          <a:pt x="272" y="0"/>
                          <a:pt x="234" y="46"/>
                          <a:pt x="234" y="46"/>
                        </a:cubicBezTo>
                        <a:cubicBezTo>
                          <a:pt x="159" y="188"/>
                          <a:pt x="159" y="188"/>
                          <a:pt x="159" y="188"/>
                        </a:cubicBezTo>
                        <a:cubicBezTo>
                          <a:pt x="106" y="180"/>
                          <a:pt x="56" y="204"/>
                          <a:pt x="32" y="250"/>
                        </a:cubicBezTo>
                        <a:close/>
                        <a:moveTo>
                          <a:pt x="101" y="376"/>
                        </a:moveTo>
                        <a:cubicBezTo>
                          <a:pt x="86" y="369"/>
                          <a:pt x="81" y="351"/>
                          <a:pt x="89" y="336"/>
                        </a:cubicBezTo>
                        <a:cubicBezTo>
                          <a:pt x="96" y="322"/>
                          <a:pt x="114" y="317"/>
                          <a:pt x="128" y="324"/>
                        </a:cubicBezTo>
                        <a:cubicBezTo>
                          <a:pt x="143" y="332"/>
                          <a:pt x="148" y="350"/>
                          <a:pt x="141" y="364"/>
                        </a:cubicBezTo>
                        <a:cubicBezTo>
                          <a:pt x="133" y="378"/>
                          <a:pt x="115" y="384"/>
                          <a:pt x="101" y="37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9" name="íṡḻïḋe"/>
                  <p:cNvSpPr/>
                  <p:nvPr/>
                </p:nvSpPr>
                <p:spPr bwMode="auto">
                  <a:xfrm>
                    <a:off x="8698639" y="5166189"/>
                    <a:ext cx="953467" cy="828992"/>
                  </a:xfrm>
                  <a:custGeom>
                    <a:avLst/>
                    <a:gdLst>
                      <a:gd name="T0" fmla="*/ 31 w 476"/>
                      <a:gd name="T1" fmla="*/ 202 h 414"/>
                      <a:gd name="T2" fmla="*/ 17 w 476"/>
                      <a:gd name="T3" fmla="*/ 127 h 414"/>
                      <a:gd name="T4" fmla="*/ 82 w 476"/>
                      <a:gd name="T5" fmla="*/ 31 h 414"/>
                      <a:gd name="T6" fmla="*/ 156 w 476"/>
                      <a:gd name="T7" fmla="*/ 16 h 414"/>
                      <a:gd name="T8" fmla="*/ 445 w 476"/>
                      <a:gd name="T9" fmla="*/ 212 h 414"/>
                      <a:gd name="T10" fmla="*/ 459 w 476"/>
                      <a:gd name="T11" fmla="*/ 287 h 414"/>
                      <a:gd name="T12" fmla="*/ 394 w 476"/>
                      <a:gd name="T13" fmla="*/ 383 h 414"/>
                      <a:gd name="T14" fmla="*/ 320 w 476"/>
                      <a:gd name="T15" fmla="*/ 398 h 414"/>
                      <a:gd name="T16" fmla="*/ 31 w 476"/>
                      <a:gd name="T17" fmla="*/ 202 h 4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76" h="414">
                        <a:moveTo>
                          <a:pt x="31" y="202"/>
                        </a:moveTo>
                        <a:cubicBezTo>
                          <a:pt x="6" y="185"/>
                          <a:pt x="0" y="152"/>
                          <a:pt x="17" y="127"/>
                        </a:cubicBezTo>
                        <a:cubicBezTo>
                          <a:pt x="82" y="31"/>
                          <a:pt x="82" y="31"/>
                          <a:pt x="82" y="31"/>
                        </a:cubicBezTo>
                        <a:cubicBezTo>
                          <a:pt x="99" y="6"/>
                          <a:pt x="132" y="0"/>
                          <a:pt x="156" y="16"/>
                        </a:cubicBezTo>
                        <a:cubicBezTo>
                          <a:pt x="445" y="212"/>
                          <a:pt x="445" y="212"/>
                          <a:pt x="445" y="212"/>
                        </a:cubicBezTo>
                        <a:cubicBezTo>
                          <a:pt x="470" y="229"/>
                          <a:pt x="476" y="262"/>
                          <a:pt x="459" y="287"/>
                        </a:cubicBezTo>
                        <a:cubicBezTo>
                          <a:pt x="394" y="383"/>
                          <a:pt x="394" y="383"/>
                          <a:pt x="394" y="383"/>
                        </a:cubicBezTo>
                        <a:cubicBezTo>
                          <a:pt x="377" y="408"/>
                          <a:pt x="344" y="414"/>
                          <a:pt x="320" y="398"/>
                        </a:cubicBezTo>
                        <a:cubicBezTo>
                          <a:pt x="31" y="202"/>
                          <a:pt x="31" y="202"/>
                          <a:pt x="31" y="202"/>
                        </a:cubicBez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0" name="iṣľíḓè"/>
                  <p:cNvSpPr/>
                  <p:nvPr/>
                </p:nvSpPr>
                <p:spPr bwMode="auto">
                  <a:xfrm>
                    <a:off x="8842590" y="5272036"/>
                    <a:ext cx="690967" cy="623226"/>
                  </a:xfrm>
                  <a:custGeom>
                    <a:avLst/>
                    <a:gdLst>
                      <a:gd name="T0" fmla="*/ 0 w 816"/>
                      <a:gd name="T1" fmla="*/ 338 h 736"/>
                      <a:gd name="T2" fmla="*/ 227 w 816"/>
                      <a:gd name="T3" fmla="*/ 0 h 736"/>
                      <a:gd name="T4" fmla="*/ 816 w 816"/>
                      <a:gd name="T5" fmla="*/ 400 h 736"/>
                      <a:gd name="T6" fmla="*/ 587 w 816"/>
                      <a:gd name="T7" fmla="*/ 736 h 736"/>
                      <a:gd name="T8" fmla="*/ 0 w 816"/>
                      <a:gd name="T9" fmla="*/ 338 h 7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6" h="736">
                        <a:moveTo>
                          <a:pt x="0" y="338"/>
                        </a:moveTo>
                        <a:lnTo>
                          <a:pt x="227" y="0"/>
                        </a:lnTo>
                        <a:lnTo>
                          <a:pt x="816" y="400"/>
                        </a:lnTo>
                        <a:lnTo>
                          <a:pt x="587" y="736"/>
                        </a:lnTo>
                        <a:lnTo>
                          <a:pt x="0" y="338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1" name="îṥļïďé"/>
                  <p:cNvSpPr/>
                  <p:nvPr/>
                </p:nvSpPr>
                <p:spPr bwMode="auto">
                  <a:xfrm>
                    <a:off x="8842590" y="5272036"/>
                    <a:ext cx="690967" cy="623226"/>
                  </a:xfrm>
                  <a:custGeom>
                    <a:avLst/>
                    <a:gdLst>
                      <a:gd name="T0" fmla="*/ 0 w 816"/>
                      <a:gd name="T1" fmla="*/ 338 h 736"/>
                      <a:gd name="T2" fmla="*/ 227 w 816"/>
                      <a:gd name="T3" fmla="*/ 0 h 736"/>
                      <a:gd name="T4" fmla="*/ 816 w 816"/>
                      <a:gd name="T5" fmla="*/ 400 h 736"/>
                      <a:gd name="T6" fmla="*/ 587 w 816"/>
                      <a:gd name="T7" fmla="*/ 736 h 736"/>
                      <a:gd name="T8" fmla="*/ 0 w 816"/>
                      <a:gd name="T9" fmla="*/ 338 h 7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6" h="736">
                        <a:moveTo>
                          <a:pt x="0" y="338"/>
                        </a:moveTo>
                        <a:lnTo>
                          <a:pt x="227" y="0"/>
                        </a:lnTo>
                        <a:lnTo>
                          <a:pt x="816" y="400"/>
                        </a:lnTo>
                        <a:lnTo>
                          <a:pt x="587" y="736"/>
                        </a:lnTo>
                        <a:lnTo>
                          <a:pt x="0" y="338"/>
                        </a:ln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2" name="iSľîḓè"/>
                  <p:cNvSpPr/>
                  <p:nvPr/>
                </p:nvSpPr>
                <p:spPr bwMode="auto">
                  <a:xfrm>
                    <a:off x="8842590" y="5267802"/>
                    <a:ext cx="500443" cy="629153"/>
                  </a:xfrm>
                  <a:custGeom>
                    <a:avLst/>
                    <a:gdLst>
                      <a:gd name="T0" fmla="*/ 589 w 591"/>
                      <a:gd name="T1" fmla="*/ 739 h 743"/>
                      <a:gd name="T2" fmla="*/ 587 w 591"/>
                      <a:gd name="T3" fmla="*/ 741 h 743"/>
                      <a:gd name="T4" fmla="*/ 591 w 591"/>
                      <a:gd name="T5" fmla="*/ 743 h 743"/>
                      <a:gd name="T6" fmla="*/ 589 w 591"/>
                      <a:gd name="T7" fmla="*/ 739 h 743"/>
                      <a:gd name="T8" fmla="*/ 232 w 591"/>
                      <a:gd name="T9" fmla="*/ 0 h 743"/>
                      <a:gd name="T10" fmla="*/ 0 w 591"/>
                      <a:gd name="T11" fmla="*/ 343 h 743"/>
                      <a:gd name="T12" fmla="*/ 227 w 591"/>
                      <a:gd name="T13" fmla="*/ 5 h 743"/>
                      <a:gd name="T14" fmla="*/ 237 w 591"/>
                      <a:gd name="T15" fmla="*/ 12 h 743"/>
                      <a:gd name="T16" fmla="*/ 232 w 591"/>
                      <a:gd name="T17" fmla="*/ 0 h 7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91" h="743">
                        <a:moveTo>
                          <a:pt x="589" y="739"/>
                        </a:moveTo>
                        <a:lnTo>
                          <a:pt x="587" y="741"/>
                        </a:lnTo>
                        <a:lnTo>
                          <a:pt x="591" y="743"/>
                        </a:lnTo>
                        <a:lnTo>
                          <a:pt x="589" y="739"/>
                        </a:lnTo>
                        <a:close/>
                        <a:moveTo>
                          <a:pt x="232" y="0"/>
                        </a:moveTo>
                        <a:lnTo>
                          <a:pt x="0" y="343"/>
                        </a:lnTo>
                        <a:lnTo>
                          <a:pt x="227" y="5"/>
                        </a:lnTo>
                        <a:lnTo>
                          <a:pt x="237" y="12"/>
                        </a:lnTo>
                        <a:lnTo>
                          <a:pt x="232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3" name="ïś1íďé"/>
                  <p:cNvSpPr/>
                  <p:nvPr/>
                </p:nvSpPr>
                <p:spPr bwMode="auto">
                  <a:xfrm>
                    <a:off x="8842590" y="5267802"/>
                    <a:ext cx="500443" cy="629153"/>
                  </a:xfrm>
                  <a:custGeom>
                    <a:avLst/>
                    <a:gdLst>
                      <a:gd name="T0" fmla="*/ 589 w 591"/>
                      <a:gd name="T1" fmla="*/ 739 h 743"/>
                      <a:gd name="T2" fmla="*/ 587 w 591"/>
                      <a:gd name="T3" fmla="*/ 741 h 743"/>
                      <a:gd name="T4" fmla="*/ 591 w 591"/>
                      <a:gd name="T5" fmla="*/ 743 h 743"/>
                      <a:gd name="T6" fmla="*/ 589 w 591"/>
                      <a:gd name="T7" fmla="*/ 739 h 743"/>
                      <a:gd name="T8" fmla="*/ 232 w 591"/>
                      <a:gd name="T9" fmla="*/ 0 h 743"/>
                      <a:gd name="T10" fmla="*/ 0 w 591"/>
                      <a:gd name="T11" fmla="*/ 343 h 743"/>
                      <a:gd name="T12" fmla="*/ 227 w 591"/>
                      <a:gd name="T13" fmla="*/ 5 h 743"/>
                      <a:gd name="T14" fmla="*/ 237 w 591"/>
                      <a:gd name="T15" fmla="*/ 12 h 743"/>
                      <a:gd name="T16" fmla="*/ 232 w 591"/>
                      <a:gd name="T17" fmla="*/ 0 h 7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91" h="743">
                        <a:moveTo>
                          <a:pt x="589" y="739"/>
                        </a:moveTo>
                        <a:lnTo>
                          <a:pt x="587" y="741"/>
                        </a:lnTo>
                        <a:lnTo>
                          <a:pt x="591" y="743"/>
                        </a:lnTo>
                        <a:lnTo>
                          <a:pt x="589" y="739"/>
                        </a:lnTo>
                        <a:moveTo>
                          <a:pt x="232" y="0"/>
                        </a:moveTo>
                        <a:lnTo>
                          <a:pt x="0" y="343"/>
                        </a:lnTo>
                        <a:lnTo>
                          <a:pt x="227" y="5"/>
                        </a:lnTo>
                        <a:lnTo>
                          <a:pt x="237" y="12"/>
                        </a:lnTo>
                        <a:lnTo>
                          <a:pt x="232" y="0"/>
                        </a:ln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4" name="îṣļiḍè"/>
                  <p:cNvSpPr/>
                  <p:nvPr/>
                </p:nvSpPr>
                <p:spPr bwMode="auto">
                  <a:xfrm>
                    <a:off x="8842590" y="5272036"/>
                    <a:ext cx="498750" cy="623226"/>
                  </a:xfrm>
                  <a:custGeom>
                    <a:avLst/>
                    <a:gdLst>
                      <a:gd name="T0" fmla="*/ 227 w 589"/>
                      <a:gd name="T1" fmla="*/ 0 h 736"/>
                      <a:gd name="T2" fmla="*/ 0 w 589"/>
                      <a:gd name="T3" fmla="*/ 338 h 736"/>
                      <a:gd name="T4" fmla="*/ 587 w 589"/>
                      <a:gd name="T5" fmla="*/ 736 h 736"/>
                      <a:gd name="T6" fmla="*/ 589 w 589"/>
                      <a:gd name="T7" fmla="*/ 734 h 736"/>
                      <a:gd name="T8" fmla="*/ 237 w 589"/>
                      <a:gd name="T9" fmla="*/ 7 h 736"/>
                      <a:gd name="T10" fmla="*/ 227 w 589"/>
                      <a:gd name="T11" fmla="*/ 0 h 7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89" h="736">
                        <a:moveTo>
                          <a:pt x="227" y="0"/>
                        </a:moveTo>
                        <a:lnTo>
                          <a:pt x="0" y="338"/>
                        </a:lnTo>
                        <a:lnTo>
                          <a:pt x="587" y="736"/>
                        </a:lnTo>
                        <a:lnTo>
                          <a:pt x="589" y="734"/>
                        </a:lnTo>
                        <a:lnTo>
                          <a:pt x="237" y="7"/>
                        </a:lnTo>
                        <a:lnTo>
                          <a:pt x="227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5" name="iṥļiḑe"/>
                  <p:cNvSpPr/>
                  <p:nvPr/>
                </p:nvSpPr>
                <p:spPr bwMode="auto">
                  <a:xfrm>
                    <a:off x="8842590" y="5272036"/>
                    <a:ext cx="498750" cy="623226"/>
                  </a:xfrm>
                  <a:custGeom>
                    <a:avLst/>
                    <a:gdLst>
                      <a:gd name="T0" fmla="*/ 227 w 589"/>
                      <a:gd name="T1" fmla="*/ 0 h 736"/>
                      <a:gd name="T2" fmla="*/ 0 w 589"/>
                      <a:gd name="T3" fmla="*/ 338 h 736"/>
                      <a:gd name="T4" fmla="*/ 587 w 589"/>
                      <a:gd name="T5" fmla="*/ 736 h 736"/>
                      <a:gd name="T6" fmla="*/ 589 w 589"/>
                      <a:gd name="T7" fmla="*/ 734 h 736"/>
                      <a:gd name="T8" fmla="*/ 237 w 589"/>
                      <a:gd name="T9" fmla="*/ 7 h 736"/>
                      <a:gd name="T10" fmla="*/ 227 w 589"/>
                      <a:gd name="T11" fmla="*/ 0 h 7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89" h="736">
                        <a:moveTo>
                          <a:pt x="227" y="0"/>
                        </a:moveTo>
                        <a:lnTo>
                          <a:pt x="0" y="338"/>
                        </a:lnTo>
                        <a:lnTo>
                          <a:pt x="587" y="736"/>
                        </a:lnTo>
                        <a:lnTo>
                          <a:pt x="589" y="734"/>
                        </a:lnTo>
                        <a:lnTo>
                          <a:pt x="237" y="7"/>
                        </a:lnTo>
                        <a:lnTo>
                          <a:pt x="227" y="0"/>
                        </a:ln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6" name="iṡḷïḓè"/>
                  <p:cNvSpPr/>
                  <p:nvPr/>
                </p:nvSpPr>
                <p:spPr bwMode="auto">
                  <a:xfrm>
                    <a:off x="8812953" y="5318609"/>
                    <a:ext cx="113468" cy="113468"/>
                  </a:xfrm>
                  <a:custGeom>
                    <a:avLst/>
                    <a:gdLst>
                      <a:gd name="T0" fmla="*/ 43 w 57"/>
                      <a:gd name="T1" fmla="*/ 8 h 57"/>
                      <a:gd name="T2" fmla="*/ 50 w 57"/>
                      <a:gd name="T3" fmla="*/ 43 h 57"/>
                      <a:gd name="T4" fmla="*/ 15 w 57"/>
                      <a:gd name="T5" fmla="*/ 49 h 57"/>
                      <a:gd name="T6" fmla="*/ 8 w 57"/>
                      <a:gd name="T7" fmla="*/ 15 h 57"/>
                      <a:gd name="T8" fmla="*/ 43 w 57"/>
                      <a:gd name="T9" fmla="*/ 8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" h="57">
                        <a:moveTo>
                          <a:pt x="43" y="8"/>
                        </a:moveTo>
                        <a:cubicBezTo>
                          <a:pt x="54" y="16"/>
                          <a:pt x="57" y="31"/>
                          <a:pt x="50" y="43"/>
                        </a:cubicBezTo>
                        <a:cubicBezTo>
                          <a:pt x="42" y="54"/>
                          <a:pt x="26" y="57"/>
                          <a:pt x="15" y="49"/>
                        </a:cubicBezTo>
                        <a:cubicBezTo>
                          <a:pt x="3" y="42"/>
                          <a:pt x="0" y="26"/>
                          <a:pt x="8" y="15"/>
                        </a:cubicBezTo>
                        <a:cubicBezTo>
                          <a:pt x="16" y="3"/>
                          <a:pt x="31" y="0"/>
                          <a:pt x="43" y="8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7" name="í$ļîdê"/>
                  <p:cNvSpPr/>
                  <p:nvPr/>
                </p:nvSpPr>
                <p:spPr bwMode="auto">
                  <a:xfrm>
                    <a:off x="9419243" y="5700504"/>
                    <a:ext cx="136331" cy="182903"/>
                  </a:xfrm>
                  <a:custGeom>
                    <a:avLst/>
                    <a:gdLst>
                      <a:gd name="T0" fmla="*/ 4 w 68"/>
                      <a:gd name="T1" fmla="*/ 88 h 91"/>
                      <a:gd name="T2" fmla="*/ 2 w 68"/>
                      <a:gd name="T3" fmla="*/ 78 h 91"/>
                      <a:gd name="T4" fmla="*/ 52 w 68"/>
                      <a:gd name="T5" fmla="*/ 4 h 91"/>
                      <a:gd name="T6" fmla="*/ 62 w 68"/>
                      <a:gd name="T7" fmla="*/ 2 h 91"/>
                      <a:gd name="T8" fmla="*/ 64 w 68"/>
                      <a:gd name="T9" fmla="*/ 3 h 91"/>
                      <a:gd name="T10" fmla="*/ 65 w 68"/>
                      <a:gd name="T11" fmla="*/ 13 h 91"/>
                      <a:gd name="T12" fmla="*/ 15 w 68"/>
                      <a:gd name="T13" fmla="*/ 87 h 91"/>
                      <a:gd name="T14" fmla="*/ 5 w 68"/>
                      <a:gd name="T15" fmla="*/ 89 h 91"/>
                      <a:gd name="T16" fmla="*/ 4 w 68"/>
                      <a:gd name="T17" fmla="*/ 88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8" h="91">
                        <a:moveTo>
                          <a:pt x="4" y="88"/>
                        </a:moveTo>
                        <a:cubicBezTo>
                          <a:pt x="0" y="86"/>
                          <a:pt x="0" y="81"/>
                          <a:pt x="2" y="78"/>
                        </a:cubicBezTo>
                        <a:cubicBezTo>
                          <a:pt x="52" y="4"/>
                          <a:pt x="52" y="4"/>
                          <a:pt x="52" y="4"/>
                        </a:cubicBezTo>
                        <a:cubicBezTo>
                          <a:pt x="54" y="1"/>
                          <a:pt x="59" y="0"/>
                          <a:pt x="62" y="2"/>
                        </a:cubicBezTo>
                        <a:cubicBezTo>
                          <a:pt x="64" y="3"/>
                          <a:pt x="64" y="3"/>
                          <a:pt x="64" y="3"/>
                        </a:cubicBezTo>
                        <a:cubicBezTo>
                          <a:pt x="67" y="5"/>
                          <a:pt x="68" y="9"/>
                          <a:pt x="65" y="13"/>
                        </a:cubicBezTo>
                        <a:cubicBezTo>
                          <a:pt x="15" y="87"/>
                          <a:pt x="15" y="87"/>
                          <a:pt x="15" y="87"/>
                        </a:cubicBezTo>
                        <a:cubicBezTo>
                          <a:pt x="13" y="90"/>
                          <a:pt x="8" y="91"/>
                          <a:pt x="5" y="89"/>
                        </a:cubicBezTo>
                        <a:lnTo>
                          <a:pt x="4" y="88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58" name="iŝļíḓê"/>
                  <p:cNvSpPr/>
                  <p:nvPr/>
                </p:nvSpPr>
                <p:spPr bwMode="auto">
                  <a:xfrm>
                    <a:off x="7919607" y="4603085"/>
                    <a:ext cx="889112" cy="1019516"/>
                  </a:xfrm>
                  <a:custGeom>
                    <a:avLst/>
                    <a:gdLst>
                      <a:gd name="T0" fmla="*/ 52 w 444"/>
                      <a:gd name="T1" fmla="*/ 392 h 509"/>
                      <a:gd name="T2" fmla="*/ 248 w 444"/>
                      <a:gd name="T3" fmla="*/ 473 h 509"/>
                      <a:gd name="T4" fmla="*/ 245 w 444"/>
                      <a:gd name="T5" fmla="*/ 481 h 509"/>
                      <a:gd name="T6" fmla="*/ 238 w 444"/>
                      <a:gd name="T7" fmla="*/ 491 h 509"/>
                      <a:gd name="T8" fmla="*/ 280 w 444"/>
                      <a:gd name="T9" fmla="*/ 509 h 509"/>
                      <a:gd name="T10" fmla="*/ 444 w 444"/>
                      <a:gd name="T11" fmla="*/ 117 h 509"/>
                      <a:gd name="T12" fmla="*/ 163 w 444"/>
                      <a:gd name="T13" fmla="*/ 0 h 509"/>
                      <a:gd name="T14" fmla="*/ 0 w 444"/>
                      <a:gd name="T15" fmla="*/ 392 h 509"/>
                      <a:gd name="T16" fmla="*/ 46 w 444"/>
                      <a:gd name="T17" fmla="*/ 411 h 509"/>
                      <a:gd name="T18" fmla="*/ 49 w 444"/>
                      <a:gd name="T19" fmla="*/ 399 h 509"/>
                      <a:gd name="T20" fmla="*/ 52 w 444"/>
                      <a:gd name="T21" fmla="*/ 392 h 509"/>
                      <a:gd name="T22" fmla="*/ 182 w 444"/>
                      <a:gd name="T23" fmla="*/ 90 h 509"/>
                      <a:gd name="T24" fmla="*/ 374 w 444"/>
                      <a:gd name="T25" fmla="*/ 170 h 509"/>
                      <a:gd name="T26" fmla="*/ 371 w 444"/>
                      <a:gd name="T27" fmla="*/ 178 h 509"/>
                      <a:gd name="T28" fmla="*/ 179 w 444"/>
                      <a:gd name="T29" fmla="*/ 98 h 509"/>
                      <a:gd name="T30" fmla="*/ 182 w 444"/>
                      <a:gd name="T31" fmla="*/ 90 h 509"/>
                      <a:gd name="T32" fmla="*/ 168 w 444"/>
                      <a:gd name="T33" fmla="*/ 124 h 509"/>
                      <a:gd name="T34" fmla="*/ 360 w 444"/>
                      <a:gd name="T35" fmla="*/ 204 h 509"/>
                      <a:gd name="T36" fmla="*/ 357 w 444"/>
                      <a:gd name="T37" fmla="*/ 211 h 509"/>
                      <a:gd name="T38" fmla="*/ 165 w 444"/>
                      <a:gd name="T39" fmla="*/ 131 h 509"/>
                      <a:gd name="T40" fmla="*/ 168 w 444"/>
                      <a:gd name="T41" fmla="*/ 124 h 509"/>
                      <a:gd name="T42" fmla="*/ 152 w 444"/>
                      <a:gd name="T43" fmla="*/ 161 h 509"/>
                      <a:gd name="T44" fmla="*/ 344 w 444"/>
                      <a:gd name="T45" fmla="*/ 241 h 509"/>
                      <a:gd name="T46" fmla="*/ 341 w 444"/>
                      <a:gd name="T47" fmla="*/ 248 h 509"/>
                      <a:gd name="T48" fmla="*/ 149 w 444"/>
                      <a:gd name="T49" fmla="*/ 168 h 509"/>
                      <a:gd name="T50" fmla="*/ 152 w 444"/>
                      <a:gd name="T51" fmla="*/ 161 h 509"/>
                      <a:gd name="T52" fmla="*/ 139 w 444"/>
                      <a:gd name="T53" fmla="*/ 194 h 509"/>
                      <a:gd name="T54" fmla="*/ 331 w 444"/>
                      <a:gd name="T55" fmla="*/ 274 h 509"/>
                      <a:gd name="T56" fmla="*/ 328 w 444"/>
                      <a:gd name="T57" fmla="*/ 281 h 509"/>
                      <a:gd name="T58" fmla="*/ 136 w 444"/>
                      <a:gd name="T59" fmla="*/ 201 h 509"/>
                      <a:gd name="T60" fmla="*/ 139 w 444"/>
                      <a:gd name="T61" fmla="*/ 194 h 509"/>
                      <a:gd name="T62" fmla="*/ 125 w 444"/>
                      <a:gd name="T63" fmla="*/ 227 h 509"/>
                      <a:gd name="T64" fmla="*/ 317 w 444"/>
                      <a:gd name="T65" fmla="*/ 307 h 509"/>
                      <a:gd name="T66" fmla="*/ 314 w 444"/>
                      <a:gd name="T67" fmla="*/ 314 h 509"/>
                      <a:gd name="T68" fmla="*/ 122 w 444"/>
                      <a:gd name="T69" fmla="*/ 234 h 509"/>
                      <a:gd name="T70" fmla="*/ 125 w 444"/>
                      <a:gd name="T71" fmla="*/ 227 h 509"/>
                      <a:gd name="T72" fmla="*/ 111 w 444"/>
                      <a:gd name="T73" fmla="*/ 260 h 509"/>
                      <a:gd name="T74" fmla="*/ 303 w 444"/>
                      <a:gd name="T75" fmla="*/ 340 h 509"/>
                      <a:gd name="T76" fmla="*/ 300 w 444"/>
                      <a:gd name="T77" fmla="*/ 348 h 509"/>
                      <a:gd name="T78" fmla="*/ 108 w 444"/>
                      <a:gd name="T79" fmla="*/ 268 h 509"/>
                      <a:gd name="T80" fmla="*/ 111 w 444"/>
                      <a:gd name="T81" fmla="*/ 260 h 509"/>
                      <a:gd name="T82" fmla="*/ 97 w 444"/>
                      <a:gd name="T83" fmla="*/ 294 h 509"/>
                      <a:gd name="T84" fmla="*/ 289 w 444"/>
                      <a:gd name="T85" fmla="*/ 374 h 509"/>
                      <a:gd name="T86" fmla="*/ 286 w 444"/>
                      <a:gd name="T87" fmla="*/ 381 h 509"/>
                      <a:gd name="T88" fmla="*/ 94 w 444"/>
                      <a:gd name="T89" fmla="*/ 301 h 509"/>
                      <a:gd name="T90" fmla="*/ 97 w 444"/>
                      <a:gd name="T91" fmla="*/ 294 h 509"/>
                      <a:gd name="T92" fmla="*/ 83 w 444"/>
                      <a:gd name="T93" fmla="*/ 327 h 509"/>
                      <a:gd name="T94" fmla="*/ 275 w 444"/>
                      <a:gd name="T95" fmla="*/ 407 h 509"/>
                      <a:gd name="T96" fmla="*/ 272 w 444"/>
                      <a:gd name="T97" fmla="*/ 414 h 509"/>
                      <a:gd name="T98" fmla="*/ 80 w 444"/>
                      <a:gd name="T99" fmla="*/ 334 h 509"/>
                      <a:gd name="T100" fmla="*/ 83 w 444"/>
                      <a:gd name="T101" fmla="*/ 327 h 5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44" h="509">
                        <a:moveTo>
                          <a:pt x="52" y="392"/>
                        </a:moveTo>
                        <a:cubicBezTo>
                          <a:pt x="248" y="473"/>
                          <a:pt x="248" y="473"/>
                          <a:pt x="248" y="473"/>
                        </a:cubicBezTo>
                        <a:cubicBezTo>
                          <a:pt x="245" y="481"/>
                          <a:pt x="245" y="481"/>
                          <a:pt x="245" y="481"/>
                        </a:cubicBezTo>
                        <a:cubicBezTo>
                          <a:pt x="243" y="484"/>
                          <a:pt x="241" y="488"/>
                          <a:pt x="238" y="491"/>
                        </a:cubicBezTo>
                        <a:cubicBezTo>
                          <a:pt x="280" y="509"/>
                          <a:pt x="280" y="509"/>
                          <a:pt x="280" y="509"/>
                        </a:cubicBezTo>
                        <a:cubicBezTo>
                          <a:pt x="444" y="117"/>
                          <a:pt x="444" y="117"/>
                          <a:pt x="444" y="117"/>
                        </a:cubicBezTo>
                        <a:cubicBezTo>
                          <a:pt x="163" y="0"/>
                          <a:pt x="163" y="0"/>
                          <a:pt x="163" y="0"/>
                        </a:cubicBezTo>
                        <a:cubicBezTo>
                          <a:pt x="0" y="392"/>
                          <a:pt x="0" y="392"/>
                          <a:pt x="0" y="392"/>
                        </a:cubicBezTo>
                        <a:cubicBezTo>
                          <a:pt x="46" y="411"/>
                          <a:pt x="46" y="411"/>
                          <a:pt x="46" y="411"/>
                        </a:cubicBezTo>
                        <a:cubicBezTo>
                          <a:pt x="46" y="407"/>
                          <a:pt x="47" y="403"/>
                          <a:pt x="49" y="399"/>
                        </a:cubicBezTo>
                        <a:lnTo>
                          <a:pt x="52" y="392"/>
                        </a:lnTo>
                        <a:close/>
                        <a:moveTo>
                          <a:pt x="182" y="90"/>
                        </a:moveTo>
                        <a:cubicBezTo>
                          <a:pt x="374" y="170"/>
                          <a:pt x="374" y="170"/>
                          <a:pt x="374" y="170"/>
                        </a:cubicBezTo>
                        <a:cubicBezTo>
                          <a:pt x="371" y="178"/>
                          <a:pt x="371" y="178"/>
                          <a:pt x="371" y="178"/>
                        </a:cubicBezTo>
                        <a:cubicBezTo>
                          <a:pt x="179" y="98"/>
                          <a:pt x="179" y="98"/>
                          <a:pt x="179" y="98"/>
                        </a:cubicBezTo>
                        <a:lnTo>
                          <a:pt x="182" y="90"/>
                        </a:lnTo>
                        <a:close/>
                        <a:moveTo>
                          <a:pt x="168" y="124"/>
                        </a:moveTo>
                        <a:cubicBezTo>
                          <a:pt x="360" y="204"/>
                          <a:pt x="360" y="204"/>
                          <a:pt x="360" y="204"/>
                        </a:cubicBezTo>
                        <a:cubicBezTo>
                          <a:pt x="357" y="211"/>
                          <a:pt x="357" y="211"/>
                          <a:pt x="357" y="211"/>
                        </a:cubicBezTo>
                        <a:cubicBezTo>
                          <a:pt x="165" y="131"/>
                          <a:pt x="165" y="131"/>
                          <a:pt x="165" y="131"/>
                        </a:cubicBezTo>
                        <a:lnTo>
                          <a:pt x="168" y="124"/>
                        </a:lnTo>
                        <a:close/>
                        <a:moveTo>
                          <a:pt x="152" y="161"/>
                        </a:moveTo>
                        <a:cubicBezTo>
                          <a:pt x="344" y="241"/>
                          <a:pt x="344" y="241"/>
                          <a:pt x="344" y="241"/>
                        </a:cubicBezTo>
                        <a:cubicBezTo>
                          <a:pt x="341" y="248"/>
                          <a:pt x="341" y="248"/>
                          <a:pt x="341" y="248"/>
                        </a:cubicBezTo>
                        <a:cubicBezTo>
                          <a:pt x="149" y="168"/>
                          <a:pt x="149" y="168"/>
                          <a:pt x="149" y="168"/>
                        </a:cubicBezTo>
                        <a:lnTo>
                          <a:pt x="152" y="161"/>
                        </a:lnTo>
                        <a:close/>
                        <a:moveTo>
                          <a:pt x="139" y="194"/>
                        </a:moveTo>
                        <a:cubicBezTo>
                          <a:pt x="331" y="274"/>
                          <a:pt x="331" y="274"/>
                          <a:pt x="331" y="274"/>
                        </a:cubicBezTo>
                        <a:cubicBezTo>
                          <a:pt x="328" y="281"/>
                          <a:pt x="328" y="281"/>
                          <a:pt x="328" y="281"/>
                        </a:cubicBezTo>
                        <a:cubicBezTo>
                          <a:pt x="136" y="201"/>
                          <a:pt x="136" y="201"/>
                          <a:pt x="136" y="201"/>
                        </a:cubicBezTo>
                        <a:lnTo>
                          <a:pt x="139" y="194"/>
                        </a:lnTo>
                        <a:close/>
                        <a:moveTo>
                          <a:pt x="125" y="227"/>
                        </a:moveTo>
                        <a:cubicBezTo>
                          <a:pt x="317" y="307"/>
                          <a:pt x="317" y="307"/>
                          <a:pt x="317" y="307"/>
                        </a:cubicBezTo>
                        <a:cubicBezTo>
                          <a:pt x="314" y="314"/>
                          <a:pt x="314" y="314"/>
                          <a:pt x="314" y="314"/>
                        </a:cubicBezTo>
                        <a:cubicBezTo>
                          <a:pt x="122" y="234"/>
                          <a:pt x="122" y="234"/>
                          <a:pt x="122" y="234"/>
                        </a:cubicBezTo>
                        <a:lnTo>
                          <a:pt x="125" y="227"/>
                        </a:lnTo>
                        <a:close/>
                        <a:moveTo>
                          <a:pt x="111" y="260"/>
                        </a:moveTo>
                        <a:cubicBezTo>
                          <a:pt x="303" y="340"/>
                          <a:pt x="303" y="340"/>
                          <a:pt x="303" y="340"/>
                        </a:cubicBezTo>
                        <a:cubicBezTo>
                          <a:pt x="300" y="348"/>
                          <a:pt x="300" y="348"/>
                          <a:pt x="300" y="348"/>
                        </a:cubicBezTo>
                        <a:cubicBezTo>
                          <a:pt x="108" y="268"/>
                          <a:pt x="108" y="268"/>
                          <a:pt x="108" y="268"/>
                        </a:cubicBezTo>
                        <a:lnTo>
                          <a:pt x="111" y="260"/>
                        </a:lnTo>
                        <a:close/>
                        <a:moveTo>
                          <a:pt x="97" y="294"/>
                        </a:moveTo>
                        <a:cubicBezTo>
                          <a:pt x="289" y="374"/>
                          <a:pt x="289" y="374"/>
                          <a:pt x="289" y="374"/>
                        </a:cubicBezTo>
                        <a:cubicBezTo>
                          <a:pt x="286" y="381"/>
                          <a:pt x="286" y="381"/>
                          <a:pt x="286" y="381"/>
                        </a:cubicBezTo>
                        <a:cubicBezTo>
                          <a:pt x="94" y="301"/>
                          <a:pt x="94" y="301"/>
                          <a:pt x="94" y="301"/>
                        </a:cubicBezTo>
                        <a:lnTo>
                          <a:pt x="97" y="294"/>
                        </a:lnTo>
                        <a:close/>
                        <a:moveTo>
                          <a:pt x="83" y="327"/>
                        </a:moveTo>
                        <a:cubicBezTo>
                          <a:pt x="275" y="407"/>
                          <a:pt x="275" y="407"/>
                          <a:pt x="275" y="407"/>
                        </a:cubicBezTo>
                        <a:cubicBezTo>
                          <a:pt x="272" y="414"/>
                          <a:pt x="272" y="414"/>
                          <a:pt x="272" y="414"/>
                        </a:cubicBezTo>
                        <a:cubicBezTo>
                          <a:pt x="80" y="334"/>
                          <a:pt x="80" y="334"/>
                          <a:pt x="80" y="334"/>
                        </a:cubicBezTo>
                        <a:lnTo>
                          <a:pt x="83" y="327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grpSp>
                <p:nvGrpSpPr>
                  <p:cNvPr id="59" name="íś1îḑe"/>
                  <p:cNvGrpSpPr/>
                  <p:nvPr/>
                </p:nvGrpSpPr>
                <p:grpSpPr>
                  <a:xfrm>
                    <a:off x="7846784" y="4529415"/>
                    <a:ext cx="1032217" cy="1167701"/>
                    <a:chOff x="7846784" y="4529415"/>
                    <a:chExt cx="1032217" cy="1167701"/>
                  </a:xfrm>
                  <a:grpFill/>
                </p:grpSpPr>
                <p:grpSp>
                  <p:nvGrpSpPr>
                    <p:cNvPr id="134" name="ïşľiḋe"/>
                    <p:cNvGrpSpPr/>
                    <p:nvPr/>
                  </p:nvGrpSpPr>
                  <p:grpSpPr>
                    <a:xfrm>
                      <a:off x="7846784" y="4529415"/>
                      <a:ext cx="1032217" cy="1167701"/>
                      <a:chOff x="7846784" y="4529415"/>
                      <a:chExt cx="1032217" cy="1167701"/>
                    </a:xfrm>
                    <a:grpFill/>
                  </p:grpSpPr>
                  <p:sp>
                    <p:nvSpPr>
                      <p:cNvPr id="137" name="iŝḷïḑe"/>
                      <p:cNvSpPr/>
                      <p:nvPr/>
                    </p:nvSpPr>
                    <p:spPr bwMode="auto">
                      <a:xfrm>
                        <a:off x="7846784" y="4529415"/>
                        <a:ext cx="1032217" cy="1167701"/>
                      </a:xfrm>
                      <a:custGeom>
                        <a:avLst/>
                        <a:gdLst>
                          <a:gd name="T0" fmla="*/ 481 w 515"/>
                          <a:gd name="T1" fmla="*/ 116 h 583"/>
                          <a:gd name="T2" fmla="*/ 225 w 515"/>
                          <a:gd name="T3" fmla="*/ 9 h 583"/>
                          <a:gd name="T4" fmla="*/ 166 w 515"/>
                          <a:gd name="T5" fmla="*/ 34 h 583"/>
                          <a:gd name="T6" fmla="*/ 10 w 515"/>
                          <a:gd name="T7" fmla="*/ 408 h 583"/>
                          <a:gd name="T8" fmla="*/ 34 w 515"/>
                          <a:gd name="T9" fmla="*/ 467 h 583"/>
                          <a:gd name="T10" fmla="*/ 128 w 515"/>
                          <a:gd name="T11" fmla="*/ 506 h 583"/>
                          <a:gd name="T12" fmla="*/ 131 w 515"/>
                          <a:gd name="T13" fmla="*/ 503 h 583"/>
                          <a:gd name="T14" fmla="*/ 108 w 515"/>
                          <a:gd name="T15" fmla="*/ 493 h 583"/>
                          <a:gd name="T16" fmla="*/ 82 w 515"/>
                          <a:gd name="T17" fmla="*/ 448 h 583"/>
                          <a:gd name="T18" fmla="*/ 36 w 515"/>
                          <a:gd name="T19" fmla="*/ 429 h 583"/>
                          <a:gd name="T20" fmla="*/ 199 w 515"/>
                          <a:gd name="T21" fmla="*/ 37 h 583"/>
                          <a:gd name="T22" fmla="*/ 480 w 515"/>
                          <a:gd name="T23" fmla="*/ 154 h 583"/>
                          <a:gd name="T24" fmla="*/ 316 w 515"/>
                          <a:gd name="T25" fmla="*/ 546 h 583"/>
                          <a:gd name="T26" fmla="*/ 274 w 515"/>
                          <a:gd name="T27" fmla="*/ 528 h 583"/>
                          <a:gd name="T28" fmla="*/ 221 w 515"/>
                          <a:gd name="T29" fmla="*/ 540 h 583"/>
                          <a:gd name="T30" fmla="*/ 198 w 515"/>
                          <a:gd name="T31" fmla="*/ 531 h 583"/>
                          <a:gd name="T32" fmla="*/ 198 w 515"/>
                          <a:gd name="T33" fmla="*/ 535 h 583"/>
                          <a:gd name="T34" fmla="*/ 290 w 515"/>
                          <a:gd name="T35" fmla="*/ 574 h 583"/>
                          <a:gd name="T36" fmla="*/ 350 w 515"/>
                          <a:gd name="T37" fmla="*/ 549 h 583"/>
                          <a:gd name="T38" fmla="*/ 506 w 515"/>
                          <a:gd name="T39" fmla="*/ 175 h 583"/>
                          <a:gd name="T40" fmla="*/ 481 w 515"/>
                          <a:gd name="T41" fmla="*/ 116 h 58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</a:cxnLst>
                        <a:rect l="0" t="0" r="r" b="b"/>
                        <a:pathLst>
                          <a:path w="515" h="583">
                            <a:moveTo>
                              <a:pt x="481" y="116"/>
                            </a:moveTo>
                            <a:cubicBezTo>
                              <a:pt x="225" y="9"/>
                              <a:pt x="225" y="9"/>
                              <a:pt x="225" y="9"/>
                            </a:cubicBezTo>
                            <a:cubicBezTo>
                              <a:pt x="202" y="0"/>
                              <a:pt x="175" y="10"/>
                              <a:pt x="166" y="34"/>
                            </a:cubicBezTo>
                            <a:cubicBezTo>
                              <a:pt x="10" y="408"/>
                              <a:pt x="10" y="408"/>
                              <a:pt x="10" y="408"/>
                            </a:cubicBezTo>
                            <a:cubicBezTo>
                              <a:pt x="0" y="431"/>
                              <a:pt x="11" y="457"/>
                              <a:pt x="34" y="467"/>
                            </a:cubicBezTo>
                            <a:cubicBezTo>
                              <a:pt x="128" y="506"/>
                              <a:pt x="128" y="506"/>
                              <a:pt x="128" y="506"/>
                            </a:cubicBezTo>
                            <a:cubicBezTo>
                              <a:pt x="129" y="505"/>
                              <a:pt x="130" y="504"/>
                              <a:pt x="131" y="503"/>
                            </a:cubicBezTo>
                            <a:cubicBezTo>
                              <a:pt x="108" y="493"/>
                              <a:pt x="108" y="493"/>
                              <a:pt x="108" y="493"/>
                            </a:cubicBezTo>
                            <a:cubicBezTo>
                              <a:pt x="89" y="485"/>
                              <a:pt x="79" y="467"/>
                              <a:pt x="82" y="448"/>
                            </a:cubicBezTo>
                            <a:cubicBezTo>
                              <a:pt x="36" y="429"/>
                              <a:pt x="36" y="429"/>
                              <a:pt x="36" y="429"/>
                            </a:cubicBezTo>
                            <a:cubicBezTo>
                              <a:pt x="199" y="37"/>
                              <a:pt x="199" y="37"/>
                              <a:pt x="199" y="37"/>
                            </a:cubicBezTo>
                            <a:cubicBezTo>
                              <a:pt x="480" y="154"/>
                              <a:pt x="480" y="154"/>
                              <a:pt x="480" y="154"/>
                            </a:cubicBezTo>
                            <a:cubicBezTo>
                              <a:pt x="316" y="546"/>
                              <a:pt x="316" y="546"/>
                              <a:pt x="316" y="546"/>
                            </a:cubicBezTo>
                            <a:cubicBezTo>
                              <a:pt x="274" y="528"/>
                              <a:pt x="274" y="528"/>
                              <a:pt x="274" y="528"/>
                            </a:cubicBezTo>
                            <a:cubicBezTo>
                              <a:pt x="262" y="543"/>
                              <a:pt x="240" y="548"/>
                              <a:pt x="221" y="540"/>
                            </a:cubicBezTo>
                            <a:cubicBezTo>
                              <a:pt x="198" y="531"/>
                              <a:pt x="198" y="531"/>
                              <a:pt x="198" y="531"/>
                            </a:cubicBezTo>
                            <a:cubicBezTo>
                              <a:pt x="198" y="533"/>
                              <a:pt x="198" y="534"/>
                              <a:pt x="198" y="535"/>
                            </a:cubicBezTo>
                            <a:cubicBezTo>
                              <a:pt x="290" y="574"/>
                              <a:pt x="290" y="574"/>
                              <a:pt x="290" y="574"/>
                            </a:cubicBezTo>
                            <a:cubicBezTo>
                              <a:pt x="313" y="583"/>
                              <a:pt x="340" y="572"/>
                              <a:pt x="350" y="549"/>
                            </a:cubicBezTo>
                            <a:cubicBezTo>
                              <a:pt x="506" y="175"/>
                              <a:pt x="506" y="175"/>
                              <a:pt x="506" y="175"/>
                            </a:cubicBezTo>
                            <a:cubicBezTo>
                              <a:pt x="515" y="152"/>
                              <a:pt x="504" y="125"/>
                              <a:pt x="481" y="11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38" name="îṩ1iḓè"/>
                      <p:cNvSpPr/>
                      <p:nvPr/>
                    </p:nvSpPr>
                    <p:spPr bwMode="auto">
                      <a:xfrm>
                        <a:off x="8005131" y="5388044"/>
                        <a:ext cx="410685" cy="304839"/>
                      </a:xfrm>
                      <a:custGeom>
                        <a:avLst/>
                        <a:gdLst>
                          <a:gd name="T0" fmla="*/ 142 w 205"/>
                          <a:gd name="T1" fmla="*/ 111 h 152"/>
                          <a:gd name="T2" fmla="*/ 195 w 205"/>
                          <a:gd name="T3" fmla="*/ 99 h 152"/>
                          <a:gd name="T4" fmla="*/ 202 w 205"/>
                          <a:gd name="T5" fmla="*/ 89 h 152"/>
                          <a:gd name="T6" fmla="*/ 205 w 205"/>
                          <a:gd name="T7" fmla="*/ 81 h 152"/>
                          <a:gd name="T8" fmla="*/ 9 w 205"/>
                          <a:gd name="T9" fmla="*/ 0 h 152"/>
                          <a:gd name="T10" fmla="*/ 6 w 205"/>
                          <a:gd name="T11" fmla="*/ 7 h 152"/>
                          <a:gd name="T12" fmla="*/ 3 w 205"/>
                          <a:gd name="T13" fmla="*/ 19 h 152"/>
                          <a:gd name="T14" fmla="*/ 29 w 205"/>
                          <a:gd name="T15" fmla="*/ 64 h 152"/>
                          <a:gd name="T16" fmla="*/ 52 w 205"/>
                          <a:gd name="T17" fmla="*/ 74 h 152"/>
                          <a:gd name="T18" fmla="*/ 49 w 205"/>
                          <a:gd name="T19" fmla="*/ 77 h 152"/>
                          <a:gd name="T20" fmla="*/ 41 w 205"/>
                          <a:gd name="T21" fmla="*/ 90 h 152"/>
                          <a:gd name="T22" fmla="*/ 63 w 205"/>
                          <a:gd name="T23" fmla="*/ 143 h 152"/>
                          <a:gd name="T24" fmla="*/ 116 w 205"/>
                          <a:gd name="T25" fmla="*/ 121 h 152"/>
                          <a:gd name="T26" fmla="*/ 119 w 205"/>
                          <a:gd name="T27" fmla="*/ 106 h 152"/>
                          <a:gd name="T28" fmla="*/ 119 w 205"/>
                          <a:gd name="T29" fmla="*/ 102 h 152"/>
                          <a:gd name="T30" fmla="*/ 142 w 205"/>
                          <a:gd name="T31" fmla="*/ 111 h 15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</a:cxnLst>
                        <a:rect l="0" t="0" r="r" b="b"/>
                        <a:pathLst>
                          <a:path w="205" h="152">
                            <a:moveTo>
                              <a:pt x="142" y="111"/>
                            </a:moveTo>
                            <a:cubicBezTo>
                              <a:pt x="161" y="119"/>
                              <a:pt x="183" y="114"/>
                              <a:pt x="195" y="99"/>
                            </a:cubicBezTo>
                            <a:cubicBezTo>
                              <a:pt x="198" y="96"/>
                              <a:pt x="200" y="92"/>
                              <a:pt x="202" y="89"/>
                            </a:cubicBezTo>
                            <a:cubicBezTo>
                              <a:pt x="205" y="81"/>
                              <a:pt x="205" y="81"/>
                              <a:pt x="205" y="81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7"/>
                              <a:pt x="6" y="7"/>
                              <a:pt x="6" y="7"/>
                            </a:cubicBezTo>
                            <a:cubicBezTo>
                              <a:pt x="4" y="11"/>
                              <a:pt x="3" y="15"/>
                              <a:pt x="3" y="19"/>
                            </a:cubicBezTo>
                            <a:cubicBezTo>
                              <a:pt x="0" y="38"/>
                              <a:pt x="10" y="56"/>
                              <a:pt x="29" y="64"/>
                            </a:cubicBezTo>
                            <a:cubicBezTo>
                              <a:pt x="52" y="74"/>
                              <a:pt x="52" y="74"/>
                              <a:pt x="52" y="74"/>
                            </a:cubicBezTo>
                            <a:cubicBezTo>
                              <a:pt x="51" y="75"/>
                              <a:pt x="50" y="76"/>
                              <a:pt x="49" y="77"/>
                            </a:cubicBezTo>
                            <a:cubicBezTo>
                              <a:pt x="45" y="82"/>
                              <a:pt x="43" y="85"/>
                              <a:pt x="41" y="90"/>
                            </a:cubicBezTo>
                            <a:cubicBezTo>
                              <a:pt x="32" y="110"/>
                              <a:pt x="42" y="134"/>
                              <a:pt x="63" y="143"/>
                            </a:cubicBezTo>
                            <a:cubicBezTo>
                              <a:pt x="83" y="152"/>
                              <a:pt x="107" y="142"/>
                              <a:pt x="116" y="121"/>
                            </a:cubicBezTo>
                            <a:cubicBezTo>
                              <a:pt x="118" y="116"/>
                              <a:pt x="119" y="112"/>
                              <a:pt x="119" y="106"/>
                            </a:cubicBezTo>
                            <a:cubicBezTo>
                              <a:pt x="119" y="105"/>
                              <a:pt x="119" y="104"/>
                              <a:pt x="119" y="102"/>
                            </a:cubicBezTo>
                            <a:lnTo>
                              <a:pt x="142" y="111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475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39" name="işļíḋè"/>
                      <p:cNvSpPr/>
                      <p:nvPr/>
                    </p:nvSpPr>
                    <p:spPr bwMode="auto">
                      <a:xfrm>
                        <a:off x="8079647" y="5258488"/>
                        <a:ext cx="390363" cy="173589"/>
                      </a:xfrm>
                      <a:custGeom>
                        <a:avLst/>
                        <a:gdLst>
                          <a:gd name="T0" fmla="*/ 461 w 461"/>
                          <a:gd name="T1" fmla="*/ 189 h 205"/>
                          <a:gd name="T2" fmla="*/ 7 w 461"/>
                          <a:gd name="T3" fmla="*/ 0 h 205"/>
                          <a:gd name="T4" fmla="*/ 0 w 461"/>
                          <a:gd name="T5" fmla="*/ 16 h 205"/>
                          <a:gd name="T6" fmla="*/ 454 w 461"/>
                          <a:gd name="T7" fmla="*/ 205 h 205"/>
                          <a:gd name="T8" fmla="*/ 461 w 461"/>
                          <a:gd name="T9" fmla="*/ 189 h 20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5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6"/>
                            </a:lnTo>
                            <a:lnTo>
                              <a:pt x="454" y="205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40" name="îsļîḋé"/>
                      <p:cNvSpPr/>
                      <p:nvPr/>
                    </p:nvSpPr>
                    <p:spPr bwMode="auto">
                      <a:xfrm>
                        <a:off x="8107591" y="5192439"/>
                        <a:ext cx="390363" cy="173589"/>
                      </a:xfrm>
                      <a:custGeom>
                        <a:avLst/>
                        <a:gdLst>
                          <a:gd name="T0" fmla="*/ 461 w 461"/>
                          <a:gd name="T1" fmla="*/ 189 h 205"/>
                          <a:gd name="T2" fmla="*/ 7 w 461"/>
                          <a:gd name="T3" fmla="*/ 0 h 205"/>
                          <a:gd name="T4" fmla="*/ 0 w 461"/>
                          <a:gd name="T5" fmla="*/ 16 h 205"/>
                          <a:gd name="T6" fmla="*/ 454 w 461"/>
                          <a:gd name="T7" fmla="*/ 205 h 205"/>
                          <a:gd name="T8" fmla="*/ 461 w 461"/>
                          <a:gd name="T9" fmla="*/ 189 h 20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5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6"/>
                            </a:lnTo>
                            <a:lnTo>
                              <a:pt x="454" y="205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41" name="isļîďê"/>
                      <p:cNvSpPr/>
                      <p:nvPr/>
                    </p:nvSpPr>
                    <p:spPr bwMode="auto">
                      <a:xfrm>
                        <a:off x="8135534" y="5123851"/>
                        <a:ext cx="390363" cy="176129"/>
                      </a:xfrm>
                      <a:custGeom>
                        <a:avLst/>
                        <a:gdLst>
                          <a:gd name="T0" fmla="*/ 461 w 461"/>
                          <a:gd name="T1" fmla="*/ 189 h 208"/>
                          <a:gd name="T2" fmla="*/ 7 w 461"/>
                          <a:gd name="T3" fmla="*/ 0 h 208"/>
                          <a:gd name="T4" fmla="*/ 0 w 461"/>
                          <a:gd name="T5" fmla="*/ 19 h 208"/>
                          <a:gd name="T6" fmla="*/ 454 w 461"/>
                          <a:gd name="T7" fmla="*/ 208 h 208"/>
                          <a:gd name="T8" fmla="*/ 461 w 461"/>
                          <a:gd name="T9" fmla="*/ 189 h 20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8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9"/>
                            </a:lnTo>
                            <a:lnTo>
                              <a:pt x="454" y="208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42" name="ïŝḷîdê"/>
                      <p:cNvSpPr/>
                      <p:nvPr/>
                    </p:nvSpPr>
                    <p:spPr bwMode="auto">
                      <a:xfrm>
                        <a:off x="8163478" y="5057802"/>
                        <a:ext cx="390363" cy="174435"/>
                      </a:xfrm>
                      <a:custGeom>
                        <a:avLst/>
                        <a:gdLst>
                          <a:gd name="T0" fmla="*/ 461 w 461"/>
                          <a:gd name="T1" fmla="*/ 189 h 206"/>
                          <a:gd name="T2" fmla="*/ 7 w 461"/>
                          <a:gd name="T3" fmla="*/ 0 h 206"/>
                          <a:gd name="T4" fmla="*/ 0 w 461"/>
                          <a:gd name="T5" fmla="*/ 17 h 206"/>
                          <a:gd name="T6" fmla="*/ 454 w 461"/>
                          <a:gd name="T7" fmla="*/ 206 h 206"/>
                          <a:gd name="T8" fmla="*/ 461 w 461"/>
                          <a:gd name="T9" fmla="*/ 189 h 20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6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7"/>
                            </a:lnTo>
                            <a:lnTo>
                              <a:pt x="454" y="206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43" name="íṩḷîdè"/>
                      <p:cNvSpPr/>
                      <p:nvPr/>
                    </p:nvSpPr>
                    <p:spPr bwMode="auto">
                      <a:xfrm>
                        <a:off x="8191421" y="4991754"/>
                        <a:ext cx="390363" cy="174435"/>
                      </a:xfrm>
                      <a:custGeom>
                        <a:avLst/>
                        <a:gdLst>
                          <a:gd name="T0" fmla="*/ 461 w 461"/>
                          <a:gd name="T1" fmla="*/ 189 h 206"/>
                          <a:gd name="T2" fmla="*/ 7 w 461"/>
                          <a:gd name="T3" fmla="*/ 0 h 206"/>
                          <a:gd name="T4" fmla="*/ 0 w 461"/>
                          <a:gd name="T5" fmla="*/ 17 h 206"/>
                          <a:gd name="T6" fmla="*/ 454 w 461"/>
                          <a:gd name="T7" fmla="*/ 206 h 206"/>
                          <a:gd name="T8" fmla="*/ 461 w 461"/>
                          <a:gd name="T9" fmla="*/ 189 h 20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6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7"/>
                            </a:lnTo>
                            <a:lnTo>
                              <a:pt x="454" y="206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  <p:sp>
                    <p:nvSpPr>
                      <p:cNvPr id="144" name="ísľiḍe"/>
                      <p:cNvSpPr/>
                      <p:nvPr/>
                    </p:nvSpPr>
                    <p:spPr bwMode="auto">
                      <a:xfrm>
                        <a:off x="8217671" y="4925706"/>
                        <a:ext cx="390363" cy="174435"/>
                      </a:xfrm>
                      <a:custGeom>
                        <a:avLst/>
                        <a:gdLst>
                          <a:gd name="T0" fmla="*/ 461 w 461"/>
                          <a:gd name="T1" fmla="*/ 189 h 206"/>
                          <a:gd name="T2" fmla="*/ 7 w 461"/>
                          <a:gd name="T3" fmla="*/ 0 h 206"/>
                          <a:gd name="T4" fmla="*/ 0 w 461"/>
                          <a:gd name="T5" fmla="*/ 16 h 206"/>
                          <a:gd name="T6" fmla="*/ 454 w 461"/>
                          <a:gd name="T7" fmla="*/ 206 h 206"/>
                          <a:gd name="T8" fmla="*/ 461 w 461"/>
                          <a:gd name="T9" fmla="*/ 189 h 20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1" h="206">
                            <a:moveTo>
                              <a:pt x="461" y="189"/>
                            </a:moveTo>
                            <a:lnTo>
                              <a:pt x="7" y="0"/>
                            </a:lnTo>
                            <a:lnTo>
                              <a:pt x="0" y="16"/>
                            </a:lnTo>
                            <a:lnTo>
                              <a:pt x="454" y="206"/>
                            </a:lnTo>
                            <a:lnTo>
                              <a:pt x="461" y="18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</a:p>
                    </p:txBody>
                  </p:sp>
                </p:grpSp>
                <p:sp>
                  <p:nvSpPr>
                    <p:cNvPr id="135" name="íšľiḓé"/>
                    <p:cNvSpPr/>
                    <p:nvPr/>
                  </p:nvSpPr>
                  <p:spPr bwMode="auto">
                    <a:xfrm>
                      <a:off x="8249849" y="4851189"/>
                      <a:ext cx="390363" cy="174435"/>
                    </a:xfrm>
                    <a:custGeom>
                      <a:avLst/>
                      <a:gdLst>
                        <a:gd name="T0" fmla="*/ 461 w 461"/>
                        <a:gd name="T1" fmla="*/ 190 h 206"/>
                        <a:gd name="T2" fmla="*/ 7 w 461"/>
                        <a:gd name="T3" fmla="*/ 0 h 206"/>
                        <a:gd name="T4" fmla="*/ 0 w 461"/>
                        <a:gd name="T5" fmla="*/ 17 h 206"/>
                        <a:gd name="T6" fmla="*/ 454 w 461"/>
                        <a:gd name="T7" fmla="*/ 206 h 206"/>
                        <a:gd name="T8" fmla="*/ 461 w 461"/>
                        <a:gd name="T9" fmla="*/ 190 h 20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61" h="206">
                          <a:moveTo>
                            <a:pt x="461" y="190"/>
                          </a:moveTo>
                          <a:lnTo>
                            <a:pt x="7" y="0"/>
                          </a:lnTo>
                          <a:lnTo>
                            <a:pt x="0" y="17"/>
                          </a:lnTo>
                          <a:lnTo>
                            <a:pt x="454" y="206"/>
                          </a:lnTo>
                          <a:lnTo>
                            <a:pt x="461" y="190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</a:p>
                  </p:txBody>
                </p:sp>
                <p:sp>
                  <p:nvSpPr>
                    <p:cNvPr id="136" name="íṡļiḑè"/>
                    <p:cNvSpPr/>
                    <p:nvPr/>
                  </p:nvSpPr>
                  <p:spPr bwMode="auto">
                    <a:xfrm>
                      <a:off x="8277792" y="4783448"/>
                      <a:ext cx="390363" cy="176129"/>
                    </a:xfrm>
                    <a:custGeom>
                      <a:avLst/>
                      <a:gdLst>
                        <a:gd name="T0" fmla="*/ 461 w 461"/>
                        <a:gd name="T1" fmla="*/ 189 h 208"/>
                        <a:gd name="T2" fmla="*/ 7 w 461"/>
                        <a:gd name="T3" fmla="*/ 0 h 208"/>
                        <a:gd name="T4" fmla="*/ 0 w 461"/>
                        <a:gd name="T5" fmla="*/ 19 h 208"/>
                        <a:gd name="T6" fmla="*/ 454 w 461"/>
                        <a:gd name="T7" fmla="*/ 208 h 208"/>
                        <a:gd name="T8" fmla="*/ 461 w 461"/>
                        <a:gd name="T9" fmla="*/ 189 h 2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61" h="208">
                          <a:moveTo>
                            <a:pt x="461" y="189"/>
                          </a:moveTo>
                          <a:lnTo>
                            <a:pt x="7" y="0"/>
                          </a:lnTo>
                          <a:lnTo>
                            <a:pt x="0" y="19"/>
                          </a:lnTo>
                          <a:lnTo>
                            <a:pt x="454" y="208"/>
                          </a:lnTo>
                          <a:lnTo>
                            <a:pt x="461" y="189"/>
                          </a:ln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</a:p>
                  </p:txBody>
                </p:sp>
              </p:grpSp>
              <p:sp>
                <p:nvSpPr>
                  <p:cNvPr id="60" name="îsļíḋê"/>
                  <p:cNvSpPr/>
                  <p:nvPr/>
                </p:nvSpPr>
                <p:spPr bwMode="auto">
                  <a:xfrm>
                    <a:off x="8193961" y="1911190"/>
                    <a:ext cx="931451" cy="629153"/>
                  </a:xfrm>
                  <a:custGeom>
                    <a:avLst/>
                    <a:gdLst>
                      <a:gd name="T0" fmla="*/ 380 w 465"/>
                      <a:gd name="T1" fmla="*/ 85 h 314"/>
                      <a:gd name="T2" fmla="*/ 332 w 465"/>
                      <a:gd name="T3" fmla="*/ 57 h 314"/>
                      <a:gd name="T4" fmla="*/ 316 w 465"/>
                      <a:gd name="T5" fmla="*/ 0 h 314"/>
                      <a:gd name="T6" fmla="*/ 292 w 465"/>
                      <a:gd name="T7" fmla="*/ 3 h 314"/>
                      <a:gd name="T8" fmla="*/ 295 w 465"/>
                      <a:gd name="T9" fmla="*/ 59 h 314"/>
                      <a:gd name="T10" fmla="*/ 218 w 465"/>
                      <a:gd name="T11" fmla="*/ 68 h 314"/>
                      <a:gd name="T12" fmla="*/ 206 w 465"/>
                      <a:gd name="T13" fmla="*/ 69 h 314"/>
                      <a:gd name="T14" fmla="*/ 131 w 465"/>
                      <a:gd name="T15" fmla="*/ 78 h 314"/>
                      <a:gd name="T16" fmla="*/ 120 w 465"/>
                      <a:gd name="T17" fmla="*/ 23 h 314"/>
                      <a:gd name="T18" fmla="*/ 96 w 465"/>
                      <a:gd name="T19" fmla="*/ 26 h 314"/>
                      <a:gd name="T20" fmla="*/ 94 w 465"/>
                      <a:gd name="T21" fmla="*/ 85 h 314"/>
                      <a:gd name="T22" fmla="*/ 54 w 465"/>
                      <a:gd name="T23" fmla="*/ 123 h 314"/>
                      <a:gd name="T24" fmla="*/ 12 w 465"/>
                      <a:gd name="T25" fmla="*/ 314 h 314"/>
                      <a:gd name="T26" fmla="*/ 232 w 465"/>
                      <a:gd name="T27" fmla="*/ 288 h 314"/>
                      <a:gd name="T28" fmla="*/ 244 w 465"/>
                      <a:gd name="T29" fmla="*/ 286 h 314"/>
                      <a:gd name="T30" fmla="*/ 465 w 465"/>
                      <a:gd name="T31" fmla="*/ 260 h 314"/>
                      <a:gd name="T32" fmla="*/ 380 w 465"/>
                      <a:gd name="T33" fmla="*/ 85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65" h="314">
                        <a:moveTo>
                          <a:pt x="380" y="85"/>
                        </a:moveTo>
                        <a:cubicBezTo>
                          <a:pt x="329" y="67"/>
                          <a:pt x="352" y="90"/>
                          <a:pt x="332" y="57"/>
                        </a:cubicBezTo>
                        <a:cubicBezTo>
                          <a:pt x="322" y="41"/>
                          <a:pt x="316" y="0"/>
                          <a:pt x="316" y="0"/>
                        </a:cubicBezTo>
                        <a:cubicBezTo>
                          <a:pt x="292" y="3"/>
                          <a:pt x="292" y="3"/>
                          <a:pt x="292" y="3"/>
                        </a:cubicBezTo>
                        <a:cubicBezTo>
                          <a:pt x="295" y="59"/>
                          <a:pt x="295" y="59"/>
                          <a:pt x="295" y="59"/>
                        </a:cubicBezTo>
                        <a:cubicBezTo>
                          <a:pt x="218" y="68"/>
                          <a:pt x="218" y="68"/>
                          <a:pt x="218" y="68"/>
                        </a:cubicBezTo>
                        <a:cubicBezTo>
                          <a:pt x="206" y="69"/>
                          <a:pt x="206" y="69"/>
                          <a:pt x="206" y="69"/>
                        </a:cubicBezTo>
                        <a:cubicBezTo>
                          <a:pt x="131" y="78"/>
                          <a:pt x="131" y="78"/>
                          <a:pt x="131" y="78"/>
                        </a:cubicBezTo>
                        <a:cubicBezTo>
                          <a:pt x="120" y="23"/>
                          <a:pt x="120" y="23"/>
                          <a:pt x="120" y="23"/>
                        </a:cubicBezTo>
                        <a:cubicBezTo>
                          <a:pt x="96" y="26"/>
                          <a:pt x="96" y="26"/>
                          <a:pt x="96" y="26"/>
                        </a:cubicBezTo>
                        <a:cubicBezTo>
                          <a:pt x="96" y="26"/>
                          <a:pt x="100" y="67"/>
                          <a:pt x="94" y="85"/>
                        </a:cubicBezTo>
                        <a:cubicBezTo>
                          <a:pt x="82" y="121"/>
                          <a:pt x="99" y="94"/>
                          <a:pt x="54" y="123"/>
                        </a:cubicBezTo>
                        <a:cubicBezTo>
                          <a:pt x="9" y="153"/>
                          <a:pt x="0" y="213"/>
                          <a:pt x="12" y="314"/>
                        </a:cubicBezTo>
                        <a:cubicBezTo>
                          <a:pt x="232" y="288"/>
                          <a:pt x="232" y="288"/>
                          <a:pt x="232" y="288"/>
                        </a:cubicBezTo>
                        <a:cubicBezTo>
                          <a:pt x="244" y="286"/>
                          <a:pt x="244" y="286"/>
                          <a:pt x="244" y="286"/>
                        </a:cubicBezTo>
                        <a:cubicBezTo>
                          <a:pt x="465" y="260"/>
                          <a:pt x="465" y="260"/>
                          <a:pt x="465" y="260"/>
                        </a:cubicBezTo>
                        <a:cubicBezTo>
                          <a:pt x="453" y="160"/>
                          <a:pt x="430" y="103"/>
                          <a:pt x="380" y="85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1" name="îṣḻîdê"/>
                  <p:cNvSpPr/>
                  <p:nvPr/>
                </p:nvSpPr>
                <p:spPr bwMode="auto">
                  <a:xfrm>
                    <a:off x="8219365" y="2423489"/>
                    <a:ext cx="913669" cy="154960"/>
                  </a:xfrm>
                  <a:custGeom>
                    <a:avLst/>
                    <a:gdLst>
                      <a:gd name="T0" fmla="*/ 1079 w 1079"/>
                      <a:gd name="T1" fmla="*/ 57 h 183"/>
                      <a:gd name="T2" fmla="*/ 7 w 1079"/>
                      <a:gd name="T3" fmla="*/ 183 h 183"/>
                      <a:gd name="T4" fmla="*/ 0 w 1079"/>
                      <a:gd name="T5" fmla="*/ 126 h 183"/>
                      <a:gd name="T6" fmla="*/ 1072 w 1079"/>
                      <a:gd name="T7" fmla="*/ 0 h 183"/>
                      <a:gd name="T8" fmla="*/ 1079 w 1079"/>
                      <a:gd name="T9" fmla="*/ 57 h 1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79" h="183">
                        <a:moveTo>
                          <a:pt x="1079" y="57"/>
                        </a:moveTo>
                        <a:lnTo>
                          <a:pt x="7" y="183"/>
                        </a:lnTo>
                        <a:lnTo>
                          <a:pt x="0" y="126"/>
                        </a:lnTo>
                        <a:lnTo>
                          <a:pt x="1072" y="0"/>
                        </a:lnTo>
                        <a:lnTo>
                          <a:pt x="1079" y="57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2" name="îsḻíḋe"/>
                  <p:cNvSpPr/>
                  <p:nvPr/>
                </p:nvSpPr>
                <p:spPr bwMode="auto">
                  <a:xfrm>
                    <a:off x="8453921" y="2072924"/>
                    <a:ext cx="382742" cy="385282"/>
                  </a:xfrm>
                  <a:custGeom>
                    <a:avLst/>
                    <a:gdLst>
                      <a:gd name="T0" fmla="*/ 5 w 191"/>
                      <a:gd name="T1" fmla="*/ 107 h 192"/>
                      <a:gd name="T2" fmla="*/ 85 w 191"/>
                      <a:gd name="T3" fmla="*/ 6 h 192"/>
                      <a:gd name="T4" fmla="*/ 185 w 191"/>
                      <a:gd name="T5" fmla="*/ 85 h 192"/>
                      <a:gd name="T6" fmla="*/ 106 w 191"/>
                      <a:gd name="T7" fmla="*/ 186 h 192"/>
                      <a:gd name="T8" fmla="*/ 5 w 191"/>
                      <a:gd name="T9" fmla="*/ 107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1" h="192">
                        <a:moveTo>
                          <a:pt x="5" y="107"/>
                        </a:moveTo>
                        <a:cubicBezTo>
                          <a:pt x="0" y="57"/>
                          <a:pt x="35" y="12"/>
                          <a:pt x="85" y="6"/>
                        </a:cubicBezTo>
                        <a:cubicBezTo>
                          <a:pt x="135" y="0"/>
                          <a:pt x="180" y="36"/>
                          <a:pt x="185" y="85"/>
                        </a:cubicBezTo>
                        <a:cubicBezTo>
                          <a:pt x="191" y="135"/>
                          <a:pt x="156" y="180"/>
                          <a:pt x="106" y="186"/>
                        </a:cubicBezTo>
                        <a:cubicBezTo>
                          <a:pt x="56" y="192"/>
                          <a:pt x="11" y="156"/>
                          <a:pt x="5" y="10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3" name="işḷídê"/>
                  <p:cNvSpPr/>
                  <p:nvPr/>
                </p:nvSpPr>
                <p:spPr bwMode="auto">
                  <a:xfrm>
                    <a:off x="8477631" y="2100868"/>
                    <a:ext cx="332782" cy="326855"/>
                  </a:xfrm>
                  <a:custGeom>
                    <a:avLst/>
                    <a:gdLst>
                      <a:gd name="T0" fmla="*/ 60 w 166"/>
                      <a:gd name="T1" fmla="*/ 151 h 163"/>
                      <a:gd name="T2" fmla="*/ 79 w 166"/>
                      <a:gd name="T3" fmla="*/ 155 h 163"/>
                      <a:gd name="T4" fmla="*/ 67 w 166"/>
                      <a:gd name="T5" fmla="*/ 163 h 163"/>
                      <a:gd name="T6" fmla="*/ 110 w 166"/>
                      <a:gd name="T7" fmla="*/ 139 h 163"/>
                      <a:gd name="T8" fmla="*/ 118 w 166"/>
                      <a:gd name="T9" fmla="*/ 157 h 163"/>
                      <a:gd name="T10" fmla="*/ 105 w 166"/>
                      <a:gd name="T11" fmla="*/ 152 h 163"/>
                      <a:gd name="T12" fmla="*/ 23 w 166"/>
                      <a:gd name="T13" fmla="*/ 124 h 163"/>
                      <a:gd name="T14" fmla="*/ 37 w 166"/>
                      <a:gd name="T15" fmla="*/ 139 h 163"/>
                      <a:gd name="T16" fmla="*/ 23 w 166"/>
                      <a:gd name="T17" fmla="*/ 138 h 163"/>
                      <a:gd name="T18" fmla="*/ 138 w 166"/>
                      <a:gd name="T19" fmla="*/ 112 h 163"/>
                      <a:gd name="T20" fmla="*/ 155 w 166"/>
                      <a:gd name="T21" fmla="*/ 122 h 163"/>
                      <a:gd name="T22" fmla="*/ 142 w 166"/>
                      <a:gd name="T23" fmla="*/ 126 h 163"/>
                      <a:gd name="T24" fmla="*/ 0 w 166"/>
                      <a:gd name="T25" fmla="*/ 92 h 163"/>
                      <a:gd name="T26" fmla="*/ 10 w 166"/>
                      <a:gd name="T27" fmla="*/ 81 h 163"/>
                      <a:gd name="T28" fmla="*/ 21 w 166"/>
                      <a:gd name="T29" fmla="*/ 90 h 163"/>
                      <a:gd name="T30" fmla="*/ 11 w 166"/>
                      <a:gd name="T31" fmla="*/ 101 h 163"/>
                      <a:gd name="T32" fmla="*/ 146 w 166"/>
                      <a:gd name="T33" fmla="*/ 75 h 163"/>
                      <a:gd name="T34" fmla="*/ 165 w 166"/>
                      <a:gd name="T35" fmla="*/ 72 h 163"/>
                      <a:gd name="T36" fmla="*/ 155 w 166"/>
                      <a:gd name="T37" fmla="*/ 83 h 163"/>
                      <a:gd name="T38" fmla="*/ 15 w 166"/>
                      <a:gd name="T39" fmla="*/ 55 h 163"/>
                      <a:gd name="T40" fmla="*/ 25 w 166"/>
                      <a:gd name="T41" fmla="*/ 38 h 163"/>
                      <a:gd name="T42" fmla="*/ 20 w 166"/>
                      <a:gd name="T43" fmla="*/ 57 h 163"/>
                      <a:gd name="T44" fmla="*/ 129 w 166"/>
                      <a:gd name="T45" fmla="*/ 40 h 163"/>
                      <a:gd name="T46" fmla="*/ 144 w 166"/>
                      <a:gd name="T47" fmla="*/ 26 h 163"/>
                      <a:gd name="T48" fmla="*/ 137 w 166"/>
                      <a:gd name="T49" fmla="*/ 43 h 163"/>
                      <a:gd name="T50" fmla="*/ 44 w 166"/>
                      <a:gd name="T51" fmla="*/ 20 h 163"/>
                      <a:gd name="T52" fmla="*/ 62 w 166"/>
                      <a:gd name="T53" fmla="*/ 12 h 163"/>
                      <a:gd name="T54" fmla="*/ 57 w 166"/>
                      <a:gd name="T55" fmla="*/ 25 h 163"/>
                      <a:gd name="T56" fmla="*/ 44 w 166"/>
                      <a:gd name="T57" fmla="*/ 20 h 163"/>
                      <a:gd name="T58" fmla="*/ 96 w 166"/>
                      <a:gd name="T59" fmla="*/ 21 h 163"/>
                      <a:gd name="T60" fmla="*/ 100 w 166"/>
                      <a:gd name="T61" fmla="*/ 1 h 163"/>
                      <a:gd name="T62" fmla="*/ 98 w 166"/>
                      <a:gd name="T63" fmla="*/ 21 h 1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66" h="163">
                        <a:moveTo>
                          <a:pt x="67" y="163"/>
                        </a:moveTo>
                        <a:cubicBezTo>
                          <a:pt x="62" y="162"/>
                          <a:pt x="59" y="157"/>
                          <a:pt x="60" y="151"/>
                        </a:cubicBezTo>
                        <a:cubicBezTo>
                          <a:pt x="61" y="146"/>
                          <a:pt x="66" y="142"/>
                          <a:pt x="71" y="143"/>
                        </a:cubicBezTo>
                        <a:cubicBezTo>
                          <a:pt x="77" y="144"/>
                          <a:pt x="80" y="150"/>
                          <a:pt x="79" y="155"/>
                        </a:cubicBezTo>
                        <a:cubicBezTo>
                          <a:pt x="78" y="160"/>
                          <a:pt x="74" y="163"/>
                          <a:pt x="69" y="163"/>
                        </a:cubicBezTo>
                        <a:cubicBezTo>
                          <a:pt x="69" y="163"/>
                          <a:pt x="68" y="163"/>
                          <a:pt x="67" y="163"/>
                        </a:cubicBezTo>
                        <a:close/>
                        <a:moveTo>
                          <a:pt x="105" y="152"/>
                        </a:moveTo>
                        <a:cubicBezTo>
                          <a:pt x="103" y="147"/>
                          <a:pt x="105" y="141"/>
                          <a:pt x="110" y="139"/>
                        </a:cubicBezTo>
                        <a:cubicBezTo>
                          <a:pt x="115" y="136"/>
                          <a:pt x="121" y="139"/>
                          <a:pt x="123" y="144"/>
                        </a:cubicBezTo>
                        <a:cubicBezTo>
                          <a:pt x="125" y="149"/>
                          <a:pt x="123" y="155"/>
                          <a:pt x="118" y="157"/>
                        </a:cubicBezTo>
                        <a:cubicBezTo>
                          <a:pt x="117" y="158"/>
                          <a:pt x="115" y="158"/>
                          <a:pt x="114" y="158"/>
                        </a:cubicBezTo>
                        <a:cubicBezTo>
                          <a:pt x="110" y="158"/>
                          <a:pt x="107" y="156"/>
                          <a:pt x="105" y="152"/>
                        </a:cubicBezTo>
                        <a:close/>
                        <a:moveTo>
                          <a:pt x="23" y="138"/>
                        </a:moveTo>
                        <a:cubicBezTo>
                          <a:pt x="19" y="134"/>
                          <a:pt x="19" y="128"/>
                          <a:pt x="23" y="124"/>
                        </a:cubicBezTo>
                        <a:cubicBezTo>
                          <a:pt x="28" y="120"/>
                          <a:pt x="34" y="121"/>
                          <a:pt x="38" y="125"/>
                        </a:cubicBezTo>
                        <a:cubicBezTo>
                          <a:pt x="41" y="129"/>
                          <a:pt x="41" y="135"/>
                          <a:pt x="37" y="139"/>
                        </a:cubicBezTo>
                        <a:cubicBezTo>
                          <a:pt x="35" y="140"/>
                          <a:pt x="33" y="141"/>
                          <a:pt x="30" y="141"/>
                        </a:cubicBezTo>
                        <a:cubicBezTo>
                          <a:pt x="28" y="141"/>
                          <a:pt x="25" y="140"/>
                          <a:pt x="23" y="138"/>
                        </a:cubicBezTo>
                        <a:close/>
                        <a:moveTo>
                          <a:pt x="142" y="126"/>
                        </a:moveTo>
                        <a:cubicBezTo>
                          <a:pt x="137" y="123"/>
                          <a:pt x="135" y="117"/>
                          <a:pt x="138" y="112"/>
                        </a:cubicBezTo>
                        <a:cubicBezTo>
                          <a:pt x="141" y="108"/>
                          <a:pt x="147" y="106"/>
                          <a:pt x="152" y="109"/>
                        </a:cubicBezTo>
                        <a:cubicBezTo>
                          <a:pt x="156" y="111"/>
                          <a:pt x="158" y="117"/>
                          <a:pt x="155" y="122"/>
                        </a:cubicBezTo>
                        <a:cubicBezTo>
                          <a:pt x="154" y="126"/>
                          <a:pt x="150" y="127"/>
                          <a:pt x="147" y="127"/>
                        </a:cubicBezTo>
                        <a:cubicBezTo>
                          <a:pt x="145" y="127"/>
                          <a:pt x="143" y="127"/>
                          <a:pt x="142" y="126"/>
                        </a:cubicBezTo>
                        <a:close/>
                        <a:moveTo>
                          <a:pt x="1" y="92"/>
                        </a:moveTo>
                        <a:cubicBezTo>
                          <a:pt x="0" y="92"/>
                          <a:pt x="0" y="92"/>
                          <a:pt x="0" y="92"/>
                        </a:cubicBezTo>
                        <a:cubicBezTo>
                          <a:pt x="0" y="92"/>
                          <a:pt x="0" y="92"/>
                          <a:pt x="0" y="92"/>
                        </a:cubicBezTo>
                        <a:cubicBezTo>
                          <a:pt x="0" y="86"/>
                          <a:pt x="4" y="81"/>
                          <a:pt x="10" y="81"/>
                        </a:cubicBezTo>
                        <a:cubicBezTo>
                          <a:pt x="15" y="80"/>
                          <a:pt x="20" y="84"/>
                          <a:pt x="21" y="89"/>
                        </a:cubicBezTo>
                        <a:cubicBezTo>
                          <a:pt x="21" y="90"/>
                          <a:pt x="21" y="90"/>
                          <a:pt x="21" y="90"/>
                        </a:cubicBezTo>
                        <a:cubicBezTo>
                          <a:pt x="22" y="95"/>
                          <a:pt x="18" y="100"/>
                          <a:pt x="13" y="101"/>
                        </a:cubicBezTo>
                        <a:cubicBezTo>
                          <a:pt x="12" y="101"/>
                          <a:pt x="11" y="101"/>
                          <a:pt x="11" y="101"/>
                        </a:cubicBezTo>
                        <a:cubicBezTo>
                          <a:pt x="6" y="101"/>
                          <a:pt x="1" y="97"/>
                          <a:pt x="1" y="92"/>
                        </a:cubicBezTo>
                        <a:close/>
                        <a:moveTo>
                          <a:pt x="146" y="75"/>
                        </a:moveTo>
                        <a:cubicBezTo>
                          <a:pt x="145" y="69"/>
                          <a:pt x="149" y="64"/>
                          <a:pt x="154" y="63"/>
                        </a:cubicBezTo>
                        <a:cubicBezTo>
                          <a:pt x="160" y="63"/>
                          <a:pt x="165" y="67"/>
                          <a:pt x="165" y="72"/>
                        </a:cubicBezTo>
                        <a:cubicBezTo>
                          <a:pt x="166" y="78"/>
                          <a:pt x="162" y="83"/>
                          <a:pt x="157" y="83"/>
                        </a:cubicBezTo>
                        <a:cubicBezTo>
                          <a:pt x="156" y="83"/>
                          <a:pt x="156" y="83"/>
                          <a:pt x="155" y="83"/>
                        </a:cubicBezTo>
                        <a:cubicBezTo>
                          <a:pt x="150" y="83"/>
                          <a:pt x="146" y="80"/>
                          <a:pt x="146" y="75"/>
                        </a:cubicBezTo>
                        <a:close/>
                        <a:moveTo>
                          <a:pt x="15" y="55"/>
                        </a:moveTo>
                        <a:cubicBezTo>
                          <a:pt x="10" y="53"/>
                          <a:pt x="9" y="46"/>
                          <a:pt x="11" y="42"/>
                        </a:cubicBezTo>
                        <a:cubicBezTo>
                          <a:pt x="14" y="37"/>
                          <a:pt x="20" y="35"/>
                          <a:pt x="25" y="38"/>
                        </a:cubicBezTo>
                        <a:cubicBezTo>
                          <a:pt x="30" y="41"/>
                          <a:pt x="32" y="47"/>
                          <a:pt x="29" y="51"/>
                        </a:cubicBezTo>
                        <a:cubicBezTo>
                          <a:pt x="27" y="55"/>
                          <a:pt x="24" y="57"/>
                          <a:pt x="20" y="57"/>
                        </a:cubicBezTo>
                        <a:cubicBezTo>
                          <a:pt x="18" y="57"/>
                          <a:pt x="17" y="56"/>
                          <a:pt x="15" y="55"/>
                        </a:cubicBezTo>
                        <a:close/>
                        <a:moveTo>
                          <a:pt x="129" y="40"/>
                        </a:moveTo>
                        <a:cubicBezTo>
                          <a:pt x="126" y="36"/>
                          <a:pt x="126" y="29"/>
                          <a:pt x="130" y="25"/>
                        </a:cubicBezTo>
                        <a:cubicBezTo>
                          <a:pt x="134" y="22"/>
                          <a:pt x="140" y="22"/>
                          <a:pt x="144" y="26"/>
                        </a:cubicBezTo>
                        <a:cubicBezTo>
                          <a:pt x="148" y="30"/>
                          <a:pt x="148" y="36"/>
                          <a:pt x="143" y="40"/>
                        </a:cubicBezTo>
                        <a:cubicBezTo>
                          <a:pt x="142" y="42"/>
                          <a:pt x="139" y="43"/>
                          <a:pt x="137" y="43"/>
                        </a:cubicBezTo>
                        <a:cubicBezTo>
                          <a:pt x="134" y="43"/>
                          <a:pt x="131" y="42"/>
                          <a:pt x="129" y="40"/>
                        </a:cubicBezTo>
                        <a:close/>
                        <a:moveTo>
                          <a:pt x="44" y="20"/>
                        </a:moveTo>
                        <a:cubicBezTo>
                          <a:pt x="42" y="15"/>
                          <a:pt x="44" y="9"/>
                          <a:pt x="49" y="7"/>
                        </a:cubicBezTo>
                        <a:cubicBezTo>
                          <a:pt x="54" y="5"/>
                          <a:pt x="60" y="7"/>
                          <a:pt x="62" y="12"/>
                        </a:cubicBezTo>
                        <a:cubicBezTo>
                          <a:pt x="64" y="17"/>
                          <a:pt x="62" y="21"/>
                          <a:pt x="57" y="25"/>
                        </a:cubicBezTo>
                        <a:cubicBezTo>
                          <a:pt x="57" y="25"/>
                          <a:pt x="57" y="25"/>
                          <a:pt x="57" y="25"/>
                        </a:cubicBezTo>
                        <a:cubicBezTo>
                          <a:pt x="56" y="25"/>
                          <a:pt x="54" y="26"/>
                          <a:pt x="53" y="26"/>
                        </a:cubicBezTo>
                        <a:cubicBezTo>
                          <a:pt x="49" y="26"/>
                          <a:pt x="46" y="24"/>
                          <a:pt x="44" y="20"/>
                        </a:cubicBezTo>
                        <a:close/>
                        <a:moveTo>
                          <a:pt x="96" y="21"/>
                        </a:moveTo>
                        <a:cubicBezTo>
                          <a:pt x="96" y="21"/>
                          <a:pt x="96" y="21"/>
                          <a:pt x="96" y="21"/>
                        </a:cubicBezTo>
                        <a:cubicBezTo>
                          <a:pt x="90" y="20"/>
                          <a:pt x="87" y="14"/>
                          <a:pt x="88" y="9"/>
                        </a:cubicBezTo>
                        <a:cubicBezTo>
                          <a:pt x="89" y="3"/>
                          <a:pt x="94" y="0"/>
                          <a:pt x="100" y="1"/>
                        </a:cubicBezTo>
                        <a:cubicBezTo>
                          <a:pt x="105" y="2"/>
                          <a:pt x="108" y="7"/>
                          <a:pt x="107" y="13"/>
                        </a:cubicBezTo>
                        <a:cubicBezTo>
                          <a:pt x="106" y="18"/>
                          <a:pt x="102" y="21"/>
                          <a:pt x="98" y="21"/>
                        </a:cubicBezTo>
                        <a:cubicBezTo>
                          <a:pt x="97" y="21"/>
                          <a:pt x="96" y="21"/>
                          <a:pt x="96" y="2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5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4" name="íŝ1ïdé"/>
                  <p:cNvSpPr/>
                  <p:nvPr/>
                </p:nvSpPr>
                <p:spPr bwMode="auto">
                  <a:xfrm>
                    <a:off x="8525897" y="2147440"/>
                    <a:ext cx="238790" cy="236250"/>
                  </a:xfrm>
                  <a:custGeom>
                    <a:avLst/>
                    <a:gdLst>
                      <a:gd name="T0" fmla="*/ 4 w 119"/>
                      <a:gd name="T1" fmla="*/ 66 h 118"/>
                      <a:gd name="T2" fmla="*/ 53 w 119"/>
                      <a:gd name="T3" fmla="*/ 3 h 118"/>
                      <a:gd name="T4" fmla="*/ 115 w 119"/>
                      <a:gd name="T5" fmla="*/ 53 h 118"/>
                      <a:gd name="T6" fmla="*/ 66 w 119"/>
                      <a:gd name="T7" fmla="*/ 115 h 118"/>
                      <a:gd name="T8" fmla="*/ 4 w 119"/>
                      <a:gd name="T9" fmla="*/ 66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9" h="118">
                        <a:moveTo>
                          <a:pt x="4" y="66"/>
                        </a:moveTo>
                        <a:cubicBezTo>
                          <a:pt x="0" y="35"/>
                          <a:pt x="22" y="7"/>
                          <a:pt x="53" y="3"/>
                        </a:cubicBezTo>
                        <a:cubicBezTo>
                          <a:pt x="84" y="0"/>
                          <a:pt x="111" y="22"/>
                          <a:pt x="115" y="53"/>
                        </a:cubicBezTo>
                        <a:cubicBezTo>
                          <a:pt x="119" y="83"/>
                          <a:pt x="97" y="111"/>
                          <a:pt x="66" y="115"/>
                        </a:cubicBezTo>
                        <a:cubicBezTo>
                          <a:pt x="35" y="118"/>
                          <a:pt x="8" y="96"/>
                          <a:pt x="4" y="6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5" name="í$ḻídê"/>
                  <p:cNvSpPr/>
                  <p:nvPr/>
                </p:nvSpPr>
                <p:spPr bwMode="auto">
                  <a:xfrm>
                    <a:off x="8121139" y="1773166"/>
                    <a:ext cx="975483" cy="321774"/>
                  </a:xfrm>
                  <a:custGeom>
                    <a:avLst/>
                    <a:gdLst>
                      <a:gd name="T0" fmla="*/ 118 w 487"/>
                      <a:gd name="T1" fmla="*/ 149 h 161"/>
                      <a:gd name="T2" fmla="*/ 112 w 487"/>
                      <a:gd name="T3" fmla="*/ 98 h 161"/>
                      <a:gd name="T4" fmla="*/ 377 w 487"/>
                      <a:gd name="T5" fmla="*/ 67 h 161"/>
                      <a:gd name="T6" fmla="*/ 383 w 487"/>
                      <a:gd name="T7" fmla="*/ 118 h 161"/>
                      <a:gd name="T8" fmla="*/ 487 w 487"/>
                      <a:gd name="T9" fmla="*/ 105 h 161"/>
                      <a:gd name="T10" fmla="*/ 486 w 487"/>
                      <a:gd name="T11" fmla="*/ 87 h 161"/>
                      <a:gd name="T12" fmla="*/ 384 w 487"/>
                      <a:gd name="T13" fmla="*/ 6 h 161"/>
                      <a:gd name="T14" fmla="*/ 86 w 487"/>
                      <a:gd name="T15" fmla="*/ 41 h 161"/>
                      <a:gd name="T16" fmla="*/ 6 w 487"/>
                      <a:gd name="T17" fmla="*/ 143 h 161"/>
                      <a:gd name="T18" fmla="*/ 10 w 487"/>
                      <a:gd name="T19" fmla="*/ 161 h 161"/>
                      <a:gd name="T20" fmla="*/ 118 w 487"/>
                      <a:gd name="T21" fmla="*/ 149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87" h="161">
                        <a:moveTo>
                          <a:pt x="118" y="149"/>
                        </a:moveTo>
                        <a:cubicBezTo>
                          <a:pt x="112" y="98"/>
                          <a:pt x="112" y="98"/>
                          <a:pt x="112" y="98"/>
                        </a:cubicBezTo>
                        <a:cubicBezTo>
                          <a:pt x="377" y="67"/>
                          <a:pt x="377" y="67"/>
                          <a:pt x="377" y="67"/>
                        </a:cubicBezTo>
                        <a:cubicBezTo>
                          <a:pt x="383" y="118"/>
                          <a:pt x="383" y="118"/>
                          <a:pt x="383" y="118"/>
                        </a:cubicBezTo>
                        <a:cubicBezTo>
                          <a:pt x="487" y="105"/>
                          <a:pt x="487" y="105"/>
                          <a:pt x="487" y="105"/>
                        </a:cubicBezTo>
                        <a:cubicBezTo>
                          <a:pt x="487" y="99"/>
                          <a:pt x="487" y="93"/>
                          <a:pt x="486" y="87"/>
                        </a:cubicBezTo>
                        <a:cubicBezTo>
                          <a:pt x="480" y="36"/>
                          <a:pt x="435" y="0"/>
                          <a:pt x="384" y="6"/>
                        </a:cubicBezTo>
                        <a:cubicBezTo>
                          <a:pt x="86" y="41"/>
                          <a:pt x="86" y="41"/>
                          <a:pt x="86" y="41"/>
                        </a:cubicBezTo>
                        <a:cubicBezTo>
                          <a:pt x="36" y="47"/>
                          <a:pt x="0" y="93"/>
                          <a:pt x="6" y="143"/>
                        </a:cubicBezTo>
                        <a:cubicBezTo>
                          <a:pt x="6" y="149"/>
                          <a:pt x="8" y="156"/>
                          <a:pt x="10" y="161"/>
                        </a:cubicBezTo>
                        <a:lnTo>
                          <a:pt x="118" y="14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5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6" name="îSḷíḍê"/>
                  <p:cNvSpPr/>
                  <p:nvPr/>
                </p:nvSpPr>
                <p:spPr bwMode="auto">
                  <a:xfrm>
                    <a:off x="8131300" y="2012803"/>
                    <a:ext cx="226935" cy="82137"/>
                  </a:xfrm>
                  <a:custGeom>
                    <a:avLst/>
                    <a:gdLst>
                      <a:gd name="T0" fmla="*/ 0 w 113"/>
                      <a:gd name="T1" fmla="*/ 12 h 41"/>
                      <a:gd name="T2" fmla="*/ 1 w 113"/>
                      <a:gd name="T3" fmla="*/ 23 h 41"/>
                      <a:gd name="T4" fmla="*/ 5 w 113"/>
                      <a:gd name="T5" fmla="*/ 41 h 41"/>
                      <a:gd name="T6" fmla="*/ 113 w 113"/>
                      <a:gd name="T7" fmla="*/ 29 h 41"/>
                      <a:gd name="T8" fmla="*/ 109 w 113"/>
                      <a:gd name="T9" fmla="*/ 0 h 41"/>
                      <a:gd name="T10" fmla="*/ 0 w 113"/>
                      <a:gd name="T11" fmla="*/ 12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13" h="41">
                        <a:moveTo>
                          <a:pt x="0" y="12"/>
                        </a:moveTo>
                        <a:cubicBezTo>
                          <a:pt x="0" y="16"/>
                          <a:pt x="0" y="20"/>
                          <a:pt x="1" y="23"/>
                        </a:cubicBezTo>
                        <a:cubicBezTo>
                          <a:pt x="1" y="29"/>
                          <a:pt x="3" y="36"/>
                          <a:pt x="5" y="41"/>
                        </a:cubicBezTo>
                        <a:cubicBezTo>
                          <a:pt x="113" y="29"/>
                          <a:pt x="113" y="29"/>
                          <a:pt x="113" y="29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lnTo>
                          <a:pt x="0" y="1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7" name="iŝḻîḍé"/>
                  <p:cNvSpPr/>
                  <p:nvPr/>
                </p:nvSpPr>
                <p:spPr bwMode="auto">
                  <a:xfrm>
                    <a:off x="8880695" y="1924739"/>
                    <a:ext cx="215927" cy="84677"/>
                  </a:xfrm>
                  <a:custGeom>
                    <a:avLst/>
                    <a:gdLst>
                      <a:gd name="T0" fmla="*/ 0 w 108"/>
                      <a:gd name="T1" fmla="*/ 13 h 42"/>
                      <a:gd name="T2" fmla="*/ 4 w 108"/>
                      <a:gd name="T3" fmla="*/ 42 h 42"/>
                      <a:gd name="T4" fmla="*/ 108 w 108"/>
                      <a:gd name="T5" fmla="*/ 29 h 42"/>
                      <a:gd name="T6" fmla="*/ 107 w 108"/>
                      <a:gd name="T7" fmla="*/ 11 h 42"/>
                      <a:gd name="T8" fmla="*/ 106 w 108"/>
                      <a:gd name="T9" fmla="*/ 0 h 42"/>
                      <a:gd name="T10" fmla="*/ 0 w 108"/>
                      <a:gd name="T11" fmla="*/ 1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42">
                        <a:moveTo>
                          <a:pt x="0" y="13"/>
                        </a:moveTo>
                        <a:cubicBezTo>
                          <a:pt x="4" y="42"/>
                          <a:pt x="4" y="42"/>
                          <a:pt x="4" y="42"/>
                        </a:cubicBezTo>
                        <a:cubicBezTo>
                          <a:pt x="108" y="29"/>
                          <a:pt x="108" y="29"/>
                          <a:pt x="108" y="29"/>
                        </a:cubicBezTo>
                        <a:cubicBezTo>
                          <a:pt x="108" y="23"/>
                          <a:pt x="108" y="17"/>
                          <a:pt x="107" y="11"/>
                        </a:cubicBezTo>
                        <a:cubicBezTo>
                          <a:pt x="107" y="7"/>
                          <a:pt x="106" y="4"/>
                          <a:pt x="106" y="0"/>
                        </a:cubicBezTo>
                        <a:lnTo>
                          <a:pt x="0" y="13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8" name="îs1íďé"/>
                  <p:cNvSpPr/>
                  <p:nvPr/>
                </p:nvSpPr>
                <p:spPr bwMode="auto">
                  <a:xfrm>
                    <a:off x="10869767" y="4669133"/>
                    <a:ext cx="538548" cy="258266"/>
                  </a:xfrm>
                  <a:custGeom>
                    <a:avLst/>
                    <a:gdLst>
                      <a:gd name="T0" fmla="*/ 264 w 269"/>
                      <a:gd name="T1" fmla="*/ 129 h 129"/>
                      <a:gd name="T2" fmla="*/ 267 w 269"/>
                      <a:gd name="T3" fmla="*/ 120 h 129"/>
                      <a:gd name="T4" fmla="*/ 266 w 269"/>
                      <a:gd name="T5" fmla="*/ 95 h 129"/>
                      <a:gd name="T6" fmla="*/ 261 w 269"/>
                      <a:gd name="T7" fmla="*/ 82 h 129"/>
                      <a:gd name="T8" fmla="*/ 251 w 269"/>
                      <a:gd name="T9" fmla="*/ 70 h 129"/>
                      <a:gd name="T10" fmla="*/ 210 w 269"/>
                      <a:gd name="T11" fmla="*/ 56 h 129"/>
                      <a:gd name="T12" fmla="*/ 167 w 269"/>
                      <a:gd name="T13" fmla="*/ 23 h 129"/>
                      <a:gd name="T14" fmla="*/ 155 w 269"/>
                      <a:gd name="T15" fmla="*/ 25 h 129"/>
                      <a:gd name="T16" fmla="*/ 146 w 269"/>
                      <a:gd name="T17" fmla="*/ 13 h 129"/>
                      <a:gd name="T18" fmla="*/ 136 w 269"/>
                      <a:gd name="T19" fmla="*/ 6 h 129"/>
                      <a:gd name="T20" fmla="*/ 113 w 269"/>
                      <a:gd name="T21" fmla="*/ 0 h 129"/>
                      <a:gd name="T22" fmla="*/ 80 w 269"/>
                      <a:gd name="T23" fmla="*/ 15 h 129"/>
                      <a:gd name="T24" fmla="*/ 67 w 269"/>
                      <a:gd name="T25" fmla="*/ 48 h 129"/>
                      <a:gd name="T26" fmla="*/ 68 w 269"/>
                      <a:gd name="T27" fmla="*/ 58 h 129"/>
                      <a:gd name="T28" fmla="*/ 65 w 269"/>
                      <a:gd name="T29" fmla="*/ 57 h 129"/>
                      <a:gd name="T30" fmla="*/ 36 w 269"/>
                      <a:gd name="T31" fmla="*/ 89 h 129"/>
                      <a:gd name="T32" fmla="*/ 17 w 269"/>
                      <a:gd name="T33" fmla="*/ 98 h 129"/>
                      <a:gd name="T34" fmla="*/ 0 w 269"/>
                      <a:gd name="T35" fmla="*/ 125 h 129"/>
                      <a:gd name="T36" fmla="*/ 264 w 269"/>
                      <a:gd name="T37" fmla="*/ 129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69" h="129">
                        <a:moveTo>
                          <a:pt x="264" y="129"/>
                        </a:moveTo>
                        <a:cubicBezTo>
                          <a:pt x="265" y="126"/>
                          <a:pt x="266" y="123"/>
                          <a:pt x="267" y="120"/>
                        </a:cubicBezTo>
                        <a:cubicBezTo>
                          <a:pt x="269" y="112"/>
                          <a:pt x="269" y="104"/>
                          <a:pt x="266" y="95"/>
                        </a:cubicBezTo>
                        <a:cubicBezTo>
                          <a:pt x="265" y="90"/>
                          <a:pt x="263" y="86"/>
                          <a:pt x="261" y="82"/>
                        </a:cubicBezTo>
                        <a:cubicBezTo>
                          <a:pt x="258" y="78"/>
                          <a:pt x="255" y="74"/>
                          <a:pt x="251" y="70"/>
                        </a:cubicBezTo>
                        <a:cubicBezTo>
                          <a:pt x="240" y="60"/>
                          <a:pt x="225" y="55"/>
                          <a:pt x="210" y="56"/>
                        </a:cubicBezTo>
                        <a:cubicBezTo>
                          <a:pt x="205" y="37"/>
                          <a:pt x="187" y="23"/>
                          <a:pt x="167" y="23"/>
                        </a:cubicBezTo>
                        <a:cubicBezTo>
                          <a:pt x="163" y="23"/>
                          <a:pt x="159" y="23"/>
                          <a:pt x="155" y="25"/>
                        </a:cubicBezTo>
                        <a:cubicBezTo>
                          <a:pt x="153" y="20"/>
                          <a:pt x="150" y="16"/>
                          <a:pt x="146" y="13"/>
                        </a:cubicBezTo>
                        <a:cubicBezTo>
                          <a:pt x="143" y="11"/>
                          <a:pt x="139" y="8"/>
                          <a:pt x="136" y="6"/>
                        </a:cubicBezTo>
                        <a:cubicBezTo>
                          <a:pt x="129" y="2"/>
                          <a:pt x="121" y="0"/>
                          <a:pt x="113" y="0"/>
                        </a:cubicBezTo>
                        <a:cubicBezTo>
                          <a:pt x="100" y="0"/>
                          <a:pt x="88" y="6"/>
                          <a:pt x="80" y="15"/>
                        </a:cubicBezTo>
                        <a:cubicBezTo>
                          <a:pt x="71" y="24"/>
                          <a:pt x="66" y="36"/>
                          <a:pt x="67" y="48"/>
                        </a:cubicBezTo>
                        <a:cubicBezTo>
                          <a:pt x="67" y="51"/>
                          <a:pt x="67" y="54"/>
                          <a:pt x="68" y="58"/>
                        </a:cubicBezTo>
                        <a:cubicBezTo>
                          <a:pt x="67" y="57"/>
                          <a:pt x="66" y="57"/>
                          <a:pt x="65" y="57"/>
                        </a:cubicBezTo>
                        <a:cubicBezTo>
                          <a:pt x="44" y="57"/>
                          <a:pt x="35" y="73"/>
                          <a:pt x="36" y="89"/>
                        </a:cubicBezTo>
                        <a:cubicBezTo>
                          <a:pt x="29" y="91"/>
                          <a:pt x="23" y="93"/>
                          <a:pt x="17" y="98"/>
                        </a:cubicBezTo>
                        <a:cubicBezTo>
                          <a:pt x="8" y="105"/>
                          <a:pt x="1" y="115"/>
                          <a:pt x="0" y="125"/>
                        </a:cubicBezTo>
                        <a:lnTo>
                          <a:pt x="264" y="12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9" name="îsḻîďé"/>
                  <p:cNvSpPr/>
                  <p:nvPr/>
                </p:nvSpPr>
                <p:spPr bwMode="auto">
                  <a:xfrm>
                    <a:off x="9697832" y="5260181"/>
                    <a:ext cx="398830" cy="398831"/>
                  </a:xfrm>
                  <a:custGeom>
                    <a:avLst/>
                    <a:gdLst>
                      <a:gd name="T0" fmla="*/ 127 w 199"/>
                      <a:gd name="T1" fmla="*/ 183 h 199"/>
                      <a:gd name="T2" fmla="*/ 15 w 199"/>
                      <a:gd name="T3" fmla="*/ 127 h 199"/>
                      <a:gd name="T4" fmla="*/ 71 w 199"/>
                      <a:gd name="T5" fmla="*/ 15 h 199"/>
                      <a:gd name="T6" fmla="*/ 183 w 199"/>
                      <a:gd name="T7" fmla="*/ 71 h 199"/>
                      <a:gd name="T8" fmla="*/ 127 w 199"/>
                      <a:gd name="T9" fmla="*/ 183 h 199"/>
                      <a:gd name="T10" fmla="*/ 76 w 199"/>
                      <a:gd name="T11" fmla="*/ 32 h 199"/>
                      <a:gd name="T12" fmla="*/ 32 w 199"/>
                      <a:gd name="T13" fmla="*/ 122 h 199"/>
                      <a:gd name="T14" fmla="*/ 122 w 199"/>
                      <a:gd name="T15" fmla="*/ 167 h 199"/>
                      <a:gd name="T16" fmla="*/ 166 w 199"/>
                      <a:gd name="T17" fmla="*/ 77 h 199"/>
                      <a:gd name="T18" fmla="*/ 76 w 199"/>
                      <a:gd name="T19" fmla="*/ 32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99" h="199">
                        <a:moveTo>
                          <a:pt x="127" y="183"/>
                        </a:moveTo>
                        <a:cubicBezTo>
                          <a:pt x="81" y="199"/>
                          <a:pt x="31" y="174"/>
                          <a:pt x="15" y="127"/>
                        </a:cubicBezTo>
                        <a:cubicBezTo>
                          <a:pt x="0" y="81"/>
                          <a:pt x="25" y="31"/>
                          <a:pt x="71" y="15"/>
                        </a:cubicBezTo>
                        <a:cubicBezTo>
                          <a:pt x="117" y="0"/>
                          <a:pt x="167" y="25"/>
                          <a:pt x="183" y="71"/>
                        </a:cubicBezTo>
                        <a:cubicBezTo>
                          <a:pt x="199" y="117"/>
                          <a:pt x="174" y="167"/>
                          <a:pt x="127" y="183"/>
                        </a:cubicBezTo>
                        <a:close/>
                        <a:moveTo>
                          <a:pt x="76" y="32"/>
                        </a:moveTo>
                        <a:cubicBezTo>
                          <a:pt x="39" y="44"/>
                          <a:pt x="19" y="85"/>
                          <a:pt x="32" y="122"/>
                        </a:cubicBezTo>
                        <a:cubicBezTo>
                          <a:pt x="44" y="159"/>
                          <a:pt x="85" y="179"/>
                          <a:pt x="122" y="167"/>
                        </a:cubicBezTo>
                        <a:cubicBezTo>
                          <a:pt x="159" y="154"/>
                          <a:pt x="179" y="114"/>
                          <a:pt x="166" y="77"/>
                        </a:cubicBezTo>
                        <a:cubicBezTo>
                          <a:pt x="154" y="39"/>
                          <a:pt x="114" y="19"/>
                          <a:pt x="76" y="3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0" name="ïŝļiḍê"/>
                  <p:cNvSpPr/>
                  <p:nvPr/>
                </p:nvSpPr>
                <p:spPr bwMode="auto">
                  <a:xfrm>
                    <a:off x="9800291" y="5354173"/>
                    <a:ext cx="202379" cy="204073"/>
                  </a:xfrm>
                  <a:custGeom>
                    <a:avLst/>
                    <a:gdLst>
                      <a:gd name="T0" fmla="*/ 88 w 101"/>
                      <a:gd name="T1" fmla="*/ 28 h 102"/>
                      <a:gd name="T2" fmla="*/ 56 w 101"/>
                      <a:gd name="T3" fmla="*/ 39 h 102"/>
                      <a:gd name="T4" fmla="*/ 45 w 101"/>
                      <a:gd name="T5" fmla="*/ 8 h 102"/>
                      <a:gd name="T6" fmla="*/ 33 w 101"/>
                      <a:gd name="T7" fmla="*/ 2 h 102"/>
                      <a:gd name="T8" fmla="*/ 27 w 101"/>
                      <a:gd name="T9" fmla="*/ 14 h 102"/>
                      <a:gd name="T10" fmla="*/ 37 w 101"/>
                      <a:gd name="T11" fmla="*/ 45 h 102"/>
                      <a:gd name="T12" fmla="*/ 7 w 101"/>
                      <a:gd name="T13" fmla="*/ 55 h 102"/>
                      <a:gd name="T14" fmla="*/ 1 w 101"/>
                      <a:gd name="T15" fmla="*/ 67 h 102"/>
                      <a:gd name="T16" fmla="*/ 13 w 101"/>
                      <a:gd name="T17" fmla="*/ 73 h 102"/>
                      <a:gd name="T18" fmla="*/ 44 w 101"/>
                      <a:gd name="T19" fmla="*/ 63 h 102"/>
                      <a:gd name="T20" fmla="*/ 54 w 101"/>
                      <a:gd name="T21" fmla="*/ 94 h 102"/>
                      <a:gd name="T22" fmla="*/ 66 w 101"/>
                      <a:gd name="T23" fmla="*/ 100 h 102"/>
                      <a:gd name="T24" fmla="*/ 72 w 101"/>
                      <a:gd name="T25" fmla="*/ 88 h 102"/>
                      <a:gd name="T26" fmla="*/ 62 w 101"/>
                      <a:gd name="T27" fmla="*/ 57 h 102"/>
                      <a:gd name="T28" fmla="*/ 94 w 101"/>
                      <a:gd name="T29" fmla="*/ 46 h 102"/>
                      <a:gd name="T30" fmla="*/ 100 w 101"/>
                      <a:gd name="T31" fmla="*/ 34 h 102"/>
                      <a:gd name="T32" fmla="*/ 88 w 101"/>
                      <a:gd name="T33" fmla="*/ 28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01" h="102">
                        <a:moveTo>
                          <a:pt x="88" y="28"/>
                        </a:moveTo>
                        <a:cubicBezTo>
                          <a:pt x="56" y="39"/>
                          <a:pt x="56" y="39"/>
                          <a:pt x="56" y="39"/>
                        </a:cubicBezTo>
                        <a:cubicBezTo>
                          <a:pt x="45" y="8"/>
                          <a:pt x="45" y="8"/>
                          <a:pt x="45" y="8"/>
                        </a:cubicBezTo>
                        <a:cubicBezTo>
                          <a:pt x="43" y="3"/>
                          <a:pt x="38" y="0"/>
                          <a:pt x="33" y="2"/>
                        </a:cubicBezTo>
                        <a:cubicBezTo>
                          <a:pt x="28" y="3"/>
                          <a:pt x="25" y="9"/>
                          <a:pt x="27" y="14"/>
                        </a:cubicBezTo>
                        <a:cubicBezTo>
                          <a:pt x="37" y="45"/>
                          <a:pt x="37" y="45"/>
                          <a:pt x="37" y="45"/>
                        </a:cubicBezTo>
                        <a:cubicBezTo>
                          <a:pt x="7" y="55"/>
                          <a:pt x="7" y="55"/>
                          <a:pt x="7" y="55"/>
                        </a:cubicBezTo>
                        <a:cubicBezTo>
                          <a:pt x="2" y="57"/>
                          <a:pt x="0" y="62"/>
                          <a:pt x="1" y="67"/>
                        </a:cubicBezTo>
                        <a:cubicBezTo>
                          <a:pt x="3" y="72"/>
                          <a:pt x="8" y="75"/>
                          <a:pt x="13" y="73"/>
                        </a:cubicBezTo>
                        <a:cubicBezTo>
                          <a:pt x="44" y="63"/>
                          <a:pt x="44" y="63"/>
                          <a:pt x="44" y="63"/>
                        </a:cubicBezTo>
                        <a:cubicBezTo>
                          <a:pt x="54" y="94"/>
                          <a:pt x="54" y="94"/>
                          <a:pt x="54" y="94"/>
                        </a:cubicBezTo>
                        <a:cubicBezTo>
                          <a:pt x="56" y="99"/>
                          <a:pt x="61" y="102"/>
                          <a:pt x="66" y="100"/>
                        </a:cubicBezTo>
                        <a:cubicBezTo>
                          <a:pt x="71" y="98"/>
                          <a:pt x="74" y="93"/>
                          <a:pt x="72" y="88"/>
                        </a:cubicBezTo>
                        <a:cubicBezTo>
                          <a:pt x="62" y="57"/>
                          <a:pt x="62" y="57"/>
                          <a:pt x="62" y="57"/>
                        </a:cubicBezTo>
                        <a:cubicBezTo>
                          <a:pt x="94" y="46"/>
                          <a:pt x="94" y="46"/>
                          <a:pt x="94" y="46"/>
                        </a:cubicBezTo>
                        <a:cubicBezTo>
                          <a:pt x="99" y="45"/>
                          <a:pt x="101" y="39"/>
                          <a:pt x="100" y="34"/>
                        </a:cubicBezTo>
                        <a:cubicBezTo>
                          <a:pt x="98" y="29"/>
                          <a:pt x="92" y="26"/>
                          <a:pt x="88" y="28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1" name="ïṡ1ïḑe"/>
                  <p:cNvSpPr/>
                  <p:nvPr/>
                </p:nvSpPr>
                <p:spPr bwMode="auto">
                  <a:xfrm>
                    <a:off x="10557307" y="4651351"/>
                    <a:ext cx="446250" cy="796814"/>
                  </a:xfrm>
                  <a:custGeom>
                    <a:avLst/>
                    <a:gdLst>
                      <a:gd name="T0" fmla="*/ 163 w 223"/>
                      <a:gd name="T1" fmla="*/ 0 h 398"/>
                      <a:gd name="T2" fmla="*/ 163 w 223"/>
                      <a:gd name="T3" fmla="*/ 2 h 398"/>
                      <a:gd name="T4" fmla="*/ 163 w 223"/>
                      <a:gd name="T5" fmla="*/ 3 h 398"/>
                      <a:gd name="T6" fmla="*/ 162 w 223"/>
                      <a:gd name="T7" fmla="*/ 4 h 398"/>
                      <a:gd name="T8" fmla="*/ 162 w 223"/>
                      <a:gd name="T9" fmla="*/ 5 h 398"/>
                      <a:gd name="T10" fmla="*/ 161 w 223"/>
                      <a:gd name="T11" fmla="*/ 7 h 398"/>
                      <a:gd name="T12" fmla="*/ 1 w 223"/>
                      <a:gd name="T13" fmla="*/ 394 h 398"/>
                      <a:gd name="T14" fmla="*/ 0 w 223"/>
                      <a:gd name="T15" fmla="*/ 398 h 398"/>
                      <a:gd name="T16" fmla="*/ 0 w 223"/>
                      <a:gd name="T17" fmla="*/ 398 h 398"/>
                      <a:gd name="T18" fmla="*/ 2 w 223"/>
                      <a:gd name="T19" fmla="*/ 394 h 398"/>
                      <a:gd name="T20" fmla="*/ 0 w 223"/>
                      <a:gd name="T21" fmla="*/ 398 h 398"/>
                      <a:gd name="T22" fmla="*/ 223 w 223"/>
                      <a:gd name="T23" fmla="*/ 258 h 398"/>
                      <a:gd name="T24" fmla="*/ 163 w 223"/>
                      <a:gd name="T25" fmla="*/ 0 h 398"/>
                      <a:gd name="T26" fmla="*/ 163 w 223"/>
                      <a:gd name="T27" fmla="*/ 0 h 398"/>
                      <a:gd name="T28" fmla="*/ 163 w 223"/>
                      <a:gd name="T29" fmla="*/ 2 h 398"/>
                      <a:gd name="T30" fmla="*/ 163 w 223"/>
                      <a:gd name="T31" fmla="*/ 3 h 398"/>
                      <a:gd name="T32" fmla="*/ 162 w 223"/>
                      <a:gd name="T33" fmla="*/ 4 h 398"/>
                      <a:gd name="T34" fmla="*/ 162 w 223"/>
                      <a:gd name="T35" fmla="*/ 5 h 398"/>
                      <a:gd name="T36" fmla="*/ 161 w 223"/>
                      <a:gd name="T37" fmla="*/ 7 h 398"/>
                      <a:gd name="T38" fmla="*/ 162 w 223"/>
                      <a:gd name="T39" fmla="*/ 5 h 398"/>
                      <a:gd name="T40" fmla="*/ 162 w 223"/>
                      <a:gd name="T41" fmla="*/ 4 h 398"/>
                      <a:gd name="T42" fmla="*/ 163 w 223"/>
                      <a:gd name="T43" fmla="*/ 3 h 398"/>
                      <a:gd name="T44" fmla="*/ 163 w 223"/>
                      <a:gd name="T45" fmla="*/ 2 h 398"/>
                      <a:gd name="T46" fmla="*/ 163 w 223"/>
                      <a:gd name="T47" fmla="*/ 0 h 398"/>
                      <a:gd name="T48" fmla="*/ 163 w 223"/>
                      <a:gd name="T49" fmla="*/ 0 h 398"/>
                      <a:gd name="T50" fmla="*/ 163 w 223"/>
                      <a:gd name="T51" fmla="*/ 0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223" h="398">
                        <a:moveTo>
                          <a:pt x="163" y="0"/>
                        </a:moveTo>
                        <a:cubicBezTo>
                          <a:pt x="163" y="1"/>
                          <a:pt x="163" y="1"/>
                          <a:pt x="163" y="2"/>
                        </a:cubicBezTo>
                        <a:cubicBezTo>
                          <a:pt x="163" y="3"/>
                          <a:pt x="163" y="3"/>
                          <a:pt x="163" y="3"/>
                        </a:cubicBezTo>
                        <a:cubicBezTo>
                          <a:pt x="162" y="3"/>
                          <a:pt x="162" y="4"/>
                          <a:pt x="162" y="4"/>
                        </a:cubicBezTo>
                        <a:cubicBezTo>
                          <a:pt x="162" y="5"/>
                          <a:pt x="162" y="5"/>
                          <a:pt x="162" y="5"/>
                        </a:cubicBezTo>
                        <a:cubicBezTo>
                          <a:pt x="162" y="6"/>
                          <a:pt x="161" y="6"/>
                          <a:pt x="161" y="7"/>
                        </a:cubicBezTo>
                        <a:cubicBezTo>
                          <a:pt x="1" y="394"/>
                          <a:pt x="1" y="394"/>
                          <a:pt x="1" y="394"/>
                        </a:cubicBezTo>
                        <a:cubicBezTo>
                          <a:pt x="1" y="395"/>
                          <a:pt x="0" y="397"/>
                          <a:pt x="0" y="398"/>
                        </a:cubicBezTo>
                        <a:cubicBezTo>
                          <a:pt x="0" y="398"/>
                          <a:pt x="0" y="398"/>
                          <a:pt x="0" y="398"/>
                        </a:cubicBezTo>
                        <a:cubicBezTo>
                          <a:pt x="0" y="396"/>
                          <a:pt x="1" y="395"/>
                          <a:pt x="2" y="394"/>
                        </a:cubicBezTo>
                        <a:cubicBezTo>
                          <a:pt x="1" y="395"/>
                          <a:pt x="0" y="396"/>
                          <a:pt x="0" y="398"/>
                        </a:cubicBezTo>
                        <a:cubicBezTo>
                          <a:pt x="223" y="258"/>
                          <a:pt x="223" y="258"/>
                          <a:pt x="223" y="258"/>
                        </a:cubicBezTo>
                        <a:cubicBezTo>
                          <a:pt x="163" y="0"/>
                          <a:pt x="163" y="0"/>
                          <a:pt x="163" y="0"/>
                        </a:cubicBezTo>
                        <a:cubicBezTo>
                          <a:pt x="163" y="0"/>
                          <a:pt x="163" y="0"/>
                          <a:pt x="163" y="0"/>
                        </a:cubicBezTo>
                        <a:cubicBezTo>
                          <a:pt x="163" y="1"/>
                          <a:pt x="163" y="1"/>
                          <a:pt x="163" y="2"/>
                        </a:cubicBezTo>
                        <a:cubicBezTo>
                          <a:pt x="163" y="3"/>
                          <a:pt x="163" y="3"/>
                          <a:pt x="163" y="3"/>
                        </a:cubicBezTo>
                        <a:cubicBezTo>
                          <a:pt x="163" y="3"/>
                          <a:pt x="162" y="4"/>
                          <a:pt x="162" y="4"/>
                        </a:cubicBezTo>
                        <a:cubicBezTo>
                          <a:pt x="162" y="5"/>
                          <a:pt x="162" y="5"/>
                          <a:pt x="162" y="5"/>
                        </a:cubicBezTo>
                        <a:cubicBezTo>
                          <a:pt x="162" y="6"/>
                          <a:pt x="162" y="7"/>
                          <a:pt x="161" y="7"/>
                        </a:cubicBezTo>
                        <a:cubicBezTo>
                          <a:pt x="162" y="7"/>
                          <a:pt x="162" y="6"/>
                          <a:pt x="162" y="5"/>
                        </a:cubicBezTo>
                        <a:cubicBezTo>
                          <a:pt x="162" y="4"/>
                          <a:pt x="162" y="4"/>
                          <a:pt x="162" y="4"/>
                        </a:cubicBezTo>
                        <a:cubicBezTo>
                          <a:pt x="162" y="4"/>
                          <a:pt x="163" y="3"/>
                          <a:pt x="163" y="3"/>
                        </a:cubicBezTo>
                        <a:cubicBezTo>
                          <a:pt x="163" y="2"/>
                          <a:pt x="163" y="2"/>
                          <a:pt x="163" y="2"/>
                        </a:cubicBezTo>
                        <a:cubicBezTo>
                          <a:pt x="163" y="1"/>
                          <a:pt x="163" y="1"/>
                          <a:pt x="163" y="0"/>
                        </a:cubicBezTo>
                        <a:cubicBezTo>
                          <a:pt x="163" y="0"/>
                          <a:pt x="163" y="0"/>
                          <a:pt x="163" y="0"/>
                        </a:cubicBezTo>
                        <a:cubicBezTo>
                          <a:pt x="163" y="0"/>
                          <a:pt x="163" y="0"/>
                          <a:pt x="163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2" name="íŝľïḋè"/>
                  <p:cNvSpPr/>
                  <p:nvPr/>
                </p:nvSpPr>
                <p:spPr bwMode="auto">
                  <a:xfrm>
                    <a:off x="9998436" y="4403246"/>
                    <a:ext cx="881492" cy="1071169"/>
                  </a:xfrm>
                  <a:custGeom>
                    <a:avLst/>
                    <a:gdLst>
                      <a:gd name="T0" fmla="*/ 263 w 440"/>
                      <a:gd name="T1" fmla="*/ 513 h 535"/>
                      <a:gd name="T2" fmla="*/ 263 w 440"/>
                      <a:gd name="T3" fmla="*/ 514 h 535"/>
                      <a:gd name="T4" fmla="*/ 251 w 440"/>
                      <a:gd name="T5" fmla="*/ 452 h 535"/>
                      <a:gd name="T6" fmla="*/ 220 w 440"/>
                      <a:gd name="T7" fmla="*/ 269 h 535"/>
                      <a:gd name="T8" fmla="*/ 374 w 440"/>
                      <a:gd name="T9" fmla="*/ 154 h 535"/>
                      <a:gd name="T10" fmla="*/ 440 w 440"/>
                      <a:gd name="T11" fmla="*/ 113 h 535"/>
                      <a:gd name="T12" fmla="*/ 440 w 440"/>
                      <a:gd name="T13" fmla="*/ 112 h 535"/>
                      <a:gd name="T14" fmla="*/ 439 w 440"/>
                      <a:gd name="T15" fmla="*/ 112 h 535"/>
                      <a:gd name="T16" fmla="*/ 439 w 440"/>
                      <a:gd name="T17" fmla="*/ 111 h 535"/>
                      <a:gd name="T18" fmla="*/ 439 w 440"/>
                      <a:gd name="T19" fmla="*/ 111 h 535"/>
                      <a:gd name="T20" fmla="*/ 428 w 440"/>
                      <a:gd name="T21" fmla="*/ 101 h 535"/>
                      <a:gd name="T22" fmla="*/ 195 w 440"/>
                      <a:gd name="T23" fmla="*/ 5 h 535"/>
                      <a:gd name="T24" fmla="*/ 164 w 440"/>
                      <a:gd name="T25" fmla="*/ 17 h 535"/>
                      <a:gd name="T26" fmla="*/ 5 w 440"/>
                      <a:gd name="T27" fmla="*/ 404 h 535"/>
                      <a:gd name="T28" fmla="*/ 17 w 440"/>
                      <a:gd name="T29" fmla="*/ 436 h 535"/>
                      <a:gd name="T30" fmla="*/ 250 w 440"/>
                      <a:gd name="T31" fmla="*/ 532 h 535"/>
                      <a:gd name="T32" fmla="*/ 269 w 440"/>
                      <a:gd name="T33" fmla="*/ 531 h 535"/>
                      <a:gd name="T34" fmla="*/ 267 w 440"/>
                      <a:gd name="T35" fmla="*/ 529 h 535"/>
                      <a:gd name="T36" fmla="*/ 268 w 440"/>
                      <a:gd name="T37" fmla="*/ 529 h 535"/>
                      <a:gd name="T38" fmla="*/ 264 w 440"/>
                      <a:gd name="T39" fmla="*/ 513 h 535"/>
                      <a:gd name="T40" fmla="*/ 263 w 440"/>
                      <a:gd name="T41" fmla="*/ 513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0" h="535">
                        <a:moveTo>
                          <a:pt x="263" y="513"/>
                        </a:moveTo>
                        <a:cubicBezTo>
                          <a:pt x="263" y="514"/>
                          <a:pt x="263" y="514"/>
                          <a:pt x="263" y="514"/>
                        </a:cubicBezTo>
                        <a:cubicBezTo>
                          <a:pt x="260" y="499"/>
                          <a:pt x="256" y="477"/>
                          <a:pt x="251" y="452"/>
                        </a:cubicBezTo>
                        <a:cubicBezTo>
                          <a:pt x="237" y="375"/>
                          <a:pt x="220" y="269"/>
                          <a:pt x="220" y="269"/>
                        </a:cubicBezTo>
                        <a:cubicBezTo>
                          <a:pt x="223" y="261"/>
                          <a:pt x="311" y="198"/>
                          <a:pt x="374" y="154"/>
                        </a:cubicBezTo>
                        <a:cubicBezTo>
                          <a:pt x="410" y="129"/>
                          <a:pt x="439" y="111"/>
                          <a:pt x="440" y="113"/>
                        </a:cubicBezTo>
                        <a:cubicBezTo>
                          <a:pt x="440" y="112"/>
                          <a:pt x="440" y="112"/>
                          <a:pt x="440" y="112"/>
                        </a:cubicBezTo>
                        <a:cubicBezTo>
                          <a:pt x="439" y="112"/>
                          <a:pt x="439" y="112"/>
                          <a:pt x="439" y="112"/>
                        </a:cubicBezTo>
                        <a:cubicBezTo>
                          <a:pt x="439" y="111"/>
                          <a:pt x="439" y="111"/>
                          <a:pt x="439" y="111"/>
                        </a:cubicBezTo>
                        <a:cubicBezTo>
                          <a:pt x="439" y="111"/>
                          <a:pt x="439" y="111"/>
                          <a:pt x="439" y="111"/>
                        </a:cubicBezTo>
                        <a:cubicBezTo>
                          <a:pt x="436" y="107"/>
                          <a:pt x="433" y="103"/>
                          <a:pt x="428" y="101"/>
                        </a:cubicBezTo>
                        <a:cubicBezTo>
                          <a:pt x="195" y="5"/>
                          <a:pt x="195" y="5"/>
                          <a:pt x="195" y="5"/>
                        </a:cubicBezTo>
                        <a:cubicBezTo>
                          <a:pt x="183" y="0"/>
                          <a:pt x="169" y="6"/>
                          <a:pt x="164" y="17"/>
                        </a:cubicBezTo>
                        <a:cubicBezTo>
                          <a:pt x="5" y="404"/>
                          <a:pt x="5" y="404"/>
                          <a:pt x="5" y="404"/>
                        </a:cubicBezTo>
                        <a:cubicBezTo>
                          <a:pt x="0" y="416"/>
                          <a:pt x="5" y="431"/>
                          <a:pt x="17" y="436"/>
                        </a:cubicBezTo>
                        <a:cubicBezTo>
                          <a:pt x="250" y="532"/>
                          <a:pt x="250" y="532"/>
                          <a:pt x="250" y="532"/>
                        </a:cubicBezTo>
                        <a:cubicBezTo>
                          <a:pt x="256" y="535"/>
                          <a:pt x="263" y="534"/>
                          <a:pt x="269" y="531"/>
                        </a:cubicBezTo>
                        <a:cubicBezTo>
                          <a:pt x="268" y="531"/>
                          <a:pt x="268" y="530"/>
                          <a:pt x="267" y="529"/>
                        </a:cubicBezTo>
                        <a:cubicBezTo>
                          <a:pt x="268" y="529"/>
                          <a:pt x="268" y="529"/>
                          <a:pt x="268" y="529"/>
                        </a:cubicBezTo>
                        <a:cubicBezTo>
                          <a:pt x="267" y="526"/>
                          <a:pt x="265" y="521"/>
                          <a:pt x="264" y="513"/>
                        </a:cubicBezTo>
                        <a:lnTo>
                          <a:pt x="263" y="513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3" name="iṧlîḋê"/>
                  <p:cNvSpPr/>
                  <p:nvPr/>
                </p:nvSpPr>
                <p:spPr bwMode="auto">
                  <a:xfrm>
                    <a:off x="10881622" y="4657278"/>
                    <a:ext cx="1694" cy="1694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4" name="îšlíḑê"/>
                  <p:cNvSpPr/>
                  <p:nvPr/>
                </p:nvSpPr>
                <p:spPr bwMode="auto">
                  <a:xfrm>
                    <a:off x="10557307" y="544816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5" name="iS1iḑê"/>
                  <p:cNvSpPr/>
                  <p:nvPr/>
                </p:nvSpPr>
                <p:spPr bwMode="auto">
                  <a:xfrm>
                    <a:off x="10557307" y="544816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6" name="íşľiḑe"/>
                  <p:cNvSpPr/>
                  <p:nvPr/>
                </p:nvSpPr>
                <p:spPr bwMode="auto">
                  <a:xfrm>
                    <a:off x="10557307" y="5440544"/>
                    <a:ext cx="3387" cy="7621"/>
                  </a:xfrm>
                  <a:custGeom>
                    <a:avLst/>
                    <a:gdLst>
                      <a:gd name="T0" fmla="*/ 2 w 2"/>
                      <a:gd name="T1" fmla="*/ 0 h 4"/>
                      <a:gd name="T2" fmla="*/ 0 w 2"/>
                      <a:gd name="T3" fmla="*/ 4 h 4"/>
                      <a:gd name="T4" fmla="*/ 2 w 2"/>
                      <a:gd name="T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7" name="íṧļïḋè"/>
                  <p:cNvSpPr/>
                  <p:nvPr/>
                </p:nvSpPr>
                <p:spPr bwMode="auto">
                  <a:xfrm>
                    <a:off x="10883315" y="4651351"/>
                    <a:ext cx="0" cy="4234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8" name="iṧḷîḍe"/>
                  <p:cNvSpPr/>
                  <p:nvPr/>
                </p:nvSpPr>
                <p:spPr bwMode="auto">
                  <a:xfrm>
                    <a:off x="10879928" y="4661512"/>
                    <a:ext cx="1694" cy="3387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1" y="1"/>
                          <a:pt x="1" y="2"/>
                          <a:pt x="0" y="2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79" name="íṡľîḑé"/>
                  <p:cNvSpPr/>
                  <p:nvPr/>
                </p:nvSpPr>
                <p:spPr bwMode="auto">
                  <a:xfrm>
                    <a:off x="10883315" y="4647117"/>
                    <a:ext cx="0" cy="1694"/>
                  </a:xfrm>
                  <a:custGeom>
                    <a:avLst/>
                    <a:gdLst>
                      <a:gd name="T0" fmla="*/ 2 h 2"/>
                      <a:gd name="T1" fmla="*/ 0 h 2"/>
                      <a:gd name="T2" fmla="*/ 0 h 2"/>
                      <a:gd name="T3" fmla="*/ 0 h 2"/>
                      <a:gd name="T4" fmla="*/ 2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</a:cxnLst>
                    <a:rect l="0" t="0" r="r" b="b"/>
                    <a:pathLst>
                      <a:path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0" name="îṣḻiďé"/>
                  <p:cNvSpPr/>
                  <p:nvPr/>
                </p:nvSpPr>
                <p:spPr bwMode="auto">
                  <a:xfrm>
                    <a:off x="10557307" y="544816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1" name="iS1îḑè"/>
                  <p:cNvSpPr/>
                  <p:nvPr/>
                </p:nvSpPr>
                <p:spPr bwMode="auto">
                  <a:xfrm>
                    <a:off x="10557307" y="544816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2" name="is1idè"/>
                  <p:cNvSpPr/>
                  <p:nvPr/>
                </p:nvSpPr>
                <p:spPr bwMode="auto">
                  <a:xfrm>
                    <a:off x="10883315" y="4655585"/>
                    <a:ext cx="0" cy="1694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3" name="íṧḷïḋé"/>
                  <p:cNvSpPr/>
                  <p:nvPr/>
                </p:nvSpPr>
                <p:spPr bwMode="auto">
                  <a:xfrm>
                    <a:off x="10883315" y="4655585"/>
                    <a:ext cx="0" cy="1694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4" name="iṡļiďe"/>
                  <p:cNvSpPr/>
                  <p:nvPr/>
                </p:nvSpPr>
                <p:spPr bwMode="auto">
                  <a:xfrm>
                    <a:off x="10881622" y="4658972"/>
                    <a:ext cx="0" cy="2540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5" name="íŝľïḍê"/>
                  <p:cNvSpPr/>
                  <p:nvPr/>
                </p:nvSpPr>
                <p:spPr bwMode="auto">
                  <a:xfrm>
                    <a:off x="10881622" y="4658972"/>
                    <a:ext cx="0" cy="2540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6" name="isḷïḓe"/>
                  <p:cNvSpPr/>
                  <p:nvPr/>
                </p:nvSpPr>
                <p:spPr bwMode="auto">
                  <a:xfrm>
                    <a:off x="10883315" y="46513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7" name="iṩlíḑè"/>
                  <p:cNvSpPr/>
                  <p:nvPr/>
                </p:nvSpPr>
                <p:spPr bwMode="auto">
                  <a:xfrm>
                    <a:off x="10883315" y="46513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8" name="ïSlïḋê"/>
                  <p:cNvSpPr/>
                  <p:nvPr/>
                </p:nvSpPr>
                <p:spPr bwMode="auto">
                  <a:xfrm>
                    <a:off x="10883315" y="4648810"/>
                    <a:ext cx="0" cy="2540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9" name="ïṣľidé"/>
                  <p:cNvSpPr/>
                  <p:nvPr/>
                </p:nvSpPr>
                <p:spPr bwMode="auto">
                  <a:xfrm>
                    <a:off x="10883315" y="4648810"/>
                    <a:ext cx="0" cy="2540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0" name="iS1ïḋê"/>
                  <p:cNvSpPr/>
                  <p:nvPr/>
                </p:nvSpPr>
                <p:spPr bwMode="auto">
                  <a:xfrm>
                    <a:off x="10883315" y="4645423"/>
                    <a:ext cx="0" cy="1694"/>
                  </a:xfrm>
                  <a:custGeom>
                    <a:avLst/>
                    <a:gdLst>
                      <a:gd name="T0" fmla="*/ 2 h 2"/>
                      <a:gd name="T1" fmla="*/ 0 h 2"/>
                      <a:gd name="T2" fmla="*/ 2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1" name="ï$ḷide"/>
                  <p:cNvSpPr/>
                  <p:nvPr/>
                </p:nvSpPr>
                <p:spPr bwMode="auto">
                  <a:xfrm>
                    <a:off x="10883315" y="4645423"/>
                    <a:ext cx="0" cy="1694"/>
                  </a:xfrm>
                  <a:custGeom>
                    <a:avLst/>
                    <a:gdLst>
                      <a:gd name="T0" fmla="*/ 2 h 2"/>
                      <a:gd name="T1" fmla="*/ 0 h 2"/>
                      <a:gd name="T2" fmla="*/ 2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2" name="îṩ1îḓé"/>
                  <p:cNvSpPr/>
                  <p:nvPr/>
                </p:nvSpPr>
                <p:spPr bwMode="auto">
                  <a:xfrm>
                    <a:off x="10503114" y="4625101"/>
                    <a:ext cx="380201" cy="839153"/>
                  </a:xfrm>
                  <a:custGeom>
                    <a:avLst/>
                    <a:gdLst>
                      <a:gd name="T0" fmla="*/ 27 w 190"/>
                      <a:gd name="T1" fmla="*/ 411 h 419"/>
                      <a:gd name="T2" fmla="*/ 28 w 190"/>
                      <a:gd name="T3" fmla="*/ 407 h 419"/>
                      <a:gd name="T4" fmla="*/ 188 w 190"/>
                      <a:gd name="T5" fmla="*/ 20 h 419"/>
                      <a:gd name="T6" fmla="*/ 189 w 190"/>
                      <a:gd name="T7" fmla="*/ 18 h 419"/>
                      <a:gd name="T8" fmla="*/ 189 w 190"/>
                      <a:gd name="T9" fmla="*/ 17 h 419"/>
                      <a:gd name="T10" fmla="*/ 190 w 190"/>
                      <a:gd name="T11" fmla="*/ 16 h 419"/>
                      <a:gd name="T12" fmla="*/ 190 w 190"/>
                      <a:gd name="T13" fmla="*/ 15 h 419"/>
                      <a:gd name="T14" fmla="*/ 190 w 190"/>
                      <a:gd name="T15" fmla="*/ 13 h 419"/>
                      <a:gd name="T16" fmla="*/ 190 w 190"/>
                      <a:gd name="T17" fmla="*/ 13 h 419"/>
                      <a:gd name="T18" fmla="*/ 190 w 190"/>
                      <a:gd name="T19" fmla="*/ 12 h 419"/>
                      <a:gd name="T20" fmla="*/ 190 w 190"/>
                      <a:gd name="T21" fmla="*/ 11 h 419"/>
                      <a:gd name="T22" fmla="*/ 190 w 190"/>
                      <a:gd name="T23" fmla="*/ 10 h 419"/>
                      <a:gd name="T24" fmla="*/ 190 w 190"/>
                      <a:gd name="T25" fmla="*/ 9 h 419"/>
                      <a:gd name="T26" fmla="*/ 190 w 190"/>
                      <a:gd name="T27" fmla="*/ 8 h 419"/>
                      <a:gd name="T28" fmla="*/ 189 w 190"/>
                      <a:gd name="T29" fmla="*/ 6 h 419"/>
                      <a:gd name="T30" fmla="*/ 189 w 190"/>
                      <a:gd name="T31" fmla="*/ 5 h 419"/>
                      <a:gd name="T32" fmla="*/ 189 w 190"/>
                      <a:gd name="T33" fmla="*/ 4 h 419"/>
                      <a:gd name="T34" fmla="*/ 188 w 190"/>
                      <a:gd name="T35" fmla="*/ 3 h 419"/>
                      <a:gd name="T36" fmla="*/ 188 w 190"/>
                      <a:gd name="T37" fmla="*/ 2 h 419"/>
                      <a:gd name="T38" fmla="*/ 188 w 190"/>
                      <a:gd name="T39" fmla="*/ 2 h 419"/>
                      <a:gd name="T40" fmla="*/ 188 w 190"/>
                      <a:gd name="T41" fmla="*/ 2 h 419"/>
                      <a:gd name="T42" fmla="*/ 188 w 190"/>
                      <a:gd name="T43" fmla="*/ 1 h 419"/>
                      <a:gd name="T44" fmla="*/ 188 w 190"/>
                      <a:gd name="T45" fmla="*/ 2 h 419"/>
                      <a:gd name="T46" fmla="*/ 122 w 190"/>
                      <a:gd name="T47" fmla="*/ 43 h 419"/>
                      <a:gd name="T48" fmla="*/ 0 w 190"/>
                      <a:gd name="T49" fmla="*/ 341 h 419"/>
                      <a:gd name="T50" fmla="*/ 12 w 190"/>
                      <a:gd name="T51" fmla="*/ 402 h 419"/>
                      <a:gd name="T52" fmla="*/ 16 w 190"/>
                      <a:gd name="T53" fmla="*/ 418 h 419"/>
                      <a:gd name="T54" fmla="*/ 17 w 190"/>
                      <a:gd name="T55" fmla="*/ 419 h 419"/>
                      <a:gd name="T56" fmla="*/ 17 w 190"/>
                      <a:gd name="T57" fmla="*/ 419 h 419"/>
                      <a:gd name="T58" fmla="*/ 17 w 190"/>
                      <a:gd name="T59" fmla="*/ 419 h 419"/>
                      <a:gd name="T60" fmla="*/ 20 w 190"/>
                      <a:gd name="T61" fmla="*/ 417 h 419"/>
                      <a:gd name="T62" fmla="*/ 21 w 190"/>
                      <a:gd name="T63" fmla="*/ 417 h 419"/>
                      <a:gd name="T64" fmla="*/ 24 w 190"/>
                      <a:gd name="T65" fmla="*/ 414 h 419"/>
                      <a:gd name="T66" fmla="*/ 24 w 190"/>
                      <a:gd name="T67" fmla="*/ 414 h 419"/>
                      <a:gd name="T68" fmla="*/ 27 w 190"/>
                      <a:gd name="T69" fmla="*/ 411 h 419"/>
                      <a:gd name="T70" fmla="*/ 26 w 190"/>
                      <a:gd name="T71" fmla="*/ 411 h 419"/>
                      <a:gd name="T72" fmla="*/ 27 w 190"/>
                      <a:gd name="T73" fmla="*/ 411 h 4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90" h="419">
                        <a:moveTo>
                          <a:pt x="27" y="411"/>
                        </a:moveTo>
                        <a:cubicBezTo>
                          <a:pt x="27" y="410"/>
                          <a:pt x="28" y="408"/>
                          <a:pt x="28" y="407"/>
                        </a:cubicBezTo>
                        <a:cubicBezTo>
                          <a:pt x="188" y="20"/>
                          <a:pt x="188" y="20"/>
                          <a:pt x="188" y="20"/>
                        </a:cubicBezTo>
                        <a:cubicBezTo>
                          <a:pt x="188" y="19"/>
                          <a:pt x="189" y="19"/>
                          <a:pt x="189" y="18"/>
                        </a:cubicBezTo>
                        <a:cubicBezTo>
                          <a:pt x="189" y="17"/>
                          <a:pt x="189" y="17"/>
                          <a:pt x="189" y="17"/>
                        </a:cubicBezTo>
                        <a:cubicBezTo>
                          <a:pt x="189" y="17"/>
                          <a:pt x="189" y="16"/>
                          <a:pt x="190" y="16"/>
                        </a:cubicBezTo>
                        <a:cubicBezTo>
                          <a:pt x="190" y="15"/>
                          <a:pt x="190" y="15"/>
                          <a:pt x="190" y="15"/>
                        </a:cubicBezTo>
                        <a:cubicBezTo>
                          <a:pt x="190" y="14"/>
                          <a:pt x="190" y="14"/>
                          <a:pt x="190" y="13"/>
                        </a:cubicBezTo>
                        <a:cubicBezTo>
                          <a:pt x="190" y="13"/>
                          <a:pt x="190" y="13"/>
                          <a:pt x="190" y="13"/>
                        </a:cubicBezTo>
                        <a:cubicBezTo>
                          <a:pt x="190" y="12"/>
                          <a:pt x="190" y="12"/>
                          <a:pt x="190" y="12"/>
                        </a:cubicBezTo>
                        <a:cubicBezTo>
                          <a:pt x="190" y="12"/>
                          <a:pt x="190" y="11"/>
                          <a:pt x="190" y="11"/>
                        </a:cubicBezTo>
                        <a:cubicBezTo>
                          <a:pt x="190" y="10"/>
                          <a:pt x="190" y="10"/>
                          <a:pt x="190" y="10"/>
                        </a:cubicBezTo>
                        <a:cubicBezTo>
                          <a:pt x="190" y="9"/>
                          <a:pt x="190" y="9"/>
                          <a:pt x="190" y="9"/>
                        </a:cubicBezTo>
                        <a:cubicBezTo>
                          <a:pt x="190" y="8"/>
                          <a:pt x="190" y="8"/>
                          <a:pt x="190" y="8"/>
                        </a:cubicBezTo>
                        <a:cubicBezTo>
                          <a:pt x="190" y="7"/>
                          <a:pt x="190" y="7"/>
                          <a:pt x="189" y="6"/>
                        </a:cubicBezTo>
                        <a:cubicBezTo>
                          <a:pt x="189" y="5"/>
                          <a:pt x="189" y="5"/>
                          <a:pt x="189" y="5"/>
                        </a:cubicBezTo>
                        <a:cubicBezTo>
                          <a:pt x="189" y="5"/>
                          <a:pt x="189" y="5"/>
                          <a:pt x="189" y="4"/>
                        </a:cubicBezTo>
                        <a:cubicBezTo>
                          <a:pt x="188" y="3"/>
                          <a:pt x="188" y="3"/>
                          <a:pt x="188" y="3"/>
                        </a:cubicBezTo>
                        <a:cubicBezTo>
                          <a:pt x="188" y="3"/>
                          <a:pt x="188" y="2"/>
                          <a:pt x="188" y="2"/>
                        </a:cubicBezTo>
                        <a:cubicBezTo>
                          <a:pt x="188" y="2"/>
                          <a:pt x="188" y="2"/>
                          <a:pt x="188" y="2"/>
                        </a:cubicBezTo>
                        <a:cubicBezTo>
                          <a:pt x="188" y="2"/>
                          <a:pt x="188" y="2"/>
                          <a:pt x="188" y="2"/>
                        </a:cubicBezTo>
                        <a:cubicBezTo>
                          <a:pt x="188" y="1"/>
                          <a:pt x="188" y="1"/>
                          <a:pt x="188" y="1"/>
                        </a:cubicBezTo>
                        <a:cubicBezTo>
                          <a:pt x="188" y="2"/>
                          <a:pt x="188" y="2"/>
                          <a:pt x="188" y="2"/>
                        </a:cubicBezTo>
                        <a:cubicBezTo>
                          <a:pt x="187" y="0"/>
                          <a:pt x="158" y="18"/>
                          <a:pt x="122" y="43"/>
                        </a:cubicBezTo>
                        <a:cubicBezTo>
                          <a:pt x="0" y="341"/>
                          <a:pt x="0" y="341"/>
                          <a:pt x="0" y="341"/>
                        </a:cubicBezTo>
                        <a:cubicBezTo>
                          <a:pt x="4" y="366"/>
                          <a:pt x="8" y="388"/>
                          <a:pt x="12" y="402"/>
                        </a:cubicBezTo>
                        <a:cubicBezTo>
                          <a:pt x="13" y="410"/>
                          <a:pt x="15" y="415"/>
                          <a:pt x="16" y="418"/>
                        </a:cubicBezTo>
                        <a:cubicBezTo>
                          <a:pt x="16" y="419"/>
                          <a:pt x="17" y="419"/>
                          <a:pt x="17" y="419"/>
                        </a:cubicBezTo>
                        <a:cubicBezTo>
                          <a:pt x="17" y="419"/>
                          <a:pt x="17" y="419"/>
                          <a:pt x="17" y="419"/>
                        </a:cubicBezTo>
                        <a:cubicBezTo>
                          <a:pt x="17" y="419"/>
                          <a:pt x="17" y="419"/>
                          <a:pt x="17" y="419"/>
                        </a:cubicBezTo>
                        <a:cubicBezTo>
                          <a:pt x="18" y="419"/>
                          <a:pt x="19" y="418"/>
                          <a:pt x="20" y="417"/>
                        </a:cubicBezTo>
                        <a:cubicBezTo>
                          <a:pt x="21" y="417"/>
                          <a:pt x="21" y="417"/>
                          <a:pt x="21" y="417"/>
                        </a:cubicBezTo>
                        <a:cubicBezTo>
                          <a:pt x="22" y="416"/>
                          <a:pt x="23" y="415"/>
                          <a:pt x="24" y="414"/>
                        </a:cubicBezTo>
                        <a:cubicBezTo>
                          <a:pt x="24" y="414"/>
                          <a:pt x="24" y="414"/>
                          <a:pt x="24" y="414"/>
                        </a:cubicBezTo>
                        <a:cubicBezTo>
                          <a:pt x="25" y="413"/>
                          <a:pt x="26" y="412"/>
                          <a:pt x="27" y="411"/>
                        </a:cubicBezTo>
                        <a:cubicBezTo>
                          <a:pt x="26" y="411"/>
                          <a:pt x="26" y="411"/>
                          <a:pt x="26" y="411"/>
                        </a:cubicBezTo>
                        <a:lnTo>
                          <a:pt x="27" y="411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3" name="îṣḻidê"/>
                  <p:cNvSpPr/>
                  <p:nvPr/>
                </p:nvSpPr>
                <p:spPr bwMode="auto">
                  <a:xfrm>
                    <a:off x="10438759" y="4711472"/>
                    <a:ext cx="308226" cy="596976"/>
                  </a:xfrm>
                  <a:custGeom>
                    <a:avLst/>
                    <a:gdLst>
                      <a:gd name="T0" fmla="*/ 0 w 154"/>
                      <a:gd name="T1" fmla="*/ 115 h 298"/>
                      <a:gd name="T2" fmla="*/ 31 w 154"/>
                      <a:gd name="T3" fmla="*/ 298 h 298"/>
                      <a:gd name="T4" fmla="*/ 32 w 154"/>
                      <a:gd name="T5" fmla="*/ 298 h 298"/>
                      <a:gd name="T6" fmla="*/ 154 w 154"/>
                      <a:gd name="T7" fmla="*/ 0 h 298"/>
                      <a:gd name="T8" fmla="*/ 0 w 154"/>
                      <a:gd name="T9" fmla="*/ 115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4" h="298">
                        <a:moveTo>
                          <a:pt x="0" y="115"/>
                        </a:moveTo>
                        <a:cubicBezTo>
                          <a:pt x="0" y="115"/>
                          <a:pt x="17" y="221"/>
                          <a:pt x="31" y="298"/>
                        </a:cubicBezTo>
                        <a:cubicBezTo>
                          <a:pt x="32" y="298"/>
                          <a:pt x="32" y="298"/>
                          <a:pt x="32" y="298"/>
                        </a:cubicBezTo>
                        <a:cubicBezTo>
                          <a:pt x="154" y="0"/>
                          <a:pt x="154" y="0"/>
                          <a:pt x="154" y="0"/>
                        </a:cubicBezTo>
                        <a:cubicBezTo>
                          <a:pt x="91" y="44"/>
                          <a:pt x="3" y="107"/>
                          <a:pt x="0" y="115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4" name="ïṩļîdê"/>
                  <p:cNvSpPr/>
                  <p:nvPr/>
                </p:nvSpPr>
                <p:spPr bwMode="auto">
                  <a:xfrm>
                    <a:off x="7227793" y="4321109"/>
                    <a:ext cx="298911" cy="290443"/>
                  </a:xfrm>
                  <a:custGeom>
                    <a:avLst/>
                    <a:gdLst>
                      <a:gd name="T0" fmla="*/ 50 w 353"/>
                      <a:gd name="T1" fmla="*/ 324 h 343"/>
                      <a:gd name="T2" fmla="*/ 81 w 353"/>
                      <a:gd name="T3" fmla="*/ 205 h 343"/>
                      <a:gd name="T4" fmla="*/ 0 w 353"/>
                      <a:gd name="T5" fmla="*/ 113 h 343"/>
                      <a:gd name="T6" fmla="*/ 123 w 353"/>
                      <a:gd name="T7" fmla="*/ 104 h 343"/>
                      <a:gd name="T8" fmla="*/ 187 w 353"/>
                      <a:gd name="T9" fmla="*/ 0 h 343"/>
                      <a:gd name="T10" fmla="*/ 232 w 353"/>
                      <a:gd name="T11" fmla="*/ 113 h 343"/>
                      <a:gd name="T12" fmla="*/ 353 w 353"/>
                      <a:gd name="T13" fmla="*/ 141 h 343"/>
                      <a:gd name="T14" fmla="*/ 258 w 353"/>
                      <a:gd name="T15" fmla="*/ 220 h 343"/>
                      <a:gd name="T16" fmla="*/ 268 w 353"/>
                      <a:gd name="T17" fmla="*/ 343 h 343"/>
                      <a:gd name="T18" fmla="*/ 164 w 353"/>
                      <a:gd name="T19" fmla="*/ 276 h 343"/>
                      <a:gd name="T20" fmla="*/ 50 w 353"/>
                      <a:gd name="T21" fmla="*/ 324 h 3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53" h="343">
                        <a:moveTo>
                          <a:pt x="50" y="324"/>
                        </a:moveTo>
                        <a:lnTo>
                          <a:pt x="81" y="205"/>
                        </a:lnTo>
                        <a:lnTo>
                          <a:pt x="0" y="113"/>
                        </a:lnTo>
                        <a:lnTo>
                          <a:pt x="123" y="104"/>
                        </a:lnTo>
                        <a:lnTo>
                          <a:pt x="187" y="0"/>
                        </a:lnTo>
                        <a:lnTo>
                          <a:pt x="232" y="113"/>
                        </a:lnTo>
                        <a:lnTo>
                          <a:pt x="353" y="141"/>
                        </a:lnTo>
                        <a:lnTo>
                          <a:pt x="258" y="220"/>
                        </a:lnTo>
                        <a:lnTo>
                          <a:pt x="268" y="343"/>
                        </a:lnTo>
                        <a:lnTo>
                          <a:pt x="164" y="276"/>
                        </a:lnTo>
                        <a:lnTo>
                          <a:pt x="50" y="32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5" name="îsḻiďé"/>
                  <p:cNvSpPr/>
                  <p:nvPr/>
                </p:nvSpPr>
                <p:spPr bwMode="auto">
                  <a:xfrm>
                    <a:off x="9857872" y="2480223"/>
                    <a:ext cx="224395" cy="227782"/>
                  </a:xfrm>
                  <a:custGeom>
                    <a:avLst/>
                    <a:gdLst>
                      <a:gd name="T0" fmla="*/ 265 w 265"/>
                      <a:gd name="T1" fmla="*/ 71 h 269"/>
                      <a:gd name="T2" fmla="*/ 76 w 265"/>
                      <a:gd name="T3" fmla="*/ 269 h 269"/>
                      <a:gd name="T4" fmla="*/ 0 w 265"/>
                      <a:gd name="T5" fmla="*/ 198 h 269"/>
                      <a:gd name="T6" fmla="*/ 192 w 265"/>
                      <a:gd name="T7" fmla="*/ 0 h 269"/>
                      <a:gd name="T8" fmla="*/ 265 w 265"/>
                      <a:gd name="T9" fmla="*/ 71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5" h="269">
                        <a:moveTo>
                          <a:pt x="265" y="71"/>
                        </a:moveTo>
                        <a:lnTo>
                          <a:pt x="76" y="269"/>
                        </a:lnTo>
                        <a:lnTo>
                          <a:pt x="0" y="198"/>
                        </a:lnTo>
                        <a:lnTo>
                          <a:pt x="192" y="0"/>
                        </a:lnTo>
                        <a:lnTo>
                          <a:pt x="265" y="71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6" name="ï$líḑè"/>
                  <p:cNvSpPr/>
                  <p:nvPr/>
                </p:nvSpPr>
                <p:spPr bwMode="auto">
                  <a:xfrm>
                    <a:off x="9232953" y="1874779"/>
                    <a:ext cx="749395" cy="733306"/>
                  </a:xfrm>
                  <a:custGeom>
                    <a:avLst/>
                    <a:gdLst>
                      <a:gd name="T0" fmla="*/ 885 w 885"/>
                      <a:gd name="T1" fmla="*/ 672 h 866"/>
                      <a:gd name="T2" fmla="*/ 700 w 885"/>
                      <a:gd name="T3" fmla="*/ 866 h 866"/>
                      <a:gd name="T4" fmla="*/ 0 w 885"/>
                      <a:gd name="T5" fmla="*/ 194 h 866"/>
                      <a:gd name="T6" fmla="*/ 185 w 885"/>
                      <a:gd name="T7" fmla="*/ 0 h 866"/>
                      <a:gd name="T8" fmla="*/ 885 w 885"/>
                      <a:gd name="T9" fmla="*/ 672 h 8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85" h="866">
                        <a:moveTo>
                          <a:pt x="885" y="672"/>
                        </a:moveTo>
                        <a:lnTo>
                          <a:pt x="700" y="866"/>
                        </a:lnTo>
                        <a:lnTo>
                          <a:pt x="0" y="194"/>
                        </a:lnTo>
                        <a:lnTo>
                          <a:pt x="185" y="0"/>
                        </a:lnTo>
                        <a:lnTo>
                          <a:pt x="885" y="67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7" name="îšḻiḋê"/>
                  <p:cNvSpPr/>
                  <p:nvPr/>
                </p:nvSpPr>
                <p:spPr bwMode="auto">
                  <a:xfrm>
                    <a:off x="9297308" y="1943368"/>
                    <a:ext cx="620685" cy="598669"/>
                  </a:xfrm>
                  <a:custGeom>
                    <a:avLst/>
                    <a:gdLst>
                      <a:gd name="T0" fmla="*/ 733 w 733"/>
                      <a:gd name="T1" fmla="*/ 671 h 707"/>
                      <a:gd name="T2" fmla="*/ 700 w 733"/>
                      <a:gd name="T3" fmla="*/ 707 h 707"/>
                      <a:gd name="T4" fmla="*/ 0 w 733"/>
                      <a:gd name="T5" fmla="*/ 35 h 707"/>
                      <a:gd name="T6" fmla="*/ 33 w 733"/>
                      <a:gd name="T7" fmla="*/ 0 h 707"/>
                      <a:gd name="T8" fmla="*/ 733 w 733"/>
                      <a:gd name="T9" fmla="*/ 671 h 7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33" h="707">
                        <a:moveTo>
                          <a:pt x="733" y="671"/>
                        </a:moveTo>
                        <a:lnTo>
                          <a:pt x="700" y="707"/>
                        </a:lnTo>
                        <a:lnTo>
                          <a:pt x="0" y="35"/>
                        </a:lnTo>
                        <a:lnTo>
                          <a:pt x="33" y="0"/>
                        </a:lnTo>
                        <a:lnTo>
                          <a:pt x="733" y="67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8" name="î$ḷîḑé"/>
                  <p:cNvSpPr/>
                  <p:nvPr/>
                </p:nvSpPr>
                <p:spPr bwMode="auto">
                  <a:xfrm>
                    <a:off x="9822307" y="2443811"/>
                    <a:ext cx="224395" cy="228629"/>
                  </a:xfrm>
                  <a:custGeom>
                    <a:avLst/>
                    <a:gdLst>
                      <a:gd name="T0" fmla="*/ 265 w 265"/>
                      <a:gd name="T1" fmla="*/ 71 h 270"/>
                      <a:gd name="T2" fmla="*/ 73 w 265"/>
                      <a:gd name="T3" fmla="*/ 270 h 270"/>
                      <a:gd name="T4" fmla="*/ 0 w 265"/>
                      <a:gd name="T5" fmla="*/ 199 h 270"/>
                      <a:gd name="T6" fmla="*/ 189 w 265"/>
                      <a:gd name="T7" fmla="*/ 0 h 270"/>
                      <a:gd name="T8" fmla="*/ 265 w 265"/>
                      <a:gd name="T9" fmla="*/ 71 h 2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5" h="270">
                        <a:moveTo>
                          <a:pt x="265" y="71"/>
                        </a:moveTo>
                        <a:lnTo>
                          <a:pt x="73" y="270"/>
                        </a:lnTo>
                        <a:lnTo>
                          <a:pt x="0" y="199"/>
                        </a:lnTo>
                        <a:lnTo>
                          <a:pt x="189" y="0"/>
                        </a:lnTo>
                        <a:lnTo>
                          <a:pt x="265" y="71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99" name="îšḻidê"/>
                  <p:cNvSpPr/>
                  <p:nvPr/>
                </p:nvSpPr>
                <p:spPr bwMode="auto">
                  <a:xfrm>
                    <a:off x="9118638" y="1774860"/>
                    <a:ext cx="268427" cy="264193"/>
                  </a:xfrm>
                  <a:custGeom>
                    <a:avLst/>
                    <a:gdLst>
                      <a:gd name="T0" fmla="*/ 135 w 317"/>
                      <a:gd name="T1" fmla="*/ 312 h 312"/>
                      <a:gd name="T2" fmla="*/ 0 w 317"/>
                      <a:gd name="T3" fmla="*/ 0 h 312"/>
                      <a:gd name="T4" fmla="*/ 317 w 317"/>
                      <a:gd name="T5" fmla="*/ 121 h 312"/>
                      <a:gd name="T6" fmla="*/ 135 w 317"/>
                      <a:gd name="T7" fmla="*/ 312 h 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7" h="312">
                        <a:moveTo>
                          <a:pt x="135" y="312"/>
                        </a:moveTo>
                        <a:lnTo>
                          <a:pt x="0" y="0"/>
                        </a:lnTo>
                        <a:lnTo>
                          <a:pt x="317" y="121"/>
                        </a:lnTo>
                        <a:lnTo>
                          <a:pt x="135" y="31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0" name="íṡ1ïḑê"/>
                  <p:cNvSpPr/>
                  <p:nvPr/>
                </p:nvSpPr>
                <p:spPr bwMode="auto">
                  <a:xfrm>
                    <a:off x="9121179" y="1776553"/>
                    <a:ext cx="136331" cy="132097"/>
                  </a:xfrm>
                  <a:custGeom>
                    <a:avLst/>
                    <a:gdLst>
                      <a:gd name="T0" fmla="*/ 161 w 161"/>
                      <a:gd name="T1" fmla="*/ 62 h 156"/>
                      <a:gd name="T2" fmla="*/ 0 w 161"/>
                      <a:gd name="T3" fmla="*/ 0 h 156"/>
                      <a:gd name="T4" fmla="*/ 68 w 161"/>
                      <a:gd name="T5" fmla="*/ 156 h 156"/>
                      <a:gd name="T6" fmla="*/ 161 w 161"/>
                      <a:gd name="T7" fmla="*/ 62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61" h="156">
                        <a:moveTo>
                          <a:pt x="161" y="62"/>
                        </a:moveTo>
                        <a:lnTo>
                          <a:pt x="0" y="0"/>
                        </a:lnTo>
                        <a:lnTo>
                          <a:pt x="68" y="156"/>
                        </a:lnTo>
                        <a:lnTo>
                          <a:pt x="161" y="62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1" name="iṩļíḑé"/>
                  <p:cNvSpPr/>
                  <p:nvPr/>
                </p:nvSpPr>
                <p:spPr bwMode="auto">
                  <a:xfrm>
                    <a:off x="7416623" y="3735988"/>
                    <a:ext cx="550403" cy="552943"/>
                  </a:xfrm>
                  <a:custGeom>
                    <a:avLst/>
                    <a:gdLst>
                      <a:gd name="T0" fmla="*/ 216 w 275"/>
                      <a:gd name="T1" fmla="*/ 44 h 276"/>
                      <a:gd name="T2" fmla="*/ 232 w 275"/>
                      <a:gd name="T3" fmla="*/ 217 h 276"/>
                      <a:gd name="T4" fmla="*/ 59 w 275"/>
                      <a:gd name="T5" fmla="*/ 233 h 276"/>
                      <a:gd name="T6" fmla="*/ 43 w 275"/>
                      <a:gd name="T7" fmla="*/ 60 h 276"/>
                      <a:gd name="T8" fmla="*/ 216 w 275"/>
                      <a:gd name="T9" fmla="*/ 44 h 2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5" h="276">
                        <a:moveTo>
                          <a:pt x="216" y="44"/>
                        </a:moveTo>
                        <a:cubicBezTo>
                          <a:pt x="268" y="87"/>
                          <a:pt x="275" y="164"/>
                          <a:pt x="232" y="217"/>
                        </a:cubicBezTo>
                        <a:cubicBezTo>
                          <a:pt x="189" y="269"/>
                          <a:pt x="111" y="276"/>
                          <a:pt x="59" y="233"/>
                        </a:cubicBezTo>
                        <a:cubicBezTo>
                          <a:pt x="7" y="189"/>
                          <a:pt x="0" y="112"/>
                          <a:pt x="43" y="60"/>
                        </a:cubicBezTo>
                        <a:cubicBezTo>
                          <a:pt x="86" y="8"/>
                          <a:pt x="164" y="0"/>
                          <a:pt x="216" y="44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2" name="î$1îḍe"/>
                  <p:cNvSpPr/>
                  <p:nvPr/>
                </p:nvSpPr>
                <p:spPr bwMode="auto">
                  <a:xfrm>
                    <a:off x="7544486" y="3878246"/>
                    <a:ext cx="188831" cy="187984"/>
                  </a:xfrm>
                  <a:custGeom>
                    <a:avLst/>
                    <a:gdLst>
                      <a:gd name="T0" fmla="*/ 74 w 94"/>
                      <a:gd name="T1" fmla="*/ 15 h 94"/>
                      <a:gd name="T2" fmla="*/ 79 w 94"/>
                      <a:gd name="T3" fmla="*/ 74 h 94"/>
                      <a:gd name="T4" fmla="*/ 20 w 94"/>
                      <a:gd name="T5" fmla="*/ 79 h 94"/>
                      <a:gd name="T6" fmla="*/ 14 w 94"/>
                      <a:gd name="T7" fmla="*/ 20 h 94"/>
                      <a:gd name="T8" fmla="*/ 74 w 94"/>
                      <a:gd name="T9" fmla="*/ 15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94">
                        <a:moveTo>
                          <a:pt x="74" y="15"/>
                        </a:moveTo>
                        <a:cubicBezTo>
                          <a:pt x="92" y="29"/>
                          <a:pt x="94" y="56"/>
                          <a:pt x="79" y="74"/>
                        </a:cubicBezTo>
                        <a:cubicBezTo>
                          <a:pt x="65" y="92"/>
                          <a:pt x="38" y="94"/>
                          <a:pt x="20" y="79"/>
                        </a:cubicBezTo>
                        <a:cubicBezTo>
                          <a:pt x="2" y="65"/>
                          <a:pt x="0" y="38"/>
                          <a:pt x="14" y="20"/>
                        </a:cubicBezTo>
                        <a:cubicBezTo>
                          <a:pt x="29" y="2"/>
                          <a:pt x="56" y="0"/>
                          <a:pt x="74" y="15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3" name="ïŝlïďê"/>
                  <p:cNvSpPr/>
                  <p:nvPr/>
                </p:nvSpPr>
                <p:spPr bwMode="auto">
                  <a:xfrm>
                    <a:off x="7663034" y="3973932"/>
                    <a:ext cx="196452" cy="202379"/>
                  </a:xfrm>
                  <a:custGeom>
                    <a:avLst/>
                    <a:gdLst>
                      <a:gd name="T0" fmla="*/ 98 w 98"/>
                      <a:gd name="T1" fmla="*/ 24 h 101"/>
                      <a:gd name="T2" fmla="*/ 95 w 98"/>
                      <a:gd name="T3" fmla="*/ 21 h 101"/>
                      <a:gd name="T4" fmla="*/ 17 w 98"/>
                      <a:gd name="T5" fmla="*/ 22 h 101"/>
                      <a:gd name="T6" fmla="*/ 31 w 98"/>
                      <a:gd name="T7" fmla="*/ 99 h 101"/>
                      <a:gd name="T8" fmla="*/ 34 w 98"/>
                      <a:gd name="T9" fmla="*/ 101 h 101"/>
                      <a:gd name="T10" fmla="*/ 98 w 98"/>
                      <a:gd name="T11" fmla="*/ 2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8" h="101">
                        <a:moveTo>
                          <a:pt x="98" y="24"/>
                        </a:moveTo>
                        <a:cubicBezTo>
                          <a:pt x="97" y="23"/>
                          <a:pt x="96" y="22"/>
                          <a:pt x="95" y="21"/>
                        </a:cubicBezTo>
                        <a:cubicBezTo>
                          <a:pt x="70" y="0"/>
                          <a:pt x="35" y="1"/>
                          <a:pt x="17" y="22"/>
                        </a:cubicBezTo>
                        <a:cubicBezTo>
                          <a:pt x="0" y="44"/>
                          <a:pt x="5" y="78"/>
                          <a:pt x="31" y="99"/>
                        </a:cubicBezTo>
                        <a:cubicBezTo>
                          <a:pt x="32" y="100"/>
                          <a:pt x="33" y="100"/>
                          <a:pt x="34" y="101"/>
                        </a:cubicBezTo>
                        <a:lnTo>
                          <a:pt x="98" y="2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4" name="ïṧļíḑe"/>
                  <p:cNvSpPr/>
                  <p:nvPr/>
                </p:nvSpPr>
                <p:spPr bwMode="auto">
                  <a:xfrm>
                    <a:off x="10767307" y="3045021"/>
                    <a:ext cx="187984" cy="117702"/>
                  </a:xfrm>
                  <a:custGeom>
                    <a:avLst/>
                    <a:gdLst>
                      <a:gd name="T0" fmla="*/ 0 w 94"/>
                      <a:gd name="T1" fmla="*/ 37 h 59"/>
                      <a:gd name="T2" fmla="*/ 14 w 94"/>
                      <a:gd name="T3" fmla="*/ 59 h 59"/>
                      <a:gd name="T4" fmla="*/ 94 w 94"/>
                      <a:gd name="T5" fmla="*/ 23 h 59"/>
                      <a:gd name="T6" fmla="*/ 84 w 94"/>
                      <a:gd name="T7" fmla="*/ 0 h 59"/>
                      <a:gd name="T8" fmla="*/ 0 w 94"/>
                      <a:gd name="T9" fmla="*/ 37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59">
                        <a:moveTo>
                          <a:pt x="0" y="37"/>
                        </a:moveTo>
                        <a:cubicBezTo>
                          <a:pt x="6" y="43"/>
                          <a:pt x="11" y="50"/>
                          <a:pt x="14" y="59"/>
                        </a:cubicBezTo>
                        <a:cubicBezTo>
                          <a:pt x="94" y="23"/>
                          <a:pt x="94" y="23"/>
                          <a:pt x="94" y="23"/>
                        </a:cubicBezTo>
                        <a:cubicBezTo>
                          <a:pt x="89" y="17"/>
                          <a:pt x="85" y="9"/>
                          <a:pt x="84" y="0"/>
                        </a:cubicBezTo>
                        <a:lnTo>
                          <a:pt x="0" y="3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5" name="îŝ1íďe"/>
                  <p:cNvSpPr/>
                  <p:nvPr/>
                </p:nvSpPr>
                <p:spPr bwMode="auto">
                  <a:xfrm>
                    <a:off x="10689404" y="2936634"/>
                    <a:ext cx="55887" cy="168508"/>
                  </a:xfrm>
                  <a:custGeom>
                    <a:avLst/>
                    <a:gdLst>
                      <a:gd name="T0" fmla="*/ 24 w 28"/>
                      <a:gd name="T1" fmla="*/ 84 h 84"/>
                      <a:gd name="T2" fmla="*/ 25 w 28"/>
                      <a:gd name="T3" fmla="*/ 84 h 84"/>
                      <a:gd name="T4" fmla="*/ 28 w 28"/>
                      <a:gd name="T5" fmla="*/ 2 h 84"/>
                      <a:gd name="T6" fmla="*/ 6 w 28"/>
                      <a:gd name="T7" fmla="*/ 1 h 84"/>
                      <a:gd name="T8" fmla="*/ 3 w 28"/>
                      <a:gd name="T9" fmla="*/ 0 h 84"/>
                      <a:gd name="T10" fmla="*/ 0 w 28"/>
                      <a:gd name="T11" fmla="*/ 83 h 84"/>
                      <a:gd name="T12" fmla="*/ 24 w 28"/>
                      <a:gd name="T13" fmla="*/ 84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8" h="84">
                        <a:moveTo>
                          <a:pt x="24" y="84"/>
                        </a:moveTo>
                        <a:cubicBezTo>
                          <a:pt x="25" y="84"/>
                          <a:pt x="25" y="84"/>
                          <a:pt x="25" y="84"/>
                        </a:cubicBezTo>
                        <a:cubicBezTo>
                          <a:pt x="28" y="2"/>
                          <a:pt x="28" y="2"/>
                          <a:pt x="28" y="2"/>
                        </a:cubicBezTo>
                        <a:cubicBezTo>
                          <a:pt x="21" y="3"/>
                          <a:pt x="13" y="3"/>
                          <a:pt x="6" y="1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ubicBezTo>
                          <a:pt x="0" y="83"/>
                          <a:pt x="0" y="83"/>
                          <a:pt x="0" y="83"/>
                        </a:cubicBezTo>
                        <a:cubicBezTo>
                          <a:pt x="7" y="81"/>
                          <a:pt x="16" y="81"/>
                          <a:pt x="24" y="84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6" name="išliḋé"/>
                  <p:cNvSpPr/>
                  <p:nvPr/>
                </p:nvSpPr>
                <p:spPr bwMode="auto">
                  <a:xfrm>
                    <a:off x="10629283" y="2756271"/>
                    <a:ext cx="196452" cy="186290"/>
                  </a:xfrm>
                  <a:custGeom>
                    <a:avLst/>
                    <a:gdLst>
                      <a:gd name="T0" fmla="*/ 58 w 98"/>
                      <a:gd name="T1" fmla="*/ 92 h 93"/>
                      <a:gd name="T2" fmla="*/ 90 w 98"/>
                      <a:gd name="T3" fmla="*/ 62 h 93"/>
                      <a:gd name="T4" fmla="*/ 62 w 98"/>
                      <a:gd name="T5" fmla="*/ 7 h 93"/>
                      <a:gd name="T6" fmla="*/ 7 w 98"/>
                      <a:gd name="T7" fmla="*/ 36 h 93"/>
                      <a:gd name="T8" fmla="*/ 33 w 98"/>
                      <a:gd name="T9" fmla="*/ 90 h 93"/>
                      <a:gd name="T10" fmla="*/ 36 w 98"/>
                      <a:gd name="T11" fmla="*/ 91 h 93"/>
                      <a:gd name="T12" fmla="*/ 58 w 98"/>
                      <a:gd name="T13" fmla="*/ 92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8" h="93">
                        <a:moveTo>
                          <a:pt x="58" y="92"/>
                        </a:moveTo>
                        <a:cubicBezTo>
                          <a:pt x="73" y="89"/>
                          <a:pt x="86" y="78"/>
                          <a:pt x="90" y="62"/>
                        </a:cubicBezTo>
                        <a:cubicBezTo>
                          <a:pt x="98" y="39"/>
                          <a:pt x="85" y="14"/>
                          <a:pt x="62" y="7"/>
                        </a:cubicBezTo>
                        <a:cubicBezTo>
                          <a:pt x="38" y="0"/>
                          <a:pt x="14" y="13"/>
                          <a:pt x="7" y="36"/>
                        </a:cubicBezTo>
                        <a:cubicBezTo>
                          <a:pt x="0" y="58"/>
                          <a:pt x="11" y="82"/>
                          <a:pt x="33" y="90"/>
                        </a:cubicBezTo>
                        <a:cubicBezTo>
                          <a:pt x="34" y="90"/>
                          <a:pt x="35" y="91"/>
                          <a:pt x="36" y="91"/>
                        </a:cubicBezTo>
                        <a:cubicBezTo>
                          <a:pt x="43" y="93"/>
                          <a:pt x="51" y="93"/>
                          <a:pt x="58" y="9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7" name="iṡļiḋè"/>
                  <p:cNvSpPr/>
                  <p:nvPr/>
                </p:nvSpPr>
                <p:spPr bwMode="auto">
                  <a:xfrm>
                    <a:off x="10933275" y="2936634"/>
                    <a:ext cx="188831" cy="196452"/>
                  </a:xfrm>
                  <a:custGeom>
                    <a:avLst/>
                    <a:gdLst>
                      <a:gd name="T0" fmla="*/ 58 w 94"/>
                      <a:gd name="T1" fmla="*/ 7 h 98"/>
                      <a:gd name="T2" fmla="*/ 3 w 94"/>
                      <a:gd name="T3" fmla="*/ 36 h 98"/>
                      <a:gd name="T4" fmla="*/ 1 w 94"/>
                      <a:gd name="T5" fmla="*/ 54 h 98"/>
                      <a:gd name="T6" fmla="*/ 11 w 94"/>
                      <a:gd name="T7" fmla="*/ 77 h 98"/>
                      <a:gd name="T8" fmla="*/ 32 w 94"/>
                      <a:gd name="T9" fmla="*/ 91 h 98"/>
                      <a:gd name="T10" fmla="*/ 86 w 94"/>
                      <a:gd name="T11" fmla="*/ 62 h 98"/>
                      <a:gd name="T12" fmla="*/ 58 w 94"/>
                      <a:gd name="T13" fmla="*/ 7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4" h="98">
                        <a:moveTo>
                          <a:pt x="58" y="7"/>
                        </a:moveTo>
                        <a:cubicBezTo>
                          <a:pt x="35" y="0"/>
                          <a:pt x="10" y="13"/>
                          <a:pt x="3" y="36"/>
                        </a:cubicBezTo>
                        <a:cubicBezTo>
                          <a:pt x="1" y="42"/>
                          <a:pt x="0" y="48"/>
                          <a:pt x="1" y="54"/>
                        </a:cubicBezTo>
                        <a:cubicBezTo>
                          <a:pt x="2" y="63"/>
                          <a:pt x="6" y="71"/>
                          <a:pt x="11" y="77"/>
                        </a:cubicBezTo>
                        <a:cubicBezTo>
                          <a:pt x="17" y="84"/>
                          <a:pt x="24" y="88"/>
                          <a:pt x="32" y="91"/>
                        </a:cubicBezTo>
                        <a:cubicBezTo>
                          <a:pt x="55" y="98"/>
                          <a:pt x="79" y="85"/>
                          <a:pt x="86" y="62"/>
                        </a:cubicBezTo>
                        <a:cubicBezTo>
                          <a:pt x="94" y="39"/>
                          <a:pt x="81" y="14"/>
                          <a:pt x="58" y="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8" name="îsľïḋè"/>
                  <p:cNvSpPr/>
                  <p:nvPr/>
                </p:nvSpPr>
                <p:spPr bwMode="auto">
                  <a:xfrm>
                    <a:off x="10613194" y="3099214"/>
                    <a:ext cx="187984" cy="186290"/>
                  </a:xfrm>
                  <a:custGeom>
                    <a:avLst/>
                    <a:gdLst>
                      <a:gd name="T0" fmla="*/ 77 w 94"/>
                      <a:gd name="T1" fmla="*/ 10 h 93"/>
                      <a:gd name="T2" fmla="*/ 63 w 94"/>
                      <a:gd name="T3" fmla="*/ 3 h 93"/>
                      <a:gd name="T4" fmla="*/ 62 w 94"/>
                      <a:gd name="T5" fmla="*/ 3 h 93"/>
                      <a:gd name="T6" fmla="*/ 38 w 94"/>
                      <a:gd name="T7" fmla="*/ 2 h 93"/>
                      <a:gd name="T8" fmla="*/ 7 w 94"/>
                      <a:gd name="T9" fmla="*/ 31 h 93"/>
                      <a:gd name="T10" fmla="*/ 36 w 94"/>
                      <a:gd name="T11" fmla="*/ 86 h 93"/>
                      <a:gd name="T12" fmla="*/ 91 w 94"/>
                      <a:gd name="T13" fmla="*/ 57 h 93"/>
                      <a:gd name="T14" fmla="*/ 91 w 94"/>
                      <a:gd name="T15" fmla="*/ 32 h 93"/>
                      <a:gd name="T16" fmla="*/ 77 w 94"/>
                      <a:gd name="T17" fmla="*/ 10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4" h="93">
                        <a:moveTo>
                          <a:pt x="77" y="10"/>
                        </a:moveTo>
                        <a:cubicBezTo>
                          <a:pt x="73" y="7"/>
                          <a:pt x="68" y="5"/>
                          <a:pt x="63" y="3"/>
                        </a:cubicBezTo>
                        <a:cubicBezTo>
                          <a:pt x="62" y="3"/>
                          <a:pt x="62" y="3"/>
                          <a:pt x="62" y="3"/>
                        </a:cubicBezTo>
                        <a:cubicBezTo>
                          <a:pt x="54" y="0"/>
                          <a:pt x="45" y="0"/>
                          <a:pt x="38" y="2"/>
                        </a:cubicBezTo>
                        <a:cubicBezTo>
                          <a:pt x="24" y="6"/>
                          <a:pt x="12" y="17"/>
                          <a:pt x="7" y="31"/>
                        </a:cubicBezTo>
                        <a:cubicBezTo>
                          <a:pt x="0" y="55"/>
                          <a:pt x="13" y="79"/>
                          <a:pt x="36" y="86"/>
                        </a:cubicBezTo>
                        <a:cubicBezTo>
                          <a:pt x="59" y="93"/>
                          <a:pt x="84" y="80"/>
                          <a:pt x="91" y="57"/>
                        </a:cubicBezTo>
                        <a:cubicBezTo>
                          <a:pt x="94" y="49"/>
                          <a:pt x="93" y="40"/>
                          <a:pt x="91" y="32"/>
                        </a:cubicBezTo>
                        <a:cubicBezTo>
                          <a:pt x="88" y="23"/>
                          <a:pt x="83" y="16"/>
                          <a:pt x="77" y="1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09" name="îṣļíďê"/>
                  <p:cNvSpPr/>
                  <p:nvPr/>
                </p:nvSpPr>
                <p:spPr bwMode="auto">
                  <a:xfrm>
                    <a:off x="7458962" y="2814698"/>
                    <a:ext cx="568185" cy="568185"/>
                  </a:xfrm>
                  <a:custGeom>
                    <a:avLst/>
                    <a:gdLst>
                      <a:gd name="T0" fmla="*/ 274 w 284"/>
                      <a:gd name="T1" fmla="*/ 153 h 284"/>
                      <a:gd name="T2" fmla="*/ 259 w 284"/>
                      <a:gd name="T3" fmla="*/ 203 h 284"/>
                      <a:gd name="T4" fmla="*/ 128 w 284"/>
                      <a:gd name="T5" fmla="*/ 274 h 284"/>
                      <a:gd name="T6" fmla="*/ 81 w 284"/>
                      <a:gd name="T7" fmla="*/ 258 h 284"/>
                      <a:gd name="T8" fmla="*/ 9 w 284"/>
                      <a:gd name="T9" fmla="*/ 127 h 284"/>
                      <a:gd name="T10" fmla="*/ 22 w 284"/>
                      <a:gd name="T11" fmla="*/ 81 h 284"/>
                      <a:gd name="T12" fmla="*/ 153 w 284"/>
                      <a:gd name="T13" fmla="*/ 9 h 284"/>
                      <a:gd name="T14" fmla="*/ 203 w 284"/>
                      <a:gd name="T15" fmla="*/ 22 h 284"/>
                      <a:gd name="T16" fmla="*/ 274 w 284"/>
                      <a:gd name="T17" fmla="*/ 153 h 2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84" h="284">
                        <a:moveTo>
                          <a:pt x="274" y="153"/>
                        </a:moveTo>
                        <a:cubicBezTo>
                          <a:pt x="284" y="170"/>
                          <a:pt x="276" y="193"/>
                          <a:pt x="259" y="203"/>
                        </a:cubicBezTo>
                        <a:cubicBezTo>
                          <a:pt x="128" y="274"/>
                          <a:pt x="128" y="274"/>
                          <a:pt x="128" y="274"/>
                        </a:cubicBezTo>
                        <a:cubicBezTo>
                          <a:pt x="110" y="284"/>
                          <a:pt x="90" y="275"/>
                          <a:pt x="81" y="258"/>
                        </a:cubicBezTo>
                        <a:cubicBezTo>
                          <a:pt x="9" y="127"/>
                          <a:pt x="9" y="127"/>
                          <a:pt x="9" y="127"/>
                        </a:cubicBezTo>
                        <a:cubicBezTo>
                          <a:pt x="0" y="110"/>
                          <a:pt x="5" y="90"/>
                          <a:pt x="22" y="81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171" y="0"/>
                          <a:pt x="193" y="4"/>
                          <a:pt x="203" y="22"/>
                        </a:cubicBezTo>
                        <a:lnTo>
                          <a:pt x="274" y="153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0" name="íṣḻíḑê"/>
                  <p:cNvSpPr/>
                  <p:nvPr/>
                </p:nvSpPr>
                <p:spPr bwMode="auto">
                  <a:xfrm>
                    <a:off x="7704526" y="4144133"/>
                    <a:ext cx="288750" cy="624919"/>
                  </a:xfrm>
                  <a:custGeom>
                    <a:avLst/>
                    <a:gdLst>
                      <a:gd name="T0" fmla="*/ 56 w 144"/>
                      <a:gd name="T1" fmla="*/ 105 h 312"/>
                      <a:gd name="T2" fmla="*/ 0 w 144"/>
                      <a:gd name="T3" fmla="*/ 298 h 312"/>
                      <a:gd name="T4" fmla="*/ 20 w 144"/>
                      <a:gd name="T5" fmla="*/ 306 h 312"/>
                      <a:gd name="T6" fmla="*/ 41 w 144"/>
                      <a:gd name="T7" fmla="*/ 312 h 312"/>
                      <a:gd name="T8" fmla="*/ 117 w 144"/>
                      <a:gd name="T9" fmla="*/ 126 h 312"/>
                      <a:gd name="T10" fmla="*/ 124 w 144"/>
                      <a:gd name="T11" fmla="*/ 7 h 312"/>
                      <a:gd name="T12" fmla="*/ 56 w 144"/>
                      <a:gd name="T13" fmla="*/ 105 h 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4" h="312">
                        <a:moveTo>
                          <a:pt x="56" y="105"/>
                        </a:moveTo>
                        <a:cubicBezTo>
                          <a:pt x="39" y="154"/>
                          <a:pt x="0" y="298"/>
                          <a:pt x="0" y="298"/>
                        </a:cubicBezTo>
                        <a:cubicBezTo>
                          <a:pt x="20" y="306"/>
                          <a:pt x="20" y="306"/>
                          <a:pt x="20" y="306"/>
                        </a:cubicBezTo>
                        <a:cubicBezTo>
                          <a:pt x="41" y="312"/>
                          <a:pt x="41" y="312"/>
                          <a:pt x="41" y="312"/>
                        </a:cubicBezTo>
                        <a:cubicBezTo>
                          <a:pt x="41" y="312"/>
                          <a:pt x="100" y="175"/>
                          <a:pt x="117" y="126"/>
                        </a:cubicBezTo>
                        <a:cubicBezTo>
                          <a:pt x="142" y="55"/>
                          <a:pt x="144" y="14"/>
                          <a:pt x="124" y="7"/>
                        </a:cubicBezTo>
                        <a:cubicBezTo>
                          <a:pt x="105" y="0"/>
                          <a:pt x="81" y="34"/>
                          <a:pt x="56" y="105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1" name="î$lïḍé"/>
                  <p:cNvSpPr/>
                  <p:nvPr/>
                </p:nvSpPr>
                <p:spPr bwMode="auto">
                  <a:xfrm>
                    <a:off x="7404768" y="4619173"/>
                    <a:ext cx="574959" cy="576653"/>
                  </a:xfrm>
                  <a:custGeom>
                    <a:avLst/>
                    <a:gdLst>
                      <a:gd name="T0" fmla="*/ 186 w 287"/>
                      <a:gd name="T1" fmla="*/ 23 h 288"/>
                      <a:gd name="T2" fmla="*/ 264 w 287"/>
                      <a:gd name="T3" fmla="*/ 186 h 288"/>
                      <a:gd name="T4" fmla="*/ 101 w 287"/>
                      <a:gd name="T5" fmla="*/ 265 h 288"/>
                      <a:gd name="T6" fmla="*/ 23 w 287"/>
                      <a:gd name="T7" fmla="*/ 102 h 288"/>
                      <a:gd name="T8" fmla="*/ 186 w 287"/>
                      <a:gd name="T9" fmla="*/ 23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7" h="288">
                        <a:moveTo>
                          <a:pt x="186" y="23"/>
                        </a:moveTo>
                        <a:cubicBezTo>
                          <a:pt x="252" y="47"/>
                          <a:pt x="287" y="120"/>
                          <a:pt x="264" y="186"/>
                        </a:cubicBezTo>
                        <a:cubicBezTo>
                          <a:pt x="241" y="253"/>
                          <a:pt x="168" y="288"/>
                          <a:pt x="101" y="265"/>
                        </a:cubicBezTo>
                        <a:cubicBezTo>
                          <a:pt x="35" y="241"/>
                          <a:pt x="0" y="169"/>
                          <a:pt x="23" y="102"/>
                        </a:cubicBezTo>
                        <a:cubicBezTo>
                          <a:pt x="46" y="35"/>
                          <a:pt x="119" y="0"/>
                          <a:pt x="186" y="23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2" name="išľîḑè"/>
                  <p:cNvSpPr/>
                  <p:nvPr/>
                </p:nvSpPr>
                <p:spPr bwMode="auto">
                  <a:xfrm>
                    <a:off x="7470817" y="4686915"/>
                    <a:ext cx="442016" cy="442863"/>
                  </a:xfrm>
                  <a:custGeom>
                    <a:avLst/>
                    <a:gdLst>
                      <a:gd name="T0" fmla="*/ 143 w 221"/>
                      <a:gd name="T1" fmla="*/ 17 h 221"/>
                      <a:gd name="T2" fmla="*/ 203 w 221"/>
                      <a:gd name="T3" fmla="*/ 142 h 221"/>
                      <a:gd name="T4" fmla="*/ 78 w 221"/>
                      <a:gd name="T5" fmla="*/ 203 h 221"/>
                      <a:gd name="T6" fmla="*/ 18 w 221"/>
                      <a:gd name="T7" fmla="*/ 78 h 221"/>
                      <a:gd name="T8" fmla="*/ 143 w 221"/>
                      <a:gd name="T9" fmla="*/ 17 h 2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1" h="221">
                        <a:moveTo>
                          <a:pt x="143" y="17"/>
                        </a:moveTo>
                        <a:cubicBezTo>
                          <a:pt x="194" y="35"/>
                          <a:pt x="221" y="91"/>
                          <a:pt x="203" y="142"/>
                        </a:cubicBezTo>
                        <a:cubicBezTo>
                          <a:pt x="185" y="194"/>
                          <a:pt x="129" y="221"/>
                          <a:pt x="78" y="203"/>
                        </a:cubicBezTo>
                        <a:cubicBezTo>
                          <a:pt x="27" y="185"/>
                          <a:pt x="0" y="129"/>
                          <a:pt x="18" y="78"/>
                        </a:cubicBezTo>
                        <a:cubicBezTo>
                          <a:pt x="36" y="27"/>
                          <a:pt x="92" y="0"/>
                          <a:pt x="143" y="1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3" name="íšļiďè"/>
                  <p:cNvSpPr/>
                  <p:nvPr/>
                </p:nvSpPr>
                <p:spPr bwMode="auto">
                  <a:xfrm>
                    <a:off x="7496220" y="4785141"/>
                    <a:ext cx="404758" cy="342943"/>
                  </a:xfrm>
                  <a:custGeom>
                    <a:avLst/>
                    <a:gdLst>
                      <a:gd name="T0" fmla="*/ 171 w 202"/>
                      <a:gd name="T1" fmla="*/ 44 h 171"/>
                      <a:gd name="T2" fmla="*/ 122 w 202"/>
                      <a:gd name="T3" fmla="*/ 99 h 171"/>
                      <a:gd name="T4" fmla="*/ 118 w 202"/>
                      <a:gd name="T5" fmla="*/ 100 h 171"/>
                      <a:gd name="T6" fmla="*/ 117 w 202"/>
                      <a:gd name="T7" fmla="*/ 101 h 171"/>
                      <a:gd name="T8" fmla="*/ 116 w 202"/>
                      <a:gd name="T9" fmla="*/ 101 h 171"/>
                      <a:gd name="T10" fmla="*/ 105 w 202"/>
                      <a:gd name="T11" fmla="*/ 105 h 171"/>
                      <a:gd name="T12" fmla="*/ 95 w 202"/>
                      <a:gd name="T13" fmla="*/ 108 h 171"/>
                      <a:gd name="T14" fmla="*/ 47 w 202"/>
                      <a:gd name="T15" fmla="*/ 105 h 171"/>
                      <a:gd name="T16" fmla="*/ 0 w 202"/>
                      <a:gd name="T17" fmla="*/ 67 h 171"/>
                      <a:gd name="T18" fmla="*/ 65 w 202"/>
                      <a:gd name="T19" fmla="*/ 153 h 171"/>
                      <a:gd name="T20" fmla="*/ 190 w 202"/>
                      <a:gd name="T21" fmla="*/ 93 h 171"/>
                      <a:gd name="T22" fmla="*/ 175 w 202"/>
                      <a:gd name="T23" fmla="*/ 0 h 171"/>
                      <a:gd name="T24" fmla="*/ 171 w 202"/>
                      <a:gd name="T25" fmla="*/ 44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02" h="171">
                        <a:moveTo>
                          <a:pt x="171" y="44"/>
                        </a:moveTo>
                        <a:cubicBezTo>
                          <a:pt x="162" y="68"/>
                          <a:pt x="145" y="88"/>
                          <a:pt x="122" y="99"/>
                        </a:cubicBezTo>
                        <a:cubicBezTo>
                          <a:pt x="121" y="100"/>
                          <a:pt x="119" y="100"/>
                          <a:pt x="118" y="100"/>
                        </a:cubicBezTo>
                        <a:cubicBezTo>
                          <a:pt x="118" y="101"/>
                          <a:pt x="118" y="101"/>
                          <a:pt x="117" y="101"/>
                        </a:cubicBezTo>
                        <a:cubicBezTo>
                          <a:pt x="116" y="101"/>
                          <a:pt x="116" y="101"/>
                          <a:pt x="116" y="101"/>
                        </a:cubicBezTo>
                        <a:cubicBezTo>
                          <a:pt x="112" y="103"/>
                          <a:pt x="109" y="104"/>
                          <a:pt x="105" y="105"/>
                        </a:cubicBezTo>
                        <a:cubicBezTo>
                          <a:pt x="101" y="106"/>
                          <a:pt x="98" y="107"/>
                          <a:pt x="95" y="108"/>
                        </a:cubicBezTo>
                        <a:cubicBezTo>
                          <a:pt x="79" y="112"/>
                          <a:pt x="63" y="110"/>
                          <a:pt x="47" y="105"/>
                        </a:cubicBezTo>
                        <a:cubicBezTo>
                          <a:pt x="28" y="98"/>
                          <a:pt x="11" y="84"/>
                          <a:pt x="0" y="67"/>
                        </a:cubicBezTo>
                        <a:cubicBezTo>
                          <a:pt x="2" y="105"/>
                          <a:pt x="27" y="140"/>
                          <a:pt x="65" y="153"/>
                        </a:cubicBezTo>
                        <a:cubicBezTo>
                          <a:pt x="117" y="171"/>
                          <a:pt x="173" y="144"/>
                          <a:pt x="190" y="93"/>
                        </a:cubicBezTo>
                        <a:cubicBezTo>
                          <a:pt x="202" y="60"/>
                          <a:pt x="195" y="26"/>
                          <a:pt x="175" y="0"/>
                        </a:cubicBezTo>
                        <a:cubicBezTo>
                          <a:pt x="177" y="15"/>
                          <a:pt x="176" y="30"/>
                          <a:pt x="171" y="44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4" name="îşľîďè"/>
                  <p:cNvSpPr/>
                  <p:nvPr/>
                </p:nvSpPr>
                <p:spPr bwMode="auto">
                  <a:xfrm>
                    <a:off x="7723155" y="4548891"/>
                    <a:ext cx="148185" cy="92298"/>
                  </a:xfrm>
                  <a:custGeom>
                    <a:avLst/>
                    <a:gdLst>
                      <a:gd name="T0" fmla="*/ 4 w 74"/>
                      <a:gd name="T1" fmla="*/ 9 h 46"/>
                      <a:gd name="T2" fmla="*/ 18 w 74"/>
                      <a:gd name="T3" fmla="*/ 2 h 46"/>
                      <a:gd name="T4" fmla="*/ 65 w 74"/>
                      <a:gd name="T5" fmla="*/ 19 h 46"/>
                      <a:gd name="T6" fmla="*/ 72 w 74"/>
                      <a:gd name="T7" fmla="*/ 33 h 46"/>
                      <a:gd name="T8" fmla="*/ 71 w 74"/>
                      <a:gd name="T9" fmla="*/ 37 h 46"/>
                      <a:gd name="T10" fmla="*/ 57 w 74"/>
                      <a:gd name="T11" fmla="*/ 44 h 46"/>
                      <a:gd name="T12" fmla="*/ 9 w 74"/>
                      <a:gd name="T13" fmla="*/ 27 h 46"/>
                      <a:gd name="T14" fmla="*/ 2 w 74"/>
                      <a:gd name="T15" fmla="*/ 13 h 46"/>
                      <a:gd name="T16" fmla="*/ 4 w 74"/>
                      <a:gd name="T17" fmla="*/ 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46">
                        <a:moveTo>
                          <a:pt x="4" y="9"/>
                        </a:moveTo>
                        <a:cubicBezTo>
                          <a:pt x="6" y="3"/>
                          <a:pt x="12" y="0"/>
                          <a:pt x="18" y="2"/>
                        </a:cubicBezTo>
                        <a:cubicBezTo>
                          <a:pt x="65" y="19"/>
                          <a:pt x="65" y="19"/>
                          <a:pt x="65" y="19"/>
                        </a:cubicBezTo>
                        <a:cubicBezTo>
                          <a:pt x="71" y="21"/>
                          <a:pt x="74" y="27"/>
                          <a:pt x="72" y="33"/>
                        </a:cubicBezTo>
                        <a:cubicBezTo>
                          <a:pt x="71" y="37"/>
                          <a:pt x="71" y="37"/>
                          <a:pt x="71" y="37"/>
                        </a:cubicBezTo>
                        <a:cubicBezTo>
                          <a:pt x="69" y="43"/>
                          <a:pt x="62" y="46"/>
                          <a:pt x="57" y="44"/>
                        </a:cubicBezTo>
                        <a:cubicBezTo>
                          <a:pt x="9" y="27"/>
                          <a:pt x="9" y="27"/>
                          <a:pt x="9" y="27"/>
                        </a:cubicBezTo>
                        <a:cubicBezTo>
                          <a:pt x="3" y="25"/>
                          <a:pt x="0" y="19"/>
                          <a:pt x="2" y="13"/>
                        </a:cubicBezTo>
                        <a:lnTo>
                          <a:pt x="4" y="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5" name="îšḻíḑé"/>
                  <p:cNvSpPr/>
                  <p:nvPr/>
                </p:nvSpPr>
                <p:spPr bwMode="auto">
                  <a:xfrm>
                    <a:off x="7114325" y="3269416"/>
                    <a:ext cx="1163467" cy="470806"/>
                  </a:xfrm>
                  <a:custGeom>
                    <a:avLst/>
                    <a:gdLst>
                      <a:gd name="T0" fmla="*/ 477 w 1374"/>
                      <a:gd name="T1" fmla="*/ 496 h 556"/>
                      <a:gd name="T2" fmla="*/ 537 w 1374"/>
                      <a:gd name="T3" fmla="*/ 295 h 556"/>
                      <a:gd name="T4" fmla="*/ 1336 w 1374"/>
                      <a:gd name="T5" fmla="*/ 556 h 556"/>
                      <a:gd name="T6" fmla="*/ 1374 w 1374"/>
                      <a:gd name="T7" fmla="*/ 425 h 556"/>
                      <a:gd name="T8" fmla="*/ 0 w 1374"/>
                      <a:gd name="T9" fmla="*/ 0 h 556"/>
                      <a:gd name="T10" fmla="*/ 477 w 1374"/>
                      <a:gd name="T11" fmla="*/ 496 h 5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374" h="556">
                        <a:moveTo>
                          <a:pt x="477" y="496"/>
                        </a:moveTo>
                        <a:lnTo>
                          <a:pt x="537" y="295"/>
                        </a:lnTo>
                        <a:lnTo>
                          <a:pt x="1336" y="556"/>
                        </a:lnTo>
                        <a:lnTo>
                          <a:pt x="1374" y="425"/>
                        </a:lnTo>
                        <a:lnTo>
                          <a:pt x="0" y="0"/>
                        </a:lnTo>
                        <a:lnTo>
                          <a:pt x="477" y="496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6" name="ïṧḷîḑe"/>
                  <p:cNvSpPr/>
                  <p:nvPr/>
                </p:nvSpPr>
                <p:spPr bwMode="auto">
                  <a:xfrm>
                    <a:off x="7110091" y="3124617"/>
                    <a:ext cx="1204112" cy="502984"/>
                  </a:xfrm>
                  <a:custGeom>
                    <a:avLst/>
                    <a:gdLst>
                      <a:gd name="T0" fmla="*/ 620 w 1422"/>
                      <a:gd name="T1" fmla="*/ 206 h 594"/>
                      <a:gd name="T2" fmla="*/ 676 w 1422"/>
                      <a:gd name="T3" fmla="*/ 0 h 594"/>
                      <a:gd name="T4" fmla="*/ 7 w 1422"/>
                      <a:gd name="T5" fmla="*/ 166 h 594"/>
                      <a:gd name="T6" fmla="*/ 2 w 1422"/>
                      <a:gd name="T7" fmla="*/ 168 h 594"/>
                      <a:gd name="T8" fmla="*/ 2 w 1422"/>
                      <a:gd name="T9" fmla="*/ 168 h 594"/>
                      <a:gd name="T10" fmla="*/ 0 w 1422"/>
                      <a:gd name="T11" fmla="*/ 168 h 594"/>
                      <a:gd name="T12" fmla="*/ 5 w 1422"/>
                      <a:gd name="T13" fmla="*/ 171 h 594"/>
                      <a:gd name="T14" fmla="*/ 1379 w 1422"/>
                      <a:gd name="T15" fmla="*/ 594 h 594"/>
                      <a:gd name="T16" fmla="*/ 1379 w 1422"/>
                      <a:gd name="T17" fmla="*/ 594 h 594"/>
                      <a:gd name="T18" fmla="*/ 1422 w 1422"/>
                      <a:gd name="T19" fmla="*/ 452 h 594"/>
                      <a:gd name="T20" fmla="*/ 620 w 1422"/>
                      <a:gd name="T21" fmla="*/ 206 h 5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22" h="594">
                        <a:moveTo>
                          <a:pt x="620" y="206"/>
                        </a:moveTo>
                        <a:lnTo>
                          <a:pt x="676" y="0"/>
                        </a:lnTo>
                        <a:lnTo>
                          <a:pt x="7" y="166"/>
                        </a:lnTo>
                        <a:lnTo>
                          <a:pt x="2" y="168"/>
                        </a:lnTo>
                        <a:lnTo>
                          <a:pt x="2" y="168"/>
                        </a:lnTo>
                        <a:lnTo>
                          <a:pt x="0" y="168"/>
                        </a:lnTo>
                        <a:lnTo>
                          <a:pt x="5" y="171"/>
                        </a:lnTo>
                        <a:lnTo>
                          <a:pt x="1379" y="594"/>
                        </a:lnTo>
                        <a:lnTo>
                          <a:pt x="1379" y="594"/>
                        </a:lnTo>
                        <a:lnTo>
                          <a:pt x="1422" y="452"/>
                        </a:lnTo>
                        <a:lnTo>
                          <a:pt x="620" y="20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7" name="iṣḷîḓè"/>
                  <p:cNvSpPr/>
                  <p:nvPr/>
                </p:nvSpPr>
                <p:spPr bwMode="auto">
                  <a:xfrm>
                    <a:off x="9986582" y="2373529"/>
                    <a:ext cx="895040" cy="176129"/>
                  </a:xfrm>
                  <a:custGeom>
                    <a:avLst/>
                    <a:gdLst>
                      <a:gd name="T0" fmla="*/ 0 w 1057"/>
                      <a:gd name="T1" fmla="*/ 208 h 208"/>
                      <a:gd name="T2" fmla="*/ 97 w 1057"/>
                      <a:gd name="T3" fmla="*/ 0 h 208"/>
                      <a:gd name="T4" fmla="*/ 1057 w 1057"/>
                      <a:gd name="T5" fmla="*/ 10 h 208"/>
                      <a:gd name="T6" fmla="*/ 0 w 1057"/>
                      <a:gd name="T7" fmla="*/ 208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57" h="208">
                        <a:moveTo>
                          <a:pt x="0" y="208"/>
                        </a:moveTo>
                        <a:lnTo>
                          <a:pt x="97" y="0"/>
                        </a:lnTo>
                        <a:lnTo>
                          <a:pt x="1057" y="10"/>
                        </a:lnTo>
                        <a:lnTo>
                          <a:pt x="0" y="208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8" name="ïş1iďe"/>
                  <p:cNvSpPr/>
                  <p:nvPr/>
                </p:nvSpPr>
                <p:spPr bwMode="auto">
                  <a:xfrm>
                    <a:off x="9986582" y="2383690"/>
                    <a:ext cx="877258" cy="178669"/>
                  </a:xfrm>
                  <a:custGeom>
                    <a:avLst/>
                    <a:gdLst>
                      <a:gd name="T0" fmla="*/ 1036 w 1036"/>
                      <a:gd name="T1" fmla="*/ 0 h 211"/>
                      <a:gd name="T2" fmla="*/ 0 w 1036"/>
                      <a:gd name="T3" fmla="*/ 196 h 211"/>
                      <a:gd name="T4" fmla="*/ 186 w 1036"/>
                      <a:gd name="T5" fmla="*/ 211 h 211"/>
                      <a:gd name="T6" fmla="*/ 1036 w 1036"/>
                      <a:gd name="T7" fmla="*/ 0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36" h="211">
                        <a:moveTo>
                          <a:pt x="1036" y="0"/>
                        </a:moveTo>
                        <a:lnTo>
                          <a:pt x="0" y="196"/>
                        </a:lnTo>
                        <a:lnTo>
                          <a:pt x="186" y="211"/>
                        </a:lnTo>
                        <a:lnTo>
                          <a:pt x="1036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19" name="íśḷîḓé"/>
                  <p:cNvSpPr/>
                  <p:nvPr/>
                </p:nvSpPr>
                <p:spPr bwMode="auto">
                  <a:xfrm>
                    <a:off x="10144082" y="2381997"/>
                    <a:ext cx="737540" cy="438629"/>
                  </a:xfrm>
                  <a:custGeom>
                    <a:avLst/>
                    <a:gdLst>
                      <a:gd name="T0" fmla="*/ 871 w 871"/>
                      <a:gd name="T1" fmla="*/ 0 h 518"/>
                      <a:gd name="T2" fmla="*/ 0 w 871"/>
                      <a:gd name="T3" fmla="*/ 213 h 518"/>
                      <a:gd name="T4" fmla="*/ 202 w 871"/>
                      <a:gd name="T5" fmla="*/ 518 h 518"/>
                      <a:gd name="T6" fmla="*/ 871 w 871"/>
                      <a:gd name="T7" fmla="*/ 0 h 5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871" h="518">
                        <a:moveTo>
                          <a:pt x="871" y="0"/>
                        </a:moveTo>
                        <a:lnTo>
                          <a:pt x="0" y="213"/>
                        </a:lnTo>
                        <a:lnTo>
                          <a:pt x="202" y="518"/>
                        </a:lnTo>
                        <a:lnTo>
                          <a:pt x="871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0" name="îṧlïḋè"/>
                  <p:cNvSpPr/>
                  <p:nvPr/>
                </p:nvSpPr>
                <p:spPr bwMode="auto">
                  <a:xfrm>
                    <a:off x="9873961" y="2185545"/>
                    <a:ext cx="1007661" cy="196452"/>
                  </a:xfrm>
                  <a:custGeom>
                    <a:avLst/>
                    <a:gdLst>
                      <a:gd name="T0" fmla="*/ 230 w 1190"/>
                      <a:gd name="T1" fmla="*/ 222 h 232"/>
                      <a:gd name="T2" fmla="*/ 0 w 1190"/>
                      <a:gd name="T3" fmla="*/ 0 h 232"/>
                      <a:gd name="T4" fmla="*/ 1190 w 1190"/>
                      <a:gd name="T5" fmla="*/ 232 h 232"/>
                      <a:gd name="T6" fmla="*/ 230 w 1190"/>
                      <a:gd name="T7" fmla="*/ 222 h 2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90" h="232">
                        <a:moveTo>
                          <a:pt x="230" y="222"/>
                        </a:moveTo>
                        <a:lnTo>
                          <a:pt x="0" y="0"/>
                        </a:lnTo>
                        <a:lnTo>
                          <a:pt x="1190" y="232"/>
                        </a:lnTo>
                        <a:lnTo>
                          <a:pt x="230" y="22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1" name="îŝlïḓé"/>
                  <p:cNvSpPr/>
                  <p:nvPr/>
                </p:nvSpPr>
                <p:spPr bwMode="auto">
                  <a:xfrm>
                    <a:off x="7123639" y="3643690"/>
                    <a:ext cx="246411" cy="252339"/>
                  </a:xfrm>
                  <a:custGeom>
                    <a:avLst/>
                    <a:gdLst>
                      <a:gd name="T0" fmla="*/ 45 w 123"/>
                      <a:gd name="T1" fmla="*/ 63 h 126"/>
                      <a:gd name="T2" fmla="*/ 45 w 123"/>
                      <a:gd name="T3" fmla="*/ 121 h 126"/>
                      <a:gd name="T4" fmla="*/ 123 w 123"/>
                      <a:gd name="T5" fmla="*/ 62 h 126"/>
                      <a:gd name="T6" fmla="*/ 44 w 123"/>
                      <a:gd name="T7" fmla="*/ 5 h 126"/>
                      <a:gd name="T8" fmla="*/ 45 w 123"/>
                      <a:gd name="T9" fmla="*/ 63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126">
                        <a:moveTo>
                          <a:pt x="45" y="63"/>
                        </a:moveTo>
                        <a:cubicBezTo>
                          <a:pt x="3" y="65"/>
                          <a:pt x="4" y="126"/>
                          <a:pt x="45" y="121"/>
                        </a:cubicBezTo>
                        <a:cubicBezTo>
                          <a:pt x="86" y="115"/>
                          <a:pt x="123" y="62"/>
                          <a:pt x="123" y="62"/>
                        </a:cubicBezTo>
                        <a:cubicBezTo>
                          <a:pt x="123" y="62"/>
                          <a:pt x="85" y="9"/>
                          <a:pt x="44" y="5"/>
                        </a:cubicBezTo>
                        <a:cubicBezTo>
                          <a:pt x="3" y="0"/>
                          <a:pt x="0" y="57"/>
                          <a:pt x="45" y="6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3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2" name="ïŝlîde"/>
                  <p:cNvSpPr/>
                  <p:nvPr/>
                </p:nvSpPr>
                <p:spPr bwMode="auto">
                  <a:xfrm>
                    <a:off x="10170332" y="5528609"/>
                    <a:ext cx="284516" cy="268427"/>
                  </a:xfrm>
                  <a:custGeom>
                    <a:avLst/>
                    <a:gdLst>
                      <a:gd name="T0" fmla="*/ 67 w 142"/>
                      <a:gd name="T1" fmla="*/ 65 h 134"/>
                      <a:gd name="T2" fmla="*/ 115 w 142"/>
                      <a:gd name="T3" fmla="*/ 33 h 134"/>
                      <a:gd name="T4" fmla="*/ 23 w 142"/>
                      <a:gd name="T5" fmla="*/ 0 h 134"/>
                      <a:gd name="T6" fmla="*/ 19 w 142"/>
                      <a:gd name="T7" fmla="*/ 97 h 134"/>
                      <a:gd name="T8" fmla="*/ 67 w 142"/>
                      <a:gd name="T9" fmla="*/ 65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" h="134">
                        <a:moveTo>
                          <a:pt x="67" y="65"/>
                        </a:moveTo>
                        <a:cubicBezTo>
                          <a:pt x="91" y="98"/>
                          <a:pt x="142" y="64"/>
                          <a:pt x="115" y="33"/>
                        </a:cubicBezTo>
                        <a:cubicBezTo>
                          <a:pt x="88" y="1"/>
                          <a:pt x="23" y="0"/>
                          <a:pt x="23" y="0"/>
                        </a:cubicBezTo>
                        <a:cubicBezTo>
                          <a:pt x="23" y="0"/>
                          <a:pt x="0" y="60"/>
                          <a:pt x="19" y="97"/>
                        </a:cubicBezTo>
                        <a:cubicBezTo>
                          <a:pt x="37" y="134"/>
                          <a:pt x="87" y="105"/>
                          <a:pt x="67" y="65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3" name="îşlïďê"/>
                  <p:cNvSpPr/>
                  <p:nvPr/>
                </p:nvSpPr>
                <p:spPr bwMode="auto">
                  <a:xfrm>
                    <a:off x="9589445" y="1594497"/>
                    <a:ext cx="350564" cy="354798"/>
                  </a:xfrm>
                  <a:custGeom>
                    <a:avLst/>
                    <a:gdLst>
                      <a:gd name="T0" fmla="*/ 81 w 175"/>
                      <a:gd name="T1" fmla="*/ 69 h 177"/>
                      <a:gd name="T2" fmla="*/ 1 w 175"/>
                      <a:gd name="T3" fmla="*/ 58 h 177"/>
                      <a:gd name="T4" fmla="*/ 66 w 175"/>
                      <a:gd name="T5" fmla="*/ 177 h 177"/>
                      <a:gd name="T6" fmla="*/ 160 w 175"/>
                      <a:gd name="T7" fmla="*/ 80 h 177"/>
                      <a:gd name="T8" fmla="*/ 81 w 175"/>
                      <a:gd name="T9" fmla="*/ 69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5" h="177">
                        <a:moveTo>
                          <a:pt x="81" y="69"/>
                        </a:moveTo>
                        <a:cubicBezTo>
                          <a:pt x="85" y="12"/>
                          <a:pt x="2" y="0"/>
                          <a:pt x="1" y="58"/>
                        </a:cubicBezTo>
                        <a:cubicBezTo>
                          <a:pt x="0" y="116"/>
                          <a:pt x="66" y="177"/>
                          <a:pt x="66" y="177"/>
                        </a:cubicBezTo>
                        <a:cubicBezTo>
                          <a:pt x="66" y="177"/>
                          <a:pt x="146" y="136"/>
                          <a:pt x="160" y="80"/>
                        </a:cubicBezTo>
                        <a:cubicBezTo>
                          <a:pt x="175" y="24"/>
                          <a:pt x="97" y="9"/>
                          <a:pt x="81" y="69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4" name="iṣḻïdè"/>
                  <p:cNvSpPr/>
                  <p:nvPr/>
                </p:nvSpPr>
                <p:spPr bwMode="auto">
                  <a:xfrm>
                    <a:off x="10867226" y="2493771"/>
                    <a:ext cx="268427" cy="282822"/>
                  </a:xfrm>
                  <a:custGeom>
                    <a:avLst/>
                    <a:gdLst>
                      <a:gd name="T0" fmla="*/ 64 w 134"/>
                      <a:gd name="T1" fmla="*/ 75 h 141"/>
                      <a:gd name="T2" fmla="*/ 30 w 134"/>
                      <a:gd name="T3" fmla="*/ 28 h 141"/>
                      <a:gd name="T4" fmla="*/ 0 w 134"/>
                      <a:gd name="T5" fmla="*/ 120 h 141"/>
                      <a:gd name="T6" fmla="*/ 98 w 134"/>
                      <a:gd name="T7" fmla="*/ 121 h 141"/>
                      <a:gd name="T8" fmla="*/ 64 w 134"/>
                      <a:gd name="T9" fmla="*/ 75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4" h="141">
                        <a:moveTo>
                          <a:pt x="64" y="75"/>
                        </a:moveTo>
                        <a:cubicBezTo>
                          <a:pt x="96" y="49"/>
                          <a:pt x="60" y="0"/>
                          <a:pt x="30" y="28"/>
                        </a:cubicBezTo>
                        <a:cubicBezTo>
                          <a:pt x="0" y="56"/>
                          <a:pt x="0" y="120"/>
                          <a:pt x="0" y="120"/>
                        </a:cubicBezTo>
                        <a:cubicBezTo>
                          <a:pt x="0" y="120"/>
                          <a:pt x="61" y="141"/>
                          <a:pt x="98" y="121"/>
                        </a:cubicBezTo>
                        <a:cubicBezTo>
                          <a:pt x="134" y="101"/>
                          <a:pt x="103" y="53"/>
                          <a:pt x="64" y="75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5" name="ïś1idê"/>
                  <p:cNvSpPr/>
                  <p:nvPr/>
                </p:nvSpPr>
                <p:spPr bwMode="auto">
                  <a:xfrm>
                    <a:off x="10940049" y="3099214"/>
                    <a:ext cx="594435" cy="606290"/>
                  </a:xfrm>
                  <a:custGeom>
                    <a:avLst/>
                    <a:gdLst>
                      <a:gd name="T0" fmla="*/ 239 w 297"/>
                      <a:gd name="T1" fmla="*/ 267 h 303"/>
                      <a:gd name="T2" fmla="*/ 253 w 297"/>
                      <a:gd name="T3" fmla="*/ 87 h 303"/>
                      <a:gd name="T4" fmla="*/ 79 w 297"/>
                      <a:gd name="T5" fmla="*/ 36 h 303"/>
                      <a:gd name="T6" fmla="*/ 37 w 297"/>
                      <a:gd name="T7" fmla="*/ 114 h 303"/>
                      <a:gd name="T8" fmla="*/ 0 w 297"/>
                      <a:gd name="T9" fmla="*/ 98 h 303"/>
                      <a:gd name="T10" fmla="*/ 9 w 297"/>
                      <a:gd name="T11" fmla="*/ 124 h 303"/>
                      <a:gd name="T12" fmla="*/ 39 w 297"/>
                      <a:gd name="T13" fmla="*/ 154 h 303"/>
                      <a:gd name="T14" fmla="*/ 65 w 297"/>
                      <a:gd name="T15" fmla="*/ 216 h 303"/>
                      <a:gd name="T16" fmla="*/ 239 w 297"/>
                      <a:gd name="T17" fmla="*/ 267 h 3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97" h="303">
                        <a:moveTo>
                          <a:pt x="239" y="267"/>
                        </a:moveTo>
                        <a:cubicBezTo>
                          <a:pt x="291" y="231"/>
                          <a:pt x="297" y="151"/>
                          <a:pt x="253" y="87"/>
                        </a:cubicBezTo>
                        <a:cubicBezTo>
                          <a:pt x="209" y="23"/>
                          <a:pt x="131" y="0"/>
                          <a:pt x="79" y="36"/>
                        </a:cubicBezTo>
                        <a:cubicBezTo>
                          <a:pt x="54" y="53"/>
                          <a:pt x="39" y="82"/>
                          <a:pt x="37" y="114"/>
                        </a:cubicBezTo>
                        <a:cubicBezTo>
                          <a:pt x="25" y="112"/>
                          <a:pt x="12" y="107"/>
                          <a:pt x="0" y="98"/>
                        </a:cubicBezTo>
                        <a:cubicBezTo>
                          <a:pt x="0" y="98"/>
                          <a:pt x="1" y="109"/>
                          <a:pt x="9" y="124"/>
                        </a:cubicBezTo>
                        <a:cubicBezTo>
                          <a:pt x="14" y="134"/>
                          <a:pt x="25" y="147"/>
                          <a:pt x="39" y="154"/>
                        </a:cubicBezTo>
                        <a:cubicBezTo>
                          <a:pt x="43" y="175"/>
                          <a:pt x="52" y="197"/>
                          <a:pt x="65" y="216"/>
                        </a:cubicBezTo>
                        <a:cubicBezTo>
                          <a:pt x="109" y="280"/>
                          <a:pt x="187" y="303"/>
                          <a:pt x="239" y="26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6" name="îsľíde"/>
                  <p:cNvSpPr/>
                  <p:nvPr/>
                </p:nvSpPr>
                <p:spPr bwMode="auto">
                  <a:xfrm>
                    <a:off x="11151742" y="3271109"/>
                    <a:ext cx="86371" cy="86371"/>
                  </a:xfrm>
                  <a:custGeom>
                    <a:avLst/>
                    <a:gdLst>
                      <a:gd name="T0" fmla="*/ 31 w 43"/>
                      <a:gd name="T1" fmla="*/ 38 h 43"/>
                      <a:gd name="T2" fmla="*/ 5 w 43"/>
                      <a:gd name="T3" fmla="*/ 31 h 43"/>
                      <a:gd name="T4" fmla="*/ 12 w 43"/>
                      <a:gd name="T5" fmla="*/ 5 h 43"/>
                      <a:gd name="T6" fmla="*/ 38 w 43"/>
                      <a:gd name="T7" fmla="*/ 12 h 43"/>
                      <a:gd name="T8" fmla="*/ 31 w 43"/>
                      <a:gd name="T9" fmla="*/ 38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" h="43">
                        <a:moveTo>
                          <a:pt x="31" y="38"/>
                        </a:moveTo>
                        <a:cubicBezTo>
                          <a:pt x="22" y="43"/>
                          <a:pt x="10" y="40"/>
                          <a:pt x="5" y="31"/>
                        </a:cubicBezTo>
                        <a:cubicBezTo>
                          <a:pt x="0" y="22"/>
                          <a:pt x="3" y="11"/>
                          <a:pt x="12" y="5"/>
                        </a:cubicBezTo>
                        <a:cubicBezTo>
                          <a:pt x="21" y="0"/>
                          <a:pt x="33" y="3"/>
                          <a:pt x="38" y="12"/>
                        </a:cubicBezTo>
                        <a:cubicBezTo>
                          <a:pt x="43" y="21"/>
                          <a:pt x="40" y="33"/>
                          <a:pt x="31" y="38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7" name="işlíḋè"/>
                  <p:cNvSpPr/>
                  <p:nvPr/>
                </p:nvSpPr>
                <p:spPr bwMode="auto">
                  <a:xfrm>
                    <a:off x="11205936" y="3363408"/>
                    <a:ext cx="86371" cy="86371"/>
                  </a:xfrm>
                  <a:custGeom>
                    <a:avLst/>
                    <a:gdLst>
                      <a:gd name="T0" fmla="*/ 31 w 43"/>
                      <a:gd name="T1" fmla="*/ 38 h 43"/>
                      <a:gd name="T2" fmla="*/ 5 w 43"/>
                      <a:gd name="T3" fmla="*/ 31 h 43"/>
                      <a:gd name="T4" fmla="*/ 12 w 43"/>
                      <a:gd name="T5" fmla="*/ 5 h 43"/>
                      <a:gd name="T6" fmla="*/ 38 w 43"/>
                      <a:gd name="T7" fmla="*/ 12 h 43"/>
                      <a:gd name="T8" fmla="*/ 31 w 43"/>
                      <a:gd name="T9" fmla="*/ 38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" h="43">
                        <a:moveTo>
                          <a:pt x="31" y="38"/>
                        </a:moveTo>
                        <a:cubicBezTo>
                          <a:pt x="22" y="43"/>
                          <a:pt x="10" y="40"/>
                          <a:pt x="5" y="31"/>
                        </a:cubicBezTo>
                        <a:cubicBezTo>
                          <a:pt x="0" y="22"/>
                          <a:pt x="3" y="11"/>
                          <a:pt x="12" y="5"/>
                        </a:cubicBezTo>
                        <a:cubicBezTo>
                          <a:pt x="21" y="0"/>
                          <a:pt x="32" y="3"/>
                          <a:pt x="38" y="12"/>
                        </a:cubicBezTo>
                        <a:cubicBezTo>
                          <a:pt x="43" y="21"/>
                          <a:pt x="40" y="33"/>
                          <a:pt x="31" y="38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8" name="ïŝlîďê"/>
                  <p:cNvSpPr/>
                  <p:nvPr/>
                </p:nvSpPr>
                <p:spPr bwMode="auto">
                  <a:xfrm>
                    <a:off x="11258436" y="3455706"/>
                    <a:ext cx="88064" cy="85524"/>
                  </a:xfrm>
                  <a:custGeom>
                    <a:avLst/>
                    <a:gdLst>
                      <a:gd name="T0" fmla="*/ 32 w 44"/>
                      <a:gd name="T1" fmla="*/ 38 h 43"/>
                      <a:gd name="T2" fmla="*/ 6 w 44"/>
                      <a:gd name="T3" fmla="*/ 31 h 43"/>
                      <a:gd name="T4" fmla="*/ 13 w 44"/>
                      <a:gd name="T5" fmla="*/ 5 h 43"/>
                      <a:gd name="T6" fmla="*/ 38 w 44"/>
                      <a:gd name="T7" fmla="*/ 12 h 43"/>
                      <a:gd name="T8" fmla="*/ 32 w 44"/>
                      <a:gd name="T9" fmla="*/ 38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" h="43">
                        <a:moveTo>
                          <a:pt x="32" y="38"/>
                        </a:moveTo>
                        <a:cubicBezTo>
                          <a:pt x="23" y="43"/>
                          <a:pt x="11" y="40"/>
                          <a:pt x="6" y="31"/>
                        </a:cubicBezTo>
                        <a:cubicBezTo>
                          <a:pt x="0" y="22"/>
                          <a:pt x="4" y="11"/>
                          <a:pt x="13" y="5"/>
                        </a:cubicBezTo>
                        <a:cubicBezTo>
                          <a:pt x="22" y="0"/>
                          <a:pt x="33" y="3"/>
                          <a:pt x="38" y="12"/>
                        </a:cubicBezTo>
                        <a:cubicBezTo>
                          <a:pt x="44" y="21"/>
                          <a:pt x="41" y="33"/>
                          <a:pt x="32" y="38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29" name="îṥḻíḓé"/>
                  <p:cNvSpPr/>
                  <p:nvPr/>
                </p:nvSpPr>
                <p:spPr bwMode="auto">
                  <a:xfrm>
                    <a:off x="11261823" y="4094174"/>
                    <a:ext cx="392903" cy="502984"/>
                  </a:xfrm>
                  <a:custGeom>
                    <a:avLst/>
                    <a:gdLst>
                      <a:gd name="T0" fmla="*/ 162 w 196"/>
                      <a:gd name="T1" fmla="*/ 0 h 251"/>
                      <a:gd name="T2" fmla="*/ 173 w 196"/>
                      <a:gd name="T3" fmla="*/ 9 h 251"/>
                      <a:gd name="T4" fmla="*/ 14 w 196"/>
                      <a:gd name="T5" fmla="*/ 250 h 251"/>
                      <a:gd name="T6" fmla="*/ 1 w 196"/>
                      <a:gd name="T7" fmla="*/ 242 h 251"/>
                      <a:gd name="T8" fmla="*/ 9 w 196"/>
                      <a:gd name="T9" fmla="*/ 230 h 251"/>
                      <a:gd name="T10" fmla="*/ 153 w 196"/>
                      <a:gd name="T11" fmla="*/ 13 h 251"/>
                      <a:gd name="T12" fmla="*/ 161 w 196"/>
                      <a:gd name="T13" fmla="*/ 1 h 251"/>
                      <a:gd name="T14" fmla="*/ 162 w 196"/>
                      <a:gd name="T15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251">
                        <a:moveTo>
                          <a:pt x="162" y="0"/>
                        </a:moveTo>
                        <a:cubicBezTo>
                          <a:pt x="167" y="0"/>
                          <a:pt x="172" y="3"/>
                          <a:pt x="173" y="9"/>
                        </a:cubicBezTo>
                        <a:cubicBezTo>
                          <a:pt x="196" y="119"/>
                          <a:pt x="124" y="228"/>
                          <a:pt x="14" y="250"/>
                        </a:cubicBezTo>
                        <a:cubicBezTo>
                          <a:pt x="8" y="251"/>
                          <a:pt x="3" y="248"/>
                          <a:pt x="1" y="242"/>
                        </a:cubicBezTo>
                        <a:cubicBezTo>
                          <a:pt x="0" y="236"/>
                          <a:pt x="4" y="231"/>
                          <a:pt x="9" y="230"/>
                        </a:cubicBezTo>
                        <a:cubicBezTo>
                          <a:pt x="109" y="209"/>
                          <a:pt x="173" y="112"/>
                          <a:pt x="153" y="13"/>
                        </a:cubicBezTo>
                        <a:cubicBezTo>
                          <a:pt x="152" y="7"/>
                          <a:pt x="155" y="2"/>
                          <a:pt x="161" y="1"/>
                        </a:cubicBezTo>
                        <a:cubicBezTo>
                          <a:pt x="161" y="0"/>
                          <a:pt x="162" y="0"/>
                          <a:pt x="162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30" name="îṧḷïḋè"/>
                  <p:cNvSpPr/>
                  <p:nvPr/>
                </p:nvSpPr>
                <p:spPr bwMode="auto">
                  <a:xfrm>
                    <a:off x="11244041" y="4112803"/>
                    <a:ext cx="288750" cy="392056"/>
                  </a:xfrm>
                  <a:custGeom>
                    <a:avLst/>
                    <a:gdLst>
                      <a:gd name="T0" fmla="*/ 125 w 144"/>
                      <a:gd name="T1" fmla="*/ 1 h 196"/>
                      <a:gd name="T2" fmla="*/ 136 w 144"/>
                      <a:gd name="T3" fmla="*/ 9 h 196"/>
                      <a:gd name="T4" fmla="*/ 113 w 144"/>
                      <a:gd name="T5" fmla="*/ 127 h 196"/>
                      <a:gd name="T6" fmla="*/ 13 w 144"/>
                      <a:gd name="T7" fmla="*/ 195 h 196"/>
                      <a:gd name="T8" fmla="*/ 1 w 144"/>
                      <a:gd name="T9" fmla="*/ 187 h 196"/>
                      <a:gd name="T10" fmla="*/ 9 w 144"/>
                      <a:gd name="T11" fmla="*/ 175 h 196"/>
                      <a:gd name="T12" fmla="*/ 96 w 144"/>
                      <a:gd name="T13" fmla="*/ 116 h 196"/>
                      <a:gd name="T14" fmla="*/ 116 w 144"/>
                      <a:gd name="T15" fmla="*/ 13 h 196"/>
                      <a:gd name="T16" fmla="*/ 124 w 144"/>
                      <a:gd name="T17" fmla="*/ 1 h 196"/>
                      <a:gd name="T18" fmla="*/ 125 w 144"/>
                      <a:gd name="T19" fmla="*/ 1 h 1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44" h="196">
                        <a:moveTo>
                          <a:pt x="125" y="1"/>
                        </a:moveTo>
                        <a:cubicBezTo>
                          <a:pt x="130" y="0"/>
                          <a:pt x="135" y="4"/>
                          <a:pt x="136" y="9"/>
                        </a:cubicBezTo>
                        <a:cubicBezTo>
                          <a:pt x="144" y="50"/>
                          <a:pt x="136" y="92"/>
                          <a:pt x="113" y="127"/>
                        </a:cubicBezTo>
                        <a:cubicBezTo>
                          <a:pt x="90" y="162"/>
                          <a:pt x="54" y="186"/>
                          <a:pt x="13" y="195"/>
                        </a:cubicBezTo>
                        <a:cubicBezTo>
                          <a:pt x="8" y="196"/>
                          <a:pt x="2" y="192"/>
                          <a:pt x="1" y="187"/>
                        </a:cubicBezTo>
                        <a:cubicBezTo>
                          <a:pt x="0" y="181"/>
                          <a:pt x="3" y="176"/>
                          <a:pt x="9" y="175"/>
                        </a:cubicBezTo>
                        <a:cubicBezTo>
                          <a:pt x="45" y="167"/>
                          <a:pt x="76" y="146"/>
                          <a:pt x="96" y="116"/>
                        </a:cubicBezTo>
                        <a:cubicBezTo>
                          <a:pt x="116" y="85"/>
                          <a:pt x="123" y="49"/>
                          <a:pt x="116" y="13"/>
                        </a:cubicBezTo>
                        <a:cubicBezTo>
                          <a:pt x="114" y="8"/>
                          <a:pt x="118" y="2"/>
                          <a:pt x="124" y="1"/>
                        </a:cubicBezTo>
                        <a:cubicBezTo>
                          <a:pt x="124" y="1"/>
                          <a:pt x="125" y="1"/>
                          <a:pt x="125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31" name="îŝļíďê"/>
                  <p:cNvSpPr/>
                  <p:nvPr/>
                </p:nvSpPr>
                <p:spPr bwMode="auto">
                  <a:xfrm>
                    <a:off x="11223718" y="4132278"/>
                    <a:ext cx="218468" cy="274355"/>
                  </a:xfrm>
                  <a:custGeom>
                    <a:avLst/>
                    <a:gdLst>
                      <a:gd name="T0" fmla="*/ 86 w 109"/>
                      <a:gd name="T1" fmla="*/ 1 h 137"/>
                      <a:gd name="T2" fmla="*/ 97 w 109"/>
                      <a:gd name="T3" fmla="*/ 9 h 137"/>
                      <a:gd name="T4" fmla="*/ 13 w 109"/>
                      <a:gd name="T5" fmla="*/ 136 h 137"/>
                      <a:gd name="T6" fmla="*/ 1 w 109"/>
                      <a:gd name="T7" fmla="*/ 128 h 137"/>
                      <a:gd name="T8" fmla="*/ 9 w 109"/>
                      <a:gd name="T9" fmla="*/ 116 h 137"/>
                      <a:gd name="T10" fmla="*/ 77 w 109"/>
                      <a:gd name="T11" fmla="*/ 13 h 137"/>
                      <a:gd name="T12" fmla="*/ 85 w 109"/>
                      <a:gd name="T13" fmla="*/ 1 h 137"/>
                      <a:gd name="T14" fmla="*/ 86 w 109"/>
                      <a:gd name="T15" fmla="*/ 1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09" h="137">
                        <a:moveTo>
                          <a:pt x="86" y="1"/>
                        </a:moveTo>
                        <a:cubicBezTo>
                          <a:pt x="91" y="0"/>
                          <a:pt x="96" y="4"/>
                          <a:pt x="97" y="9"/>
                        </a:cubicBezTo>
                        <a:cubicBezTo>
                          <a:pt x="109" y="67"/>
                          <a:pt x="71" y="124"/>
                          <a:pt x="13" y="136"/>
                        </a:cubicBezTo>
                        <a:cubicBezTo>
                          <a:pt x="8" y="137"/>
                          <a:pt x="2" y="134"/>
                          <a:pt x="1" y="128"/>
                        </a:cubicBezTo>
                        <a:cubicBezTo>
                          <a:pt x="0" y="122"/>
                          <a:pt x="3" y="117"/>
                          <a:pt x="9" y="116"/>
                        </a:cubicBezTo>
                        <a:cubicBezTo>
                          <a:pt x="56" y="106"/>
                          <a:pt x="86" y="60"/>
                          <a:pt x="77" y="13"/>
                        </a:cubicBezTo>
                        <a:cubicBezTo>
                          <a:pt x="75" y="8"/>
                          <a:pt x="79" y="2"/>
                          <a:pt x="85" y="1"/>
                        </a:cubicBezTo>
                        <a:cubicBezTo>
                          <a:pt x="85" y="1"/>
                          <a:pt x="86" y="1"/>
                          <a:pt x="86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32" name="ïṡḻiḓê"/>
                  <p:cNvSpPr/>
                  <p:nvPr/>
                </p:nvSpPr>
                <p:spPr bwMode="auto">
                  <a:xfrm>
                    <a:off x="11198315" y="4152601"/>
                    <a:ext cx="132097" cy="168508"/>
                  </a:xfrm>
                  <a:custGeom>
                    <a:avLst/>
                    <a:gdLst>
                      <a:gd name="T0" fmla="*/ 52 w 66"/>
                      <a:gd name="T1" fmla="*/ 1 h 84"/>
                      <a:gd name="T2" fmla="*/ 62 w 66"/>
                      <a:gd name="T3" fmla="*/ 9 h 84"/>
                      <a:gd name="T4" fmla="*/ 53 w 66"/>
                      <a:gd name="T5" fmla="*/ 56 h 84"/>
                      <a:gd name="T6" fmla="*/ 14 w 66"/>
                      <a:gd name="T7" fmla="*/ 82 h 84"/>
                      <a:gd name="T8" fmla="*/ 2 w 66"/>
                      <a:gd name="T9" fmla="*/ 74 h 84"/>
                      <a:gd name="T10" fmla="*/ 10 w 66"/>
                      <a:gd name="T11" fmla="*/ 62 h 84"/>
                      <a:gd name="T12" fmla="*/ 36 w 66"/>
                      <a:gd name="T13" fmla="*/ 44 h 84"/>
                      <a:gd name="T14" fmla="*/ 42 w 66"/>
                      <a:gd name="T15" fmla="*/ 13 h 84"/>
                      <a:gd name="T16" fmla="*/ 50 w 66"/>
                      <a:gd name="T17" fmla="*/ 1 h 84"/>
                      <a:gd name="T18" fmla="*/ 52 w 66"/>
                      <a:gd name="T19" fmla="*/ 1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6" h="84">
                        <a:moveTo>
                          <a:pt x="52" y="1"/>
                        </a:moveTo>
                        <a:cubicBezTo>
                          <a:pt x="57" y="0"/>
                          <a:pt x="61" y="4"/>
                          <a:pt x="62" y="9"/>
                        </a:cubicBezTo>
                        <a:cubicBezTo>
                          <a:pt x="66" y="25"/>
                          <a:pt x="63" y="42"/>
                          <a:pt x="53" y="56"/>
                        </a:cubicBezTo>
                        <a:cubicBezTo>
                          <a:pt x="44" y="70"/>
                          <a:pt x="30" y="79"/>
                          <a:pt x="14" y="82"/>
                        </a:cubicBezTo>
                        <a:cubicBezTo>
                          <a:pt x="8" y="84"/>
                          <a:pt x="3" y="80"/>
                          <a:pt x="2" y="74"/>
                        </a:cubicBezTo>
                        <a:cubicBezTo>
                          <a:pt x="0" y="69"/>
                          <a:pt x="4" y="63"/>
                          <a:pt x="10" y="62"/>
                        </a:cubicBezTo>
                        <a:cubicBezTo>
                          <a:pt x="20" y="60"/>
                          <a:pt x="30" y="54"/>
                          <a:pt x="36" y="44"/>
                        </a:cubicBezTo>
                        <a:cubicBezTo>
                          <a:pt x="42" y="35"/>
                          <a:pt x="44" y="24"/>
                          <a:pt x="42" y="13"/>
                        </a:cubicBezTo>
                        <a:cubicBezTo>
                          <a:pt x="41" y="7"/>
                          <a:pt x="45" y="2"/>
                          <a:pt x="50" y="1"/>
                        </a:cubicBezTo>
                        <a:cubicBezTo>
                          <a:pt x="51" y="1"/>
                          <a:pt x="51" y="1"/>
                          <a:pt x="52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33" name="îṧľîdè"/>
                  <p:cNvSpPr/>
                  <p:nvPr/>
                </p:nvSpPr>
                <p:spPr bwMode="auto">
                  <a:xfrm>
                    <a:off x="11182226" y="4168690"/>
                    <a:ext cx="49960" cy="51653"/>
                  </a:xfrm>
                  <a:custGeom>
                    <a:avLst/>
                    <a:gdLst>
                      <a:gd name="T0" fmla="*/ 24 w 25"/>
                      <a:gd name="T1" fmla="*/ 10 h 26"/>
                      <a:gd name="T2" fmla="*/ 15 w 25"/>
                      <a:gd name="T3" fmla="*/ 24 h 26"/>
                      <a:gd name="T4" fmla="*/ 1 w 25"/>
                      <a:gd name="T5" fmla="*/ 15 h 26"/>
                      <a:gd name="T6" fmla="*/ 10 w 25"/>
                      <a:gd name="T7" fmla="*/ 1 h 26"/>
                      <a:gd name="T8" fmla="*/ 24 w 25"/>
                      <a:gd name="T9" fmla="*/ 1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26">
                        <a:moveTo>
                          <a:pt x="24" y="10"/>
                        </a:moveTo>
                        <a:cubicBezTo>
                          <a:pt x="25" y="17"/>
                          <a:pt x="21" y="23"/>
                          <a:pt x="15" y="24"/>
                        </a:cubicBezTo>
                        <a:cubicBezTo>
                          <a:pt x="9" y="26"/>
                          <a:pt x="2" y="21"/>
                          <a:pt x="1" y="15"/>
                        </a:cubicBezTo>
                        <a:cubicBezTo>
                          <a:pt x="0" y="9"/>
                          <a:pt x="4" y="2"/>
                          <a:pt x="10" y="1"/>
                        </a:cubicBezTo>
                        <a:cubicBezTo>
                          <a:pt x="17" y="0"/>
                          <a:pt x="23" y="4"/>
                          <a:pt x="24" y="1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grpSp>
              <p:nvGrpSpPr>
                <p:cNvPr id="25" name="îṥḻiďé"/>
                <p:cNvGrpSpPr/>
                <p:nvPr/>
              </p:nvGrpSpPr>
              <p:grpSpPr>
                <a:xfrm>
                  <a:off x="1775666" y="2289848"/>
                  <a:ext cx="2652903" cy="2653635"/>
                  <a:chOff x="7777349" y="2243126"/>
                  <a:chExt cx="3072095" cy="3072943"/>
                </a:xfrm>
              </p:grpSpPr>
              <p:sp>
                <p:nvSpPr>
                  <p:cNvPr id="35" name="iśľíḍé"/>
                  <p:cNvSpPr/>
                  <p:nvPr/>
                </p:nvSpPr>
                <p:spPr bwMode="auto">
                  <a:xfrm>
                    <a:off x="7777349" y="2243126"/>
                    <a:ext cx="3072095" cy="3072943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6" name="ïṡlïḓè"/>
                  <p:cNvSpPr/>
                  <p:nvPr/>
                </p:nvSpPr>
                <p:spPr bwMode="auto">
                  <a:xfrm>
                    <a:off x="7859486" y="2325263"/>
                    <a:ext cx="2907821" cy="2908668"/>
                  </a:xfrm>
                  <a:prstGeom prst="ellipse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7" name="íśḷïḓé"/>
                  <p:cNvSpPr/>
                  <p:nvPr/>
                </p:nvSpPr>
                <p:spPr bwMode="auto">
                  <a:xfrm>
                    <a:off x="8095736" y="2562360"/>
                    <a:ext cx="2435321" cy="2435322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8" name="îṡḻiḓé"/>
                  <p:cNvSpPr/>
                  <p:nvPr/>
                </p:nvSpPr>
                <p:spPr bwMode="auto">
                  <a:xfrm>
                    <a:off x="8255776" y="2722400"/>
                    <a:ext cx="2115241" cy="2115241"/>
                  </a:xfrm>
                  <a:prstGeom prst="ellipse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9" name="ïṡḷiḓê"/>
                  <p:cNvSpPr/>
                  <p:nvPr/>
                </p:nvSpPr>
                <p:spPr bwMode="auto">
                  <a:xfrm>
                    <a:off x="8502187" y="2968811"/>
                    <a:ext cx="1619878" cy="1622419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0" name="işḷíḓê"/>
                  <p:cNvSpPr/>
                  <p:nvPr/>
                </p:nvSpPr>
                <p:spPr bwMode="auto">
                  <a:xfrm>
                    <a:off x="8663921" y="3130545"/>
                    <a:ext cx="1298104" cy="1298104"/>
                  </a:xfrm>
                  <a:prstGeom prst="ellipse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1" name="ïṩliḑè"/>
                  <p:cNvSpPr/>
                  <p:nvPr/>
                </p:nvSpPr>
                <p:spPr bwMode="auto">
                  <a:xfrm>
                    <a:off x="9147429" y="3613206"/>
                    <a:ext cx="331935" cy="332782"/>
                  </a:xfrm>
                  <a:prstGeom prst="ellipse">
                    <a:avLst/>
                  </a:prstGeom>
                  <a:solidFill>
                    <a:srgbClr val="D8574A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grpSp>
              <p:nvGrpSpPr>
                <p:cNvPr id="26" name="ïş1íḑê"/>
                <p:cNvGrpSpPr/>
                <p:nvPr/>
              </p:nvGrpSpPr>
              <p:grpSpPr>
                <a:xfrm>
                  <a:off x="1208233" y="1750199"/>
                  <a:ext cx="1912898" cy="1897542"/>
                  <a:chOff x="7120252" y="1618207"/>
                  <a:chExt cx="2215160" cy="2197378"/>
                </a:xfrm>
              </p:grpSpPr>
              <p:sp>
                <p:nvSpPr>
                  <p:cNvPr id="27" name="îšļîďè"/>
                  <p:cNvSpPr/>
                  <p:nvPr/>
                </p:nvSpPr>
                <p:spPr bwMode="auto">
                  <a:xfrm>
                    <a:off x="7729083" y="2227884"/>
                    <a:ext cx="1153306" cy="1141451"/>
                  </a:xfrm>
                  <a:custGeom>
                    <a:avLst/>
                    <a:gdLst>
                      <a:gd name="T0" fmla="*/ 575 w 576"/>
                      <a:gd name="T1" fmla="*/ 518 h 570"/>
                      <a:gd name="T2" fmla="*/ 576 w 576"/>
                      <a:gd name="T3" fmla="*/ 518 h 570"/>
                      <a:gd name="T4" fmla="*/ 52 w 576"/>
                      <a:gd name="T5" fmla="*/ 0 h 570"/>
                      <a:gd name="T6" fmla="*/ 37 w 576"/>
                      <a:gd name="T7" fmla="*/ 37 h 570"/>
                      <a:gd name="T8" fmla="*/ 0 w 576"/>
                      <a:gd name="T9" fmla="*/ 52 h 570"/>
                      <a:gd name="T10" fmla="*/ 524 w 576"/>
                      <a:gd name="T11" fmla="*/ 570 h 570"/>
                      <a:gd name="T12" fmla="*/ 525 w 576"/>
                      <a:gd name="T13" fmla="*/ 569 h 570"/>
                      <a:gd name="T14" fmla="*/ 575 w 576"/>
                      <a:gd name="T15" fmla="*/ 518 h 5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76" h="570">
                        <a:moveTo>
                          <a:pt x="575" y="518"/>
                        </a:moveTo>
                        <a:cubicBezTo>
                          <a:pt x="576" y="518"/>
                          <a:pt x="576" y="518"/>
                          <a:pt x="576" y="518"/>
                        </a:cubicBezTo>
                        <a:cubicBezTo>
                          <a:pt x="52" y="0"/>
                          <a:pt x="52" y="0"/>
                          <a:pt x="52" y="0"/>
                        </a:cubicBezTo>
                        <a:cubicBezTo>
                          <a:pt x="47" y="12"/>
                          <a:pt x="42" y="24"/>
                          <a:pt x="37" y="37"/>
                        </a:cubicBezTo>
                        <a:cubicBezTo>
                          <a:pt x="24" y="42"/>
                          <a:pt x="12" y="47"/>
                          <a:pt x="0" y="52"/>
                        </a:cubicBezTo>
                        <a:cubicBezTo>
                          <a:pt x="524" y="570"/>
                          <a:pt x="524" y="570"/>
                          <a:pt x="524" y="570"/>
                        </a:cubicBezTo>
                        <a:cubicBezTo>
                          <a:pt x="525" y="569"/>
                          <a:pt x="525" y="569"/>
                          <a:pt x="525" y="569"/>
                        </a:cubicBezTo>
                        <a:lnTo>
                          <a:pt x="575" y="51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8" name="iṧ1ïďé"/>
                  <p:cNvSpPr/>
                  <p:nvPr/>
                </p:nvSpPr>
                <p:spPr bwMode="auto">
                  <a:xfrm>
                    <a:off x="8936582" y="3420988"/>
                    <a:ext cx="398830" cy="394597"/>
                  </a:xfrm>
                  <a:custGeom>
                    <a:avLst/>
                    <a:gdLst>
                      <a:gd name="T0" fmla="*/ 199 w 199"/>
                      <a:gd name="T1" fmla="*/ 197 h 197"/>
                      <a:gd name="T2" fmla="*/ 59 w 199"/>
                      <a:gd name="T3" fmla="*/ 0 h 197"/>
                      <a:gd name="T4" fmla="*/ 58 w 199"/>
                      <a:gd name="T5" fmla="*/ 0 h 197"/>
                      <a:gd name="T6" fmla="*/ 55 w 199"/>
                      <a:gd name="T7" fmla="*/ 4 h 197"/>
                      <a:gd name="T8" fmla="*/ 5 w 199"/>
                      <a:gd name="T9" fmla="*/ 55 h 197"/>
                      <a:gd name="T10" fmla="*/ 0 w 199"/>
                      <a:gd name="T11" fmla="*/ 58 h 197"/>
                      <a:gd name="T12" fmla="*/ 1 w 199"/>
                      <a:gd name="T13" fmla="*/ 59 h 197"/>
                      <a:gd name="T14" fmla="*/ 199 w 199"/>
                      <a:gd name="T15" fmla="*/ 197 h 1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9" h="197">
                        <a:moveTo>
                          <a:pt x="199" y="197"/>
                        </a:move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9" y="0"/>
                          <a:pt x="58" y="0"/>
                          <a:pt x="58" y="0"/>
                        </a:cubicBezTo>
                        <a:cubicBezTo>
                          <a:pt x="57" y="2"/>
                          <a:pt x="56" y="3"/>
                          <a:pt x="55" y="4"/>
                        </a:cubicBezTo>
                        <a:cubicBezTo>
                          <a:pt x="5" y="55"/>
                          <a:pt x="5" y="55"/>
                          <a:pt x="5" y="55"/>
                        </a:cubicBezTo>
                        <a:cubicBezTo>
                          <a:pt x="3" y="56"/>
                          <a:pt x="2" y="57"/>
                          <a:pt x="0" y="58"/>
                        </a:cubicBezTo>
                        <a:cubicBezTo>
                          <a:pt x="1" y="58"/>
                          <a:pt x="1" y="59"/>
                          <a:pt x="1" y="59"/>
                        </a:cubicBezTo>
                        <a:lnTo>
                          <a:pt x="199" y="1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9" name="íšļïḍe"/>
                  <p:cNvSpPr/>
                  <p:nvPr/>
                </p:nvSpPr>
                <p:spPr bwMode="auto">
                  <a:xfrm>
                    <a:off x="8892550" y="3375263"/>
                    <a:ext cx="164274" cy="165968"/>
                  </a:xfrm>
                  <a:custGeom>
                    <a:avLst/>
                    <a:gdLst>
                      <a:gd name="T0" fmla="*/ 77 w 82"/>
                      <a:gd name="T1" fmla="*/ 27 h 83"/>
                      <a:gd name="T2" fmla="*/ 80 w 82"/>
                      <a:gd name="T3" fmla="*/ 23 h 83"/>
                      <a:gd name="T4" fmla="*/ 77 w 82"/>
                      <a:gd name="T5" fmla="*/ 7 h 83"/>
                      <a:gd name="T6" fmla="*/ 75 w 82"/>
                      <a:gd name="T7" fmla="*/ 6 h 83"/>
                      <a:gd name="T8" fmla="*/ 55 w 82"/>
                      <a:gd name="T9" fmla="*/ 6 h 83"/>
                      <a:gd name="T10" fmla="*/ 5 w 82"/>
                      <a:gd name="T11" fmla="*/ 57 h 83"/>
                      <a:gd name="T12" fmla="*/ 5 w 82"/>
                      <a:gd name="T13" fmla="*/ 77 h 83"/>
                      <a:gd name="T14" fmla="*/ 7 w 82"/>
                      <a:gd name="T15" fmla="*/ 78 h 83"/>
                      <a:gd name="T16" fmla="*/ 22 w 82"/>
                      <a:gd name="T17" fmla="*/ 81 h 83"/>
                      <a:gd name="T18" fmla="*/ 27 w 82"/>
                      <a:gd name="T19" fmla="*/ 78 h 83"/>
                      <a:gd name="T20" fmla="*/ 77 w 82"/>
                      <a:gd name="T21" fmla="*/ 27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2" h="83">
                        <a:moveTo>
                          <a:pt x="77" y="27"/>
                        </a:moveTo>
                        <a:cubicBezTo>
                          <a:pt x="78" y="26"/>
                          <a:pt x="79" y="25"/>
                          <a:pt x="80" y="23"/>
                        </a:cubicBezTo>
                        <a:cubicBezTo>
                          <a:pt x="82" y="18"/>
                          <a:pt x="81" y="12"/>
                          <a:pt x="77" y="7"/>
                        </a:cubicBezTo>
                        <a:cubicBezTo>
                          <a:pt x="75" y="6"/>
                          <a:pt x="75" y="6"/>
                          <a:pt x="75" y="6"/>
                        </a:cubicBezTo>
                        <a:cubicBezTo>
                          <a:pt x="70" y="0"/>
                          <a:pt x="61" y="1"/>
                          <a:pt x="55" y="6"/>
                        </a:cubicBezTo>
                        <a:cubicBezTo>
                          <a:pt x="5" y="57"/>
                          <a:pt x="5" y="57"/>
                          <a:pt x="5" y="57"/>
                        </a:cubicBezTo>
                        <a:cubicBezTo>
                          <a:pt x="0" y="62"/>
                          <a:pt x="0" y="71"/>
                          <a:pt x="5" y="77"/>
                        </a:cubicBezTo>
                        <a:cubicBezTo>
                          <a:pt x="7" y="78"/>
                          <a:pt x="7" y="78"/>
                          <a:pt x="7" y="78"/>
                        </a:cubicBezTo>
                        <a:cubicBezTo>
                          <a:pt x="11" y="82"/>
                          <a:pt x="17" y="83"/>
                          <a:pt x="22" y="81"/>
                        </a:cubicBezTo>
                        <a:cubicBezTo>
                          <a:pt x="24" y="80"/>
                          <a:pt x="25" y="79"/>
                          <a:pt x="27" y="78"/>
                        </a:cubicBezTo>
                        <a:lnTo>
                          <a:pt x="77" y="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0" name="ïŝḷíḓê"/>
                  <p:cNvSpPr/>
                  <p:nvPr/>
                </p:nvSpPr>
                <p:spPr bwMode="auto">
                  <a:xfrm>
                    <a:off x="8850211" y="3335464"/>
                    <a:ext cx="164274" cy="164274"/>
                  </a:xfrm>
                  <a:custGeom>
                    <a:avLst/>
                    <a:gdLst>
                      <a:gd name="T0" fmla="*/ 76 w 82"/>
                      <a:gd name="T1" fmla="*/ 6 h 82"/>
                      <a:gd name="T2" fmla="*/ 75 w 82"/>
                      <a:gd name="T3" fmla="*/ 5 h 82"/>
                      <a:gd name="T4" fmla="*/ 62 w 82"/>
                      <a:gd name="T5" fmla="*/ 1 h 82"/>
                      <a:gd name="T6" fmla="*/ 58 w 82"/>
                      <a:gd name="T7" fmla="*/ 8 h 82"/>
                      <a:gd name="T8" fmla="*/ 8 w 82"/>
                      <a:gd name="T9" fmla="*/ 58 h 82"/>
                      <a:gd name="T10" fmla="*/ 1 w 82"/>
                      <a:gd name="T11" fmla="*/ 62 h 82"/>
                      <a:gd name="T12" fmla="*/ 5 w 82"/>
                      <a:gd name="T13" fmla="*/ 75 h 82"/>
                      <a:gd name="T14" fmla="*/ 6 w 82"/>
                      <a:gd name="T15" fmla="*/ 77 h 82"/>
                      <a:gd name="T16" fmla="*/ 26 w 82"/>
                      <a:gd name="T17" fmla="*/ 77 h 82"/>
                      <a:gd name="T18" fmla="*/ 76 w 82"/>
                      <a:gd name="T19" fmla="*/ 26 h 82"/>
                      <a:gd name="T20" fmla="*/ 76 w 82"/>
                      <a:gd name="T21" fmla="*/ 6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2" h="82">
                        <a:moveTo>
                          <a:pt x="76" y="6"/>
                        </a:moveTo>
                        <a:cubicBezTo>
                          <a:pt x="75" y="5"/>
                          <a:pt x="75" y="5"/>
                          <a:pt x="75" y="5"/>
                        </a:cubicBezTo>
                        <a:cubicBezTo>
                          <a:pt x="71" y="1"/>
                          <a:pt x="66" y="0"/>
                          <a:pt x="62" y="1"/>
                        </a:cubicBezTo>
                        <a:cubicBezTo>
                          <a:pt x="61" y="4"/>
                          <a:pt x="60" y="6"/>
                          <a:pt x="58" y="8"/>
                        </a:cubicBezTo>
                        <a:cubicBezTo>
                          <a:pt x="8" y="58"/>
                          <a:pt x="8" y="58"/>
                          <a:pt x="8" y="58"/>
                        </a:cubicBezTo>
                        <a:cubicBezTo>
                          <a:pt x="6" y="60"/>
                          <a:pt x="3" y="62"/>
                          <a:pt x="1" y="62"/>
                        </a:cubicBezTo>
                        <a:cubicBezTo>
                          <a:pt x="0" y="67"/>
                          <a:pt x="1" y="72"/>
                          <a:pt x="5" y="75"/>
                        </a:cubicBezTo>
                        <a:cubicBezTo>
                          <a:pt x="6" y="77"/>
                          <a:pt x="6" y="77"/>
                          <a:pt x="6" y="77"/>
                        </a:cubicBezTo>
                        <a:cubicBezTo>
                          <a:pt x="12" y="82"/>
                          <a:pt x="21" y="82"/>
                          <a:pt x="26" y="77"/>
                        </a:cubicBezTo>
                        <a:cubicBezTo>
                          <a:pt x="76" y="26"/>
                          <a:pt x="76" y="26"/>
                          <a:pt x="76" y="26"/>
                        </a:cubicBezTo>
                        <a:cubicBezTo>
                          <a:pt x="82" y="21"/>
                          <a:pt x="82" y="12"/>
                          <a:pt x="76" y="6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1" name="îšļïďè"/>
                  <p:cNvSpPr/>
                  <p:nvPr/>
                </p:nvSpPr>
                <p:spPr bwMode="auto">
                  <a:xfrm>
                    <a:off x="8812953" y="3297359"/>
                    <a:ext cx="163427" cy="164274"/>
                  </a:xfrm>
                  <a:custGeom>
                    <a:avLst/>
                    <a:gdLst>
                      <a:gd name="T0" fmla="*/ 77 w 82"/>
                      <a:gd name="T1" fmla="*/ 27 h 82"/>
                      <a:gd name="T2" fmla="*/ 81 w 82"/>
                      <a:gd name="T3" fmla="*/ 20 h 82"/>
                      <a:gd name="T4" fmla="*/ 77 w 82"/>
                      <a:gd name="T5" fmla="*/ 7 h 82"/>
                      <a:gd name="T6" fmla="*/ 75 w 82"/>
                      <a:gd name="T7" fmla="*/ 5 h 82"/>
                      <a:gd name="T8" fmla="*/ 55 w 82"/>
                      <a:gd name="T9" fmla="*/ 6 h 82"/>
                      <a:gd name="T10" fmla="*/ 5 w 82"/>
                      <a:gd name="T11" fmla="*/ 56 h 82"/>
                      <a:gd name="T12" fmla="*/ 5 w 82"/>
                      <a:gd name="T13" fmla="*/ 76 h 82"/>
                      <a:gd name="T14" fmla="*/ 7 w 82"/>
                      <a:gd name="T15" fmla="*/ 78 h 82"/>
                      <a:gd name="T16" fmla="*/ 20 w 82"/>
                      <a:gd name="T17" fmla="*/ 81 h 82"/>
                      <a:gd name="T18" fmla="*/ 27 w 82"/>
                      <a:gd name="T19" fmla="*/ 77 h 82"/>
                      <a:gd name="T20" fmla="*/ 77 w 82"/>
                      <a:gd name="T21" fmla="*/ 27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2" h="82">
                        <a:moveTo>
                          <a:pt x="77" y="27"/>
                        </a:moveTo>
                        <a:cubicBezTo>
                          <a:pt x="79" y="25"/>
                          <a:pt x="80" y="23"/>
                          <a:pt x="81" y="20"/>
                        </a:cubicBezTo>
                        <a:cubicBezTo>
                          <a:pt x="82" y="15"/>
                          <a:pt x="80" y="11"/>
                          <a:pt x="77" y="7"/>
                        </a:cubicBezTo>
                        <a:cubicBezTo>
                          <a:pt x="75" y="5"/>
                          <a:pt x="75" y="5"/>
                          <a:pt x="75" y="5"/>
                        </a:cubicBezTo>
                        <a:cubicBezTo>
                          <a:pt x="70" y="0"/>
                          <a:pt x="61" y="0"/>
                          <a:pt x="55" y="6"/>
                        </a:cubicBezTo>
                        <a:cubicBezTo>
                          <a:pt x="5" y="56"/>
                          <a:pt x="5" y="56"/>
                          <a:pt x="5" y="56"/>
                        </a:cubicBezTo>
                        <a:cubicBezTo>
                          <a:pt x="0" y="62"/>
                          <a:pt x="0" y="71"/>
                          <a:pt x="5" y="76"/>
                        </a:cubicBezTo>
                        <a:cubicBezTo>
                          <a:pt x="7" y="78"/>
                          <a:pt x="7" y="78"/>
                          <a:pt x="7" y="78"/>
                        </a:cubicBezTo>
                        <a:cubicBezTo>
                          <a:pt x="10" y="81"/>
                          <a:pt x="15" y="82"/>
                          <a:pt x="20" y="81"/>
                        </a:cubicBezTo>
                        <a:cubicBezTo>
                          <a:pt x="22" y="81"/>
                          <a:pt x="25" y="79"/>
                          <a:pt x="27" y="77"/>
                        </a:cubicBezTo>
                        <a:lnTo>
                          <a:pt x="77" y="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2" name="iṥḷíḑê"/>
                  <p:cNvSpPr/>
                  <p:nvPr/>
                </p:nvSpPr>
                <p:spPr bwMode="auto">
                  <a:xfrm>
                    <a:off x="8768074" y="3255021"/>
                    <a:ext cx="166814" cy="165968"/>
                  </a:xfrm>
                  <a:custGeom>
                    <a:avLst/>
                    <a:gdLst>
                      <a:gd name="T0" fmla="*/ 77 w 83"/>
                      <a:gd name="T1" fmla="*/ 7 h 83"/>
                      <a:gd name="T2" fmla="*/ 76 w 83"/>
                      <a:gd name="T3" fmla="*/ 5 h 83"/>
                      <a:gd name="T4" fmla="*/ 57 w 83"/>
                      <a:gd name="T5" fmla="*/ 5 h 83"/>
                      <a:gd name="T6" fmla="*/ 56 w 83"/>
                      <a:gd name="T7" fmla="*/ 5 h 83"/>
                      <a:gd name="T8" fmla="*/ 6 w 83"/>
                      <a:gd name="T9" fmla="*/ 56 h 83"/>
                      <a:gd name="T10" fmla="*/ 5 w 83"/>
                      <a:gd name="T11" fmla="*/ 57 h 83"/>
                      <a:gd name="T12" fmla="*/ 6 w 83"/>
                      <a:gd name="T13" fmla="*/ 76 h 83"/>
                      <a:gd name="T14" fmla="*/ 7 w 83"/>
                      <a:gd name="T15" fmla="*/ 77 h 83"/>
                      <a:gd name="T16" fmla="*/ 27 w 83"/>
                      <a:gd name="T17" fmla="*/ 77 h 83"/>
                      <a:gd name="T18" fmla="*/ 77 w 83"/>
                      <a:gd name="T19" fmla="*/ 27 h 83"/>
                      <a:gd name="T20" fmla="*/ 77 w 83"/>
                      <a:gd name="T21" fmla="*/ 7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3" h="83">
                        <a:moveTo>
                          <a:pt x="77" y="7"/>
                        </a:moveTo>
                        <a:cubicBezTo>
                          <a:pt x="76" y="5"/>
                          <a:pt x="76" y="5"/>
                          <a:pt x="76" y="5"/>
                        </a:cubicBezTo>
                        <a:cubicBezTo>
                          <a:pt x="70" y="0"/>
                          <a:pt x="62" y="0"/>
                          <a:pt x="57" y="5"/>
                        </a:cubicBezTo>
                        <a:cubicBezTo>
                          <a:pt x="56" y="5"/>
                          <a:pt x="56" y="5"/>
                          <a:pt x="56" y="5"/>
                        </a:cubicBezTo>
                        <a:cubicBezTo>
                          <a:pt x="6" y="56"/>
                          <a:pt x="6" y="56"/>
                          <a:pt x="6" y="56"/>
                        </a:cubicBezTo>
                        <a:cubicBezTo>
                          <a:pt x="5" y="57"/>
                          <a:pt x="5" y="57"/>
                          <a:pt x="5" y="57"/>
                        </a:cubicBezTo>
                        <a:cubicBezTo>
                          <a:pt x="0" y="62"/>
                          <a:pt x="1" y="71"/>
                          <a:pt x="6" y="76"/>
                        </a:cubicBezTo>
                        <a:cubicBezTo>
                          <a:pt x="7" y="77"/>
                          <a:pt x="7" y="77"/>
                          <a:pt x="7" y="77"/>
                        </a:cubicBezTo>
                        <a:cubicBezTo>
                          <a:pt x="13" y="83"/>
                          <a:pt x="22" y="83"/>
                          <a:pt x="27" y="77"/>
                        </a:cubicBezTo>
                        <a:cubicBezTo>
                          <a:pt x="77" y="27"/>
                          <a:pt x="77" y="27"/>
                          <a:pt x="77" y="27"/>
                        </a:cubicBezTo>
                        <a:cubicBezTo>
                          <a:pt x="83" y="21"/>
                          <a:pt x="83" y="12"/>
                          <a:pt x="77" y="7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3" name="ï$ļíďê"/>
                  <p:cNvSpPr/>
                  <p:nvPr/>
                </p:nvSpPr>
                <p:spPr bwMode="auto">
                  <a:xfrm>
                    <a:off x="7120252" y="1830747"/>
                    <a:ext cx="682500" cy="709597"/>
                  </a:xfrm>
                  <a:custGeom>
                    <a:avLst/>
                    <a:gdLst>
                      <a:gd name="T0" fmla="*/ 222 w 341"/>
                      <a:gd name="T1" fmla="*/ 117 h 354"/>
                      <a:gd name="T2" fmla="*/ 27 w 341"/>
                      <a:gd name="T3" fmla="*/ 120 h 354"/>
                      <a:gd name="T4" fmla="*/ 304 w 341"/>
                      <a:gd name="T5" fmla="*/ 250 h 354"/>
                      <a:gd name="T6" fmla="*/ 341 w 341"/>
                      <a:gd name="T7" fmla="*/ 235 h 354"/>
                      <a:gd name="T8" fmla="*/ 222 w 341"/>
                      <a:gd name="T9" fmla="*/ 117 h 3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1" h="354">
                        <a:moveTo>
                          <a:pt x="222" y="117"/>
                        </a:moveTo>
                        <a:cubicBezTo>
                          <a:pt x="96" y="0"/>
                          <a:pt x="56" y="8"/>
                          <a:pt x="27" y="120"/>
                        </a:cubicBezTo>
                        <a:cubicBezTo>
                          <a:pt x="0" y="220"/>
                          <a:pt x="38" y="354"/>
                          <a:pt x="304" y="250"/>
                        </a:cubicBezTo>
                        <a:cubicBezTo>
                          <a:pt x="316" y="245"/>
                          <a:pt x="328" y="240"/>
                          <a:pt x="341" y="235"/>
                        </a:cubicBezTo>
                        <a:cubicBezTo>
                          <a:pt x="293" y="188"/>
                          <a:pt x="253" y="149"/>
                          <a:pt x="222" y="117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4" name="ïśḻiďê"/>
                  <p:cNvSpPr/>
                  <p:nvPr/>
                </p:nvSpPr>
                <p:spPr bwMode="auto">
                  <a:xfrm>
                    <a:off x="7322631" y="1618207"/>
                    <a:ext cx="712984" cy="683347"/>
                  </a:xfrm>
                  <a:custGeom>
                    <a:avLst/>
                    <a:gdLst>
                      <a:gd name="T0" fmla="*/ 240 w 356"/>
                      <a:gd name="T1" fmla="*/ 341 h 341"/>
                      <a:gd name="T2" fmla="*/ 255 w 356"/>
                      <a:gd name="T3" fmla="*/ 304 h 341"/>
                      <a:gd name="T4" fmla="*/ 122 w 356"/>
                      <a:gd name="T5" fmla="*/ 27 h 341"/>
                      <a:gd name="T6" fmla="*/ 121 w 356"/>
                      <a:gd name="T7" fmla="*/ 223 h 341"/>
                      <a:gd name="T8" fmla="*/ 240 w 356"/>
                      <a:gd name="T9" fmla="*/ 341 h 3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56" h="341">
                        <a:moveTo>
                          <a:pt x="240" y="341"/>
                        </a:moveTo>
                        <a:cubicBezTo>
                          <a:pt x="245" y="328"/>
                          <a:pt x="250" y="316"/>
                          <a:pt x="255" y="304"/>
                        </a:cubicBezTo>
                        <a:cubicBezTo>
                          <a:pt x="356" y="36"/>
                          <a:pt x="222" y="0"/>
                          <a:pt x="122" y="27"/>
                        </a:cubicBezTo>
                        <a:cubicBezTo>
                          <a:pt x="10" y="59"/>
                          <a:pt x="0" y="94"/>
                          <a:pt x="121" y="223"/>
                        </a:cubicBezTo>
                        <a:cubicBezTo>
                          <a:pt x="152" y="255"/>
                          <a:pt x="192" y="294"/>
                          <a:pt x="240" y="34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19" name="isḻidè"/>
              <p:cNvGrpSpPr/>
              <p:nvPr/>
            </p:nvGrpSpPr>
            <p:grpSpPr>
              <a:xfrm>
                <a:off x="8011245" y="2664041"/>
                <a:ext cx="2913122" cy="867091"/>
                <a:chOff x="8432222" y="2655185"/>
                <a:chExt cx="2913122" cy="867091"/>
              </a:xfrm>
            </p:grpSpPr>
            <p:sp>
              <p:nvSpPr>
                <p:cNvPr id="20" name="íS1iḍê"/>
                <p:cNvSpPr/>
                <p:nvPr/>
              </p:nvSpPr>
              <p:spPr bwMode="auto">
                <a:xfrm>
                  <a:off x="10478479" y="2655185"/>
                  <a:ext cx="866865" cy="867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1" name="ïś1ïdê"/>
                <p:cNvSpPr/>
                <p:nvPr/>
              </p:nvSpPr>
              <p:spPr bwMode="auto">
                <a:xfrm>
                  <a:off x="10689890" y="2899704"/>
                  <a:ext cx="469449" cy="378052"/>
                </a:xfrm>
                <a:custGeom>
                  <a:avLst/>
                  <a:gdLst>
                    <a:gd name="T0" fmla="*/ 169 w 497"/>
                    <a:gd name="T1" fmla="*/ 196 h 400"/>
                    <a:gd name="T2" fmla="*/ 169 w 497"/>
                    <a:gd name="T3" fmla="*/ 196 h 400"/>
                    <a:gd name="T4" fmla="*/ 248 w 497"/>
                    <a:gd name="T5" fmla="*/ 275 h 400"/>
                    <a:gd name="T6" fmla="*/ 328 w 497"/>
                    <a:gd name="T7" fmla="*/ 196 h 400"/>
                    <a:gd name="T8" fmla="*/ 248 w 497"/>
                    <a:gd name="T9" fmla="*/ 116 h 400"/>
                    <a:gd name="T10" fmla="*/ 169 w 497"/>
                    <a:gd name="T11" fmla="*/ 196 h 400"/>
                    <a:gd name="T12" fmla="*/ 116 w 497"/>
                    <a:gd name="T13" fmla="*/ 169 h 400"/>
                    <a:gd name="T14" fmla="*/ 116 w 497"/>
                    <a:gd name="T15" fmla="*/ 169 h 400"/>
                    <a:gd name="T16" fmla="*/ 248 w 497"/>
                    <a:gd name="T17" fmla="*/ 63 h 400"/>
                    <a:gd name="T18" fmla="*/ 345 w 497"/>
                    <a:gd name="T19" fmla="*/ 98 h 400"/>
                    <a:gd name="T20" fmla="*/ 390 w 497"/>
                    <a:gd name="T21" fmla="*/ 98 h 400"/>
                    <a:gd name="T22" fmla="*/ 390 w 497"/>
                    <a:gd name="T23" fmla="*/ 54 h 400"/>
                    <a:gd name="T24" fmla="*/ 248 w 497"/>
                    <a:gd name="T25" fmla="*/ 0 h 400"/>
                    <a:gd name="T26" fmla="*/ 62 w 497"/>
                    <a:gd name="T27" fmla="*/ 143 h 400"/>
                    <a:gd name="T28" fmla="*/ 0 w 497"/>
                    <a:gd name="T29" fmla="*/ 143 h 400"/>
                    <a:gd name="T30" fmla="*/ 0 w 497"/>
                    <a:gd name="T31" fmla="*/ 196 h 400"/>
                    <a:gd name="T32" fmla="*/ 80 w 497"/>
                    <a:gd name="T33" fmla="*/ 196 h 400"/>
                    <a:gd name="T34" fmla="*/ 116 w 497"/>
                    <a:gd name="T35" fmla="*/ 169 h 400"/>
                    <a:gd name="T36" fmla="*/ 416 w 497"/>
                    <a:gd name="T37" fmla="*/ 196 h 400"/>
                    <a:gd name="T38" fmla="*/ 416 w 497"/>
                    <a:gd name="T39" fmla="*/ 196 h 400"/>
                    <a:gd name="T40" fmla="*/ 381 w 497"/>
                    <a:gd name="T41" fmla="*/ 231 h 400"/>
                    <a:gd name="T42" fmla="*/ 248 w 497"/>
                    <a:gd name="T43" fmla="*/ 337 h 400"/>
                    <a:gd name="T44" fmla="*/ 151 w 497"/>
                    <a:gd name="T45" fmla="*/ 293 h 400"/>
                    <a:gd name="T46" fmla="*/ 107 w 497"/>
                    <a:gd name="T47" fmla="*/ 293 h 400"/>
                    <a:gd name="T48" fmla="*/ 107 w 497"/>
                    <a:gd name="T49" fmla="*/ 337 h 400"/>
                    <a:gd name="T50" fmla="*/ 248 w 497"/>
                    <a:gd name="T51" fmla="*/ 399 h 400"/>
                    <a:gd name="T52" fmla="*/ 435 w 497"/>
                    <a:gd name="T53" fmla="*/ 257 h 400"/>
                    <a:gd name="T54" fmla="*/ 496 w 497"/>
                    <a:gd name="T55" fmla="*/ 257 h 400"/>
                    <a:gd name="T56" fmla="*/ 496 w 497"/>
                    <a:gd name="T57" fmla="*/ 196 h 400"/>
                    <a:gd name="T58" fmla="*/ 416 w 497"/>
                    <a:gd name="T59" fmla="*/ 19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97" h="400">
                      <a:moveTo>
                        <a:pt x="169" y="196"/>
                      </a:moveTo>
                      <a:lnTo>
                        <a:pt x="169" y="196"/>
                      </a:lnTo>
                      <a:cubicBezTo>
                        <a:pt x="169" y="240"/>
                        <a:pt x="204" y="275"/>
                        <a:pt x="248" y="275"/>
                      </a:cubicBezTo>
                      <a:cubicBezTo>
                        <a:pt x="292" y="275"/>
                        <a:pt x="328" y="240"/>
                        <a:pt x="328" y="196"/>
                      </a:cubicBezTo>
                      <a:cubicBezTo>
                        <a:pt x="328" y="151"/>
                        <a:pt x="292" y="116"/>
                        <a:pt x="248" y="116"/>
                      </a:cubicBezTo>
                      <a:cubicBezTo>
                        <a:pt x="204" y="116"/>
                        <a:pt x="169" y="151"/>
                        <a:pt x="169" y="196"/>
                      </a:cubicBezTo>
                      <a:close/>
                      <a:moveTo>
                        <a:pt x="116" y="169"/>
                      </a:moveTo>
                      <a:lnTo>
                        <a:pt x="116" y="169"/>
                      </a:lnTo>
                      <a:cubicBezTo>
                        <a:pt x="124" y="107"/>
                        <a:pt x="186" y="63"/>
                        <a:pt x="248" y="63"/>
                      </a:cubicBezTo>
                      <a:cubicBezTo>
                        <a:pt x="284" y="63"/>
                        <a:pt x="319" y="71"/>
                        <a:pt x="345" y="98"/>
                      </a:cubicBezTo>
                      <a:cubicBezTo>
                        <a:pt x="354" y="107"/>
                        <a:pt x="381" y="107"/>
                        <a:pt x="390" y="98"/>
                      </a:cubicBezTo>
                      <a:cubicBezTo>
                        <a:pt x="399" y="89"/>
                        <a:pt x="399" y="71"/>
                        <a:pt x="390" y="54"/>
                      </a:cubicBezTo>
                      <a:cubicBezTo>
                        <a:pt x="354" y="18"/>
                        <a:pt x="301" y="0"/>
                        <a:pt x="248" y="0"/>
                      </a:cubicBezTo>
                      <a:cubicBezTo>
                        <a:pt x="160" y="0"/>
                        <a:pt x="80" y="54"/>
                        <a:pt x="62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80" y="196"/>
                        <a:pt x="80" y="196"/>
                        <a:pt x="80" y="196"/>
                      </a:cubicBezTo>
                      <a:cubicBezTo>
                        <a:pt x="107" y="196"/>
                        <a:pt x="107" y="178"/>
                        <a:pt x="116" y="169"/>
                      </a:cubicBezTo>
                      <a:close/>
                      <a:moveTo>
                        <a:pt x="416" y="196"/>
                      </a:moveTo>
                      <a:lnTo>
                        <a:pt x="416" y="196"/>
                      </a:lnTo>
                      <a:cubicBezTo>
                        <a:pt x="390" y="196"/>
                        <a:pt x="390" y="222"/>
                        <a:pt x="381" y="231"/>
                      </a:cubicBezTo>
                      <a:cubicBezTo>
                        <a:pt x="372" y="293"/>
                        <a:pt x="319" y="337"/>
                        <a:pt x="248" y="337"/>
                      </a:cubicBezTo>
                      <a:cubicBezTo>
                        <a:pt x="213" y="337"/>
                        <a:pt x="177" y="319"/>
                        <a:pt x="151" y="293"/>
                      </a:cubicBezTo>
                      <a:cubicBezTo>
                        <a:pt x="142" y="284"/>
                        <a:pt x="116" y="284"/>
                        <a:pt x="107" y="293"/>
                      </a:cubicBezTo>
                      <a:cubicBezTo>
                        <a:pt x="97" y="310"/>
                        <a:pt x="97" y="328"/>
                        <a:pt x="107" y="337"/>
                      </a:cubicBezTo>
                      <a:cubicBezTo>
                        <a:pt x="142" y="373"/>
                        <a:pt x="195" y="399"/>
                        <a:pt x="248" y="399"/>
                      </a:cubicBezTo>
                      <a:cubicBezTo>
                        <a:pt x="337" y="399"/>
                        <a:pt x="416" y="337"/>
                        <a:pt x="435" y="257"/>
                      </a:cubicBezTo>
                      <a:cubicBezTo>
                        <a:pt x="496" y="257"/>
                        <a:pt x="496" y="257"/>
                        <a:pt x="496" y="257"/>
                      </a:cubicBezTo>
                      <a:cubicBezTo>
                        <a:pt x="496" y="196"/>
                        <a:pt x="496" y="196"/>
                        <a:pt x="496" y="196"/>
                      </a:cubicBezTo>
                      <a:lnTo>
                        <a:pt x="416" y="19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2" name="ïśḻïḑè"/>
                <p:cNvSpPr/>
                <p:nvPr/>
              </p:nvSpPr>
              <p:spPr bwMode="auto">
                <a:xfrm>
                  <a:off x="8432222" y="2655185"/>
                  <a:ext cx="866865" cy="86709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3" name="ïSlîde"/>
                <p:cNvSpPr/>
                <p:nvPr/>
              </p:nvSpPr>
              <p:spPr bwMode="auto">
                <a:xfrm>
                  <a:off x="8593347" y="2932722"/>
                  <a:ext cx="559647" cy="312017"/>
                </a:xfrm>
                <a:custGeom>
                  <a:avLst/>
                  <a:gdLst>
                    <a:gd name="T0" fmla="*/ 249 w 497"/>
                    <a:gd name="T1" fmla="*/ 0 h 276"/>
                    <a:gd name="T2" fmla="*/ 249 w 497"/>
                    <a:gd name="T3" fmla="*/ 0 h 276"/>
                    <a:gd name="T4" fmla="*/ 0 w 497"/>
                    <a:gd name="T5" fmla="*/ 133 h 276"/>
                    <a:gd name="T6" fmla="*/ 249 w 497"/>
                    <a:gd name="T7" fmla="*/ 275 h 276"/>
                    <a:gd name="T8" fmla="*/ 496 w 497"/>
                    <a:gd name="T9" fmla="*/ 133 h 276"/>
                    <a:gd name="T10" fmla="*/ 249 w 497"/>
                    <a:gd name="T11" fmla="*/ 0 h 276"/>
                    <a:gd name="T12" fmla="*/ 249 w 497"/>
                    <a:gd name="T13" fmla="*/ 239 h 276"/>
                    <a:gd name="T14" fmla="*/ 249 w 497"/>
                    <a:gd name="T15" fmla="*/ 239 h 276"/>
                    <a:gd name="T16" fmla="*/ 142 w 497"/>
                    <a:gd name="T17" fmla="*/ 133 h 276"/>
                    <a:gd name="T18" fmla="*/ 249 w 497"/>
                    <a:gd name="T19" fmla="*/ 26 h 276"/>
                    <a:gd name="T20" fmla="*/ 355 w 497"/>
                    <a:gd name="T21" fmla="*/ 133 h 276"/>
                    <a:gd name="T22" fmla="*/ 249 w 497"/>
                    <a:gd name="T23" fmla="*/ 239 h 276"/>
                    <a:gd name="T24" fmla="*/ 249 w 497"/>
                    <a:gd name="T25" fmla="*/ 133 h 276"/>
                    <a:gd name="T26" fmla="*/ 249 w 497"/>
                    <a:gd name="T27" fmla="*/ 133 h 276"/>
                    <a:gd name="T28" fmla="*/ 249 w 497"/>
                    <a:gd name="T29" fmla="*/ 79 h 276"/>
                    <a:gd name="T30" fmla="*/ 195 w 497"/>
                    <a:gd name="T31" fmla="*/ 133 h 276"/>
                    <a:gd name="T32" fmla="*/ 249 w 497"/>
                    <a:gd name="T33" fmla="*/ 186 h 276"/>
                    <a:gd name="T34" fmla="*/ 302 w 497"/>
                    <a:gd name="T35" fmla="*/ 133 h 276"/>
                    <a:gd name="T36" fmla="*/ 249 w 497"/>
                    <a:gd name="T37" fmla="*/ 133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97" h="276">
                      <a:moveTo>
                        <a:pt x="249" y="0"/>
                      </a:moveTo>
                      <a:lnTo>
                        <a:pt x="249" y="0"/>
                      </a:lnTo>
                      <a:cubicBezTo>
                        <a:pt x="89" y="0"/>
                        <a:pt x="0" y="115"/>
                        <a:pt x="0" y="133"/>
                      </a:cubicBezTo>
                      <a:cubicBezTo>
                        <a:pt x="0" y="151"/>
                        <a:pt x="89" y="275"/>
                        <a:pt x="249" y="275"/>
                      </a:cubicBezTo>
                      <a:cubicBezTo>
                        <a:pt x="408" y="275"/>
                        <a:pt x="496" y="151"/>
                        <a:pt x="496" y="133"/>
                      </a:cubicBezTo>
                      <a:cubicBezTo>
                        <a:pt x="496" y="115"/>
                        <a:pt x="408" y="0"/>
                        <a:pt x="249" y="0"/>
                      </a:cubicBezTo>
                      <a:close/>
                      <a:moveTo>
                        <a:pt x="249" y="239"/>
                      </a:moveTo>
                      <a:lnTo>
                        <a:pt x="249" y="239"/>
                      </a:lnTo>
                      <a:cubicBezTo>
                        <a:pt x="186" y="239"/>
                        <a:pt x="142" y="195"/>
                        <a:pt x="142" y="133"/>
                      </a:cubicBezTo>
                      <a:cubicBezTo>
                        <a:pt x="142" y="79"/>
                        <a:pt x="186" y="26"/>
                        <a:pt x="249" y="26"/>
                      </a:cubicBezTo>
                      <a:cubicBezTo>
                        <a:pt x="310" y="26"/>
                        <a:pt x="355" y="79"/>
                        <a:pt x="355" y="133"/>
                      </a:cubicBezTo>
                      <a:cubicBezTo>
                        <a:pt x="355" y="195"/>
                        <a:pt x="310" y="239"/>
                        <a:pt x="249" y="239"/>
                      </a:cubicBezTo>
                      <a:close/>
                      <a:moveTo>
                        <a:pt x="249" y="133"/>
                      </a:moveTo>
                      <a:lnTo>
                        <a:pt x="249" y="133"/>
                      </a:lnTo>
                      <a:cubicBezTo>
                        <a:pt x="239" y="123"/>
                        <a:pt x="266" y="79"/>
                        <a:pt x="249" y="79"/>
                      </a:cubicBezTo>
                      <a:cubicBezTo>
                        <a:pt x="221" y="79"/>
                        <a:pt x="195" y="107"/>
                        <a:pt x="195" y="133"/>
                      </a:cubicBezTo>
                      <a:cubicBezTo>
                        <a:pt x="195" y="168"/>
                        <a:pt x="221" y="186"/>
                        <a:pt x="249" y="186"/>
                      </a:cubicBezTo>
                      <a:cubicBezTo>
                        <a:pt x="274" y="186"/>
                        <a:pt x="302" y="168"/>
                        <a:pt x="302" y="133"/>
                      </a:cubicBezTo>
                      <a:cubicBezTo>
                        <a:pt x="302" y="123"/>
                        <a:pt x="257" y="142"/>
                        <a:pt x="249" y="1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</p:grpSp>
        </p:grpSp>
        <p:grpSp>
          <p:nvGrpSpPr>
            <p:cNvPr id="7" name="iş1îḍè"/>
            <p:cNvGrpSpPr/>
            <p:nvPr/>
          </p:nvGrpSpPr>
          <p:grpSpPr>
            <a:xfrm>
              <a:off x="685003" y="3620503"/>
              <a:ext cx="3941128" cy="952345"/>
              <a:chOff x="685003" y="3620503"/>
              <a:chExt cx="4981960" cy="952345"/>
            </a:xfrm>
          </p:grpSpPr>
          <p:sp>
            <p:nvSpPr>
              <p:cNvPr id="13" name="îṩḷïḍé"/>
              <p:cNvSpPr/>
              <p:nvPr/>
            </p:nvSpPr>
            <p:spPr bwMode="auto">
              <a:xfrm>
                <a:off x="685003" y="4068211"/>
                <a:ext cx="2491029" cy="50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4" name="ïṥḻîḍê"/>
              <p:cNvSpPr txBox="1"/>
              <p:nvPr/>
            </p:nvSpPr>
            <p:spPr bwMode="auto">
              <a:xfrm>
                <a:off x="685003" y="3620503"/>
                <a:ext cx="2491029" cy="44770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5" name="iSlïḑè"/>
              <p:cNvSpPr/>
              <p:nvPr/>
            </p:nvSpPr>
            <p:spPr bwMode="auto">
              <a:xfrm>
                <a:off x="3175934" y="4068211"/>
                <a:ext cx="2491029" cy="50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6" name="ïSlîḍé"/>
              <p:cNvSpPr txBox="1"/>
              <p:nvPr/>
            </p:nvSpPr>
            <p:spPr bwMode="auto">
              <a:xfrm>
                <a:off x="3175934" y="3620503"/>
                <a:ext cx="2491029" cy="44770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8" name="ï$ľïḋê"/>
            <p:cNvGrpSpPr/>
            <p:nvPr/>
          </p:nvGrpSpPr>
          <p:grpSpPr>
            <a:xfrm>
              <a:off x="7503888" y="3614100"/>
              <a:ext cx="3941128" cy="952345"/>
              <a:chOff x="685003" y="3620503"/>
              <a:chExt cx="4981960" cy="952345"/>
            </a:xfrm>
          </p:grpSpPr>
          <p:sp>
            <p:nvSpPr>
              <p:cNvPr id="9" name="ïSļîdê"/>
              <p:cNvSpPr/>
              <p:nvPr/>
            </p:nvSpPr>
            <p:spPr bwMode="auto">
              <a:xfrm>
                <a:off x="685003" y="4068211"/>
                <a:ext cx="2491029" cy="50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0" name="îṧḻïḑê"/>
              <p:cNvSpPr txBox="1"/>
              <p:nvPr/>
            </p:nvSpPr>
            <p:spPr bwMode="auto">
              <a:xfrm>
                <a:off x="685003" y="3620503"/>
                <a:ext cx="2491029" cy="44770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1" name="işḷîdè"/>
              <p:cNvSpPr/>
              <p:nvPr/>
            </p:nvSpPr>
            <p:spPr bwMode="auto">
              <a:xfrm>
                <a:off x="3175934" y="4068211"/>
                <a:ext cx="2491029" cy="50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2" name="i$ḷiḑé"/>
              <p:cNvSpPr txBox="1"/>
              <p:nvPr/>
            </p:nvSpPr>
            <p:spPr bwMode="auto">
              <a:xfrm>
                <a:off x="3175934" y="3620503"/>
                <a:ext cx="2491029" cy="44770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76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54505" y="1101255"/>
            <a:ext cx="9812055" cy="4519107"/>
            <a:chOff x="1154505" y="1101254"/>
            <a:chExt cx="9812059" cy="4519109"/>
          </a:xfrm>
        </p:grpSpPr>
        <p:sp>
          <p:nvSpPr>
            <p:cNvPr id="6" name="ïṥlîdè"/>
            <p:cNvSpPr txBox="1"/>
            <p:nvPr/>
          </p:nvSpPr>
          <p:spPr>
            <a:xfrm>
              <a:off x="1271464" y="4927866"/>
              <a:ext cx="2619735" cy="692497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b="0" dirty="0">
                  <a:solidFill>
                    <a:schemeClr val="tx1"/>
                  </a:solidFill>
                </a:rPr>
                <a:t>Copy paste fonts. Choose the only option to retain text.</a:t>
              </a:r>
              <a:r>
                <a:rPr lang="zh-CN" altLang="en-US" sz="1100" b="0" dirty="0">
                  <a:solidFill>
                    <a:schemeClr val="tx1"/>
                  </a:solidFill>
                </a:rPr>
                <a:t> </a:t>
              </a:r>
              <a:endParaRPr lang="zh-CN" altLang="en-US" sz="1100" b="0" dirty="0">
                <a:solidFill>
                  <a:schemeClr val="tx1"/>
                </a:solidFill>
              </a:endParaRPr>
            </a:p>
          </p:txBody>
        </p:sp>
        <p:sp>
          <p:nvSpPr>
            <p:cNvPr id="7" name="ïsḻiḑe"/>
            <p:cNvSpPr txBox="1"/>
            <p:nvPr/>
          </p:nvSpPr>
          <p:spPr>
            <a:xfrm>
              <a:off x="4496865" y="4927866"/>
              <a:ext cx="2619735" cy="692497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b="0" dirty="0">
                  <a:solidFill>
                    <a:schemeClr val="tx1"/>
                  </a:solidFill>
                </a:rPr>
                <a:t>Copy paste fonts. Choose the only option to retain text.</a:t>
              </a:r>
              <a:r>
                <a:rPr lang="zh-CN" altLang="en-US" sz="1100" b="0" dirty="0">
                  <a:solidFill>
                    <a:schemeClr val="tx1"/>
                  </a:solidFill>
                </a:rPr>
                <a:t> </a:t>
              </a:r>
              <a:endParaRPr lang="zh-CN" altLang="en-US" sz="1100" b="0" dirty="0">
                <a:solidFill>
                  <a:schemeClr val="tx1"/>
                </a:solidFill>
              </a:endParaRPr>
            </a:p>
          </p:txBody>
        </p:sp>
        <p:sp>
          <p:nvSpPr>
            <p:cNvPr id="8" name="îŝḷíḓê"/>
            <p:cNvSpPr txBox="1"/>
            <p:nvPr/>
          </p:nvSpPr>
          <p:spPr>
            <a:xfrm>
              <a:off x="8096923" y="4900559"/>
              <a:ext cx="2619735" cy="692497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b="0" dirty="0">
                  <a:solidFill>
                    <a:schemeClr val="tx1"/>
                  </a:solidFill>
                </a:rPr>
                <a:t>Copy paste fonts. Choose the only option to retain text.</a:t>
              </a:r>
              <a:r>
                <a:rPr lang="zh-CN" altLang="en-US" sz="1100" b="0" dirty="0">
                  <a:solidFill>
                    <a:schemeClr val="tx1"/>
                  </a:solidFill>
                </a:rPr>
                <a:t> </a:t>
              </a:r>
              <a:endParaRPr lang="zh-CN" altLang="en-US" sz="1100" b="0" dirty="0">
                <a:solidFill>
                  <a:schemeClr val="tx1"/>
                </a:solidFill>
              </a:endParaRPr>
            </a:p>
          </p:txBody>
        </p:sp>
        <p:sp>
          <p:nvSpPr>
            <p:cNvPr id="9" name="iṥlîḍê"/>
            <p:cNvSpPr txBox="1"/>
            <p:nvPr/>
          </p:nvSpPr>
          <p:spPr>
            <a:xfrm>
              <a:off x="6488224" y="4207085"/>
              <a:ext cx="718066" cy="61555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fontScale="92500" lnSpcReduction="10000"/>
            </a:bodyPr>
            <a:lstStyle/>
            <a:p>
              <a:pPr algn="r"/>
              <a:r>
                <a:rPr lang="en-US" altLang="zh-CN" sz="40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îṧļïḍê"/>
            <p:cNvSpPr txBox="1"/>
            <p:nvPr/>
          </p:nvSpPr>
          <p:spPr>
            <a:xfrm>
              <a:off x="3325339" y="4207085"/>
              <a:ext cx="634861" cy="61555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fontScale="92500" lnSpcReduction="10000"/>
            </a:bodyPr>
            <a:lstStyle/>
            <a:p>
              <a:pPr algn="r"/>
              <a:r>
                <a:rPr lang="en-US" altLang="zh-CN" sz="40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en-US" altLang="zh-CN" sz="4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î$ḻïde"/>
            <p:cNvSpPr txBox="1"/>
            <p:nvPr/>
          </p:nvSpPr>
          <p:spPr>
            <a:xfrm>
              <a:off x="10073855" y="4207085"/>
              <a:ext cx="717476" cy="61555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fontScale="92500" lnSpcReduction="10000"/>
            </a:bodyPr>
            <a:lstStyle/>
            <a:p>
              <a:pPr algn="r"/>
              <a:r>
                <a:rPr lang="en-US" altLang="zh-CN" sz="40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12" name="ïśḷîḍe"/>
            <p:cNvGrpSpPr/>
            <p:nvPr/>
          </p:nvGrpSpPr>
          <p:grpSpPr>
            <a:xfrm>
              <a:off x="1154505" y="1101254"/>
              <a:ext cx="1487478" cy="3128837"/>
              <a:chOff x="360363" y="752475"/>
              <a:chExt cx="2474912" cy="5203825"/>
            </a:xfrm>
          </p:grpSpPr>
          <p:sp>
            <p:nvSpPr>
              <p:cNvPr id="190" name="iṡļíde"/>
              <p:cNvSpPr/>
              <p:nvPr/>
            </p:nvSpPr>
            <p:spPr bwMode="auto">
              <a:xfrm>
                <a:off x="360363" y="908050"/>
                <a:ext cx="2474912" cy="5048250"/>
              </a:xfrm>
              <a:custGeom>
                <a:avLst/>
                <a:gdLst>
                  <a:gd name="T0" fmla="*/ 4950 w 6875"/>
                  <a:gd name="T1" fmla="*/ 6773 h 14021"/>
                  <a:gd name="T2" fmla="*/ 4988 w 6875"/>
                  <a:gd name="T3" fmla="*/ 5399 h 14021"/>
                  <a:gd name="T4" fmla="*/ 4950 w 6875"/>
                  <a:gd name="T5" fmla="*/ 6773 h 14021"/>
                  <a:gd name="T6" fmla="*/ 1768 w 6875"/>
                  <a:gd name="T7" fmla="*/ 6773 h 14021"/>
                  <a:gd name="T8" fmla="*/ 1826 w 6875"/>
                  <a:gd name="T9" fmla="*/ 5281 h 14021"/>
                  <a:gd name="T10" fmla="*/ 1768 w 6875"/>
                  <a:gd name="T11" fmla="*/ 6773 h 14021"/>
                  <a:gd name="T12" fmla="*/ 3397 w 6875"/>
                  <a:gd name="T13" fmla="*/ 0 h 14021"/>
                  <a:gd name="T14" fmla="*/ 2062 w 6875"/>
                  <a:gd name="T15" fmla="*/ 1748 h 14021"/>
                  <a:gd name="T16" fmla="*/ 1904 w 6875"/>
                  <a:gd name="T17" fmla="*/ 2198 h 14021"/>
                  <a:gd name="T18" fmla="*/ 2200 w 6875"/>
                  <a:gd name="T19" fmla="*/ 2551 h 14021"/>
                  <a:gd name="T20" fmla="*/ 2828 w 6875"/>
                  <a:gd name="T21" fmla="*/ 3319 h 14021"/>
                  <a:gd name="T22" fmla="*/ 2651 w 6875"/>
                  <a:gd name="T23" fmla="*/ 3790 h 14021"/>
                  <a:gd name="T24" fmla="*/ 1080 w 6875"/>
                  <a:gd name="T25" fmla="*/ 4555 h 14021"/>
                  <a:gd name="T26" fmla="*/ 0 w 6875"/>
                  <a:gd name="T27" fmla="*/ 6773 h 14021"/>
                  <a:gd name="T28" fmla="*/ 0 w 6875"/>
                  <a:gd name="T29" fmla="*/ 7148 h 14021"/>
                  <a:gd name="T30" fmla="*/ 0 w 6875"/>
                  <a:gd name="T31" fmla="*/ 7148 h 14021"/>
                  <a:gd name="T32" fmla="*/ 982 w 6875"/>
                  <a:gd name="T33" fmla="*/ 9248 h 14021"/>
                  <a:gd name="T34" fmla="*/ 1866 w 6875"/>
                  <a:gd name="T35" fmla="*/ 13470 h 14021"/>
                  <a:gd name="T36" fmla="*/ 1138 w 6875"/>
                  <a:gd name="T37" fmla="*/ 13489 h 14021"/>
                  <a:gd name="T38" fmla="*/ 5577 w 6875"/>
                  <a:gd name="T39" fmla="*/ 14020 h 14021"/>
                  <a:gd name="T40" fmla="*/ 4968 w 6875"/>
                  <a:gd name="T41" fmla="*/ 13489 h 14021"/>
                  <a:gd name="T42" fmla="*/ 4852 w 6875"/>
                  <a:gd name="T43" fmla="*/ 9248 h 14021"/>
                  <a:gd name="T44" fmla="*/ 6874 w 6875"/>
                  <a:gd name="T45" fmla="*/ 7148 h 14021"/>
                  <a:gd name="T46" fmla="*/ 6874 w 6875"/>
                  <a:gd name="T47" fmla="*/ 6773 h 14021"/>
                  <a:gd name="T48" fmla="*/ 5655 w 6875"/>
                  <a:gd name="T49" fmla="*/ 4555 h 14021"/>
                  <a:gd name="T50" fmla="*/ 4260 w 6875"/>
                  <a:gd name="T51" fmla="*/ 3790 h 14021"/>
                  <a:gd name="T52" fmla="*/ 4026 w 6875"/>
                  <a:gd name="T53" fmla="*/ 3790 h 14021"/>
                  <a:gd name="T54" fmla="*/ 4615 w 6875"/>
                  <a:gd name="T55" fmla="*/ 2533 h 14021"/>
                  <a:gd name="T56" fmla="*/ 4693 w 6875"/>
                  <a:gd name="T57" fmla="*/ 2551 h 14021"/>
                  <a:gd name="T58" fmla="*/ 4832 w 6875"/>
                  <a:gd name="T59" fmla="*/ 1748 h 14021"/>
                  <a:gd name="T60" fmla="*/ 4812 w 6875"/>
                  <a:gd name="T61" fmla="*/ 1748 h 14021"/>
                  <a:gd name="T62" fmla="*/ 3397 w 6875"/>
                  <a:gd name="T63" fmla="*/ 0 h 14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75" h="14021">
                    <a:moveTo>
                      <a:pt x="4950" y="6773"/>
                    </a:moveTo>
                    <a:lnTo>
                      <a:pt x="4950" y="6773"/>
                    </a:lnTo>
                    <a:cubicBezTo>
                      <a:pt x="4950" y="5439"/>
                      <a:pt x="4950" y="5439"/>
                      <a:pt x="4950" y="5439"/>
                    </a:cubicBezTo>
                    <a:cubicBezTo>
                      <a:pt x="4988" y="5399"/>
                      <a:pt x="4988" y="5399"/>
                      <a:pt x="4988" y="5399"/>
                    </a:cubicBezTo>
                    <a:cubicBezTo>
                      <a:pt x="4988" y="6773"/>
                      <a:pt x="4988" y="6773"/>
                      <a:pt x="4988" y="6773"/>
                    </a:cubicBezTo>
                    <a:cubicBezTo>
                      <a:pt x="4950" y="6773"/>
                      <a:pt x="4950" y="6773"/>
                      <a:pt x="4950" y="6773"/>
                    </a:cubicBezTo>
                    <a:lnTo>
                      <a:pt x="1768" y="6773"/>
                    </a:lnTo>
                    <a:lnTo>
                      <a:pt x="1768" y="6773"/>
                    </a:lnTo>
                    <a:cubicBezTo>
                      <a:pt x="1768" y="5242"/>
                      <a:pt x="1768" y="5242"/>
                      <a:pt x="1768" y="5242"/>
                    </a:cubicBezTo>
                    <a:cubicBezTo>
                      <a:pt x="1826" y="5281"/>
                      <a:pt x="1826" y="5281"/>
                      <a:pt x="1826" y="5281"/>
                    </a:cubicBezTo>
                    <a:cubicBezTo>
                      <a:pt x="1826" y="6773"/>
                      <a:pt x="1826" y="6773"/>
                      <a:pt x="1826" y="6773"/>
                    </a:cubicBezTo>
                    <a:cubicBezTo>
                      <a:pt x="1768" y="6773"/>
                      <a:pt x="1768" y="6773"/>
                      <a:pt x="1768" y="6773"/>
                    </a:cubicBezTo>
                    <a:lnTo>
                      <a:pt x="3397" y="0"/>
                    </a:lnTo>
                    <a:lnTo>
                      <a:pt x="3397" y="0"/>
                    </a:lnTo>
                    <a:cubicBezTo>
                      <a:pt x="2593" y="0"/>
                      <a:pt x="1609" y="587"/>
                      <a:pt x="2082" y="1748"/>
                    </a:cubicBezTo>
                    <a:lnTo>
                      <a:pt x="2062" y="1748"/>
                    </a:lnTo>
                    <a:cubicBezTo>
                      <a:pt x="2062" y="1748"/>
                      <a:pt x="2062" y="1748"/>
                      <a:pt x="2042" y="1748"/>
                    </a:cubicBezTo>
                    <a:cubicBezTo>
                      <a:pt x="1924" y="1786"/>
                      <a:pt x="1866" y="1982"/>
                      <a:pt x="1904" y="2198"/>
                    </a:cubicBezTo>
                    <a:cubicBezTo>
                      <a:pt x="1944" y="2395"/>
                      <a:pt x="2062" y="2551"/>
                      <a:pt x="2180" y="2551"/>
                    </a:cubicBezTo>
                    <a:cubicBezTo>
                      <a:pt x="2200" y="2551"/>
                      <a:pt x="2200" y="2551"/>
                      <a:pt x="2200" y="2551"/>
                    </a:cubicBezTo>
                    <a:cubicBezTo>
                      <a:pt x="2218" y="2551"/>
                      <a:pt x="2238" y="2533"/>
                      <a:pt x="2258" y="2533"/>
                    </a:cubicBezTo>
                    <a:cubicBezTo>
                      <a:pt x="2377" y="2846"/>
                      <a:pt x="2593" y="3140"/>
                      <a:pt x="2828" y="3319"/>
                    </a:cubicBezTo>
                    <a:cubicBezTo>
                      <a:pt x="2828" y="3475"/>
                      <a:pt x="2828" y="3631"/>
                      <a:pt x="2828" y="3790"/>
                    </a:cubicBezTo>
                    <a:cubicBezTo>
                      <a:pt x="2651" y="3790"/>
                      <a:pt x="2651" y="3790"/>
                      <a:pt x="2651" y="3790"/>
                    </a:cubicBezTo>
                    <a:cubicBezTo>
                      <a:pt x="2593" y="3790"/>
                      <a:pt x="2593" y="3790"/>
                      <a:pt x="2593" y="3790"/>
                    </a:cubicBezTo>
                    <a:cubicBezTo>
                      <a:pt x="1846" y="3790"/>
                      <a:pt x="1317" y="3926"/>
                      <a:pt x="1080" y="4555"/>
                    </a:cubicBezTo>
                    <a:cubicBezTo>
                      <a:pt x="1080" y="6773"/>
                      <a:pt x="1080" y="6773"/>
                      <a:pt x="1080" y="6773"/>
                    </a:cubicBezTo>
                    <a:cubicBezTo>
                      <a:pt x="0" y="6773"/>
                      <a:pt x="0" y="6773"/>
                      <a:pt x="0" y="6773"/>
                    </a:cubicBezTo>
                    <a:cubicBezTo>
                      <a:pt x="0" y="7148"/>
                      <a:pt x="0" y="7148"/>
                      <a:pt x="0" y="7148"/>
                    </a:cubicBezTo>
                    <a:lnTo>
                      <a:pt x="0" y="7148"/>
                    </a:lnTo>
                    <a:lnTo>
                      <a:pt x="0" y="7148"/>
                    </a:lnTo>
                    <a:lnTo>
                      <a:pt x="0" y="7148"/>
                    </a:lnTo>
                    <a:lnTo>
                      <a:pt x="0" y="7148"/>
                    </a:lnTo>
                    <a:cubicBezTo>
                      <a:pt x="982" y="9248"/>
                      <a:pt x="982" y="9248"/>
                      <a:pt x="982" y="9248"/>
                    </a:cubicBezTo>
                    <a:cubicBezTo>
                      <a:pt x="1866" y="9248"/>
                      <a:pt x="1866" y="9248"/>
                      <a:pt x="1866" y="9248"/>
                    </a:cubicBezTo>
                    <a:cubicBezTo>
                      <a:pt x="1866" y="13470"/>
                      <a:pt x="1866" y="13470"/>
                      <a:pt x="1866" y="13470"/>
                    </a:cubicBezTo>
                    <a:cubicBezTo>
                      <a:pt x="1846" y="13470"/>
                      <a:pt x="1846" y="13489"/>
                      <a:pt x="1826" y="13489"/>
                    </a:cubicBezTo>
                    <a:cubicBezTo>
                      <a:pt x="1138" y="13489"/>
                      <a:pt x="1138" y="13489"/>
                      <a:pt x="1138" y="13489"/>
                    </a:cubicBezTo>
                    <a:cubicBezTo>
                      <a:pt x="1138" y="14020"/>
                      <a:pt x="1138" y="14020"/>
                      <a:pt x="1138" y="14020"/>
                    </a:cubicBezTo>
                    <a:cubicBezTo>
                      <a:pt x="5577" y="14020"/>
                      <a:pt x="5577" y="14020"/>
                      <a:pt x="5577" y="14020"/>
                    </a:cubicBezTo>
                    <a:cubicBezTo>
                      <a:pt x="5577" y="13489"/>
                      <a:pt x="5577" y="13489"/>
                      <a:pt x="5577" y="13489"/>
                    </a:cubicBezTo>
                    <a:cubicBezTo>
                      <a:pt x="4968" y="13489"/>
                      <a:pt x="4968" y="13489"/>
                      <a:pt x="4968" y="13489"/>
                    </a:cubicBezTo>
                    <a:cubicBezTo>
                      <a:pt x="4930" y="13470"/>
                      <a:pt x="4890" y="13450"/>
                      <a:pt x="4852" y="13430"/>
                    </a:cubicBezTo>
                    <a:cubicBezTo>
                      <a:pt x="4852" y="9248"/>
                      <a:pt x="4852" y="9248"/>
                      <a:pt x="4852" y="9248"/>
                    </a:cubicBezTo>
                    <a:cubicBezTo>
                      <a:pt x="5892" y="9248"/>
                      <a:pt x="5892" y="9248"/>
                      <a:pt x="5892" y="9248"/>
                    </a:cubicBezTo>
                    <a:cubicBezTo>
                      <a:pt x="6874" y="7148"/>
                      <a:pt x="6874" y="7148"/>
                      <a:pt x="6874" y="7148"/>
                    </a:cubicBezTo>
                    <a:lnTo>
                      <a:pt x="6874" y="7148"/>
                    </a:lnTo>
                    <a:cubicBezTo>
                      <a:pt x="6874" y="6773"/>
                      <a:pt x="6874" y="6773"/>
                      <a:pt x="6874" y="6773"/>
                    </a:cubicBezTo>
                    <a:cubicBezTo>
                      <a:pt x="5655" y="6773"/>
                      <a:pt x="5655" y="6773"/>
                      <a:pt x="5655" y="6773"/>
                    </a:cubicBezTo>
                    <a:cubicBezTo>
                      <a:pt x="5655" y="4555"/>
                      <a:pt x="5655" y="4555"/>
                      <a:pt x="5655" y="4555"/>
                    </a:cubicBezTo>
                    <a:lnTo>
                      <a:pt x="5655" y="4555"/>
                    </a:lnTo>
                    <a:cubicBezTo>
                      <a:pt x="5617" y="4024"/>
                      <a:pt x="4751" y="3790"/>
                      <a:pt x="4260" y="3790"/>
                    </a:cubicBezTo>
                    <a:cubicBezTo>
                      <a:pt x="4222" y="3790"/>
                      <a:pt x="4222" y="3790"/>
                      <a:pt x="4222" y="3790"/>
                    </a:cubicBezTo>
                    <a:cubicBezTo>
                      <a:pt x="4026" y="3790"/>
                      <a:pt x="4026" y="3790"/>
                      <a:pt x="4026" y="3790"/>
                    </a:cubicBezTo>
                    <a:cubicBezTo>
                      <a:pt x="4026" y="3651"/>
                      <a:pt x="4026" y="3495"/>
                      <a:pt x="4026" y="3337"/>
                    </a:cubicBezTo>
                    <a:cubicBezTo>
                      <a:pt x="4280" y="3140"/>
                      <a:pt x="4497" y="2846"/>
                      <a:pt x="4615" y="2533"/>
                    </a:cubicBezTo>
                    <a:cubicBezTo>
                      <a:pt x="4635" y="2533"/>
                      <a:pt x="4653" y="2551"/>
                      <a:pt x="4673" y="2551"/>
                    </a:cubicBezTo>
                    <a:lnTo>
                      <a:pt x="4693" y="2551"/>
                    </a:lnTo>
                    <a:cubicBezTo>
                      <a:pt x="4812" y="2551"/>
                      <a:pt x="4930" y="2395"/>
                      <a:pt x="4968" y="2198"/>
                    </a:cubicBezTo>
                    <a:cubicBezTo>
                      <a:pt x="5008" y="1982"/>
                      <a:pt x="4950" y="1786"/>
                      <a:pt x="4832" y="1748"/>
                    </a:cubicBezTo>
                    <a:lnTo>
                      <a:pt x="4812" y="1748"/>
                    </a:lnTo>
                    <a:lnTo>
                      <a:pt x="4812" y="1748"/>
                    </a:lnTo>
                    <a:cubicBezTo>
                      <a:pt x="5008" y="1295"/>
                      <a:pt x="4910" y="371"/>
                      <a:pt x="4202" y="333"/>
                    </a:cubicBezTo>
                    <a:cubicBezTo>
                      <a:pt x="4066" y="96"/>
                      <a:pt x="3751" y="0"/>
                      <a:pt x="3397" y="0"/>
                    </a:cubicBezTo>
                    <a:lnTo>
                      <a:pt x="4950" y="6773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1" name="íśļiḓé"/>
              <p:cNvSpPr/>
              <p:nvPr/>
            </p:nvSpPr>
            <p:spPr bwMode="auto">
              <a:xfrm>
                <a:off x="749300" y="2547938"/>
                <a:ext cx="247650" cy="1484312"/>
              </a:xfrm>
              <a:custGeom>
                <a:avLst/>
                <a:gdLst>
                  <a:gd name="T0" fmla="*/ 688 w 689"/>
                  <a:gd name="T1" fmla="*/ 4124 h 4125"/>
                  <a:gd name="T2" fmla="*/ 0 w 689"/>
                  <a:gd name="T3" fmla="*/ 4124 h 4125"/>
                  <a:gd name="T4" fmla="*/ 0 w 689"/>
                  <a:gd name="T5" fmla="*/ 0 h 4125"/>
                  <a:gd name="T6" fmla="*/ 688 w 689"/>
                  <a:gd name="T7" fmla="*/ 0 h 4125"/>
                  <a:gd name="T8" fmla="*/ 688 w 689"/>
                  <a:gd name="T9" fmla="*/ 4124 h 4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9" h="4125">
                    <a:moveTo>
                      <a:pt x="688" y="4124"/>
                    </a:moveTo>
                    <a:lnTo>
                      <a:pt x="0" y="4124"/>
                    </a:lnTo>
                    <a:lnTo>
                      <a:pt x="0" y="0"/>
                    </a:lnTo>
                    <a:lnTo>
                      <a:pt x="688" y="0"/>
                    </a:lnTo>
                    <a:lnTo>
                      <a:pt x="688" y="4124"/>
                    </a:lnTo>
                  </a:path>
                </a:pathLst>
              </a:custGeom>
              <a:solidFill>
                <a:srgbClr val="1B263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2" name="is1ïḍè"/>
              <p:cNvSpPr/>
              <p:nvPr/>
            </p:nvSpPr>
            <p:spPr bwMode="auto">
              <a:xfrm>
                <a:off x="954088" y="4032250"/>
                <a:ext cx="85725" cy="184150"/>
              </a:xfrm>
              <a:custGeom>
                <a:avLst/>
                <a:gdLst>
                  <a:gd name="T0" fmla="*/ 177 w 238"/>
                  <a:gd name="T1" fmla="*/ 78 h 512"/>
                  <a:gd name="T2" fmla="*/ 177 w 238"/>
                  <a:gd name="T3" fmla="*/ 78 h 512"/>
                  <a:gd name="T4" fmla="*/ 98 w 238"/>
                  <a:gd name="T5" fmla="*/ 0 h 512"/>
                  <a:gd name="T6" fmla="*/ 0 w 238"/>
                  <a:gd name="T7" fmla="*/ 0 h 512"/>
                  <a:gd name="T8" fmla="*/ 20 w 238"/>
                  <a:gd name="T9" fmla="*/ 511 h 512"/>
                  <a:gd name="T10" fmla="*/ 237 w 238"/>
                  <a:gd name="T11" fmla="*/ 353 h 512"/>
                  <a:gd name="T12" fmla="*/ 177 w 238"/>
                  <a:gd name="T13" fmla="*/ 78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512">
                    <a:moveTo>
                      <a:pt x="177" y="78"/>
                    </a:moveTo>
                    <a:lnTo>
                      <a:pt x="177" y="78"/>
                    </a:lnTo>
                    <a:cubicBezTo>
                      <a:pt x="159" y="38"/>
                      <a:pt x="119" y="18"/>
                      <a:pt x="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511"/>
                      <a:pt x="20" y="511"/>
                      <a:pt x="20" y="511"/>
                    </a:cubicBezTo>
                    <a:cubicBezTo>
                      <a:pt x="20" y="511"/>
                      <a:pt x="197" y="411"/>
                      <a:pt x="237" y="353"/>
                    </a:cubicBezTo>
                    <a:cubicBezTo>
                      <a:pt x="237" y="333"/>
                      <a:pt x="237" y="156"/>
                      <a:pt x="177" y="78"/>
                    </a:cubicBezTo>
                  </a:path>
                </a:pathLst>
              </a:custGeom>
              <a:solidFill>
                <a:srgbClr val="DBAD78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3" name="íś1íde"/>
              <p:cNvSpPr/>
              <p:nvPr/>
            </p:nvSpPr>
            <p:spPr bwMode="auto">
              <a:xfrm>
                <a:off x="712788" y="4032250"/>
                <a:ext cx="298450" cy="190500"/>
              </a:xfrm>
              <a:custGeom>
                <a:avLst/>
                <a:gdLst>
                  <a:gd name="T0" fmla="*/ 727 w 827"/>
                  <a:gd name="T1" fmla="*/ 0 h 530"/>
                  <a:gd name="T2" fmla="*/ 727 w 827"/>
                  <a:gd name="T3" fmla="*/ 0 h 530"/>
                  <a:gd name="T4" fmla="*/ 118 w 827"/>
                  <a:gd name="T5" fmla="*/ 0 h 530"/>
                  <a:gd name="T6" fmla="*/ 0 w 827"/>
                  <a:gd name="T7" fmla="*/ 217 h 530"/>
                  <a:gd name="T8" fmla="*/ 0 w 827"/>
                  <a:gd name="T9" fmla="*/ 255 h 530"/>
                  <a:gd name="T10" fmla="*/ 274 w 827"/>
                  <a:gd name="T11" fmla="*/ 529 h 530"/>
                  <a:gd name="T12" fmla="*/ 549 w 827"/>
                  <a:gd name="T13" fmla="*/ 529 h 530"/>
                  <a:gd name="T14" fmla="*/ 826 w 827"/>
                  <a:gd name="T15" fmla="*/ 255 h 530"/>
                  <a:gd name="T16" fmla="*/ 826 w 827"/>
                  <a:gd name="T17" fmla="*/ 217 h 530"/>
                  <a:gd name="T18" fmla="*/ 727 w 827"/>
                  <a:gd name="T19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7" h="530">
                    <a:moveTo>
                      <a:pt x="727" y="0"/>
                    </a:moveTo>
                    <a:lnTo>
                      <a:pt x="727" y="0"/>
                    </a:lnTo>
                    <a:cubicBezTo>
                      <a:pt x="118" y="0"/>
                      <a:pt x="118" y="0"/>
                      <a:pt x="118" y="0"/>
                    </a:cubicBezTo>
                    <a:cubicBezTo>
                      <a:pt x="40" y="38"/>
                      <a:pt x="0" y="118"/>
                      <a:pt x="0" y="217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0" y="411"/>
                      <a:pt x="138" y="529"/>
                      <a:pt x="274" y="529"/>
                    </a:cubicBezTo>
                    <a:cubicBezTo>
                      <a:pt x="549" y="529"/>
                      <a:pt x="549" y="529"/>
                      <a:pt x="549" y="529"/>
                    </a:cubicBezTo>
                    <a:cubicBezTo>
                      <a:pt x="707" y="529"/>
                      <a:pt x="826" y="411"/>
                      <a:pt x="826" y="255"/>
                    </a:cubicBezTo>
                    <a:cubicBezTo>
                      <a:pt x="826" y="217"/>
                      <a:pt x="826" y="217"/>
                      <a:pt x="826" y="217"/>
                    </a:cubicBezTo>
                    <a:cubicBezTo>
                      <a:pt x="826" y="118"/>
                      <a:pt x="786" y="38"/>
                      <a:pt x="727" y="0"/>
                    </a:cubicBezTo>
                  </a:path>
                </a:pathLst>
              </a:custGeom>
              <a:solidFill>
                <a:srgbClr val="E8BD8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4" name="î$ḷiḍè"/>
              <p:cNvSpPr/>
              <p:nvPr/>
            </p:nvSpPr>
            <p:spPr bwMode="auto">
              <a:xfrm>
                <a:off x="2155825" y="2547938"/>
                <a:ext cx="239713" cy="1484312"/>
              </a:xfrm>
              <a:custGeom>
                <a:avLst/>
                <a:gdLst>
                  <a:gd name="T0" fmla="*/ 0 w 668"/>
                  <a:gd name="T1" fmla="*/ 4124 h 4125"/>
                  <a:gd name="T2" fmla="*/ 667 w 668"/>
                  <a:gd name="T3" fmla="*/ 4124 h 4125"/>
                  <a:gd name="T4" fmla="*/ 667 w 668"/>
                  <a:gd name="T5" fmla="*/ 0 h 4125"/>
                  <a:gd name="T6" fmla="*/ 0 w 668"/>
                  <a:gd name="T7" fmla="*/ 0 h 4125"/>
                  <a:gd name="T8" fmla="*/ 0 w 668"/>
                  <a:gd name="T9" fmla="*/ 4124 h 4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4125">
                    <a:moveTo>
                      <a:pt x="0" y="4124"/>
                    </a:moveTo>
                    <a:lnTo>
                      <a:pt x="667" y="4124"/>
                    </a:lnTo>
                    <a:lnTo>
                      <a:pt x="667" y="0"/>
                    </a:lnTo>
                    <a:lnTo>
                      <a:pt x="0" y="0"/>
                    </a:lnTo>
                    <a:lnTo>
                      <a:pt x="0" y="4124"/>
                    </a:lnTo>
                  </a:path>
                </a:pathLst>
              </a:custGeom>
              <a:solidFill>
                <a:srgbClr val="1B263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5" name="iŝļîdè"/>
              <p:cNvSpPr/>
              <p:nvPr/>
            </p:nvSpPr>
            <p:spPr bwMode="auto">
              <a:xfrm>
                <a:off x="1052513" y="3671888"/>
                <a:ext cx="1060450" cy="2276475"/>
              </a:xfrm>
              <a:custGeom>
                <a:avLst/>
                <a:gdLst>
                  <a:gd name="T0" fmla="*/ 2946 w 2947"/>
                  <a:gd name="T1" fmla="*/ 0 h 6324"/>
                  <a:gd name="T2" fmla="*/ 2946 w 2947"/>
                  <a:gd name="T3" fmla="*/ 0 h 6324"/>
                  <a:gd name="T4" fmla="*/ 2827 w 2947"/>
                  <a:gd name="T5" fmla="*/ 6323 h 6324"/>
                  <a:gd name="T6" fmla="*/ 1591 w 2947"/>
                  <a:gd name="T7" fmla="*/ 6323 h 6324"/>
                  <a:gd name="T8" fmla="*/ 1591 w 2947"/>
                  <a:gd name="T9" fmla="*/ 1768 h 6324"/>
                  <a:gd name="T10" fmla="*/ 1493 w 2947"/>
                  <a:gd name="T11" fmla="*/ 1669 h 6324"/>
                  <a:gd name="T12" fmla="*/ 1415 w 2947"/>
                  <a:gd name="T13" fmla="*/ 1768 h 6324"/>
                  <a:gd name="T14" fmla="*/ 1415 w 2947"/>
                  <a:gd name="T15" fmla="*/ 6323 h 6324"/>
                  <a:gd name="T16" fmla="*/ 118 w 2947"/>
                  <a:gd name="T17" fmla="*/ 6323 h 6324"/>
                  <a:gd name="T18" fmla="*/ 0 w 2947"/>
                  <a:gd name="T19" fmla="*/ 20 h 6324"/>
                  <a:gd name="T20" fmla="*/ 2946 w 2947"/>
                  <a:gd name="T21" fmla="*/ 0 h 6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47" h="6324">
                    <a:moveTo>
                      <a:pt x="2946" y="0"/>
                    </a:moveTo>
                    <a:lnTo>
                      <a:pt x="2946" y="0"/>
                    </a:lnTo>
                    <a:cubicBezTo>
                      <a:pt x="2827" y="6323"/>
                      <a:pt x="2827" y="6323"/>
                      <a:pt x="2827" y="6323"/>
                    </a:cubicBezTo>
                    <a:cubicBezTo>
                      <a:pt x="1591" y="6323"/>
                      <a:pt x="1591" y="6323"/>
                      <a:pt x="1591" y="6323"/>
                    </a:cubicBezTo>
                    <a:cubicBezTo>
                      <a:pt x="1591" y="1768"/>
                      <a:pt x="1591" y="1768"/>
                      <a:pt x="1591" y="1768"/>
                    </a:cubicBezTo>
                    <a:cubicBezTo>
                      <a:pt x="1591" y="1708"/>
                      <a:pt x="1551" y="1669"/>
                      <a:pt x="1493" y="1669"/>
                    </a:cubicBezTo>
                    <a:cubicBezTo>
                      <a:pt x="1455" y="1669"/>
                      <a:pt x="1415" y="1708"/>
                      <a:pt x="1415" y="1768"/>
                    </a:cubicBezTo>
                    <a:cubicBezTo>
                      <a:pt x="1415" y="6323"/>
                      <a:pt x="1415" y="6323"/>
                      <a:pt x="1415" y="6323"/>
                    </a:cubicBezTo>
                    <a:cubicBezTo>
                      <a:pt x="118" y="6323"/>
                      <a:pt x="118" y="6323"/>
                      <a:pt x="118" y="6323"/>
                    </a:cubicBezTo>
                    <a:cubicBezTo>
                      <a:pt x="0" y="20"/>
                      <a:pt x="0" y="20"/>
                      <a:pt x="0" y="20"/>
                    </a:cubicBezTo>
                    <a:lnTo>
                      <a:pt x="2946" y="0"/>
                    </a:lnTo>
                  </a:path>
                </a:pathLst>
              </a:custGeom>
              <a:solidFill>
                <a:srgbClr val="1D1C1A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6" name="íŝľiḋe"/>
              <p:cNvSpPr/>
              <p:nvPr/>
            </p:nvSpPr>
            <p:spPr bwMode="auto">
              <a:xfrm>
                <a:off x="1625600" y="5715000"/>
                <a:ext cx="593725" cy="233363"/>
              </a:xfrm>
              <a:custGeom>
                <a:avLst/>
                <a:gdLst>
                  <a:gd name="T0" fmla="*/ 0 w 1650"/>
                  <a:gd name="T1" fmla="*/ 648 h 649"/>
                  <a:gd name="T2" fmla="*/ 0 w 1650"/>
                  <a:gd name="T3" fmla="*/ 648 h 649"/>
                  <a:gd name="T4" fmla="*/ 1060 w 1650"/>
                  <a:gd name="T5" fmla="*/ 58 h 649"/>
                  <a:gd name="T6" fmla="*/ 1611 w 1650"/>
                  <a:gd name="T7" fmla="*/ 648 h 649"/>
                  <a:gd name="T8" fmla="*/ 0 w 1650"/>
                  <a:gd name="T9" fmla="*/ 648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0" h="649">
                    <a:moveTo>
                      <a:pt x="0" y="648"/>
                    </a:moveTo>
                    <a:lnTo>
                      <a:pt x="0" y="648"/>
                    </a:lnTo>
                    <a:cubicBezTo>
                      <a:pt x="0" y="0"/>
                      <a:pt x="629" y="58"/>
                      <a:pt x="1060" y="58"/>
                    </a:cubicBezTo>
                    <a:cubicBezTo>
                      <a:pt x="1493" y="58"/>
                      <a:pt x="1649" y="255"/>
                      <a:pt x="1611" y="648"/>
                    </a:cubicBezTo>
                    <a:lnTo>
                      <a:pt x="0" y="648"/>
                    </a:lnTo>
                  </a:path>
                </a:pathLst>
              </a:custGeom>
              <a:solidFill>
                <a:srgbClr val="1B263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7" name="íṩḻïḓè"/>
              <p:cNvSpPr/>
              <p:nvPr/>
            </p:nvSpPr>
            <p:spPr bwMode="auto">
              <a:xfrm>
                <a:off x="946150" y="5715000"/>
                <a:ext cx="595313" cy="233363"/>
              </a:xfrm>
              <a:custGeom>
                <a:avLst/>
                <a:gdLst>
                  <a:gd name="T0" fmla="*/ 1652 w 1653"/>
                  <a:gd name="T1" fmla="*/ 648 h 649"/>
                  <a:gd name="T2" fmla="*/ 1652 w 1653"/>
                  <a:gd name="T3" fmla="*/ 648 h 649"/>
                  <a:gd name="T4" fmla="*/ 589 w 1653"/>
                  <a:gd name="T5" fmla="*/ 58 h 649"/>
                  <a:gd name="T6" fmla="*/ 40 w 1653"/>
                  <a:gd name="T7" fmla="*/ 648 h 649"/>
                  <a:gd name="T8" fmla="*/ 1652 w 1653"/>
                  <a:gd name="T9" fmla="*/ 648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3" h="649">
                    <a:moveTo>
                      <a:pt x="1652" y="648"/>
                    </a:moveTo>
                    <a:lnTo>
                      <a:pt x="1652" y="648"/>
                    </a:lnTo>
                    <a:cubicBezTo>
                      <a:pt x="1652" y="0"/>
                      <a:pt x="1002" y="58"/>
                      <a:pt x="589" y="58"/>
                    </a:cubicBezTo>
                    <a:cubicBezTo>
                      <a:pt x="159" y="58"/>
                      <a:pt x="0" y="255"/>
                      <a:pt x="40" y="648"/>
                    </a:cubicBezTo>
                    <a:lnTo>
                      <a:pt x="1652" y="648"/>
                    </a:lnTo>
                  </a:path>
                </a:pathLst>
              </a:custGeom>
              <a:solidFill>
                <a:srgbClr val="1B263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8" name="ïšḻîḍê"/>
              <p:cNvSpPr/>
              <p:nvPr/>
            </p:nvSpPr>
            <p:spPr bwMode="auto">
              <a:xfrm>
                <a:off x="749300" y="2273300"/>
                <a:ext cx="1647825" cy="1766888"/>
              </a:xfrm>
              <a:custGeom>
                <a:avLst/>
                <a:gdLst>
                  <a:gd name="T0" fmla="*/ 746 w 4576"/>
                  <a:gd name="T1" fmla="*/ 4907 h 4908"/>
                  <a:gd name="T2" fmla="*/ 746 w 4576"/>
                  <a:gd name="T3" fmla="*/ 4907 h 4908"/>
                  <a:gd name="T4" fmla="*/ 746 w 4576"/>
                  <a:gd name="T5" fmla="*/ 1491 h 4908"/>
                  <a:gd name="T6" fmla="*/ 0 w 4576"/>
                  <a:gd name="T7" fmla="*/ 765 h 4908"/>
                  <a:gd name="T8" fmla="*/ 1513 w 4576"/>
                  <a:gd name="T9" fmla="*/ 0 h 4908"/>
                  <a:gd name="T10" fmla="*/ 3180 w 4576"/>
                  <a:gd name="T11" fmla="*/ 0 h 4908"/>
                  <a:gd name="T12" fmla="*/ 4575 w 4576"/>
                  <a:gd name="T13" fmla="*/ 803 h 4908"/>
                  <a:gd name="T14" fmla="*/ 3870 w 4576"/>
                  <a:gd name="T15" fmla="*/ 1649 h 4908"/>
                  <a:gd name="T16" fmla="*/ 3870 w 4576"/>
                  <a:gd name="T17" fmla="*/ 4907 h 4908"/>
                  <a:gd name="T18" fmla="*/ 746 w 4576"/>
                  <a:gd name="T19" fmla="*/ 4907 h 4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76" h="4908">
                    <a:moveTo>
                      <a:pt x="746" y="4907"/>
                    </a:moveTo>
                    <a:lnTo>
                      <a:pt x="746" y="4907"/>
                    </a:lnTo>
                    <a:cubicBezTo>
                      <a:pt x="746" y="1491"/>
                      <a:pt x="746" y="1491"/>
                      <a:pt x="746" y="1491"/>
                    </a:cubicBezTo>
                    <a:cubicBezTo>
                      <a:pt x="0" y="765"/>
                      <a:pt x="0" y="765"/>
                      <a:pt x="0" y="765"/>
                    </a:cubicBezTo>
                    <a:cubicBezTo>
                      <a:pt x="237" y="136"/>
                      <a:pt x="766" y="0"/>
                      <a:pt x="1513" y="0"/>
                    </a:cubicBezTo>
                    <a:cubicBezTo>
                      <a:pt x="3180" y="0"/>
                      <a:pt x="3180" y="0"/>
                      <a:pt x="3180" y="0"/>
                    </a:cubicBezTo>
                    <a:cubicBezTo>
                      <a:pt x="3671" y="0"/>
                      <a:pt x="4575" y="234"/>
                      <a:pt x="4575" y="803"/>
                    </a:cubicBezTo>
                    <a:cubicBezTo>
                      <a:pt x="3870" y="1649"/>
                      <a:pt x="3870" y="1649"/>
                      <a:pt x="3870" y="1649"/>
                    </a:cubicBezTo>
                    <a:cubicBezTo>
                      <a:pt x="3870" y="4907"/>
                      <a:pt x="3870" y="4907"/>
                      <a:pt x="3870" y="4907"/>
                    </a:cubicBezTo>
                    <a:lnTo>
                      <a:pt x="746" y="4907"/>
                    </a:lnTo>
                  </a:path>
                </a:pathLst>
              </a:custGeom>
              <a:solidFill>
                <a:srgbClr val="2D3D4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9" name="işlíḓê"/>
              <p:cNvSpPr/>
              <p:nvPr/>
            </p:nvSpPr>
            <p:spPr bwMode="auto">
              <a:xfrm>
                <a:off x="1314450" y="2273300"/>
                <a:ext cx="565150" cy="1209675"/>
              </a:xfrm>
              <a:custGeom>
                <a:avLst/>
                <a:gdLst>
                  <a:gd name="T0" fmla="*/ 0 w 1572"/>
                  <a:gd name="T1" fmla="*/ 0 h 3359"/>
                  <a:gd name="T2" fmla="*/ 1571 w 1572"/>
                  <a:gd name="T3" fmla="*/ 0 h 3359"/>
                  <a:gd name="T4" fmla="*/ 1571 w 1572"/>
                  <a:gd name="T5" fmla="*/ 254 h 3359"/>
                  <a:gd name="T6" fmla="*/ 786 w 1572"/>
                  <a:gd name="T7" fmla="*/ 3358 h 3359"/>
                  <a:gd name="T8" fmla="*/ 0 w 1572"/>
                  <a:gd name="T9" fmla="*/ 254 h 3359"/>
                  <a:gd name="T10" fmla="*/ 0 w 1572"/>
                  <a:gd name="T11" fmla="*/ 0 h 3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2" h="3359">
                    <a:moveTo>
                      <a:pt x="0" y="0"/>
                    </a:moveTo>
                    <a:lnTo>
                      <a:pt x="1571" y="0"/>
                    </a:lnTo>
                    <a:lnTo>
                      <a:pt x="1571" y="254"/>
                    </a:lnTo>
                    <a:lnTo>
                      <a:pt x="786" y="3358"/>
                    </a:lnTo>
                    <a:lnTo>
                      <a:pt x="0" y="2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0" name="í$ḷíde"/>
              <p:cNvSpPr/>
              <p:nvPr/>
            </p:nvSpPr>
            <p:spPr bwMode="auto">
              <a:xfrm>
                <a:off x="1484313" y="2386013"/>
                <a:ext cx="212725" cy="106362"/>
              </a:xfrm>
              <a:custGeom>
                <a:avLst/>
                <a:gdLst>
                  <a:gd name="T0" fmla="*/ 159 w 590"/>
                  <a:gd name="T1" fmla="*/ 295 h 296"/>
                  <a:gd name="T2" fmla="*/ 433 w 590"/>
                  <a:gd name="T3" fmla="*/ 295 h 296"/>
                  <a:gd name="T4" fmla="*/ 589 w 590"/>
                  <a:gd name="T5" fmla="*/ 0 h 296"/>
                  <a:gd name="T6" fmla="*/ 0 w 590"/>
                  <a:gd name="T7" fmla="*/ 0 h 296"/>
                  <a:gd name="T8" fmla="*/ 159 w 590"/>
                  <a:gd name="T9" fmla="*/ 295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96">
                    <a:moveTo>
                      <a:pt x="159" y="295"/>
                    </a:moveTo>
                    <a:lnTo>
                      <a:pt x="433" y="295"/>
                    </a:lnTo>
                    <a:lnTo>
                      <a:pt x="589" y="0"/>
                    </a:lnTo>
                    <a:lnTo>
                      <a:pt x="0" y="0"/>
                    </a:lnTo>
                    <a:lnTo>
                      <a:pt x="159" y="295"/>
                    </a:lnTo>
                  </a:path>
                </a:pathLst>
              </a:custGeom>
              <a:solidFill>
                <a:srgbClr val="1D1C1A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1" name="iṩ1îḑé"/>
              <p:cNvSpPr/>
              <p:nvPr/>
            </p:nvSpPr>
            <p:spPr bwMode="auto">
              <a:xfrm>
                <a:off x="1377950" y="1593850"/>
                <a:ext cx="431800" cy="827088"/>
              </a:xfrm>
              <a:custGeom>
                <a:avLst/>
                <a:gdLst>
                  <a:gd name="T0" fmla="*/ 0 w 1199"/>
                  <a:gd name="T1" fmla="*/ 1944 h 2297"/>
                  <a:gd name="T2" fmla="*/ 0 w 1199"/>
                  <a:gd name="T3" fmla="*/ 1944 h 2297"/>
                  <a:gd name="T4" fmla="*/ 589 w 1199"/>
                  <a:gd name="T5" fmla="*/ 2296 h 2297"/>
                  <a:gd name="T6" fmla="*/ 1198 w 1199"/>
                  <a:gd name="T7" fmla="*/ 1924 h 2297"/>
                  <a:gd name="T8" fmla="*/ 1198 w 1199"/>
                  <a:gd name="T9" fmla="*/ 0 h 2297"/>
                  <a:gd name="T10" fmla="*/ 0 w 1199"/>
                  <a:gd name="T11" fmla="*/ 0 h 2297"/>
                  <a:gd name="T12" fmla="*/ 0 w 1199"/>
                  <a:gd name="T13" fmla="*/ 1944 h 2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9" h="2297">
                    <a:moveTo>
                      <a:pt x="0" y="1944"/>
                    </a:moveTo>
                    <a:lnTo>
                      <a:pt x="0" y="1944"/>
                    </a:lnTo>
                    <a:cubicBezTo>
                      <a:pt x="0" y="1944"/>
                      <a:pt x="294" y="2296"/>
                      <a:pt x="589" y="2296"/>
                    </a:cubicBezTo>
                    <a:cubicBezTo>
                      <a:pt x="903" y="2296"/>
                      <a:pt x="1198" y="1924"/>
                      <a:pt x="1198" y="1924"/>
                    </a:cubicBezTo>
                    <a:cubicBezTo>
                      <a:pt x="1198" y="1216"/>
                      <a:pt x="1198" y="0"/>
                      <a:pt x="11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38"/>
                      <a:pt x="0" y="1944"/>
                    </a:cubicBezTo>
                  </a:path>
                </a:pathLst>
              </a:custGeom>
              <a:solidFill>
                <a:srgbClr val="DBAD78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2" name="ïṩ1iďé"/>
              <p:cNvSpPr/>
              <p:nvPr/>
            </p:nvSpPr>
            <p:spPr bwMode="auto">
              <a:xfrm>
                <a:off x="1031875" y="1008063"/>
                <a:ext cx="1131888" cy="1181100"/>
              </a:xfrm>
              <a:custGeom>
                <a:avLst/>
                <a:gdLst>
                  <a:gd name="T0" fmla="*/ 176 w 3143"/>
                  <a:gd name="T1" fmla="*/ 1473 h 3279"/>
                  <a:gd name="T2" fmla="*/ 176 w 3143"/>
                  <a:gd name="T3" fmla="*/ 1473 h 3279"/>
                  <a:gd name="T4" fmla="*/ 236 w 3143"/>
                  <a:gd name="T5" fmla="*/ 1473 h 3279"/>
                  <a:gd name="T6" fmla="*/ 1571 w 3143"/>
                  <a:gd name="T7" fmla="*/ 0 h 3279"/>
                  <a:gd name="T8" fmla="*/ 2905 w 3143"/>
                  <a:gd name="T9" fmla="*/ 1473 h 3279"/>
                  <a:gd name="T10" fmla="*/ 2966 w 3143"/>
                  <a:gd name="T11" fmla="*/ 1473 h 3279"/>
                  <a:gd name="T12" fmla="*/ 3102 w 3143"/>
                  <a:gd name="T13" fmla="*/ 1923 h 3279"/>
                  <a:gd name="T14" fmla="*/ 2807 w 3143"/>
                  <a:gd name="T15" fmla="*/ 2276 h 3279"/>
                  <a:gd name="T16" fmla="*/ 2749 w 3143"/>
                  <a:gd name="T17" fmla="*/ 2258 h 3279"/>
                  <a:gd name="T18" fmla="*/ 1571 w 3143"/>
                  <a:gd name="T19" fmla="*/ 3278 h 3279"/>
                  <a:gd name="T20" fmla="*/ 392 w 3143"/>
                  <a:gd name="T21" fmla="*/ 2258 h 3279"/>
                  <a:gd name="T22" fmla="*/ 334 w 3143"/>
                  <a:gd name="T23" fmla="*/ 2276 h 3279"/>
                  <a:gd name="T24" fmla="*/ 38 w 3143"/>
                  <a:gd name="T25" fmla="*/ 1923 h 3279"/>
                  <a:gd name="T26" fmla="*/ 176 w 3143"/>
                  <a:gd name="T27" fmla="*/ 1473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43" h="3279">
                    <a:moveTo>
                      <a:pt x="176" y="1473"/>
                    </a:moveTo>
                    <a:lnTo>
                      <a:pt x="176" y="1473"/>
                    </a:lnTo>
                    <a:cubicBezTo>
                      <a:pt x="196" y="1473"/>
                      <a:pt x="216" y="1473"/>
                      <a:pt x="236" y="1473"/>
                    </a:cubicBezTo>
                    <a:cubicBezTo>
                      <a:pt x="254" y="705"/>
                      <a:pt x="785" y="0"/>
                      <a:pt x="1571" y="0"/>
                    </a:cubicBezTo>
                    <a:cubicBezTo>
                      <a:pt x="2356" y="0"/>
                      <a:pt x="2885" y="705"/>
                      <a:pt x="2905" y="1473"/>
                    </a:cubicBezTo>
                    <a:cubicBezTo>
                      <a:pt x="2926" y="1473"/>
                      <a:pt x="2946" y="1473"/>
                      <a:pt x="2966" y="1473"/>
                    </a:cubicBezTo>
                    <a:cubicBezTo>
                      <a:pt x="3084" y="1511"/>
                      <a:pt x="3142" y="1707"/>
                      <a:pt x="3102" y="1923"/>
                    </a:cubicBezTo>
                    <a:cubicBezTo>
                      <a:pt x="3064" y="2140"/>
                      <a:pt x="2926" y="2296"/>
                      <a:pt x="2807" y="2276"/>
                    </a:cubicBezTo>
                    <a:cubicBezTo>
                      <a:pt x="2787" y="2276"/>
                      <a:pt x="2769" y="2258"/>
                      <a:pt x="2749" y="2258"/>
                    </a:cubicBezTo>
                    <a:cubicBezTo>
                      <a:pt x="2533" y="2827"/>
                      <a:pt x="2062" y="3278"/>
                      <a:pt x="1571" y="3278"/>
                    </a:cubicBezTo>
                    <a:cubicBezTo>
                      <a:pt x="1080" y="3278"/>
                      <a:pt x="629" y="2827"/>
                      <a:pt x="392" y="2258"/>
                    </a:cubicBezTo>
                    <a:cubicBezTo>
                      <a:pt x="372" y="2258"/>
                      <a:pt x="352" y="2276"/>
                      <a:pt x="334" y="2276"/>
                    </a:cubicBezTo>
                    <a:cubicBezTo>
                      <a:pt x="216" y="2296"/>
                      <a:pt x="78" y="2140"/>
                      <a:pt x="38" y="1923"/>
                    </a:cubicBezTo>
                    <a:cubicBezTo>
                      <a:pt x="0" y="1707"/>
                      <a:pt x="58" y="1511"/>
                      <a:pt x="176" y="1473"/>
                    </a:cubicBezTo>
                  </a:path>
                </a:pathLst>
              </a:custGeom>
              <a:solidFill>
                <a:srgbClr val="E8BD8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3" name="íŝľíḋé"/>
              <p:cNvSpPr/>
              <p:nvPr/>
            </p:nvSpPr>
            <p:spPr bwMode="auto">
              <a:xfrm>
                <a:off x="812800" y="752475"/>
                <a:ext cx="1358900" cy="841375"/>
              </a:xfrm>
              <a:custGeom>
                <a:avLst/>
                <a:gdLst>
                  <a:gd name="T0" fmla="*/ 3457 w 3773"/>
                  <a:gd name="T1" fmla="*/ 2337 h 2338"/>
                  <a:gd name="T2" fmla="*/ 3457 w 3773"/>
                  <a:gd name="T3" fmla="*/ 2337 h 2338"/>
                  <a:gd name="T4" fmla="*/ 2946 w 3773"/>
                  <a:gd name="T5" fmla="*/ 766 h 2338"/>
                  <a:gd name="T6" fmla="*/ 884 w 3773"/>
                  <a:gd name="T7" fmla="*/ 2337 h 2338"/>
                  <a:gd name="T8" fmla="*/ 1101 w 3773"/>
                  <a:gd name="T9" fmla="*/ 1846 h 2338"/>
                  <a:gd name="T10" fmla="*/ 2946 w 3773"/>
                  <a:gd name="T11" fmla="*/ 1473 h 2338"/>
                  <a:gd name="T12" fmla="*/ 3457 w 3773"/>
                  <a:gd name="T13" fmla="*/ 2337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73" h="2338">
                    <a:moveTo>
                      <a:pt x="3457" y="2337"/>
                    </a:moveTo>
                    <a:lnTo>
                      <a:pt x="3457" y="2337"/>
                    </a:lnTo>
                    <a:cubicBezTo>
                      <a:pt x="3772" y="2002"/>
                      <a:pt x="3752" y="826"/>
                      <a:pt x="2946" y="766"/>
                    </a:cubicBezTo>
                    <a:cubicBezTo>
                      <a:pt x="2435" y="0"/>
                      <a:pt x="0" y="549"/>
                      <a:pt x="884" y="2337"/>
                    </a:cubicBezTo>
                    <a:cubicBezTo>
                      <a:pt x="864" y="1964"/>
                      <a:pt x="1101" y="1846"/>
                      <a:pt x="1101" y="1846"/>
                    </a:cubicBezTo>
                    <a:cubicBezTo>
                      <a:pt x="1355" y="2199"/>
                      <a:pt x="2632" y="2062"/>
                      <a:pt x="2946" y="1473"/>
                    </a:cubicBezTo>
                    <a:cubicBezTo>
                      <a:pt x="3103" y="1806"/>
                      <a:pt x="3417" y="1826"/>
                      <a:pt x="3457" y="2337"/>
                    </a:cubicBezTo>
                  </a:path>
                </a:pathLst>
              </a:custGeom>
              <a:solidFill>
                <a:srgbClr val="433626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4" name="íṥľîḑe"/>
              <p:cNvSpPr/>
              <p:nvPr/>
            </p:nvSpPr>
            <p:spPr bwMode="auto">
              <a:xfrm>
                <a:off x="1504950" y="2492375"/>
                <a:ext cx="169863" cy="1017588"/>
              </a:xfrm>
              <a:custGeom>
                <a:avLst/>
                <a:gdLst>
                  <a:gd name="T0" fmla="*/ 257 w 474"/>
                  <a:gd name="T1" fmla="*/ 2827 h 2828"/>
                  <a:gd name="T2" fmla="*/ 0 w 474"/>
                  <a:gd name="T3" fmla="*/ 1785 h 2828"/>
                  <a:gd name="T4" fmla="*/ 101 w 474"/>
                  <a:gd name="T5" fmla="*/ 0 h 2828"/>
                  <a:gd name="T6" fmla="*/ 375 w 474"/>
                  <a:gd name="T7" fmla="*/ 0 h 2828"/>
                  <a:gd name="T8" fmla="*/ 473 w 474"/>
                  <a:gd name="T9" fmla="*/ 1942 h 2828"/>
                  <a:gd name="T10" fmla="*/ 257 w 474"/>
                  <a:gd name="T11" fmla="*/ 2827 h 2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4" h="2828">
                    <a:moveTo>
                      <a:pt x="257" y="2827"/>
                    </a:moveTo>
                    <a:lnTo>
                      <a:pt x="0" y="1785"/>
                    </a:lnTo>
                    <a:lnTo>
                      <a:pt x="101" y="0"/>
                    </a:lnTo>
                    <a:lnTo>
                      <a:pt x="375" y="0"/>
                    </a:lnTo>
                    <a:lnTo>
                      <a:pt x="473" y="1942"/>
                    </a:lnTo>
                    <a:lnTo>
                      <a:pt x="257" y="2827"/>
                    </a:lnTo>
                  </a:path>
                </a:pathLst>
              </a:custGeom>
              <a:solidFill>
                <a:srgbClr val="1D1C1A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5" name="iS1îḑe"/>
              <p:cNvSpPr/>
              <p:nvPr/>
            </p:nvSpPr>
            <p:spPr bwMode="auto">
              <a:xfrm>
                <a:off x="2106613" y="4032250"/>
                <a:ext cx="92075" cy="184150"/>
              </a:xfrm>
              <a:custGeom>
                <a:avLst/>
                <a:gdLst>
                  <a:gd name="T0" fmla="*/ 58 w 255"/>
                  <a:gd name="T1" fmla="*/ 78 h 512"/>
                  <a:gd name="T2" fmla="*/ 58 w 255"/>
                  <a:gd name="T3" fmla="*/ 78 h 512"/>
                  <a:gd name="T4" fmla="*/ 156 w 255"/>
                  <a:gd name="T5" fmla="*/ 0 h 512"/>
                  <a:gd name="T6" fmla="*/ 254 w 255"/>
                  <a:gd name="T7" fmla="*/ 0 h 512"/>
                  <a:gd name="T8" fmla="*/ 234 w 255"/>
                  <a:gd name="T9" fmla="*/ 511 h 512"/>
                  <a:gd name="T10" fmla="*/ 18 w 255"/>
                  <a:gd name="T11" fmla="*/ 353 h 512"/>
                  <a:gd name="T12" fmla="*/ 58 w 255"/>
                  <a:gd name="T13" fmla="*/ 78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512">
                    <a:moveTo>
                      <a:pt x="58" y="78"/>
                    </a:moveTo>
                    <a:lnTo>
                      <a:pt x="58" y="78"/>
                    </a:lnTo>
                    <a:cubicBezTo>
                      <a:pt x="78" y="38"/>
                      <a:pt x="116" y="18"/>
                      <a:pt x="156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34" y="511"/>
                      <a:pt x="234" y="511"/>
                      <a:pt x="234" y="511"/>
                    </a:cubicBezTo>
                    <a:cubicBezTo>
                      <a:pt x="234" y="511"/>
                      <a:pt x="58" y="411"/>
                      <a:pt x="18" y="353"/>
                    </a:cubicBezTo>
                    <a:cubicBezTo>
                      <a:pt x="0" y="333"/>
                      <a:pt x="18" y="156"/>
                      <a:pt x="58" y="78"/>
                    </a:cubicBezTo>
                  </a:path>
                </a:pathLst>
              </a:custGeom>
              <a:solidFill>
                <a:srgbClr val="DBAD78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6" name="íSľïďè"/>
              <p:cNvSpPr/>
              <p:nvPr/>
            </p:nvSpPr>
            <p:spPr bwMode="auto">
              <a:xfrm>
                <a:off x="2141538" y="4032250"/>
                <a:ext cx="288925" cy="190500"/>
              </a:xfrm>
              <a:custGeom>
                <a:avLst/>
                <a:gdLst>
                  <a:gd name="T0" fmla="*/ 96 w 804"/>
                  <a:gd name="T1" fmla="*/ 0 h 530"/>
                  <a:gd name="T2" fmla="*/ 96 w 804"/>
                  <a:gd name="T3" fmla="*/ 0 h 530"/>
                  <a:gd name="T4" fmla="*/ 705 w 804"/>
                  <a:gd name="T5" fmla="*/ 0 h 530"/>
                  <a:gd name="T6" fmla="*/ 803 w 804"/>
                  <a:gd name="T7" fmla="*/ 217 h 530"/>
                  <a:gd name="T8" fmla="*/ 803 w 804"/>
                  <a:gd name="T9" fmla="*/ 255 h 530"/>
                  <a:gd name="T10" fmla="*/ 529 w 804"/>
                  <a:gd name="T11" fmla="*/ 529 h 530"/>
                  <a:gd name="T12" fmla="*/ 274 w 804"/>
                  <a:gd name="T13" fmla="*/ 529 h 530"/>
                  <a:gd name="T14" fmla="*/ 0 w 804"/>
                  <a:gd name="T15" fmla="*/ 255 h 530"/>
                  <a:gd name="T16" fmla="*/ 0 w 804"/>
                  <a:gd name="T17" fmla="*/ 217 h 530"/>
                  <a:gd name="T18" fmla="*/ 96 w 804"/>
                  <a:gd name="T19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4" h="530">
                    <a:moveTo>
                      <a:pt x="96" y="0"/>
                    </a:moveTo>
                    <a:lnTo>
                      <a:pt x="96" y="0"/>
                    </a:lnTo>
                    <a:cubicBezTo>
                      <a:pt x="705" y="0"/>
                      <a:pt x="705" y="0"/>
                      <a:pt x="705" y="0"/>
                    </a:cubicBezTo>
                    <a:cubicBezTo>
                      <a:pt x="765" y="38"/>
                      <a:pt x="803" y="118"/>
                      <a:pt x="803" y="217"/>
                    </a:cubicBezTo>
                    <a:cubicBezTo>
                      <a:pt x="803" y="255"/>
                      <a:pt x="803" y="255"/>
                      <a:pt x="803" y="255"/>
                    </a:cubicBezTo>
                    <a:cubicBezTo>
                      <a:pt x="803" y="411"/>
                      <a:pt x="687" y="529"/>
                      <a:pt x="529" y="529"/>
                    </a:cubicBezTo>
                    <a:cubicBezTo>
                      <a:pt x="274" y="529"/>
                      <a:pt x="274" y="529"/>
                      <a:pt x="274" y="529"/>
                    </a:cubicBezTo>
                    <a:cubicBezTo>
                      <a:pt x="116" y="529"/>
                      <a:pt x="0" y="411"/>
                      <a:pt x="0" y="255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0" y="118"/>
                      <a:pt x="38" y="38"/>
                      <a:pt x="96" y="0"/>
                    </a:cubicBezTo>
                  </a:path>
                </a:pathLst>
              </a:custGeom>
              <a:solidFill>
                <a:srgbClr val="E8BD8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7" name="í$ľíḓê"/>
              <p:cNvSpPr/>
              <p:nvPr/>
            </p:nvSpPr>
            <p:spPr bwMode="auto">
              <a:xfrm>
                <a:off x="360363" y="3481388"/>
                <a:ext cx="2474912" cy="755650"/>
              </a:xfrm>
              <a:custGeom>
                <a:avLst/>
                <a:gdLst>
                  <a:gd name="T0" fmla="*/ 5892 w 6875"/>
                  <a:gd name="T1" fmla="*/ 2100 h 2101"/>
                  <a:gd name="T2" fmla="*/ 982 w 6875"/>
                  <a:gd name="T3" fmla="*/ 2100 h 2101"/>
                  <a:gd name="T4" fmla="*/ 0 w 6875"/>
                  <a:gd name="T5" fmla="*/ 0 h 2101"/>
                  <a:gd name="T6" fmla="*/ 6874 w 6875"/>
                  <a:gd name="T7" fmla="*/ 0 h 2101"/>
                  <a:gd name="T8" fmla="*/ 5892 w 6875"/>
                  <a:gd name="T9" fmla="*/ 2100 h 2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75" h="2101">
                    <a:moveTo>
                      <a:pt x="5892" y="2100"/>
                    </a:moveTo>
                    <a:lnTo>
                      <a:pt x="982" y="2100"/>
                    </a:lnTo>
                    <a:lnTo>
                      <a:pt x="0" y="0"/>
                    </a:lnTo>
                    <a:lnTo>
                      <a:pt x="6874" y="0"/>
                    </a:lnTo>
                    <a:lnTo>
                      <a:pt x="5892" y="210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8" name="ïSḻîdê"/>
              <p:cNvSpPr/>
              <p:nvPr/>
            </p:nvSpPr>
            <p:spPr bwMode="auto">
              <a:xfrm>
                <a:off x="1031875" y="3749675"/>
                <a:ext cx="1074738" cy="2092325"/>
              </a:xfrm>
              <a:custGeom>
                <a:avLst/>
                <a:gdLst>
                  <a:gd name="T0" fmla="*/ 2986 w 2987"/>
                  <a:gd name="T1" fmla="*/ 5811 h 5812"/>
                  <a:gd name="T2" fmla="*/ 0 w 2987"/>
                  <a:gd name="T3" fmla="*/ 5811 h 5812"/>
                  <a:gd name="T4" fmla="*/ 0 w 2987"/>
                  <a:gd name="T5" fmla="*/ 0 h 5812"/>
                  <a:gd name="T6" fmla="*/ 2986 w 2987"/>
                  <a:gd name="T7" fmla="*/ 0 h 5812"/>
                  <a:gd name="T8" fmla="*/ 2986 w 2987"/>
                  <a:gd name="T9" fmla="*/ 5811 h 5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7" h="5812">
                    <a:moveTo>
                      <a:pt x="2986" y="5811"/>
                    </a:moveTo>
                    <a:lnTo>
                      <a:pt x="0" y="5811"/>
                    </a:lnTo>
                    <a:lnTo>
                      <a:pt x="0" y="0"/>
                    </a:lnTo>
                    <a:lnTo>
                      <a:pt x="2986" y="0"/>
                    </a:lnTo>
                    <a:lnTo>
                      <a:pt x="2986" y="5811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9" name="ís1iḓé"/>
              <p:cNvSpPr/>
              <p:nvPr/>
            </p:nvSpPr>
            <p:spPr bwMode="auto">
              <a:xfrm>
                <a:off x="769938" y="5764213"/>
                <a:ext cx="1598612" cy="192087"/>
              </a:xfrm>
              <a:custGeom>
                <a:avLst/>
                <a:gdLst>
                  <a:gd name="T0" fmla="*/ 4439 w 4440"/>
                  <a:gd name="T1" fmla="*/ 0 h 532"/>
                  <a:gd name="T2" fmla="*/ 0 w 4440"/>
                  <a:gd name="T3" fmla="*/ 0 h 532"/>
                  <a:gd name="T4" fmla="*/ 0 w 4440"/>
                  <a:gd name="T5" fmla="*/ 531 h 532"/>
                  <a:gd name="T6" fmla="*/ 4439 w 4440"/>
                  <a:gd name="T7" fmla="*/ 531 h 532"/>
                  <a:gd name="T8" fmla="*/ 4439 w 4440"/>
                  <a:gd name="T9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40" h="532">
                    <a:moveTo>
                      <a:pt x="4439" y="0"/>
                    </a:moveTo>
                    <a:lnTo>
                      <a:pt x="0" y="0"/>
                    </a:lnTo>
                    <a:lnTo>
                      <a:pt x="0" y="531"/>
                    </a:lnTo>
                    <a:lnTo>
                      <a:pt x="4439" y="531"/>
                    </a:lnTo>
                    <a:lnTo>
                      <a:pt x="4439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0" name="ïṡḷïḑé"/>
              <p:cNvSpPr/>
              <p:nvPr/>
            </p:nvSpPr>
            <p:spPr bwMode="auto">
              <a:xfrm>
                <a:off x="360363" y="3346450"/>
                <a:ext cx="2474912" cy="134938"/>
              </a:xfrm>
              <a:custGeom>
                <a:avLst/>
                <a:gdLst>
                  <a:gd name="T0" fmla="*/ 6874 w 6875"/>
                  <a:gd name="T1" fmla="*/ 0 h 376"/>
                  <a:gd name="T2" fmla="*/ 0 w 6875"/>
                  <a:gd name="T3" fmla="*/ 0 h 376"/>
                  <a:gd name="T4" fmla="*/ 0 w 6875"/>
                  <a:gd name="T5" fmla="*/ 375 h 376"/>
                  <a:gd name="T6" fmla="*/ 6874 w 6875"/>
                  <a:gd name="T7" fmla="*/ 375 h 376"/>
                  <a:gd name="T8" fmla="*/ 6874 w 6875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75" h="376">
                    <a:moveTo>
                      <a:pt x="6874" y="0"/>
                    </a:moveTo>
                    <a:lnTo>
                      <a:pt x="0" y="0"/>
                    </a:lnTo>
                    <a:lnTo>
                      <a:pt x="0" y="375"/>
                    </a:lnTo>
                    <a:lnTo>
                      <a:pt x="6874" y="375"/>
                    </a:lnTo>
                    <a:lnTo>
                      <a:pt x="6874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grpSp>
          <p:nvGrpSpPr>
            <p:cNvPr id="13" name="íṣļiḑê"/>
            <p:cNvGrpSpPr/>
            <p:nvPr/>
          </p:nvGrpSpPr>
          <p:grpSpPr>
            <a:xfrm>
              <a:off x="4490532" y="2147381"/>
              <a:ext cx="2246715" cy="1482406"/>
              <a:chOff x="6540500" y="1935163"/>
              <a:chExt cx="1636713" cy="1079500"/>
            </a:xfrm>
          </p:grpSpPr>
          <p:sp>
            <p:nvSpPr>
              <p:cNvPr id="34" name="îśḷïḓê"/>
              <p:cNvSpPr/>
              <p:nvPr/>
            </p:nvSpPr>
            <p:spPr bwMode="auto">
              <a:xfrm>
                <a:off x="6540500" y="2278063"/>
                <a:ext cx="892175" cy="736600"/>
              </a:xfrm>
              <a:custGeom>
                <a:avLst/>
                <a:gdLst>
                  <a:gd name="T0" fmla="*/ 2476 w 2477"/>
                  <a:gd name="T1" fmla="*/ 633 h 2048"/>
                  <a:gd name="T2" fmla="*/ 2029 w 2477"/>
                  <a:gd name="T3" fmla="*/ 2047 h 2048"/>
                  <a:gd name="T4" fmla="*/ 0 w 2477"/>
                  <a:gd name="T5" fmla="*/ 1396 h 2048"/>
                  <a:gd name="T6" fmla="*/ 447 w 2477"/>
                  <a:gd name="T7" fmla="*/ 0 h 2048"/>
                  <a:gd name="T8" fmla="*/ 2476 w 2477"/>
                  <a:gd name="T9" fmla="*/ 633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7" h="2048">
                    <a:moveTo>
                      <a:pt x="2476" y="633"/>
                    </a:moveTo>
                    <a:lnTo>
                      <a:pt x="2029" y="2047"/>
                    </a:lnTo>
                    <a:lnTo>
                      <a:pt x="0" y="1396"/>
                    </a:lnTo>
                    <a:lnTo>
                      <a:pt x="447" y="0"/>
                    </a:lnTo>
                    <a:lnTo>
                      <a:pt x="2476" y="633"/>
                    </a:lnTo>
                  </a:path>
                </a:pathLst>
              </a:custGeom>
              <a:solidFill>
                <a:srgbClr val="EDEDE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5" name="iṩḻidê"/>
              <p:cNvSpPr/>
              <p:nvPr/>
            </p:nvSpPr>
            <p:spPr bwMode="auto">
              <a:xfrm>
                <a:off x="6540500" y="2278063"/>
                <a:ext cx="892175" cy="736600"/>
              </a:xfrm>
              <a:custGeom>
                <a:avLst/>
                <a:gdLst>
                  <a:gd name="T0" fmla="*/ 2476 w 2477"/>
                  <a:gd name="T1" fmla="*/ 633 h 2048"/>
                  <a:gd name="T2" fmla="*/ 2029 w 2477"/>
                  <a:gd name="T3" fmla="*/ 2047 h 2048"/>
                  <a:gd name="T4" fmla="*/ 0 w 2477"/>
                  <a:gd name="T5" fmla="*/ 1396 h 2048"/>
                  <a:gd name="T6" fmla="*/ 447 w 2477"/>
                  <a:gd name="T7" fmla="*/ 0 h 2048"/>
                  <a:gd name="T8" fmla="*/ 2476 w 2477"/>
                  <a:gd name="T9" fmla="*/ 633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7" h="2048">
                    <a:moveTo>
                      <a:pt x="2476" y="633"/>
                    </a:moveTo>
                    <a:lnTo>
                      <a:pt x="2029" y="2047"/>
                    </a:lnTo>
                    <a:lnTo>
                      <a:pt x="0" y="1396"/>
                    </a:lnTo>
                    <a:lnTo>
                      <a:pt x="447" y="0"/>
                    </a:lnTo>
                    <a:lnTo>
                      <a:pt x="2476" y="633"/>
                    </a:lnTo>
                  </a:path>
                </a:pathLst>
              </a:custGeom>
              <a:solidFill>
                <a:srgbClr val="EDEDE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6" name="i$ḷíďé"/>
              <p:cNvSpPr/>
              <p:nvPr/>
            </p:nvSpPr>
            <p:spPr bwMode="auto">
              <a:xfrm>
                <a:off x="6654800" y="2405063"/>
                <a:ext cx="134938" cy="309562"/>
              </a:xfrm>
              <a:custGeom>
                <a:avLst/>
                <a:gdLst>
                  <a:gd name="T0" fmla="*/ 373 w 374"/>
                  <a:gd name="T1" fmla="*/ 38 h 858"/>
                  <a:gd name="T2" fmla="*/ 112 w 374"/>
                  <a:gd name="T3" fmla="*/ 857 h 858"/>
                  <a:gd name="T4" fmla="*/ 0 w 374"/>
                  <a:gd name="T5" fmla="*/ 819 h 858"/>
                  <a:gd name="T6" fmla="*/ 261 w 374"/>
                  <a:gd name="T7" fmla="*/ 0 h 858"/>
                  <a:gd name="T8" fmla="*/ 373 w 374"/>
                  <a:gd name="T9" fmla="*/ 38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4" h="858">
                    <a:moveTo>
                      <a:pt x="373" y="38"/>
                    </a:moveTo>
                    <a:lnTo>
                      <a:pt x="112" y="857"/>
                    </a:lnTo>
                    <a:lnTo>
                      <a:pt x="0" y="819"/>
                    </a:lnTo>
                    <a:lnTo>
                      <a:pt x="261" y="0"/>
                    </a:lnTo>
                    <a:lnTo>
                      <a:pt x="373" y="3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7" name="iṥḻidè"/>
              <p:cNvSpPr/>
              <p:nvPr/>
            </p:nvSpPr>
            <p:spPr bwMode="auto">
              <a:xfrm>
                <a:off x="6654800" y="2405063"/>
                <a:ext cx="134938" cy="309562"/>
              </a:xfrm>
              <a:custGeom>
                <a:avLst/>
                <a:gdLst>
                  <a:gd name="T0" fmla="*/ 373 w 374"/>
                  <a:gd name="T1" fmla="*/ 38 h 858"/>
                  <a:gd name="T2" fmla="*/ 112 w 374"/>
                  <a:gd name="T3" fmla="*/ 857 h 858"/>
                  <a:gd name="T4" fmla="*/ 0 w 374"/>
                  <a:gd name="T5" fmla="*/ 819 h 858"/>
                  <a:gd name="T6" fmla="*/ 261 w 374"/>
                  <a:gd name="T7" fmla="*/ 0 h 858"/>
                  <a:gd name="T8" fmla="*/ 373 w 374"/>
                  <a:gd name="T9" fmla="*/ 38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4" h="858">
                    <a:moveTo>
                      <a:pt x="373" y="38"/>
                    </a:moveTo>
                    <a:lnTo>
                      <a:pt x="112" y="857"/>
                    </a:lnTo>
                    <a:lnTo>
                      <a:pt x="0" y="819"/>
                    </a:lnTo>
                    <a:lnTo>
                      <a:pt x="261" y="0"/>
                    </a:lnTo>
                    <a:lnTo>
                      <a:pt x="373" y="3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8" name="islïdè"/>
              <p:cNvSpPr/>
              <p:nvPr/>
            </p:nvSpPr>
            <p:spPr bwMode="auto">
              <a:xfrm>
                <a:off x="6769100" y="2378075"/>
                <a:ext cx="93663" cy="255588"/>
              </a:xfrm>
              <a:custGeom>
                <a:avLst/>
                <a:gdLst>
                  <a:gd name="T0" fmla="*/ 261 w 262"/>
                  <a:gd name="T1" fmla="*/ 19 h 708"/>
                  <a:gd name="T2" fmla="*/ 56 w 262"/>
                  <a:gd name="T3" fmla="*/ 707 h 708"/>
                  <a:gd name="T4" fmla="*/ 0 w 262"/>
                  <a:gd name="T5" fmla="*/ 689 h 708"/>
                  <a:gd name="T6" fmla="*/ 223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56" y="707"/>
                    </a:lnTo>
                    <a:lnTo>
                      <a:pt x="0" y="689"/>
                    </a:lnTo>
                    <a:lnTo>
                      <a:pt x="223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39" name="íṡḷïḑè"/>
              <p:cNvSpPr/>
              <p:nvPr/>
            </p:nvSpPr>
            <p:spPr bwMode="auto">
              <a:xfrm>
                <a:off x="6769100" y="2378075"/>
                <a:ext cx="93663" cy="255588"/>
              </a:xfrm>
              <a:custGeom>
                <a:avLst/>
                <a:gdLst>
                  <a:gd name="T0" fmla="*/ 261 w 262"/>
                  <a:gd name="T1" fmla="*/ 19 h 708"/>
                  <a:gd name="T2" fmla="*/ 56 w 262"/>
                  <a:gd name="T3" fmla="*/ 707 h 708"/>
                  <a:gd name="T4" fmla="*/ 0 w 262"/>
                  <a:gd name="T5" fmla="*/ 689 h 708"/>
                  <a:gd name="T6" fmla="*/ 223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56" y="707"/>
                    </a:lnTo>
                    <a:lnTo>
                      <a:pt x="0" y="689"/>
                    </a:lnTo>
                    <a:lnTo>
                      <a:pt x="223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0" name="iṧliḋé"/>
              <p:cNvSpPr/>
              <p:nvPr/>
            </p:nvSpPr>
            <p:spPr bwMode="auto">
              <a:xfrm>
                <a:off x="6721475" y="2652713"/>
                <a:ext cx="188913" cy="174625"/>
              </a:xfrm>
              <a:custGeom>
                <a:avLst/>
                <a:gdLst>
                  <a:gd name="T0" fmla="*/ 522 w 523"/>
                  <a:gd name="T1" fmla="*/ 129 h 484"/>
                  <a:gd name="T2" fmla="*/ 410 w 523"/>
                  <a:gd name="T3" fmla="*/ 483 h 484"/>
                  <a:gd name="T4" fmla="*/ 0 w 523"/>
                  <a:gd name="T5" fmla="*/ 353 h 484"/>
                  <a:gd name="T6" fmla="*/ 112 w 523"/>
                  <a:gd name="T7" fmla="*/ 0 h 484"/>
                  <a:gd name="T8" fmla="*/ 522 w 523"/>
                  <a:gd name="T9" fmla="*/ 129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3" h="484">
                    <a:moveTo>
                      <a:pt x="522" y="129"/>
                    </a:moveTo>
                    <a:lnTo>
                      <a:pt x="410" y="483"/>
                    </a:lnTo>
                    <a:lnTo>
                      <a:pt x="0" y="353"/>
                    </a:lnTo>
                    <a:lnTo>
                      <a:pt x="112" y="0"/>
                    </a:lnTo>
                    <a:lnTo>
                      <a:pt x="522" y="12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41" name="iś1iďé"/>
              <p:cNvSpPr/>
              <p:nvPr/>
            </p:nvSpPr>
            <p:spPr bwMode="auto">
              <a:xfrm>
                <a:off x="6721475" y="2652713"/>
                <a:ext cx="188913" cy="174625"/>
              </a:xfrm>
              <a:custGeom>
                <a:avLst/>
                <a:gdLst>
                  <a:gd name="T0" fmla="*/ 522 w 523"/>
                  <a:gd name="T1" fmla="*/ 129 h 484"/>
                  <a:gd name="T2" fmla="*/ 410 w 523"/>
                  <a:gd name="T3" fmla="*/ 483 h 484"/>
                  <a:gd name="T4" fmla="*/ 0 w 523"/>
                  <a:gd name="T5" fmla="*/ 353 h 484"/>
                  <a:gd name="T6" fmla="*/ 112 w 523"/>
                  <a:gd name="T7" fmla="*/ 0 h 484"/>
                  <a:gd name="T8" fmla="*/ 522 w 523"/>
                  <a:gd name="T9" fmla="*/ 129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3" h="484">
                    <a:moveTo>
                      <a:pt x="522" y="129"/>
                    </a:moveTo>
                    <a:lnTo>
                      <a:pt x="410" y="483"/>
                    </a:lnTo>
                    <a:lnTo>
                      <a:pt x="0" y="353"/>
                    </a:lnTo>
                    <a:lnTo>
                      <a:pt x="112" y="0"/>
                    </a:lnTo>
                    <a:lnTo>
                      <a:pt x="522" y="12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42" name="îṡľiḓê"/>
              <p:cNvSpPr/>
              <p:nvPr/>
            </p:nvSpPr>
            <p:spPr bwMode="auto">
              <a:xfrm>
                <a:off x="6802438" y="2390775"/>
                <a:ext cx="93662" cy="255588"/>
              </a:xfrm>
              <a:custGeom>
                <a:avLst/>
                <a:gdLst>
                  <a:gd name="T0" fmla="*/ 261 w 262"/>
                  <a:gd name="T1" fmla="*/ 19 h 708"/>
                  <a:gd name="T2" fmla="*/ 56 w 262"/>
                  <a:gd name="T3" fmla="*/ 707 h 708"/>
                  <a:gd name="T4" fmla="*/ 0 w 262"/>
                  <a:gd name="T5" fmla="*/ 689 h 708"/>
                  <a:gd name="T6" fmla="*/ 223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56" y="707"/>
                    </a:lnTo>
                    <a:lnTo>
                      <a:pt x="0" y="689"/>
                    </a:lnTo>
                    <a:lnTo>
                      <a:pt x="223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3" name="îṥlíďé"/>
              <p:cNvSpPr/>
              <p:nvPr/>
            </p:nvSpPr>
            <p:spPr bwMode="auto">
              <a:xfrm>
                <a:off x="6802438" y="2390775"/>
                <a:ext cx="93662" cy="255588"/>
              </a:xfrm>
              <a:custGeom>
                <a:avLst/>
                <a:gdLst>
                  <a:gd name="T0" fmla="*/ 261 w 262"/>
                  <a:gd name="T1" fmla="*/ 19 h 708"/>
                  <a:gd name="T2" fmla="*/ 56 w 262"/>
                  <a:gd name="T3" fmla="*/ 707 h 708"/>
                  <a:gd name="T4" fmla="*/ 0 w 262"/>
                  <a:gd name="T5" fmla="*/ 689 h 708"/>
                  <a:gd name="T6" fmla="*/ 223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56" y="707"/>
                    </a:lnTo>
                    <a:lnTo>
                      <a:pt x="0" y="689"/>
                    </a:lnTo>
                    <a:lnTo>
                      <a:pt x="223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4" name="îśľíḓé"/>
              <p:cNvSpPr/>
              <p:nvPr/>
            </p:nvSpPr>
            <p:spPr bwMode="auto">
              <a:xfrm>
                <a:off x="6835775" y="2405063"/>
                <a:ext cx="93663" cy="249237"/>
              </a:xfrm>
              <a:custGeom>
                <a:avLst/>
                <a:gdLst>
                  <a:gd name="T0" fmla="*/ 261 w 262"/>
                  <a:gd name="T1" fmla="*/ 0 h 691"/>
                  <a:gd name="T2" fmla="*/ 37 w 262"/>
                  <a:gd name="T3" fmla="*/ 690 h 691"/>
                  <a:gd name="T4" fmla="*/ 0 w 262"/>
                  <a:gd name="T5" fmla="*/ 670 h 691"/>
                  <a:gd name="T6" fmla="*/ 224 w 262"/>
                  <a:gd name="T7" fmla="*/ 0 h 691"/>
                  <a:gd name="T8" fmla="*/ 261 w 262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691">
                    <a:moveTo>
                      <a:pt x="261" y="0"/>
                    </a:moveTo>
                    <a:lnTo>
                      <a:pt x="37" y="690"/>
                    </a:lnTo>
                    <a:lnTo>
                      <a:pt x="0" y="670"/>
                    </a:lnTo>
                    <a:lnTo>
                      <a:pt x="224" y="0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5" name="íṡļíḍe"/>
              <p:cNvSpPr/>
              <p:nvPr/>
            </p:nvSpPr>
            <p:spPr bwMode="auto">
              <a:xfrm>
                <a:off x="6835775" y="2405063"/>
                <a:ext cx="93663" cy="249237"/>
              </a:xfrm>
              <a:custGeom>
                <a:avLst/>
                <a:gdLst>
                  <a:gd name="T0" fmla="*/ 261 w 262"/>
                  <a:gd name="T1" fmla="*/ 0 h 691"/>
                  <a:gd name="T2" fmla="*/ 37 w 262"/>
                  <a:gd name="T3" fmla="*/ 690 h 691"/>
                  <a:gd name="T4" fmla="*/ 0 w 262"/>
                  <a:gd name="T5" fmla="*/ 670 h 691"/>
                  <a:gd name="T6" fmla="*/ 224 w 262"/>
                  <a:gd name="T7" fmla="*/ 0 h 691"/>
                  <a:gd name="T8" fmla="*/ 261 w 262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691">
                    <a:moveTo>
                      <a:pt x="261" y="0"/>
                    </a:moveTo>
                    <a:lnTo>
                      <a:pt x="37" y="690"/>
                    </a:lnTo>
                    <a:lnTo>
                      <a:pt x="0" y="670"/>
                    </a:lnTo>
                    <a:lnTo>
                      <a:pt x="224" y="0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6" name="íslíďê"/>
              <p:cNvSpPr/>
              <p:nvPr/>
            </p:nvSpPr>
            <p:spPr bwMode="auto">
              <a:xfrm>
                <a:off x="6869113" y="2411413"/>
                <a:ext cx="93662" cy="255587"/>
              </a:xfrm>
              <a:custGeom>
                <a:avLst/>
                <a:gdLst>
                  <a:gd name="T0" fmla="*/ 261 w 262"/>
                  <a:gd name="T1" fmla="*/ 19 h 708"/>
                  <a:gd name="T2" fmla="*/ 37 w 262"/>
                  <a:gd name="T3" fmla="*/ 707 h 708"/>
                  <a:gd name="T4" fmla="*/ 0 w 262"/>
                  <a:gd name="T5" fmla="*/ 689 h 708"/>
                  <a:gd name="T6" fmla="*/ 205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37" y="707"/>
                    </a:lnTo>
                    <a:lnTo>
                      <a:pt x="0" y="689"/>
                    </a:lnTo>
                    <a:lnTo>
                      <a:pt x="205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7" name="íşlîdé"/>
              <p:cNvSpPr/>
              <p:nvPr/>
            </p:nvSpPr>
            <p:spPr bwMode="auto">
              <a:xfrm>
                <a:off x="6869113" y="2411413"/>
                <a:ext cx="93662" cy="255587"/>
              </a:xfrm>
              <a:custGeom>
                <a:avLst/>
                <a:gdLst>
                  <a:gd name="T0" fmla="*/ 261 w 262"/>
                  <a:gd name="T1" fmla="*/ 19 h 708"/>
                  <a:gd name="T2" fmla="*/ 37 w 262"/>
                  <a:gd name="T3" fmla="*/ 707 h 708"/>
                  <a:gd name="T4" fmla="*/ 0 w 262"/>
                  <a:gd name="T5" fmla="*/ 689 h 708"/>
                  <a:gd name="T6" fmla="*/ 205 w 262"/>
                  <a:gd name="T7" fmla="*/ 0 h 708"/>
                  <a:gd name="T8" fmla="*/ 261 w 262"/>
                  <a:gd name="T9" fmla="*/ 19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708">
                    <a:moveTo>
                      <a:pt x="261" y="19"/>
                    </a:moveTo>
                    <a:lnTo>
                      <a:pt x="37" y="707"/>
                    </a:lnTo>
                    <a:lnTo>
                      <a:pt x="0" y="689"/>
                    </a:lnTo>
                    <a:lnTo>
                      <a:pt x="205" y="0"/>
                    </a:lnTo>
                    <a:lnTo>
                      <a:pt x="26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8" name="iśḷîḍe"/>
              <p:cNvSpPr/>
              <p:nvPr/>
            </p:nvSpPr>
            <p:spPr bwMode="auto">
              <a:xfrm>
                <a:off x="6902450" y="2424113"/>
                <a:ext cx="93663" cy="247650"/>
              </a:xfrm>
              <a:custGeom>
                <a:avLst/>
                <a:gdLst>
                  <a:gd name="T0" fmla="*/ 261 w 262"/>
                  <a:gd name="T1" fmla="*/ 0 h 690"/>
                  <a:gd name="T2" fmla="*/ 38 w 262"/>
                  <a:gd name="T3" fmla="*/ 689 h 690"/>
                  <a:gd name="T4" fmla="*/ 0 w 262"/>
                  <a:gd name="T5" fmla="*/ 670 h 690"/>
                  <a:gd name="T6" fmla="*/ 205 w 262"/>
                  <a:gd name="T7" fmla="*/ 0 h 690"/>
                  <a:gd name="T8" fmla="*/ 261 w 262"/>
                  <a:gd name="T9" fmla="*/ 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690">
                    <a:moveTo>
                      <a:pt x="261" y="0"/>
                    </a:moveTo>
                    <a:lnTo>
                      <a:pt x="38" y="689"/>
                    </a:lnTo>
                    <a:lnTo>
                      <a:pt x="0" y="670"/>
                    </a:lnTo>
                    <a:lnTo>
                      <a:pt x="205" y="0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9" name="iṧḻïḍê"/>
              <p:cNvSpPr/>
              <p:nvPr/>
            </p:nvSpPr>
            <p:spPr bwMode="auto">
              <a:xfrm>
                <a:off x="6902450" y="2424113"/>
                <a:ext cx="93663" cy="247650"/>
              </a:xfrm>
              <a:custGeom>
                <a:avLst/>
                <a:gdLst>
                  <a:gd name="T0" fmla="*/ 261 w 262"/>
                  <a:gd name="T1" fmla="*/ 0 h 690"/>
                  <a:gd name="T2" fmla="*/ 38 w 262"/>
                  <a:gd name="T3" fmla="*/ 689 h 690"/>
                  <a:gd name="T4" fmla="*/ 0 w 262"/>
                  <a:gd name="T5" fmla="*/ 670 h 690"/>
                  <a:gd name="T6" fmla="*/ 205 w 262"/>
                  <a:gd name="T7" fmla="*/ 0 h 690"/>
                  <a:gd name="T8" fmla="*/ 261 w 262"/>
                  <a:gd name="T9" fmla="*/ 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690">
                    <a:moveTo>
                      <a:pt x="261" y="0"/>
                    </a:moveTo>
                    <a:lnTo>
                      <a:pt x="38" y="689"/>
                    </a:lnTo>
                    <a:lnTo>
                      <a:pt x="0" y="670"/>
                    </a:lnTo>
                    <a:lnTo>
                      <a:pt x="205" y="0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50" name="iŝļíḓé"/>
              <p:cNvSpPr/>
              <p:nvPr/>
            </p:nvSpPr>
            <p:spPr bwMode="auto">
              <a:xfrm>
                <a:off x="6883400" y="2432050"/>
                <a:ext cx="147638" cy="403225"/>
              </a:xfrm>
              <a:custGeom>
                <a:avLst/>
                <a:gdLst>
                  <a:gd name="T0" fmla="*/ 410 w 411"/>
                  <a:gd name="T1" fmla="*/ 19 h 1118"/>
                  <a:gd name="T2" fmla="*/ 56 w 411"/>
                  <a:gd name="T3" fmla="*/ 1117 h 1118"/>
                  <a:gd name="T4" fmla="*/ 0 w 411"/>
                  <a:gd name="T5" fmla="*/ 1098 h 1118"/>
                  <a:gd name="T6" fmla="*/ 354 w 411"/>
                  <a:gd name="T7" fmla="*/ 0 h 1118"/>
                  <a:gd name="T8" fmla="*/ 410 w 411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1" h="1118">
                    <a:moveTo>
                      <a:pt x="410" y="19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410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1" name="ïṡ1íďé"/>
              <p:cNvSpPr/>
              <p:nvPr/>
            </p:nvSpPr>
            <p:spPr bwMode="auto">
              <a:xfrm>
                <a:off x="6883400" y="2432050"/>
                <a:ext cx="147638" cy="403225"/>
              </a:xfrm>
              <a:custGeom>
                <a:avLst/>
                <a:gdLst>
                  <a:gd name="T0" fmla="*/ 410 w 411"/>
                  <a:gd name="T1" fmla="*/ 19 h 1118"/>
                  <a:gd name="T2" fmla="*/ 56 w 411"/>
                  <a:gd name="T3" fmla="*/ 1117 h 1118"/>
                  <a:gd name="T4" fmla="*/ 0 w 411"/>
                  <a:gd name="T5" fmla="*/ 1098 h 1118"/>
                  <a:gd name="T6" fmla="*/ 354 w 411"/>
                  <a:gd name="T7" fmla="*/ 0 h 1118"/>
                  <a:gd name="T8" fmla="*/ 410 w 411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1" h="1118">
                    <a:moveTo>
                      <a:pt x="410" y="19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410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2" name="îsļíďê"/>
              <p:cNvSpPr/>
              <p:nvPr/>
            </p:nvSpPr>
            <p:spPr bwMode="auto">
              <a:xfrm>
                <a:off x="6950075" y="2451100"/>
                <a:ext cx="141288" cy="403225"/>
              </a:xfrm>
              <a:custGeom>
                <a:avLst/>
                <a:gdLst>
                  <a:gd name="T0" fmla="*/ 390 w 391"/>
                  <a:gd name="T1" fmla="*/ 18 h 1118"/>
                  <a:gd name="T2" fmla="*/ 56 w 391"/>
                  <a:gd name="T3" fmla="*/ 1117 h 1118"/>
                  <a:gd name="T4" fmla="*/ 0 w 391"/>
                  <a:gd name="T5" fmla="*/ 1098 h 1118"/>
                  <a:gd name="T6" fmla="*/ 354 w 391"/>
                  <a:gd name="T7" fmla="*/ 0 h 1118"/>
                  <a:gd name="T8" fmla="*/ 390 w 391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1118">
                    <a:moveTo>
                      <a:pt x="390" y="18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390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3" name="íš1îḍè"/>
              <p:cNvSpPr/>
              <p:nvPr/>
            </p:nvSpPr>
            <p:spPr bwMode="auto">
              <a:xfrm>
                <a:off x="6950075" y="2451100"/>
                <a:ext cx="141288" cy="403225"/>
              </a:xfrm>
              <a:custGeom>
                <a:avLst/>
                <a:gdLst>
                  <a:gd name="T0" fmla="*/ 390 w 391"/>
                  <a:gd name="T1" fmla="*/ 18 h 1118"/>
                  <a:gd name="T2" fmla="*/ 56 w 391"/>
                  <a:gd name="T3" fmla="*/ 1117 h 1118"/>
                  <a:gd name="T4" fmla="*/ 0 w 391"/>
                  <a:gd name="T5" fmla="*/ 1098 h 1118"/>
                  <a:gd name="T6" fmla="*/ 354 w 391"/>
                  <a:gd name="T7" fmla="*/ 0 h 1118"/>
                  <a:gd name="T8" fmla="*/ 390 w 391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1118">
                    <a:moveTo>
                      <a:pt x="390" y="18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390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4" name="iṣ1ídé"/>
              <p:cNvSpPr/>
              <p:nvPr/>
            </p:nvSpPr>
            <p:spPr bwMode="auto">
              <a:xfrm>
                <a:off x="6983413" y="2465388"/>
                <a:ext cx="141287" cy="403225"/>
              </a:xfrm>
              <a:custGeom>
                <a:avLst/>
                <a:gdLst>
                  <a:gd name="T0" fmla="*/ 390 w 391"/>
                  <a:gd name="T1" fmla="*/ 0 h 1118"/>
                  <a:gd name="T2" fmla="*/ 37 w 391"/>
                  <a:gd name="T3" fmla="*/ 1117 h 1118"/>
                  <a:gd name="T4" fmla="*/ 0 w 391"/>
                  <a:gd name="T5" fmla="*/ 1098 h 1118"/>
                  <a:gd name="T6" fmla="*/ 353 w 391"/>
                  <a:gd name="T7" fmla="*/ 0 h 1118"/>
                  <a:gd name="T8" fmla="*/ 390 w 391"/>
                  <a:gd name="T9" fmla="*/ 0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1118">
                    <a:moveTo>
                      <a:pt x="390" y="0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53" y="0"/>
                    </a:lnTo>
                    <a:lnTo>
                      <a:pt x="390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5" name="íṥḷiḋe"/>
              <p:cNvSpPr/>
              <p:nvPr/>
            </p:nvSpPr>
            <p:spPr bwMode="auto">
              <a:xfrm>
                <a:off x="6983413" y="2465388"/>
                <a:ext cx="141287" cy="403225"/>
              </a:xfrm>
              <a:custGeom>
                <a:avLst/>
                <a:gdLst>
                  <a:gd name="T0" fmla="*/ 390 w 391"/>
                  <a:gd name="T1" fmla="*/ 0 h 1118"/>
                  <a:gd name="T2" fmla="*/ 37 w 391"/>
                  <a:gd name="T3" fmla="*/ 1117 h 1118"/>
                  <a:gd name="T4" fmla="*/ 0 w 391"/>
                  <a:gd name="T5" fmla="*/ 1098 h 1118"/>
                  <a:gd name="T6" fmla="*/ 353 w 391"/>
                  <a:gd name="T7" fmla="*/ 0 h 1118"/>
                  <a:gd name="T8" fmla="*/ 390 w 391"/>
                  <a:gd name="T9" fmla="*/ 0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1118">
                    <a:moveTo>
                      <a:pt x="390" y="0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53" y="0"/>
                    </a:lnTo>
                    <a:lnTo>
                      <a:pt x="390" y="0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6" name="i$lîḓê"/>
              <p:cNvSpPr/>
              <p:nvPr/>
            </p:nvSpPr>
            <p:spPr bwMode="auto">
              <a:xfrm>
                <a:off x="7016750" y="2471738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53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53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7" name="îŝliďe"/>
              <p:cNvSpPr/>
              <p:nvPr/>
            </p:nvSpPr>
            <p:spPr bwMode="auto">
              <a:xfrm>
                <a:off x="7016750" y="2471738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53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53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8" name="íṧḻïḍé"/>
              <p:cNvSpPr/>
              <p:nvPr/>
            </p:nvSpPr>
            <p:spPr bwMode="auto">
              <a:xfrm>
                <a:off x="7050088" y="2484438"/>
                <a:ext cx="141287" cy="403225"/>
              </a:xfrm>
              <a:custGeom>
                <a:avLst/>
                <a:gdLst>
                  <a:gd name="T0" fmla="*/ 391 w 392"/>
                  <a:gd name="T1" fmla="*/ 19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9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9" name="ïṥľiḋe"/>
              <p:cNvSpPr/>
              <p:nvPr/>
            </p:nvSpPr>
            <p:spPr bwMode="auto">
              <a:xfrm>
                <a:off x="7050088" y="2484438"/>
                <a:ext cx="141287" cy="403225"/>
              </a:xfrm>
              <a:custGeom>
                <a:avLst/>
                <a:gdLst>
                  <a:gd name="T0" fmla="*/ 391 w 392"/>
                  <a:gd name="T1" fmla="*/ 19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9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0" name="îṩlídè"/>
              <p:cNvSpPr/>
              <p:nvPr/>
            </p:nvSpPr>
            <p:spPr bwMode="auto">
              <a:xfrm>
                <a:off x="7083425" y="2492375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1" name="ïṩḻíḋé"/>
              <p:cNvSpPr/>
              <p:nvPr/>
            </p:nvSpPr>
            <p:spPr bwMode="auto">
              <a:xfrm>
                <a:off x="7083425" y="2492375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7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7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2" name="îŝ1ídé"/>
              <p:cNvSpPr/>
              <p:nvPr/>
            </p:nvSpPr>
            <p:spPr bwMode="auto">
              <a:xfrm>
                <a:off x="7118350" y="2505075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8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8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3" name="işļïdè"/>
              <p:cNvSpPr/>
              <p:nvPr/>
            </p:nvSpPr>
            <p:spPr bwMode="auto">
              <a:xfrm>
                <a:off x="7118350" y="2505075"/>
                <a:ext cx="141288" cy="403225"/>
              </a:xfrm>
              <a:custGeom>
                <a:avLst/>
                <a:gdLst>
                  <a:gd name="T0" fmla="*/ 391 w 392"/>
                  <a:gd name="T1" fmla="*/ 18 h 1118"/>
                  <a:gd name="T2" fmla="*/ 38 w 392"/>
                  <a:gd name="T3" fmla="*/ 1117 h 1118"/>
                  <a:gd name="T4" fmla="*/ 0 w 392"/>
                  <a:gd name="T5" fmla="*/ 1098 h 1118"/>
                  <a:gd name="T6" fmla="*/ 335 w 392"/>
                  <a:gd name="T7" fmla="*/ 0 h 1118"/>
                  <a:gd name="T8" fmla="*/ 391 w 392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118">
                    <a:moveTo>
                      <a:pt x="391" y="18"/>
                    </a:moveTo>
                    <a:lnTo>
                      <a:pt x="38" y="1117"/>
                    </a:lnTo>
                    <a:lnTo>
                      <a:pt x="0" y="1098"/>
                    </a:lnTo>
                    <a:lnTo>
                      <a:pt x="335" y="0"/>
                    </a:lnTo>
                    <a:lnTo>
                      <a:pt x="391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4" name="îṡ1iḍé"/>
              <p:cNvSpPr/>
              <p:nvPr/>
            </p:nvSpPr>
            <p:spPr bwMode="auto">
              <a:xfrm>
                <a:off x="7143750" y="2511425"/>
                <a:ext cx="147638" cy="403225"/>
              </a:xfrm>
              <a:custGeom>
                <a:avLst/>
                <a:gdLst>
                  <a:gd name="T0" fmla="*/ 410 w 411"/>
                  <a:gd name="T1" fmla="*/ 19 h 1118"/>
                  <a:gd name="T2" fmla="*/ 56 w 411"/>
                  <a:gd name="T3" fmla="*/ 1117 h 1118"/>
                  <a:gd name="T4" fmla="*/ 0 w 411"/>
                  <a:gd name="T5" fmla="*/ 1117 h 1118"/>
                  <a:gd name="T6" fmla="*/ 354 w 411"/>
                  <a:gd name="T7" fmla="*/ 0 h 1118"/>
                  <a:gd name="T8" fmla="*/ 410 w 411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1" h="1118">
                    <a:moveTo>
                      <a:pt x="410" y="19"/>
                    </a:moveTo>
                    <a:lnTo>
                      <a:pt x="56" y="1117"/>
                    </a:lnTo>
                    <a:lnTo>
                      <a:pt x="0" y="1117"/>
                    </a:lnTo>
                    <a:lnTo>
                      <a:pt x="354" y="0"/>
                    </a:lnTo>
                    <a:lnTo>
                      <a:pt x="410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5" name="ïSḻidè"/>
              <p:cNvSpPr/>
              <p:nvPr/>
            </p:nvSpPr>
            <p:spPr bwMode="auto">
              <a:xfrm>
                <a:off x="7143750" y="2511425"/>
                <a:ext cx="147638" cy="403225"/>
              </a:xfrm>
              <a:custGeom>
                <a:avLst/>
                <a:gdLst>
                  <a:gd name="T0" fmla="*/ 410 w 411"/>
                  <a:gd name="T1" fmla="*/ 19 h 1118"/>
                  <a:gd name="T2" fmla="*/ 56 w 411"/>
                  <a:gd name="T3" fmla="*/ 1117 h 1118"/>
                  <a:gd name="T4" fmla="*/ 0 w 411"/>
                  <a:gd name="T5" fmla="*/ 1117 h 1118"/>
                  <a:gd name="T6" fmla="*/ 354 w 411"/>
                  <a:gd name="T7" fmla="*/ 0 h 1118"/>
                  <a:gd name="T8" fmla="*/ 410 w 411"/>
                  <a:gd name="T9" fmla="*/ 19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1" h="1118">
                    <a:moveTo>
                      <a:pt x="410" y="19"/>
                    </a:moveTo>
                    <a:lnTo>
                      <a:pt x="56" y="1117"/>
                    </a:lnTo>
                    <a:lnTo>
                      <a:pt x="0" y="1117"/>
                    </a:lnTo>
                    <a:lnTo>
                      <a:pt x="354" y="0"/>
                    </a:lnTo>
                    <a:lnTo>
                      <a:pt x="410" y="19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6" name="í$ļïḋè"/>
              <p:cNvSpPr/>
              <p:nvPr/>
            </p:nvSpPr>
            <p:spPr bwMode="auto">
              <a:xfrm>
                <a:off x="7177088" y="2525713"/>
                <a:ext cx="141287" cy="403225"/>
              </a:xfrm>
              <a:custGeom>
                <a:avLst/>
                <a:gdLst>
                  <a:gd name="T0" fmla="*/ 392 w 393"/>
                  <a:gd name="T1" fmla="*/ 18 h 1118"/>
                  <a:gd name="T2" fmla="*/ 56 w 393"/>
                  <a:gd name="T3" fmla="*/ 1117 h 1118"/>
                  <a:gd name="T4" fmla="*/ 0 w 393"/>
                  <a:gd name="T5" fmla="*/ 1098 h 1118"/>
                  <a:gd name="T6" fmla="*/ 354 w 393"/>
                  <a:gd name="T7" fmla="*/ 0 h 1118"/>
                  <a:gd name="T8" fmla="*/ 392 w 393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118">
                    <a:moveTo>
                      <a:pt x="392" y="18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392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7" name="íSļíḋé"/>
              <p:cNvSpPr/>
              <p:nvPr/>
            </p:nvSpPr>
            <p:spPr bwMode="auto">
              <a:xfrm>
                <a:off x="7177088" y="2525713"/>
                <a:ext cx="141287" cy="403225"/>
              </a:xfrm>
              <a:custGeom>
                <a:avLst/>
                <a:gdLst>
                  <a:gd name="T0" fmla="*/ 392 w 393"/>
                  <a:gd name="T1" fmla="*/ 18 h 1118"/>
                  <a:gd name="T2" fmla="*/ 56 w 393"/>
                  <a:gd name="T3" fmla="*/ 1117 h 1118"/>
                  <a:gd name="T4" fmla="*/ 0 w 393"/>
                  <a:gd name="T5" fmla="*/ 1098 h 1118"/>
                  <a:gd name="T6" fmla="*/ 354 w 393"/>
                  <a:gd name="T7" fmla="*/ 0 h 1118"/>
                  <a:gd name="T8" fmla="*/ 392 w 393"/>
                  <a:gd name="T9" fmla="*/ 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118">
                    <a:moveTo>
                      <a:pt x="392" y="18"/>
                    </a:moveTo>
                    <a:lnTo>
                      <a:pt x="56" y="1117"/>
                    </a:lnTo>
                    <a:lnTo>
                      <a:pt x="0" y="1098"/>
                    </a:lnTo>
                    <a:lnTo>
                      <a:pt x="354" y="0"/>
                    </a:lnTo>
                    <a:lnTo>
                      <a:pt x="392" y="18"/>
                    </a:ln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8" name="íṩľîdè"/>
              <p:cNvSpPr/>
              <p:nvPr/>
            </p:nvSpPr>
            <p:spPr bwMode="auto">
              <a:xfrm>
                <a:off x="6729413" y="1935163"/>
                <a:ext cx="825500" cy="925512"/>
              </a:xfrm>
              <a:custGeom>
                <a:avLst/>
                <a:gdLst>
                  <a:gd name="T0" fmla="*/ 2290 w 2291"/>
                  <a:gd name="T1" fmla="*/ 1880 h 2570"/>
                  <a:gd name="T2" fmla="*/ 987 w 2291"/>
                  <a:gd name="T3" fmla="*/ 2569 h 2570"/>
                  <a:gd name="T4" fmla="*/ 0 w 2291"/>
                  <a:gd name="T5" fmla="*/ 689 h 2570"/>
                  <a:gd name="T6" fmla="*/ 1303 w 2291"/>
                  <a:gd name="T7" fmla="*/ 0 h 2570"/>
                  <a:gd name="T8" fmla="*/ 2290 w 2291"/>
                  <a:gd name="T9" fmla="*/ 1880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1" h="2570">
                    <a:moveTo>
                      <a:pt x="2290" y="1880"/>
                    </a:moveTo>
                    <a:lnTo>
                      <a:pt x="987" y="2569"/>
                    </a:lnTo>
                    <a:lnTo>
                      <a:pt x="0" y="689"/>
                    </a:lnTo>
                    <a:lnTo>
                      <a:pt x="1303" y="0"/>
                    </a:lnTo>
                    <a:lnTo>
                      <a:pt x="2290" y="1880"/>
                    </a:lnTo>
                  </a:path>
                </a:pathLst>
              </a:custGeom>
              <a:solidFill>
                <a:srgbClr val="F8FAF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9" name="íŝľïḓé"/>
              <p:cNvSpPr/>
              <p:nvPr/>
            </p:nvSpPr>
            <p:spPr bwMode="auto">
              <a:xfrm>
                <a:off x="6729413" y="1935163"/>
                <a:ext cx="825500" cy="925512"/>
              </a:xfrm>
              <a:custGeom>
                <a:avLst/>
                <a:gdLst>
                  <a:gd name="T0" fmla="*/ 2290 w 2291"/>
                  <a:gd name="T1" fmla="*/ 1880 h 2570"/>
                  <a:gd name="T2" fmla="*/ 987 w 2291"/>
                  <a:gd name="T3" fmla="*/ 2569 h 2570"/>
                  <a:gd name="T4" fmla="*/ 0 w 2291"/>
                  <a:gd name="T5" fmla="*/ 689 h 2570"/>
                  <a:gd name="T6" fmla="*/ 1303 w 2291"/>
                  <a:gd name="T7" fmla="*/ 0 h 2570"/>
                  <a:gd name="T8" fmla="*/ 2290 w 2291"/>
                  <a:gd name="T9" fmla="*/ 1880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1" h="2570">
                    <a:moveTo>
                      <a:pt x="2290" y="1880"/>
                    </a:moveTo>
                    <a:lnTo>
                      <a:pt x="987" y="2569"/>
                    </a:lnTo>
                    <a:lnTo>
                      <a:pt x="0" y="689"/>
                    </a:lnTo>
                    <a:lnTo>
                      <a:pt x="1303" y="0"/>
                    </a:lnTo>
                    <a:lnTo>
                      <a:pt x="2290" y="1880"/>
                    </a:lnTo>
                  </a:path>
                </a:pathLst>
              </a:custGeom>
              <a:solidFill>
                <a:srgbClr val="F8FAF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0" name="íṣ1íḑe"/>
              <p:cNvSpPr/>
              <p:nvPr/>
            </p:nvSpPr>
            <p:spPr bwMode="auto">
              <a:xfrm>
                <a:off x="6869113" y="2062163"/>
                <a:ext cx="295275" cy="180975"/>
              </a:xfrm>
              <a:custGeom>
                <a:avLst/>
                <a:gdLst>
                  <a:gd name="T0" fmla="*/ 819 w 820"/>
                  <a:gd name="T1" fmla="*/ 93 h 503"/>
                  <a:gd name="T2" fmla="*/ 37 w 820"/>
                  <a:gd name="T3" fmla="*/ 502 h 503"/>
                  <a:gd name="T4" fmla="*/ 0 w 820"/>
                  <a:gd name="T5" fmla="*/ 409 h 503"/>
                  <a:gd name="T6" fmla="*/ 763 w 820"/>
                  <a:gd name="T7" fmla="*/ 0 h 503"/>
                  <a:gd name="T8" fmla="*/ 819 w 820"/>
                  <a:gd name="T9" fmla="*/ 9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0" h="503">
                    <a:moveTo>
                      <a:pt x="819" y="93"/>
                    </a:moveTo>
                    <a:lnTo>
                      <a:pt x="37" y="502"/>
                    </a:lnTo>
                    <a:lnTo>
                      <a:pt x="0" y="409"/>
                    </a:lnTo>
                    <a:lnTo>
                      <a:pt x="763" y="0"/>
                    </a:lnTo>
                    <a:lnTo>
                      <a:pt x="819" y="93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71" name="îṥļïďê"/>
              <p:cNvSpPr/>
              <p:nvPr/>
            </p:nvSpPr>
            <p:spPr bwMode="auto">
              <a:xfrm>
                <a:off x="6869113" y="2062163"/>
                <a:ext cx="295275" cy="180975"/>
              </a:xfrm>
              <a:custGeom>
                <a:avLst/>
                <a:gdLst>
                  <a:gd name="T0" fmla="*/ 819 w 820"/>
                  <a:gd name="T1" fmla="*/ 93 h 503"/>
                  <a:gd name="T2" fmla="*/ 37 w 820"/>
                  <a:gd name="T3" fmla="*/ 502 h 503"/>
                  <a:gd name="T4" fmla="*/ 0 w 820"/>
                  <a:gd name="T5" fmla="*/ 409 h 503"/>
                  <a:gd name="T6" fmla="*/ 763 w 820"/>
                  <a:gd name="T7" fmla="*/ 0 h 503"/>
                  <a:gd name="T8" fmla="*/ 819 w 820"/>
                  <a:gd name="T9" fmla="*/ 9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0" h="503">
                    <a:moveTo>
                      <a:pt x="819" y="93"/>
                    </a:moveTo>
                    <a:lnTo>
                      <a:pt x="37" y="502"/>
                    </a:lnTo>
                    <a:lnTo>
                      <a:pt x="0" y="409"/>
                    </a:lnTo>
                    <a:lnTo>
                      <a:pt x="763" y="0"/>
                    </a:lnTo>
                    <a:lnTo>
                      <a:pt x="819" y="93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72" name="iśļiḑe"/>
              <p:cNvSpPr/>
              <p:nvPr/>
            </p:nvSpPr>
            <p:spPr bwMode="auto">
              <a:xfrm>
                <a:off x="6997700" y="2116138"/>
                <a:ext cx="241300" cy="134937"/>
              </a:xfrm>
              <a:custGeom>
                <a:avLst/>
                <a:gdLst>
                  <a:gd name="T0" fmla="*/ 670 w 671"/>
                  <a:gd name="T1" fmla="*/ 37 h 373"/>
                  <a:gd name="T2" fmla="*/ 37 w 671"/>
                  <a:gd name="T3" fmla="*/ 372 h 373"/>
                  <a:gd name="T4" fmla="*/ 0 w 671"/>
                  <a:gd name="T5" fmla="*/ 335 h 373"/>
                  <a:gd name="T6" fmla="*/ 651 w 671"/>
                  <a:gd name="T7" fmla="*/ 0 h 373"/>
                  <a:gd name="T8" fmla="*/ 670 w 671"/>
                  <a:gd name="T9" fmla="*/ 3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1" h="373">
                    <a:moveTo>
                      <a:pt x="670" y="37"/>
                    </a:moveTo>
                    <a:lnTo>
                      <a:pt x="37" y="372"/>
                    </a:lnTo>
                    <a:lnTo>
                      <a:pt x="0" y="335"/>
                    </a:lnTo>
                    <a:lnTo>
                      <a:pt x="651" y="0"/>
                    </a:lnTo>
                    <a:lnTo>
                      <a:pt x="670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3" name="îṡ1íḓê"/>
              <p:cNvSpPr/>
              <p:nvPr/>
            </p:nvSpPr>
            <p:spPr bwMode="auto">
              <a:xfrm>
                <a:off x="6997700" y="2116138"/>
                <a:ext cx="241300" cy="134937"/>
              </a:xfrm>
              <a:custGeom>
                <a:avLst/>
                <a:gdLst>
                  <a:gd name="T0" fmla="*/ 670 w 671"/>
                  <a:gd name="T1" fmla="*/ 37 h 373"/>
                  <a:gd name="T2" fmla="*/ 37 w 671"/>
                  <a:gd name="T3" fmla="*/ 372 h 373"/>
                  <a:gd name="T4" fmla="*/ 0 w 671"/>
                  <a:gd name="T5" fmla="*/ 335 h 373"/>
                  <a:gd name="T6" fmla="*/ 651 w 671"/>
                  <a:gd name="T7" fmla="*/ 0 h 373"/>
                  <a:gd name="T8" fmla="*/ 670 w 671"/>
                  <a:gd name="T9" fmla="*/ 3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1" h="373">
                    <a:moveTo>
                      <a:pt x="670" y="37"/>
                    </a:moveTo>
                    <a:lnTo>
                      <a:pt x="37" y="372"/>
                    </a:lnTo>
                    <a:lnTo>
                      <a:pt x="0" y="335"/>
                    </a:lnTo>
                    <a:lnTo>
                      <a:pt x="651" y="0"/>
                    </a:lnTo>
                    <a:lnTo>
                      <a:pt x="670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4" name="is1îḑè"/>
              <p:cNvSpPr/>
              <p:nvPr/>
            </p:nvSpPr>
            <p:spPr bwMode="auto">
              <a:xfrm>
                <a:off x="6856413" y="2243138"/>
                <a:ext cx="195262" cy="207962"/>
              </a:xfrm>
              <a:custGeom>
                <a:avLst/>
                <a:gdLst>
                  <a:gd name="T0" fmla="*/ 540 w 541"/>
                  <a:gd name="T1" fmla="*/ 392 h 579"/>
                  <a:gd name="T2" fmla="*/ 205 w 541"/>
                  <a:gd name="T3" fmla="*/ 578 h 579"/>
                  <a:gd name="T4" fmla="*/ 0 w 541"/>
                  <a:gd name="T5" fmla="*/ 187 h 579"/>
                  <a:gd name="T6" fmla="*/ 335 w 541"/>
                  <a:gd name="T7" fmla="*/ 0 h 579"/>
                  <a:gd name="T8" fmla="*/ 540 w 541"/>
                  <a:gd name="T9" fmla="*/ 392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79">
                    <a:moveTo>
                      <a:pt x="540" y="392"/>
                    </a:moveTo>
                    <a:lnTo>
                      <a:pt x="205" y="578"/>
                    </a:lnTo>
                    <a:lnTo>
                      <a:pt x="0" y="187"/>
                    </a:lnTo>
                    <a:lnTo>
                      <a:pt x="335" y="0"/>
                    </a:lnTo>
                    <a:lnTo>
                      <a:pt x="540" y="392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75" name="ïṥľïḑé"/>
              <p:cNvSpPr/>
              <p:nvPr/>
            </p:nvSpPr>
            <p:spPr bwMode="auto">
              <a:xfrm>
                <a:off x="6856413" y="2243138"/>
                <a:ext cx="195262" cy="207962"/>
              </a:xfrm>
              <a:custGeom>
                <a:avLst/>
                <a:gdLst>
                  <a:gd name="T0" fmla="*/ 540 w 541"/>
                  <a:gd name="T1" fmla="*/ 392 h 579"/>
                  <a:gd name="T2" fmla="*/ 205 w 541"/>
                  <a:gd name="T3" fmla="*/ 578 h 579"/>
                  <a:gd name="T4" fmla="*/ 0 w 541"/>
                  <a:gd name="T5" fmla="*/ 187 h 579"/>
                  <a:gd name="T6" fmla="*/ 335 w 541"/>
                  <a:gd name="T7" fmla="*/ 0 h 579"/>
                  <a:gd name="T8" fmla="*/ 540 w 541"/>
                  <a:gd name="T9" fmla="*/ 392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79">
                    <a:moveTo>
                      <a:pt x="540" y="392"/>
                    </a:moveTo>
                    <a:lnTo>
                      <a:pt x="205" y="578"/>
                    </a:lnTo>
                    <a:lnTo>
                      <a:pt x="0" y="187"/>
                    </a:lnTo>
                    <a:lnTo>
                      <a:pt x="335" y="0"/>
                    </a:lnTo>
                    <a:lnTo>
                      <a:pt x="540" y="392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76" name="íşľíḑé"/>
              <p:cNvSpPr/>
              <p:nvPr/>
            </p:nvSpPr>
            <p:spPr bwMode="auto">
              <a:xfrm>
                <a:off x="7016750" y="2143125"/>
                <a:ext cx="234950" cy="141288"/>
              </a:xfrm>
              <a:custGeom>
                <a:avLst/>
                <a:gdLst>
                  <a:gd name="T0" fmla="*/ 651 w 652"/>
                  <a:gd name="T1" fmla="*/ 37 h 392"/>
                  <a:gd name="T2" fmla="*/ 19 w 652"/>
                  <a:gd name="T3" fmla="*/ 391 h 392"/>
                  <a:gd name="T4" fmla="*/ 0 w 652"/>
                  <a:gd name="T5" fmla="*/ 335 h 392"/>
                  <a:gd name="T6" fmla="*/ 633 w 652"/>
                  <a:gd name="T7" fmla="*/ 0 h 392"/>
                  <a:gd name="T8" fmla="*/ 651 w 652"/>
                  <a:gd name="T9" fmla="*/ 3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51" y="37"/>
                    </a:moveTo>
                    <a:lnTo>
                      <a:pt x="19" y="391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1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7" name="iṣļîḑê"/>
              <p:cNvSpPr/>
              <p:nvPr/>
            </p:nvSpPr>
            <p:spPr bwMode="auto">
              <a:xfrm>
                <a:off x="7016750" y="2143125"/>
                <a:ext cx="234950" cy="141288"/>
              </a:xfrm>
              <a:custGeom>
                <a:avLst/>
                <a:gdLst>
                  <a:gd name="T0" fmla="*/ 651 w 652"/>
                  <a:gd name="T1" fmla="*/ 37 h 392"/>
                  <a:gd name="T2" fmla="*/ 19 w 652"/>
                  <a:gd name="T3" fmla="*/ 391 h 392"/>
                  <a:gd name="T4" fmla="*/ 0 w 652"/>
                  <a:gd name="T5" fmla="*/ 335 h 392"/>
                  <a:gd name="T6" fmla="*/ 633 w 652"/>
                  <a:gd name="T7" fmla="*/ 0 h 392"/>
                  <a:gd name="T8" fmla="*/ 651 w 652"/>
                  <a:gd name="T9" fmla="*/ 3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51" y="37"/>
                    </a:moveTo>
                    <a:lnTo>
                      <a:pt x="19" y="391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1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8" name="îṡ1íḋè"/>
              <p:cNvSpPr/>
              <p:nvPr/>
            </p:nvSpPr>
            <p:spPr bwMode="auto">
              <a:xfrm>
                <a:off x="7031038" y="2176463"/>
                <a:ext cx="234950" cy="134937"/>
              </a:xfrm>
              <a:custGeom>
                <a:avLst/>
                <a:gdLst>
                  <a:gd name="T0" fmla="*/ 652 w 653"/>
                  <a:gd name="T1" fmla="*/ 37 h 374"/>
                  <a:gd name="T2" fmla="*/ 19 w 653"/>
                  <a:gd name="T3" fmla="*/ 373 h 374"/>
                  <a:gd name="T4" fmla="*/ 0 w 653"/>
                  <a:gd name="T5" fmla="*/ 335 h 374"/>
                  <a:gd name="T6" fmla="*/ 633 w 653"/>
                  <a:gd name="T7" fmla="*/ 0 h 374"/>
                  <a:gd name="T8" fmla="*/ 652 w 653"/>
                  <a:gd name="T9" fmla="*/ 3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3" h="374">
                    <a:moveTo>
                      <a:pt x="652" y="37"/>
                    </a:moveTo>
                    <a:lnTo>
                      <a:pt x="19" y="373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9" name="îşḻidé"/>
              <p:cNvSpPr/>
              <p:nvPr/>
            </p:nvSpPr>
            <p:spPr bwMode="auto">
              <a:xfrm>
                <a:off x="7031038" y="2176463"/>
                <a:ext cx="234950" cy="134937"/>
              </a:xfrm>
              <a:custGeom>
                <a:avLst/>
                <a:gdLst>
                  <a:gd name="T0" fmla="*/ 652 w 653"/>
                  <a:gd name="T1" fmla="*/ 37 h 374"/>
                  <a:gd name="T2" fmla="*/ 19 w 653"/>
                  <a:gd name="T3" fmla="*/ 373 h 374"/>
                  <a:gd name="T4" fmla="*/ 0 w 653"/>
                  <a:gd name="T5" fmla="*/ 335 h 374"/>
                  <a:gd name="T6" fmla="*/ 633 w 653"/>
                  <a:gd name="T7" fmla="*/ 0 h 374"/>
                  <a:gd name="T8" fmla="*/ 652 w 653"/>
                  <a:gd name="T9" fmla="*/ 3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3" h="374">
                    <a:moveTo>
                      <a:pt x="652" y="37"/>
                    </a:moveTo>
                    <a:lnTo>
                      <a:pt x="19" y="373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80" name="isḻiďè"/>
              <p:cNvSpPr/>
              <p:nvPr/>
            </p:nvSpPr>
            <p:spPr bwMode="auto">
              <a:xfrm>
                <a:off x="7050088" y="2203450"/>
                <a:ext cx="234950" cy="141288"/>
              </a:xfrm>
              <a:custGeom>
                <a:avLst/>
                <a:gdLst>
                  <a:gd name="T0" fmla="*/ 651 w 652"/>
                  <a:gd name="T1" fmla="*/ 37 h 392"/>
                  <a:gd name="T2" fmla="*/ 19 w 652"/>
                  <a:gd name="T3" fmla="*/ 391 h 392"/>
                  <a:gd name="T4" fmla="*/ 0 w 652"/>
                  <a:gd name="T5" fmla="*/ 335 h 392"/>
                  <a:gd name="T6" fmla="*/ 633 w 652"/>
                  <a:gd name="T7" fmla="*/ 0 h 392"/>
                  <a:gd name="T8" fmla="*/ 651 w 652"/>
                  <a:gd name="T9" fmla="*/ 3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51" y="37"/>
                    </a:moveTo>
                    <a:lnTo>
                      <a:pt x="19" y="391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1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81" name="ísḷïḓé"/>
              <p:cNvSpPr/>
              <p:nvPr/>
            </p:nvSpPr>
            <p:spPr bwMode="auto">
              <a:xfrm>
                <a:off x="7050088" y="2203450"/>
                <a:ext cx="234950" cy="141288"/>
              </a:xfrm>
              <a:custGeom>
                <a:avLst/>
                <a:gdLst>
                  <a:gd name="T0" fmla="*/ 651 w 652"/>
                  <a:gd name="T1" fmla="*/ 37 h 392"/>
                  <a:gd name="T2" fmla="*/ 19 w 652"/>
                  <a:gd name="T3" fmla="*/ 391 h 392"/>
                  <a:gd name="T4" fmla="*/ 0 w 652"/>
                  <a:gd name="T5" fmla="*/ 335 h 392"/>
                  <a:gd name="T6" fmla="*/ 633 w 652"/>
                  <a:gd name="T7" fmla="*/ 0 h 392"/>
                  <a:gd name="T8" fmla="*/ 651 w 652"/>
                  <a:gd name="T9" fmla="*/ 3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51" y="37"/>
                    </a:moveTo>
                    <a:lnTo>
                      <a:pt x="19" y="391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1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82" name="î$ḻíḋe"/>
              <p:cNvSpPr/>
              <p:nvPr/>
            </p:nvSpPr>
            <p:spPr bwMode="auto">
              <a:xfrm>
                <a:off x="7064375" y="2236788"/>
                <a:ext cx="234950" cy="134937"/>
              </a:xfrm>
              <a:custGeom>
                <a:avLst/>
                <a:gdLst>
                  <a:gd name="T0" fmla="*/ 652 w 653"/>
                  <a:gd name="T1" fmla="*/ 37 h 373"/>
                  <a:gd name="T2" fmla="*/ 18 w 653"/>
                  <a:gd name="T3" fmla="*/ 372 h 373"/>
                  <a:gd name="T4" fmla="*/ 0 w 653"/>
                  <a:gd name="T5" fmla="*/ 335 h 373"/>
                  <a:gd name="T6" fmla="*/ 633 w 653"/>
                  <a:gd name="T7" fmla="*/ 0 h 373"/>
                  <a:gd name="T8" fmla="*/ 652 w 653"/>
                  <a:gd name="T9" fmla="*/ 3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3" h="373">
                    <a:moveTo>
                      <a:pt x="652" y="37"/>
                    </a:moveTo>
                    <a:lnTo>
                      <a:pt x="18" y="372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83" name="íṥľíďè"/>
              <p:cNvSpPr/>
              <p:nvPr/>
            </p:nvSpPr>
            <p:spPr bwMode="auto">
              <a:xfrm>
                <a:off x="7064375" y="2236788"/>
                <a:ext cx="234950" cy="134937"/>
              </a:xfrm>
              <a:custGeom>
                <a:avLst/>
                <a:gdLst>
                  <a:gd name="T0" fmla="*/ 652 w 653"/>
                  <a:gd name="T1" fmla="*/ 37 h 373"/>
                  <a:gd name="T2" fmla="*/ 18 w 653"/>
                  <a:gd name="T3" fmla="*/ 372 h 373"/>
                  <a:gd name="T4" fmla="*/ 0 w 653"/>
                  <a:gd name="T5" fmla="*/ 335 h 373"/>
                  <a:gd name="T6" fmla="*/ 633 w 653"/>
                  <a:gd name="T7" fmla="*/ 0 h 373"/>
                  <a:gd name="T8" fmla="*/ 652 w 653"/>
                  <a:gd name="T9" fmla="*/ 3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3" h="373">
                    <a:moveTo>
                      <a:pt x="652" y="37"/>
                    </a:moveTo>
                    <a:lnTo>
                      <a:pt x="18" y="372"/>
                    </a:lnTo>
                    <a:lnTo>
                      <a:pt x="0" y="335"/>
                    </a:lnTo>
                    <a:lnTo>
                      <a:pt x="633" y="0"/>
                    </a:lnTo>
                    <a:lnTo>
                      <a:pt x="65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84" name="iṡľiḍé"/>
              <p:cNvSpPr/>
              <p:nvPr/>
            </p:nvSpPr>
            <p:spPr bwMode="auto">
              <a:xfrm>
                <a:off x="6943725" y="2263775"/>
                <a:ext cx="376238" cy="207963"/>
              </a:xfrm>
              <a:custGeom>
                <a:avLst/>
                <a:gdLst>
                  <a:gd name="T0" fmla="*/ 1043 w 1044"/>
                  <a:gd name="T1" fmla="*/ 38 h 579"/>
                  <a:gd name="T2" fmla="*/ 19 w 1044"/>
                  <a:gd name="T3" fmla="*/ 578 h 579"/>
                  <a:gd name="T4" fmla="*/ 0 w 1044"/>
                  <a:gd name="T5" fmla="*/ 540 h 579"/>
                  <a:gd name="T6" fmla="*/ 1005 w 1044"/>
                  <a:gd name="T7" fmla="*/ 0 h 579"/>
                  <a:gd name="T8" fmla="*/ 1043 w 1044"/>
                  <a:gd name="T9" fmla="*/ 38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9">
                    <a:moveTo>
                      <a:pt x="1043" y="38"/>
                    </a:moveTo>
                    <a:lnTo>
                      <a:pt x="19" y="578"/>
                    </a:lnTo>
                    <a:lnTo>
                      <a:pt x="0" y="540"/>
                    </a:lnTo>
                    <a:lnTo>
                      <a:pt x="1005" y="0"/>
                    </a:lnTo>
                    <a:lnTo>
                      <a:pt x="1043" y="38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85" name="ïśḻïḍè"/>
              <p:cNvSpPr/>
              <p:nvPr/>
            </p:nvSpPr>
            <p:spPr bwMode="auto">
              <a:xfrm>
                <a:off x="6943725" y="2263775"/>
                <a:ext cx="376238" cy="207963"/>
              </a:xfrm>
              <a:custGeom>
                <a:avLst/>
                <a:gdLst>
                  <a:gd name="T0" fmla="*/ 1043 w 1044"/>
                  <a:gd name="T1" fmla="*/ 38 h 579"/>
                  <a:gd name="T2" fmla="*/ 19 w 1044"/>
                  <a:gd name="T3" fmla="*/ 578 h 579"/>
                  <a:gd name="T4" fmla="*/ 0 w 1044"/>
                  <a:gd name="T5" fmla="*/ 540 h 579"/>
                  <a:gd name="T6" fmla="*/ 1005 w 1044"/>
                  <a:gd name="T7" fmla="*/ 0 h 579"/>
                  <a:gd name="T8" fmla="*/ 1043 w 1044"/>
                  <a:gd name="T9" fmla="*/ 38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9">
                    <a:moveTo>
                      <a:pt x="1043" y="38"/>
                    </a:moveTo>
                    <a:lnTo>
                      <a:pt x="19" y="578"/>
                    </a:lnTo>
                    <a:lnTo>
                      <a:pt x="0" y="540"/>
                    </a:lnTo>
                    <a:lnTo>
                      <a:pt x="1005" y="0"/>
                    </a:lnTo>
                    <a:lnTo>
                      <a:pt x="1043" y="38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86" name="îšḷiḋé"/>
              <p:cNvSpPr/>
              <p:nvPr/>
            </p:nvSpPr>
            <p:spPr bwMode="auto">
              <a:xfrm>
                <a:off x="6970713" y="2324100"/>
                <a:ext cx="376237" cy="207963"/>
              </a:xfrm>
              <a:custGeom>
                <a:avLst/>
                <a:gdLst>
                  <a:gd name="T0" fmla="*/ 1042 w 1043"/>
                  <a:gd name="T1" fmla="*/ 37 h 578"/>
                  <a:gd name="T2" fmla="*/ 37 w 1043"/>
                  <a:gd name="T3" fmla="*/ 577 h 578"/>
                  <a:gd name="T4" fmla="*/ 0 w 1043"/>
                  <a:gd name="T5" fmla="*/ 540 h 578"/>
                  <a:gd name="T6" fmla="*/ 1023 w 1043"/>
                  <a:gd name="T7" fmla="*/ 0 h 578"/>
                  <a:gd name="T8" fmla="*/ 1042 w 1043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78">
                    <a:moveTo>
                      <a:pt x="1042" y="37"/>
                    </a:moveTo>
                    <a:lnTo>
                      <a:pt x="37" y="577"/>
                    </a:lnTo>
                    <a:lnTo>
                      <a:pt x="0" y="540"/>
                    </a:lnTo>
                    <a:lnTo>
                      <a:pt x="1023" y="0"/>
                    </a:lnTo>
                    <a:lnTo>
                      <a:pt x="104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87" name="iŝļîḓê"/>
              <p:cNvSpPr/>
              <p:nvPr/>
            </p:nvSpPr>
            <p:spPr bwMode="auto">
              <a:xfrm>
                <a:off x="6970713" y="2324100"/>
                <a:ext cx="376237" cy="207963"/>
              </a:xfrm>
              <a:custGeom>
                <a:avLst/>
                <a:gdLst>
                  <a:gd name="T0" fmla="*/ 1042 w 1043"/>
                  <a:gd name="T1" fmla="*/ 37 h 578"/>
                  <a:gd name="T2" fmla="*/ 37 w 1043"/>
                  <a:gd name="T3" fmla="*/ 577 h 578"/>
                  <a:gd name="T4" fmla="*/ 0 w 1043"/>
                  <a:gd name="T5" fmla="*/ 540 h 578"/>
                  <a:gd name="T6" fmla="*/ 1023 w 1043"/>
                  <a:gd name="T7" fmla="*/ 0 h 578"/>
                  <a:gd name="T8" fmla="*/ 1042 w 1043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78">
                    <a:moveTo>
                      <a:pt x="1042" y="37"/>
                    </a:moveTo>
                    <a:lnTo>
                      <a:pt x="37" y="577"/>
                    </a:lnTo>
                    <a:lnTo>
                      <a:pt x="0" y="540"/>
                    </a:lnTo>
                    <a:lnTo>
                      <a:pt x="1023" y="0"/>
                    </a:lnTo>
                    <a:lnTo>
                      <a:pt x="104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88" name="îSļïḑé"/>
              <p:cNvSpPr/>
              <p:nvPr/>
            </p:nvSpPr>
            <p:spPr bwMode="auto">
              <a:xfrm>
                <a:off x="6989763" y="2357438"/>
                <a:ext cx="376237" cy="207962"/>
              </a:xfrm>
              <a:custGeom>
                <a:avLst/>
                <a:gdLst>
                  <a:gd name="T0" fmla="*/ 1043 w 1044"/>
                  <a:gd name="T1" fmla="*/ 37 h 578"/>
                  <a:gd name="T2" fmla="*/ 19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7"/>
                    </a:moveTo>
                    <a:lnTo>
                      <a:pt x="19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89" name="iṧlîdé"/>
              <p:cNvSpPr/>
              <p:nvPr/>
            </p:nvSpPr>
            <p:spPr bwMode="auto">
              <a:xfrm>
                <a:off x="6989763" y="2357438"/>
                <a:ext cx="376237" cy="207962"/>
              </a:xfrm>
              <a:custGeom>
                <a:avLst/>
                <a:gdLst>
                  <a:gd name="T0" fmla="*/ 1043 w 1044"/>
                  <a:gd name="T1" fmla="*/ 37 h 578"/>
                  <a:gd name="T2" fmla="*/ 19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7"/>
                    </a:moveTo>
                    <a:lnTo>
                      <a:pt x="19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0" name="iṡḷiḋè"/>
              <p:cNvSpPr/>
              <p:nvPr/>
            </p:nvSpPr>
            <p:spPr bwMode="auto">
              <a:xfrm>
                <a:off x="7004050" y="2384425"/>
                <a:ext cx="376238" cy="214313"/>
              </a:xfrm>
              <a:custGeom>
                <a:avLst/>
                <a:gdLst>
                  <a:gd name="T0" fmla="*/ 1042 w 1043"/>
                  <a:gd name="T1" fmla="*/ 55 h 597"/>
                  <a:gd name="T2" fmla="*/ 18 w 1043"/>
                  <a:gd name="T3" fmla="*/ 596 h 597"/>
                  <a:gd name="T4" fmla="*/ 0 w 1043"/>
                  <a:gd name="T5" fmla="*/ 540 h 597"/>
                  <a:gd name="T6" fmla="*/ 1024 w 1043"/>
                  <a:gd name="T7" fmla="*/ 0 h 597"/>
                  <a:gd name="T8" fmla="*/ 1042 w 1043"/>
                  <a:gd name="T9" fmla="*/ 55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97">
                    <a:moveTo>
                      <a:pt x="1042" y="55"/>
                    </a:moveTo>
                    <a:lnTo>
                      <a:pt x="18" y="596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2" y="55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1" name="îṧḻîḓè"/>
              <p:cNvSpPr/>
              <p:nvPr/>
            </p:nvSpPr>
            <p:spPr bwMode="auto">
              <a:xfrm>
                <a:off x="7004050" y="2384425"/>
                <a:ext cx="376238" cy="214313"/>
              </a:xfrm>
              <a:custGeom>
                <a:avLst/>
                <a:gdLst>
                  <a:gd name="T0" fmla="*/ 1042 w 1043"/>
                  <a:gd name="T1" fmla="*/ 55 h 597"/>
                  <a:gd name="T2" fmla="*/ 18 w 1043"/>
                  <a:gd name="T3" fmla="*/ 596 h 597"/>
                  <a:gd name="T4" fmla="*/ 0 w 1043"/>
                  <a:gd name="T5" fmla="*/ 540 h 597"/>
                  <a:gd name="T6" fmla="*/ 1024 w 1043"/>
                  <a:gd name="T7" fmla="*/ 0 h 597"/>
                  <a:gd name="T8" fmla="*/ 1042 w 1043"/>
                  <a:gd name="T9" fmla="*/ 55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97">
                    <a:moveTo>
                      <a:pt x="1042" y="55"/>
                    </a:moveTo>
                    <a:lnTo>
                      <a:pt x="18" y="596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2" y="55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2" name="íśľïḋe"/>
              <p:cNvSpPr/>
              <p:nvPr/>
            </p:nvSpPr>
            <p:spPr bwMode="auto">
              <a:xfrm>
                <a:off x="7024688" y="2417763"/>
                <a:ext cx="376237" cy="207962"/>
              </a:xfrm>
              <a:custGeom>
                <a:avLst/>
                <a:gdLst>
                  <a:gd name="T0" fmla="*/ 1042 w 1043"/>
                  <a:gd name="T1" fmla="*/ 37 h 578"/>
                  <a:gd name="T2" fmla="*/ 18 w 1043"/>
                  <a:gd name="T3" fmla="*/ 577 h 578"/>
                  <a:gd name="T4" fmla="*/ 0 w 1043"/>
                  <a:gd name="T5" fmla="*/ 539 h 578"/>
                  <a:gd name="T6" fmla="*/ 1005 w 1043"/>
                  <a:gd name="T7" fmla="*/ 0 h 578"/>
                  <a:gd name="T8" fmla="*/ 1042 w 1043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78">
                    <a:moveTo>
                      <a:pt x="1042" y="37"/>
                    </a:moveTo>
                    <a:lnTo>
                      <a:pt x="18" y="577"/>
                    </a:lnTo>
                    <a:lnTo>
                      <a:pt x="0" y="539"/>
                    </a:lnTo>
                    <a:lnTo>
                      <a:pt x="1005" y="0"/>
                    </a:lnTo>
                    <a:lnTo>
                      <a:pt x="104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3" name="îŝļíḍè"/>
              <p:cNvSpPr/>
              <p:nvPr/>
            </p:nvSpPr>
            <p:spPr bwMode="auto">
              <a:xfrm>
                <a:off x="7024688" y="2417763"/>
                <a:ext cx="376237" cy="207962"/>
              </a:xfrm>
              <a:custGeom>
                <a:avLst/>
                <a:gdLst>
                  <a:gd name="T0" fmla="*/ 1042 w 1043"/>
                  <a:gd name="T1" fmla="*/ 37 h 578"/>
                  <a:gd name="T2" fmla="*/ 18 w 1043"/>
                  <a:gd name="T3" fmla="*/ 577 h 578"/>
                  <a:gd name="T4" fmla="*/ 0 w 1043"/>
                  <a:gd name="T5" fmla="*/ 539 h 578"/>
                  <a:gd name="T6" fmla="*/ 1005 w 1043"/>
                  <a:gd name="T7" fmla="*/ 0 h 578"/>
                  <a:gd name="T8" fmla="*/ 1042 w 1043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78">
                    <a:moveTo>
                      <a:pt x="1042" y="37"/>
                    </a:moveTo>
                    <a:lnTo>
                      <a:pt x="18" y="577"/>
                    </a:lnTo>
                    <a:lnTo>
                      <a:pt x="0" y="539"/>
                    </a:lnTo>
                    <a:lnTo>
                      <a:pt x="1005" y="0"/>
                    </a:lnTo>
                    <a:lnTo>
                      <a:pt x="1042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4" name="ïSļíḓé"/>
              <p:cNvSpPr/>
              <p:nvPr/>
            </p:nvSpPr>
            <p:spPr bwMode="auto">
              <a:xfrm>
                <a:off x="7037388" y="2444750"/>
                <a:ext cx="376237" cy="214313"/>
              </a:xfrm>
              <a:custGeom>
                <a:avLst/>
                <a:gdLst>
                  <a:gd name="T0" fmla="*/ 1042 w 1043"/>
                  <a:gd name="T1" fmla="*/ 56 h 597"/>
                  <a:gd name="T2" fmla="*/ 18 w 1043"/>
                  <a:gd name="T3" fmla="*/ 596 h 597"/>
                  <a:gd name="T4" fmla="*/ 0 w 1043"/>
                  <a:gd name="T5" fmla="*/ 540 h 597"/>
                  <a:gd name="T6" fmla="*/ 1024 w 1043"/>
                  <a:gd name="T7" fmla="*/ 0 h 597"/>
                  <a:gd name="T8" fmla="*/ 1042 w 1043"/>
                  <a:gd name="T9" fmla="*/ 56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97">
                    <a:moveTo>
                      <a:pt x="1042" y="56"/>
                    </a:moveTo>
                    <a:lnTo>
                      <a:pt x="18" y="596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2" y="56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5" name="isḻidê"/>
              <p:cNvSpPr/>
              <p:nvPr/>
            </p:nvSpPr>
            <p:spPr bwMode="auto">
              <a:xfrm>
                <a:off x="7037388" y="2444750"/>
                <a:ext cx="376237" cy="214313"/>
              </a:xfrm>
              <a:custGeom>
                <a:avLst/>
                <a:gdLst>
                  <a:gd name="T0" fmla="*/ 1042 w 1043"/>
                  <a:gd name="T1" fmla="*/ 56 h 597"/>
                  <a:gd name="T2" fmla="*/ 18 w 1043"/>
                  <a:gd name="T3" fmla="*/ 596 h 597"/>
                  <a:gd name="T4" fmla="*/ 0 w 1043"/>
                  <a:gd name="T5" fmla="*/ 540 h 597"/>
                  <a:gd name="T6" fmla="*/ 1024 w 1043"/>
                  <a:gd name="T7" fmla="*/ 0 h 597"/>
                  <a:gd name="T8" fmla="*/ 1042 w 1043"/>
                  <a:gd name="T9" fmla="*/ 56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597">
                    <a:moveTo>
                      <a:pt x="1042" y="56"/>
                    </a:moveTo>
                    <a:lnTo>
                      <a:pt x="18" y="596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2" y="56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6" name="îṧļiďe"/>
              <p:cNvSpPr/>
              <p:nvPr/>
            </p:nvSpPr>
            <p:spPr bwMode="auto">
              <a:xfrm>
                <a:off x="7050088" y="2478088"/>
                <a:ext cx="376237" cy="207962"/>
              </a:xfrm>
              <a:custGeom>
                <a:avLst/>
                <a:gdLst>
                  <a:gd name="T0" fmla="*/ 1043 w 1044"/>
                  <a:gd name="T1" fmla="*/ 38 h 578"/>
                  <a:gd name="T2" fmla="*/ 37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8"/>
                    </a:moveTo>
                    <a:lnTo>
                      <a:pt x="37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8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7" name="iSliḍè"/>
              <p:cNvSpPr/>
              <p:nvPr/>
            </p:nvSpPr>
            <p:spPr bwMode="auto">
              <a:xfrm>
                <a:off x="7050088" y="2478088"/>
                <a:ext cx="376237" cy="207962"/>
              </a:xfrm>
              <a:custGeom>
                <a:avLst/>
                <a:gdLst>
                  <a:gd name="T0" fmla="*/ 1043 w 1044"/>
                  <a:gd name="T1" fmla="*/ 38 h 578"/>
                  <a:gd name="T2" fmla="*/ 37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8"/>
                    </a:moveTo>
                    <a:lnTo>
                      <a:pt x="37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8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8" name="isľiďè"/>
              <p:cNvSpPr/>
              <p:nvPr/>
            </p:nvSpPr>
            <p:spPr bwMode="auto">
              <a:xfrm>
                <a:off x="7070725" y="2505075"/>
                <a:ext cx="376238" cy="214313"/>
              </a:xfrm>
              <a:custGeom>
                <a:avLst/>
                <a:gdLst>
                  <a:gd name="T0" fmla="*/ 1043 w 1044"/>
                  <a:gd name="T1" fmla="*/ 56 h 596"/>
                  <a:gd name="T2" fmla="*/ 20 w 1044"/>
                  <a:gd name="T3" fmla="*/ 595 h 596"/>
                  <a:gd name="T4" fmla="*/ 0 w 1044"/>
                  <a:gd name="T5" fmla="*/ 539 h 596"/>
                  <a:gd name="T6" fmla="*/ 1025 w 1044"/>
                  <a:gd name="T7" fmla="*/ 0 h 596"/>
                  <a:gd name="T8" fmla="*/ 1043 w 1044"/>
                  <a:gd name="T9" fmla="*/ 5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96">
                    <a:moveTo>
                      <a:pt x="1043" y="56"/>
                    </a:moveTo>
                    <a:lnTo>
                      <a:pt x="20" y="595"/>
                    </a:lnTo>
                    <a:lnTo>
                      <a:pt x="0" y="539"/>
                    </a:lnTo>
                    <a:lnTo>
                      <a:pt x="1025" y="0"/>
                    </a:lnTo>
                    <a:lnTo>
                      <a:pt x="1043" y="56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99" name="ïṣḻîḋe"/>
              <p:cNvSpPr/>
              <p:nvPr/>
            </p:nvSpPr>
            <p:spPr bwMode="auto">
              <a:xfrm>
                <a:off x="7070725" y="2505075"/>
                <a:ext cx="376238" cy="214313"/>
              </a:xfrm>
              <a:custGeom>
                <a:avLst/>
                <a:gdLst>
                  <a:gd name="T0" fmla="*/ 1043 w 1044"/>
                  <a:gd name="T1" fmla="*/ 56 h 596"/>
                  <a:gd name="T2" fmla="*/ 20 w 1044"/>
                  <a:gd name="T3" fmla="*/ 595 h 596"/>
                  <a:gd name="T4" fmla="*/ 0 w 1044"/>
                  <a:gd name="T5" fmla="*/ 539 h 596"/>
                  <a:gd name="T6" fmla="*/ 1025 w 1044"/>
                  <a:gd name="T7" fmla="*/ 0 h 596"/>
                  <a:gd name="T8" fmla="*/ 1043 w 1044"/>
                  <a:gd name="T9" fmla="*/ 5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96">
                    <a:moveTo>
                      <a:pt x="1043" y="56"/>
                    </a:moveTo>
                    <a:lnTo>
                      <a:pt x="20" y="595"/>
                    </a:lnTo>
                    <a:lnTo>
                      <a:pt x="0" y="539"/>
                    </a:lnTo>
                    <a:lnTo>
                      <a:pt x="1025" y="0"/>
                    </a:lnTo>
                    <a:lnTo>
                      <a:pt x="1043" y="56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00" name="ïṡḻiḍé"/>
              <p:cNvSpPr/>
              <p:nvPr/>
            </p:nvSpPr>
            <p:spPr bwMode="auto">
              <a:xfrm>
                <a:off x="7083425" y="2538413"/>
                <a:ext cx="376238" cy="207962"/>
              </a:xfrm>
              <a:custGeom>
                <a:avLst/>
                <a:gdLst>
                  <a:gd name="T0" fmla="*/ 1043 w 1044"/>
                  <a:gd name="T1" fmla="*/ 37 h 578"/>
                  <a:gd name="T2" fmla="*/ 18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7"/>
                    </a:moveTo>
                    <a:lnTo>
                      <a:pt x="18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01" name="î$lîḋè"/>
              <p:cNvSpPr/>
              <p:nvPr/>
            </p:nvSpPr>
            <p:spPr bwMode="auto">
              <a:xfrm>
                <a:off x="7083425" y="2538413"/>
                <a:ext cx="376238" cy="207962"/>
              </a:xfrm>
              <a:custGeom>
                <a:avLst/>
                <a:gdLst>
                  <a:gd name="T0" fmla="*/ 1043 w 1044"/>
                  <a:gd name="T1" fmla="*/ 37 h 578"/>
                  <a:gd name="T2" fmla="*/ 18 w 1044"/>
                  <a:gd name="T3" fmla="*/ 577 h 578"/>
                  <a:gd name="T4" fmla="*/ 0 w 1044"/>
                  <a:gd name="T5" fmla="*/ 540 h 578"/>
                  <a:gd name="T6" fmla="*/ 1024 w 1044"/>
                  <a:gd name="T7" fmla="*/ 0 h 578"/>
                  <a:gd name="T8" fmla="*/ 1043 w 1044"/>
                  <a:gd name="T9" fmla="*/ 3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4" h="578">
                    <a:moveTo>
                      <a:pt x="1043" y="37"/>
                    </a:moveTo>
                    <a:lnTo>
                      <a:pt x="18" y="577"/>
                    </a:lnTo>
                    <a:lnTo>
                      <a:pt x="0" y="540"/>
                    </a:lnTo>
                    <a:lnTo>
                      <a:pt x="1024" y="0"/>
                    </a:lnTo>
                    <a:lnTo>
                      <a:pt x="1043" y="37"/>
                    </a:ln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02" name="îṥḷîḋè"/>
              <p:cNvSpPr/>
              <p:nvPr/>
            </p:nvSpPr>
            <p:spPr bwMode="auto">
              <a:xfrm>
                <a:off x="7358063" y="2116138"/>
                <a:ext cx="536575" cy="247650"/>
              </a:xfrm>
              <a:custGeom>
                <a:avLst/>
                <a:gdLst>
                  <a:gd name="T0" fmla="*/ 1341 w 1491"/>
                  <a:gd name="T1" fmla="*/ 0 h 690"/>
                  <a:gd name="T2" fmla="*/ 1341 w 1491"/>
                  <a:gd name="T3" fmla="*/ 0 h 690"/>
                  <a:gd name="T4" fmla="*/ 168 w 1491"/>
                  <a:gd name="T5" fmla="*/ 0 h 690"/>
                  <a:gd name="T6" fmla="*/ 0 w 1491"/>
                  <a:gd name="T7" fmla="*/ 149 h 690"/>
                  <a:gd name="T8" fmla="*/ 0 w 1491"/>
                  <a:gd name="T9" fmla="*/ 596 h 690"/>
                  <a:gd name="T10" fmla="*/ 38 w 1491"/>
                  <a:gd name="T11" fmla="*/ 689 h 690"/>
                  <a:gd name="T12" fmla="*/ 38 w 1491"/>
                  <a:gd name="T13" fmla="*/ 335 h 690"/>
                  <a:gd name="T14" fmla="*/ 187 w 1491"/>
                  <a:gd name="T15" fmla="*/ 186 h 690"/>
                  <a:gd name="T16" fmla="*/ 1323 w 1491"/>
                  <a:gd name="T17" fmla="*/ 186 h 690"/>
                  <a:gd name="T18" fmla="*/ 1472 w 1491"/>
                  <a:gd name="T19" fmla="*/ 335 h 690"/>
                  <a:gd name="T20" fmla="*/ 1472 w 1491"/>
                  <a:gd name="T21" fmla="*/ 689 h 690"/>
                  <a:gd name="T22" fmla="*/ 1490 w 1491"/>
                  <a:gd name="T23" fmla="*/ 596 h 690"/>
                  <a:gd name="T24" fmla="*/ 1490 w 1491"/>
                  <a:gd name="T25" fmla="*/ 149 h 690"/>
                  <a:gd name="T26" fmla="*/ 1341 w 1491"/>
                  <a:gd name="T27" fmla="*/ 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1" h="690">
                    <a:moveTo>
                      <a:pt x="1341" y="0"/>
                    </a:moveTo>
                    <a:lnTo>
                      <a:pt x="1341" y="0"/>
                    </a:lnTo>
                    <a:cubicBezTo>
                      <a:pt x="168" y="0"/>
                      <a:pt x="168" y="0"/>
                      <a:pt x="168" y="0"/>
                    </a:cubicBezTo>
                    <a:cubicBezTo>
                      <a:pt x="75" y="0"/>
                      <a:pt x="0" y="74"/>
                      <a:pt x="0" y="149"/>
                    </a:cubicBezTo>
                    <a:cubicBezTo>
                      <a:pt x="0" y="596"/>
                      <a:pt x="0" y="596"/>
                      <a:pt x="0" y="596"/>
                    </a:cubicBezTo>
                    <a:cubicBezTo>
                      <a:pt x="0" y="633"/>
                      <a:pt x="19" y="651"/>
                      <a:pt x="38" y="689"/>
                    </a:cubicBezTo>
                    <a:cubicBezTo>
                      <a:pt x="38" y="335"/>
                      <a:pt x="38" y="335"/>
                      <a:pt x="38" y="335"/>
                    </a:cubicBezTo>
                    <a:cubicBezTo>
                      <a:pt x="38" y="260"/>
                      <a:pt x="112" y="186"/>
                      <a:pt x="187" y="186"/>
                    </a:cubicBezTo>
                    <a:cubicBezTo>
                      <a:pt x="1323" y="186"/>
                      <a:pt x="1323" y="186"/>
                      <a:pt x="1323" y="186"/>
                    </a:cubicBezTo>
                    <a:cubicBezTo>
                      <a:pt x="1397" y="186"/>
                      <a:pt x="1472" y="260"/>
                      <a:pt x="1472" y="335"/>
                    </a:cubicBezTo>
                    <a:cubicBezTo>
                      <a:pt x="1472" y="689"/>
                      <a:pt x="1472" y="689"/>
                      <a:pt x="1472" y="689"/>
                    </a:cubicBezTo>
                    <a:cubicBezTo>
                      <a:pt x="1490" y="651"/>
                      <a:pt x="1490" y="633"/>
                      <a:pt x="1490" y="596"/>
                    </a:cubicBezTo>
                    <a:cubicBezTo>
                      <a:pt x="1490" y="149"/>
                      <a:pt x="1490" y="149"/>
                      <a:pt x="1490" y="149"/>
                    </a:cubicBezTo>
                    <a:cubicBezTo>
                      <a:pt x="1490" y="74"/>
                      <a:pt x="1434" y="0"/>
                      <a:pt x="1341" y="0"/>
                    </a:cubicBezTo>
                  </a:path>
                </a:pathLst>
              </a:custGeom>
              <a:solidFill>
                <a:srgbClr val="2A384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03" name="ïŝļíḋé"/>
              <p:cNvSpPr/>
              <p:nvPr/>
            </p:nvSpPr>
            <p:spPr bwMode="auto">
              <a:xfrm>
                <a:off x="7083425" y="2257425"/>
                <a:ext cx="1092200" cy="750888"/>
              </a:xfrm>
              <a:custGeom>
                <a:avLst/>
                <a:gdLst>
                  <a:gd name="T0" fmla="*/ 3035 w 3036"/>
                  <a:gd name="T1" fmla="*/ 1936 h 2085"/>
                  <a:gd name="T2" fmla="*/ 3035 w 3036"/>
                  <a:gd name="T3" fmla="*/ 1936 h 2085"/>
                  <a:gd name="T4" fmla="*/ 2886 w 3036"/>
                  <a:gd name="T5" fmla="*/ 2084 h 2085"/>
                  <a:gd name="T6" fmla="*/ 167 w 3036"/>
                  <a:gd name="T7" fmla="*/ 2084 h 2085"/>
                  <a:gd name="T8" fmla="*/ 0 w 3036"/>
                  <a:gd name="T9" fmla="*/ 1936 h 2085"/>
                  <a:gd name="T10" fmla="*/ 0 w 3036"/>
                  <a:gd name="T11" fmla="*/ 149 h 2085"/>
                  <a:gd name="T12" fmla="*/ 167 w 3036"/>
                  <a:gd name="T13" fmla="*/ 0 h 2085"/>
                  <a:gd name="T14" fmla="*/ 2886 w 3036"/>
                  <a:gd name="T15" fmla="*/ 0 h 2085"/>
                  <a:gd name="T16" fmla="*/ 3035 w 3036"/>
                  <a:gd name="T17" fmla="*/ 149 h 2085"/>
                  <a:gd name="T18" fmla="*/ 3035 w 3036"/>
                  <a:gd name="T19" fmla="*/ 1936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6" h="2085">
                    <a:moveTo>
                      <a:pt x="3035" y="1936"/>
                    </a:moveTo>
                    <a:lnTo>
                      <a:pt x="3035" y="1936"/>
                    </a:lnTo>
                    <a:cubicBezTo>
                      <a:pt x="3035" y="2029"/>
                      <a:pt x="2979" y="2084"/>
                      <a:pt x="2886" y="2084"/>
                    </a:cubicBezTo>
                    <a:cubicBezTo>
                      <a:pt x="167" y="2084"/>
                      <a:pt x="167" y="2084"/>
                      <a:pt x="167" y="2084"/>
                    </a:cubicBezTo>
                    <a:cubicBezTo>
                      <a:pt x="74" y="2084"/>
                      <a:pt x="0" y="2029"/>
                      <a:pt x="0" y="1936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74"/>
                      <a:pt x="74" y="0"/>
                      <a:pt x="167" y="0"/>
                    </a:cubicBezTo>
                    <a:cubicBezTo>
                      <a:pt x="2886" y="0"/>
                      <a:pt x="2886" y="0"/>
                      <a:pt x="2886" y="0"/>
                    </a:cubicBezTo>
                    <a:cubicBezTo>
                      <a:pt x="2979" y="0"/>
                      <a:pt x="3035" y="74"/>
                      <a:pt x="3035" y="149"/>
                    </a:cubicBezTo>
                    <a:cubicBezTo>
                      <a:pt x="3035" y="1936"/>
                      <a:pt x="3035" y="1936"/>
                      <a:pt x="3035" y="1936"/>
                    </a:cubicBezTo>
                  </a:path>
                </a:pathLst>
              </a:custGeom>
              <a:solidFill>
                <a:srgbClr val="384D6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4" name="işlîḋè"/>
              <p:cNvSpPr/>
              <p:nvPr/>
            </p:nvSpPr>
            <p:spPr bwMode="auto">
              <a:xfrm>
                <a:off x="7083425" y="2257425"/>
                <a:ext cx="1092200" cy="382588"/>
              </a:xfrm>
              <a:custGeom>
                <a:avLst/>
                <a:gdLst>
                  <a:gd name="T0" fmla="*/ 3035 w 3036"/>
                  <a:gd name="T1" fmla="*/ 1061 h 1062"/>
                  <a:gd name="T2" fmla="*/ 3035 w 3036"/>
                  <a:gd name="T3" fmla="*/ 1061 h 1062"/>
                  <a:gd name="T4" fmla="*/ 3035 w 3036"/>
                  <a:gd name="T5" fmla="*/ 149 h 1062"/>
                  <a:gd name="T6" fmla="*/ 2886 w 3036"/>
                  <a:gd name="T7" fmla="*/ 0 h 1062"/>
                  <a:gd name="T8" fmla="*/ 167 w 3036"/>
                  <a:gd name="T9" fmla="*/ 0 h 1062"/>
                  <a:gd name="T10" fmla="*/ 0 w 3036"/>
                  <a:gd name="T11" fmla="*/ 149 h 1062"/>
                  <a:gd name="T12" fmla="*/ 0 w 3036"/>
                  <a:gd name="T13" fmla="*/ 1061 h 1062"/>
                  <a:gd name="T14" fmla="*/ 3035 w 3036"/>
                  <a:gd name="T15" fmla="*/ 1061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36" h="1062">
                    <a:moveTo>
                      <a:pt x="3035" y="1061"/>
                    </a:moveTo>
                    <a:lnTo>
                      <a:pt x="3035" y="1061"/>
                    </a:lnTo>
                    <a:cubicBezTo>
                      <a:pt x="3035" y="149"/>
                      <a:pt x="3035" y="149"/>
                      <a:pt x="3035" y="149"/>
                    </a:cubicBezTo>
                    <a:cubicBezTo>
                      <a:pt x="3035" y="74"/>
                      <a:pt x="2979" y="0"/>
                      <a:pt x="2886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74" y="0"/>
                      <a:pt x="0" y="74"/>
                      <a:pt x="0" y="149"/>
                    </a:cubicBezTo>
                    <a:cubicBezTo>
                      <a:pt x="0" y="1061"/>
                      <a:pt x="0" y="1061"/>
                      <a:pt x="0" y="1061"/>
                    </a:cubicBezTo>
                    <a:cubicBezTo>
                      <a:pt x="3035" y="1061"/>
                      <a:pt x="3035" y="1061"/>
                      <a:pt x="3035" y="1061"/>
                    </a:cubicBezTo>
                  </a:path>
                </a:pathLst>
              </a:custGeom>
              <a:solidFill>
                <a:srgbClr val="2A384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5" name="ï$ļíḍè"/>
              <p:cNvSpPr/>
              <p:nvPr/>
            </p:nvSpPr>
            <p:spPr bwMode="auto">
              <a:xfrm>
                <a:off x="7083425" y="2257425"/>
                <a:ext cx="1092200" cy="355600"/>
              </a:xfrm>
              <a:custGeom>
                <a:avLst/>
                <a:gdLst>
                  <a:gd name="T0" fmla="*/ 3035 w 3036"/>
                  <a:gd name="T1" fmla="*/ 986 h 987"/>
                  <a:gd name="T2" fmla="*/ 3035 w 3036"/>
                  <a:gd name="T3" fmla="*/ 986 h 987"/>
                  <a:gd name="T4" fmla="*/ 3035 w 3036"/>
                  <a:gd name="T5" fmla="*/ 149 h 987"/>
                  <a:gd name="T6" fmla="*/ 2886 w 3036"/>
                  <a:gd name="T7" fmla="*/ 0 h 987"/>
                  <a:gd name="T8" fmla="*/ 167 w 3036"/>
                  <a:gd name="T9" fmla="*/ 0 h 987"/>
                  <a:gd name="T10" fmla="*/ 0 w 3036"/>
                  <a:gd name="T11" fmla="*/ 149 h 987"/>
                  <a:gd name="T12" fmla="*/ 0 w 3036"/>
                  <a:gd name="T13" fmla="*/ 986 h 987"/>
                  <a:gd name="T14" fmla="*/ 3035 w 3036"/>
                  <a:gd name="T15" fmla="*/ 986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36" h="987">
                    <a:moveTo>
                      <a:pt x="3035" y="986"/>
                    </a:moveTo>
                    <a:lnTo>
                      <a:pt x="3035" y="986"/>
                    </a:lnTo>
                    <a:cubicBezTo>
                      <a:pt x="3035" y="149"/>
                      <a:pt x="3035" y="149"/>
                      <a:pt x="3035" y="149"/>
                    </a:cubicBezTo>
                    <a:cubicBezTo>
                      <a:pt x="3035" y="74"/>
                      <a:pt x="2979" y="0"/>
                      <a:pt x="2886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74" y="0"/>
                      <a:pt x="0" y="74"/>
                      <a:pt x="0" y="149"/>
                    </a:cubicBezTo>
                    <a:cubicBezTo>
                      <a:pt x="0" y="986"/>
                      <a:pt x="0" y="986"/>
                      <a:pt x="0" y="986"/>
                    </a:cubicBezTo>
                    <a:cubicBezTo>
                      <a:pt x="3035" y="986"/>
                      <a:pt x="3035" y="986"/>
                      <a:pt x="3035" y="986"/>
                    </a:cubicBezTo>
                  </a:path>
                </a:pathLst>
              </a:custGeom>
              <a:solidFill>
                <a:srgbClr val="53627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6" name="išļîḑe"/>
              <p:cNvSpPr/>
              <p:nvPr/>
            </p:nvSpPr>
            <p:spPr bwMode="auto">
              <a:xfrm>
                <a:off x="7499350" y="2638425"/>
                <a:ext cx="247650" cy="128588"/>
              </a:xfrm>
              <a:custGeom>
                <a:avLst/>
                <a:gdLst>
                  <a:gd name="T0" fmla="*/ 0 w 690"/>
                  <a:gd name="T1" fmla="*/ 0 h 355"/>
                  <a:gd name="T2" fmla="*/ 0 w 690"/>
                  <a:gd name="T3" fmla="*/ 0 h 355"/>
                  <a:gd name="T4" fmla="*/ 0 w 690"/>
                  <a:gd name="T5" fmla="*/ 18 h 355"/>
                  <a:gd name="T6" fmla="*/ 354 w 690"/>
                  <a:gd name="T7" fmla="*/ 354 h 355"/>
                  <a:gd name="T8" fmla="*/ 689 w 690"/>
                  <a:gd name="T9" fmla="*/ 18 h 355"/>
                  <a:gd name="T10" fmla="*/ 689 w 690"/>
                  <a:gd name="T11" fmla="*/ 0 h 355"/>
                  <a:gd name="T12" fmla="*/ 0 w 690"/>
                  <a:gd name="T13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0" h="355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cubicBezTo>
                      <a:pt x="0" y="205"/>
                      <a:pt x="168" y="354"/>
                      <a:pt x="354" y="354"/>
                    </a:cubicBezTo>
                    <a:cubicBezTo>
                      <a:pt x="541" y="354"/>
                      <a:pt x="689" y="205"/>
                      <a:pt x="689" y="18"/>
                    </a:cubicBezTo>
                    <a:lnTo>
                      <a:pt x="689" y="0"/>
                    </a:ln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BB25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07" name="iṣḻiḍè"/>
              <p:cNvSpPr/>
              <p:nvPr/>
            </p:nvSpPr>
            <p:spPr bwMode="auto">
              <a:xfrm>
                <a:off x="7486650" y="2571750"/>
                <a:ext cx="274638" cy="87313"/>
              </a:xfrm>
              <a:custGeom>
                <a:avLst/>
                <a:gdLst>
                  <a:gd name="T0" fmla="*/ 764 w 765"/>
                  <a:gd name="T1" fmla="*/ 242 h 243"/>
                  <a:gd name="T2" fmla="*/ 0 w 765"/>
                  <a:gd name="T3" fmla="*/ 242 h 243"/>
                  <a:gd name="T4" fmla="*/ 0 w 765"/>
                  <a:gd name="T5" fmla="*/ 0 h 243"/>
                  <a:gd name="T6" fmla="*/ 764 w 765"/>
                  <a:gd name="T7" fmla="*/ 0 h 243"/>
                  <a:gd name="T8" fmla="*/ 764 w 765"/>
                  <a:gd name="T9" fmla="*/ 24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43">
                    <a:moveTo>
                      <a:pt x="764" y="242"/>
                    </a:moveTo>
                    <a:lnTo>
                      <a:pt x="0" y="242"/>
                    </a:lnTo>
                    <a:lnTo>
                      <a:pt x="0" y="0"/>
                    </a:lnTo>
                    <a:lnTo>
                      <a:pt x="764" y="0"/>
                    </a:lnTo>
                    <a:lnTo>
                      <a:pt x="764" y="242"/>
                    </a:lnTo>
                  </a:path>
                </a:pathLst>
              </a:custGeom>
              <a:solidFill>
                <a:srgbClr val="FECD8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8" name="îṩľíḑé"/>
              <p:cNvSpPr/>
              <p:nvPr/>
            </p:nvSpPr>
            <p:spPr bwMode="auto">
              <a:xfrm>
                <a:off x="7486650" y="2571750"/>
                <a:ext cx="274638" cy="87313"/>
              </a:xfrm>
              <a:custGeom>
                <a:avLst/>
                <a:gdLst>
                  <a:gd name="T0" fmla="*/ 764 w 765"/>
                  <a:gd name="T1" fmla="*/ 242 h 243"/>
                  <a:gd name="T2" fmla="*/ 0 w 765"/>
                  <a:gd name="T3" fmla="*/ 242 h 243"/>
                  <a:gd name="T4" fmla="*/ 0 w 765"/>
                  <a:gd name="T5" fmla="*/ 0 h 243"/>
                  <a:gd name="T6" fmla="*/ 764 w 765"/>
                  <a:gd name="T7" fmla="*/ 0 h 243"/>
                  <a:gd name="T8" fmla="*/ 764 w 765"/>
                  <a:gd name="T9" fmla="*/ 24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43">
                    <a:moveTo>
                      <a:pt x="764" y="242"/>
                    </a:moveTo>
                    <a:lnTo>
                      <a:pt x="0" y="242"/>
                    </a:lnTo>
                    <a:lnTo>
                      <a:pt x="0" y="0"/>
                    </a:lnTo>
                    <a:lnTo>
                      <a:pt x="764" y="0"/>
                    </a:lnTo>
                    <a:lnTo>
                      <a:pt x="764" y="242"/>
                    </a:lnTo>
                  </a:path>
                </a:pathLst>
              </a:custGeom>
              <a:solidFill>
                <a:srgbClr val="FECD8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9" name="îṩ1ídè"/>
              <p:cNvSpPr/>
              <p:nvPr/>
            </p:nvSpPr>
            <p:spPr bwMode="auto">
              <a:xfrm>
                <a:off x="7083425" y="2900363"/>
                <a:ext cx="114300" cy="107950"/>
              </a:xfrm>
              <a:custGeom>
                <a:avLst/>
                <a:gdLst>
                  <a:gd name="T0" fmla="*/ 0 w 317"/>
                  <a:gd name="T1" fmla="*/ 0 h 298"/>
                  <a:gd name="T2" fmla="*/ 0 w 317"/>
                  <a:gd name="T3" fmla="*/ 0 h 298"/>
                  <a:gd name="T4" fmla="*/ 0 w 317"/>
                  <a:gd name="T5" fmla="*/ 149 h 298"/>
                  <a:gd name="T6" fmla="*/ 167 w 317"/>
                  <a:gd name="T7" fmla="*/ 297 h 298"/>
                  <a:gd name="T8" fmla="*/ 316 w 317"/>
                  <a:gd name="T9" fmla="*/ 297 h 298"/>
                  <a:gd name="T10" fmla="*/ 0 w 317"/>
                  <a:gd name="T11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7" h="29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9"/>
                      <a:pt x="0" y="149"/>
                      <a:pt x="0" y="149"/>
                    </a:cubicBezTo>
                    <a:cubicBezTo>
                      <a:pt x="0" y="242"/>
                      <a:pt x="74" y="297"/>
                      <a:pt x="167" y="297"/>
                    </a:cubicBezTo>
                    <a:cubicBezTo>
                      <a:pt x="316" y="297"/>
                      <a:pt x="316" y="297"/>
                      <a:pt x="316" y="297"/>
                    </a:cubicBezTo>
                    <a:cubicBezTo>
                      <a:pt x="223" y="205"/>
                      <a:pt x="111" y="93"/>
                      <a:pt x="0" y="0"/>
                    </a:cubicBezTo>
                  </a:path>
                </a:pathLst>
              </a:custGeom>
              <a:solidFill>
                <a:srgbClr val="FBB25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10" name="íSḻîḑe"/>
              <p:cNvSpPr/>
              <p:nvPr/>
            </p:nvSpPr>
            <p:spPr bwMode="auto">
              <a:xfrm>
                <a:off x="8056563" y="2887663"/>
                <a:ext cx="120650" cy="120650"/>
              </a:xfrm>
              <a:custGeom>
                <a:avLst/>
                <a:gdLst>
                  <a:gd name="T0" fmla="*/ 0 w 336"/>
                  <a:gd name="T1" fmla="*/ 334 h 335"/>
                  <a:gd name="T2" fmla="*/ 0 w 336"/>
                  <a:gd name="T3" fmla="*/ 334 h 335"/>
                  <a:gd name="T4" fmla="*/ 186 w 336"/>
                  <a:gd name="T5" fmla="*/ 334 h 335"/>
                  <a:gd name="T6" fmla="*/ 335 w 336"/>
                  <a:gd name="T7" fmla="*/ 186 h 335"/>
                  <a:gd name="T8" fmla="*/ 335 w 336"/>
                  <a:gd name="T9" fmla="*/ 0 h 335"/>
                  <a:gd name="T10" fmla="*/ 0 w 336"/>
                  <a:gd name="T11" fmla="*/ 33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35">
                    <a:moveTo>
                      <a:pt x="0" y="334"/>
                    </a:moveTo>
                    <a:lnTo>
                      <a:pt x="0" y="334"/>
                    </a:lnTo>
                    <a:cubicBezTo>
                      <a:pt x="186" y="334"/>
                      <a:pt x="186" y="334"/>
                      <a:pt x="186" y="334"/>
                    </a:cubicBezTo>
                    <a:cubicBezTo>
                      <a:pt x="279" y="334"/>
                      <a:pt x="335" y="279"/>
                      <a:pt x="335" y="186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0" y="334"/>
                      <a:pt x="0" y="334"/>
                      <a:pt x="0" y="334"/>
                    </a:cubicBezTo>
                  </a:path>
                </a:pathLst>
              </a:custGeom>
              <a:solidFill>
                <a:srgbClr val="FBB25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11" name="ïślíḍè"/>
              <p:cNvSpPr/>
              <p:nvPr/>
            </p:nvSpPr>
            <p:spPr bwMode="auto">
              <a:xfrm>
                <a:off x="6540500" y="1935163"/>
                <a:ext cx="817563" cy="1019175"/>
              </a:xfrm>
              <a:custGeom>
                <a:avLst/>
                <a:gdLst>
                  <a:gd name="T0" fmla="*/ 0 w 2272"/>
                  <a:gd name="T1" fmla="*/ 2346 h 2831"/>
                  <a:gd name="T2" fmla="*/ 1508 w 2272"/>
                  <a:gd name="T3" fmla="*/ 2830 h 2831"/>
                  <a:gd name="T4" fmla="*/ 1508 w 2272"/>
                  <a:gd name="T5" fmla="*/ 2830 h 2831"/>
                  <a:gd name="T6" fmla="*/ 0 w 2272"/>
                  <a:gd name="T7" fmla="*/ 2346 h 2831"/>
                  <a:gd name="T8" fmla="*/ 651 w 2272"/>
                  <a:gd name="T9" fmla="*/ 968 h 2831"/>
                  <a:gd name="T10" fmla="*/ 689 w 2272"/>
                  <a:gd name="T11" fmla="*/ 1024 h 2831"/>
                  <a:gd name="T12" fmla="*/ 689 w 2272"/>
                  <a:gd name="T13" fmla="*/ 1024 h 2831"/>
                  <a:gd name="T14" fmla="*/ 651 w 2272"/>
                  <a:gd name="T15" fmla="*/ 968 h 2831"/>
                  <a:gd name="T16" fmla="*/ 1824 w 2272"/>
                  <a:gd name="T17" fmla="*/ 0 h 2831"/>
                  <a:gd name="T18" fmla="*/ 521 w 2272"/>
                  <a:gd name="T19" fmla="*/ 689 h 2831"/>
                  <a:gd name="T20" fmla="*/ 1824 w 2272"/>
                  <a:gd name="T21" fmla="*/ 0 h 2831"/>
                  <a:gd name="T22" fmla="*/ 2271 w 2272"/>
                  <a:gd name="T23" fmla="*/ 875 h 2831"/>
                  <a:gd name="T24" fmla="*/ 2271 w 2272"/>
                  <a:gd name="T25" fmla="*/ 875 h 2831"/>
                  <a:gd name="T26" fmla="*/ 1824 w 2272"/>
                  <a:gd name="T27" fmla="*/ 0 h 2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2" h="2831">
                    <a:moveTo>
                      <a:pt x="0" y="2346"/>
                    </a:moveTo>
                    <a:lnTo>
                      <a:pt x="1508" y="2830"/>
                    </a:lnTo>
                    <a:lnTo>
                      <a:pt x="1508" y="2830"/>
                    </a:lnTo>
                    <a:lnTo>
                      <a:pt x="0" y="2346"/>
                    </a:lnTo>
                    <a:close/>
                    <a:moveTo>
                      <a:pt x="651" y="968"/>
                    </a:moveTo>
                    <a:lnTo>
                      <a:pt x="689" y="1024"/>
                    </a:lnTo>
                    <a:lnTo>
                      <a:pt x="689" y="1024"/>
                    </a:lnTo>
                    <a:lnTo>
                      <a:pt x="651" y="968"/>
                    </a:lnTo>
                    <a:close/>
                    <a:moveTo>
                      <a:pt x="1824" y="0"/>
                    </a:moveTo>
                    <a:lnTo>
                      <a:pt x="521" y="689"/>
                    </a:lnTo>
                    <a:lnTo>
                      <a:pt x="1824" y="0"/>
                    </a:lnTo>
                    <a:lnTo>
                      <a:pt x="2271" y="875"/>
                    </a:lnTo>
                    <a:lnTo>
                      <a:pt x="2271" y="875"/>
                    </a:lnTo>
                    <a:lnTo>
                      <a:pt x="1824" y="0"/>
                    </a:lnTo>
                    <a:close/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2" name="ï$1íḋé"/>
              <p:cNvSpPr/>
              <p:nvPr/>
            </p:nvSpPr>
            <p:spPr bwMode="auto">
              <a:xfrm>
                <a:off x="6540500" y="2779713"/>
                <a:ext cx="542925" cy="174625"/>
              </a:xfrm>
              <a:custGeom>
                <a:avLst/>
                <a:gdLst>
                  <a:gd name="T0" fmla="*/ 0 w 1509"/>
                  <a:gd name="T1" fmla="*/ 0 h 485"/>
                  <a:gd name="T2" fmla="*/ 1508 w 1509"/>
                  <a:gd name="T3" fmla="*/ 484 h 485"/>
                  <a:gd name="T4" fmla="*/ 1508 w 1509"/>
                  <a:gd name="T5" fmla="*/ 484 h 485"/>
                  <a:gd name="T6" fmla="*/ 0 w 1509"/>
                  <a:gd name="T7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9" h="485">
                    <a:moveTo>
                      <a:pt x="0" y="0"/>
                    </a:moveTo>
                    <a:lnTo>
                      <a:pt x="1508" y="484"/>
                    </a:lnTo>
                    <a:lnTo>
                      <a:pt x="1508" y="48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13" name="ïSľïdê"/>
              <p:cNvSpPr/>
              <p:nvPr/>
            </p:nvSpPr>
            <p:spPr bwMode="auto">
              <a:xfrm>
                <a:off x="6775450" y="2284413"/>
                <a:ext cx="14288" cy="20637"/>
              </a:xfrm>
              <a:custGeom>
                <a:avLst/>
                <a:gdLst>
                  <a:gd name="T0" fmla="*/ 0 w 39"/>
                  <a:gd name="T1" fmla="*/ 0 h 57"/>
                  <a:gd name="T2" fmla="*/ 38 w 39"/>
                  <a:gd name="T3" fmla="*/ 56 h 57"/>
                  <a:gd name="T4" fmla="*/ 38 w 39"/>
                  <a:gd name="T5" fmla="*/ 56 h 57"/>
                  <a:gd name="T6" fmla="*/ 0 w 39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57">
                    <a:moveTo>
                      <a:pt x="0" y="0"/>
                    </a:moveTo>
                    <a:lnTo>
                      <a:pt x="38" y="56"/>
                    </a:lnTo>
                    <a:lnTo>
                      <a:pt x="38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14" name="iṩļïďê"/>
              <p:cNvSpPr/>
              <p:nvPr/>
            </p:nvSpPr>
            <p:spPr bwMode="auto">
              <a:xfrm>
                <a:off x="6729413" y="1935163"/>
                <a:ext cx="630237" cy="315912"/>
              </a:xfrm>
              <a:custGeom>
                <a:avLst/>
                <a:gdLst>
                  <a:gd name="T0" fmla="*/ 1303 w 1751"/>
                  <a:gd name="T1" fmla="*/ 0 h 876"/>
                  <a:gd name="T2" fmla="*/ 0 w 1751"/>
                  <a:gd name="T3" fmla="*/ 689 h 876"/>
                  <a:gd name="T4" fmla="*/ 1303 w 1751"/>
                  <a:gd name="T5" fmla="*/ 0 h 876"/>
                  <a:gd name="T6" fmla="*/ 1750 w 1751"/>
                  <a:gd name="T7" fmla="*/ 875 h 876"/>
                  <a:gd name="T8" fmla="*/ 1750 w 1751"/>
                  <a:gd name="T9" fmla="*/ 875 h 876"/>
                  <a:gd name="T10" fmla="*/ 1303 w 1751"/>
                  <a:gd name="T11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51" h="876">
                    <a:moveTo>
                      <a:pt x="1303" y="0"/>
                    </a:moveTo>
                    <a:lnTo>
                      <a:pt x="0" y="689"/>
                    </a:lnTo>
                    <a:lnTo>
                      <a:pt x="1303" y="0"/>
                    </a:lnTo>
                    <a:lnTo>
                      <a:pt x="1750" y="875"/>
                    </a:lnTo>
                    <a:lnTo>
                      <a:pt x="1750" y="875"/>
                    </a:lnTo>
                    <a:lnTo>
                      <a:pt x="1303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5" name="íṧḷiḍé"/>
              <p:cNvSpPr/>
              <p:nvPr/>
            </p:nvSpPr>
            <p:spPr bwMode="auto">
              <a:xfrm>
                <a:off x="6540500" y="2278063"/>
                <a:ext cx="542925" cy="677862"/>
              </a:xfrm>
              <a:custGeom>
                <a:avLst/>
                <a:gdLst>
                  <a:gd name="T0" fmla="*/ 912 w 1509"/>
                  <a:gd name="T1" fmla="*/ 1526 h 1881"/>
                  <a:gd name="T2" fmla="*/ 614 w 1509"/>
                  <a:gd name="T3" fmla="*/ 1043 h 1881"/>
                  <a:gd name="T4" fmla="*/ 912 w 1509"/>
                  <a:gd name="T5" fmla="*/ 1526 h 1881"/>
                  <a:gd name="T6" fmla="*/ 428 w 1509"/>
                  <a:gd name="T7" fmla="*/ 1210 h 1881"/>
                  <a:gd name="T8" fmla="*/ 577 w 1509"/>
                  <a:gd name="T9" fmla="*/ 353 h 1881"/>
                  <a:gd name="T10" fmla="*/ 428 w 1509"/>
                  <a:gd name="T11" fmla="*/ 1210 h 1881"/>
                  <a:gd name="T12" fmla="*/ 447 w 1509"/>
                  <a:gd name="T13" fmla="*/ 0 h 1881"/>
                  <a:gd name="T14" fmla="*/ 1508 w 1509"/>
                  <a:gd name="T15" fmla="*/ 1880 h 1881"/>
                  <a:gd name="T16" fmla="*/ 1508 w 1509"/>
                  <a:gd name="T17" fmla="*/ 1713 h 1881"/>
                  <a:gd name="T18" fmla="*/ 1508 w 1509"/>
                  <a:gd name="T19" fmla="*/ 1657 h 1881"/>
                  <a:gd name="T20" fmla="*/ 1508 w 1509"/>
                  <a:gd name="T21" fmla="*/ 1619 h 1881"/>
                  <a:gd name="T22" fmla="*/ 1452 w 1509"/>
                  <a:gd name="T23" fmla="*/ 1694 h 1881"/>
                  <a:gd name="T24" fmla="*/ 1452 w 1509"/>
                  <a:gd name="T25" fmla="*/ 1526 h 1881"/>
                  <a:gd name="T26" fmla="*/ 1359 w 1509"/>
                  <a:gd name="T27" fmla="*/ 1657 h 1881"/>
                  <a:gd name="T28" fmla="*/ 1396 w 1509"/>
                  <a:gd name="T29" fmla="*/ 1396 h 1881"/>
                  <a:gd name="T30" fmla="*/ 1266 w 1509"/>
                  <a:gd name="T31" fmla="*/ 1638 h 1881"/>
                  <a:gd name="T32" fmla="*/ 1341 w 1509"/>
                  <a:gd name="T33" fmla="*/ 1284 h 1881"/>
                  <a:gd name="T34" fmla="*/ 1192 w 1509"/>
                  <a:gd name="T35" fmla="*/ 1601 h 1881"/>
                  <a:gd name="T36" fmla="*/ 1266 w 1509"/>
                  <a:gd name="T37" fmla="*/ 1172 h 1881"/>
                  <a:gd name="T38" fmla="*/ 1005 w 1509"/>
                  <a:gd name="T39" fmla="*/ 1545 h 1881"/>
                  <a:gd name="T40" fmla="*/ 1154 w 1509"/>
                  <a:gd name="T41" fmla="*/ 930 h 1881"/>
                  <a:gd name="T42" fmla="*/ 1043 w 1509"/>
                  <a:gd name="T43" fmla="*/ 1098 h 1881"/>
                  <a:gd name="T44" fmla="*/ 1080 w 1509"/>
                  <a:gd name="T45" fmla="*/ 819 h 1881"/>
                  <a:gd name="T46" fmla="*/ 949 w 1509"/>
                  <a:gd name="T47" fmla="*/ 1079 h 1881"/>
                  <a:gd name="T48" fmla="*/ 1024 w 1509"/>
                  <a:gd name="T49" fmla="*/ 689 h 1881"/>
                  <a:gd name="T50" fmla="*/ 856 w 1509"/>
                  <a:gd name="T51" fmla="*/ 1043 h 1881"/>
                  <a:gd name="T52" fmla="*/ 968 w 1509"/>
                  <a:gd name="T53" fmla="*/ 577 h 1881"/>
                  <a:gd name="T54" fmla="*/ 782 w 1509"/>
                  <a:gd name="T55" fmla="*/ 1023 h 1881"/>
                  <a:gd name="T56" fmla="*/ 894 w 1509"/>
                  <a:gd name="T57" fmla="*/ 465 h 1881"/>
                  <a:gd name="T58" fmla="*/ 689 w 1509"/>
                  <a:gd name="T59" fmla="*/ 986 h 1881"/>
                  <a:gd name="T60" fmla="*/ 838 w 1509"/>
                  <a:gd name="T61" fmla="*/ 353 h 1881"/>
                  <a:gd name="T62" fmla="*/ 689 w 1509"/>
                  <a:gd name="T63" fmla="*/ 74 h 1881"/>
                  <a:gd name="T64" fmla="*/ 447 w 1509"/>
                  <a:gd name="T65" fmla="*/ 0 h 1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09" h="1881">
                    <a:moveTo>
                      <a:pt x="912" y="1526"/>
                    </a:moveTo>
                    <a:lnTo>
                      <a:pt x="912" y="1526"/>
                    </a:lnTo>
                    <a:cubicBezTo>
                      <a:pt x="502" y="1396"/>
                      <a:pt x="502" y="1396"/>
                      <a:pt x="502" y="1396"/>
                    </a:cubicBezTo>
                    <a:cubicBezTo>
                      <a:pt x="614" y="1043"/>
                      <a:pt x="614" y="1043"/>
                      <a:pt x="614" y="1043"/>
                    </a:cubicBezTo>
                    <a:cubicBezTo>
                      <a:pt x="1024" y="1172"/>
                      <a:pt x="1024" y="1172"/>
                      <a:pt x="1024" y="1172"/>
                    </a:cubicBezTo>
                    <a:cubicBezTo>
                      <a:pt x="912" y="1526"/>
                      <a:pt x="912" y="1526"/>
                      <a:pt x="912" y="1526"/>
                    </a:cubicBezTo>
                    <a:lnTo>
                      <a:pt x="428" y="1210"/>
                    </a:lnTo>
                    <a:lnTo>
                      <a:pt x="428" y="1210"/>
                    </a:lnTo>
                    <a:cubicBezTo>
                      <a:pt x="316" y="1172"/>
                      <a:pt x="316" y="1172"/>
                      <a:pt x="316" y="1172"/>
                    </a:cubicBezTo>
                    <a:cubicBezTo>
                      <a:pt x="577" y="353"/>
                      <a:pt x="577" y="353"/>
                      <a:pt x="577" y="353"/>
                    </a:cubicBezTo>
                    <a:cubicBezTo>
                      <a:pt x="689" y="391"/>
                      <a:pt x="689" y="391"/>
                      <a:pt x="689" y="391"/>
                    </a:cubicBezTo>
                    <a:cubicBezTo>
                      <a:pt x="428" y="1210"/>
                      <a:pt x="428" y="1210"/>
                      <a:pt x="428" y="1210"/>
                    </a:cubicBezTo>
                    <a:lnTo>
                      <a:pt x="447" y="0"/>
                    </a:lnTo>
                    <a:lnTo>
                      <a:pt x="447" y="0"/>
                    </a:lnTo>
                    <a:cubicBezTo>
                      <a:pt x="0" y="1396"/>
                      <a:pt x="0" y="1396"/>
                      <a:pt x="0" y="1396"/>
                    </a:cubicBezTo>
                    <a:cubicBezTo>
                      <a:pt x="1508" y="1880"/>
                      <a:pt x="1508" y="1880"/>
                      <a:pt x="1508" y="1880"/>
                    </a:cubicBezTo>
                    <a:lnTo>
                      <a:pt x="1508" y="1880"/>
                    </a:lnTo>
                    <a:cubicBezTo>
                      <a:pt x="1508" y="1713"/>
                      <a:pt x="1508" y="1713"/>
                      <a:pt x="1508" y="1713"/>
                    </a:cubicBezTo>
                    <a:cubicBezTo>
                      <a:pt x="1508" y="1694"/>
                      <a:pt x="1508" y="1694"/>
                      <a:pt x="1508" y="1694"/>
                    </a:cubicBezTo>
                    <a:cubicBezTo>
                      <a:pt x="1508" y="1657"/>
                      <a:pt x="1508" y="1657"/>
                      <a:pt x="1508" y="1657"/>
                    </a:cubicBezTo>
                    <a:cubicBezTo>
                      <a:pt x="1508" y="1619"/>
                      <a:pt x="1508" y="1619"/>
                      <a:pt x="1508" y="1619"/>
                    </a:cubicBezTo>
                    <a:lnTo>
                      <a:pt x="1508" y="1619"/>
                    </a:lnTo>
                    <a:cubicBezTo>
                      <a:pt x="1490" y="1582"/>
                      <a:pt x="1490" y="1582"/>
                      <a:pt x="1490" y="1582"/>
                    </a:cubicBezTo>
                    <a:cubicBezTo>
                      <a:pt x="1452" y="1694"/>
                      <a:pt x="1452" y="1694"/>
                      <a:pt x="1452" y="1694"/>
                    </a:cubicBezTo>
                    <a:cubicBezTo>
                      <a:pt x="1415" y="1675"/>
                      <a:pt x="1415" y="1675"/>
                      <a:pt x="1415" y="1675"/>
                    </a:cubicBezTo>
                    <a:cubicBezTo>
                      <a:pt x="1452" y="1526"/>
                      <a:pt x="1452" y="1526"/>
                      <a:pt x="1452" y="1526"/>
                    </a:cubicBezTo>
                    <a:cubicBezTo>
                      <a:pt x="1434" y="1470"/>
                      <a:pt x="1434" y="1470"/>
                      <a:pt x="1434" y="1470"/>
                    </a:cubicBezTo>
                    <a:cubicBezTo>
                      <a:pt x="1359" y="1657"/>
                      <a:pt x="1359" y="1657"/>
                      <a:pt x="1359" y="1657"/>
                    </a:cubicBezTo>
                    <a:cubicBezTo>
                      <a:pt x="1322" y="1638"/>
                      <a:pt x="1322" y="1638"/>
                      <a:pt x="1322" y="1638"/>
                    </a:cubicBezTo>
                    <a:cubicBezTo>
                      <a:pt x="1396" y="1396"/>
                      <a:pt x="1396" y="1396"/>
                      <a:pt x="1396" y="1396"/>
                    </a:cubicBezTo>
                    <a:cubicBezTo>
                      <a:pt x="1359" y="1340"/>
                      <a:pt x="1359" y="1340"/>
                      <a:pt x="1359" y="1340"/>
                    </a:cubicBezTo>
                    <a:cubicBezTo>
                      <a:pt x="1266" y="1638"/>
                      <a:pt x="1266" y="1638"/>
                      <a:pt x="1266" y="1638"/>
                    </a:cubicBezTo>
                    <a:cubicBezTo>
                      <a:pt x="1229" y="1619"/>
                      <a:pt x="1229" y="1619"/>
                      <a:pt x="1229" y="1619"/>
                    </a:cubicBezTo>
                    <a:cubicBezTo>
                      <a:pt x="1341" y="1284"/>
                      <a:pt x="1341" y="1284"/>
                      <a:pt x="1341" y="1284"/>
                    </a:cubicBezTo>
                    <a:cubicBezTo>
                      <a:pt x="1303" y="1228"/>
                      <a:pt x="1303" y="1228"/>
                      <a:pt x="1303" y="1228"/>
                    </a:cubicBezTo>
                    <a:cubicBezTo>
                      <a:pt x="1192" y="1601"/>
                      <a:pt x="1192" y="1601"/>
                      <a:pt x="1192" y="1601"/>
                    </a:cubicBezTo>
                    <a:cubicBezTo>
                      <a:pt x="1136" y="1582"/>
                      <a:pt x="1136" y="1582"/>
                      <a:pt x="1136" y="1582"/>
                    </a:cubicBezTo>
                    <a:cubicBezTo>
                      <a:pt x="1266" y="1172"/>
                      <a:pt x="1266" y="1172"/>
                      <a:pt x="1266" y="1172"/>
                    </a:cubicBezTo>
                    <a:cubicBezTo>
                      <a:pt x="1173" y="986"/>
                      <a:pt x="1173" y="986"/>
                      <a:pt x="1173" y="986"/>
                    </a:cubicBezTo>
                    <a:cubicBezTo>
                      <a:pt x="1005" y="1545"/>
                      <a:pt x="1005" y="1545"/>
                      <a:pt x="1005" y="1545"/>
                    </a:cubicBezTo>
                    <a:cubicBezTo>
                      <a:pt x="949" y="1526"/>
                      <a:pt x="949" y="1526"/>
                      <a:pt x="949" y="1526"/>
                    </a:cubicBezTo>
                    <a:cubicBezTo>
                      <a:pt x="1154" y="930"/>
                      <a:pt x="1154" y="930"/>
                      <a:pt x="1154" y="930"/>
                    </a:cubicBezTo>
                    <a:cubicBezTo>
                      <a:pt x="1117" y="874"/>
                      <a:pt x="1117" y="874"/>
                      <a:pt x="1117" y="874"/>
                    </a:cubicBezTo>
                    <a:cubicBezTo>
                      <a:pt x="1043" y="1098"/>
                      <a:pt x="1043" y="1098"/>
                      <a:pt x="1043" y="1098"/>
                    </a:cubicBezTo>
                    <a:cubicBezTo>
                      <a:pt x="1005" y="1079"/>
                      <a:pt x="1005" y="1079"/>
                      <a:pt x="1005" y="1079"/>
                    </a:cubicBezTo>
                    <a:cubicBezTo>
                      <a:pt x="1080" y="819"/>
                      <a:pt x="1080" y="819"/>
                      <a:pt x="1080" y="819"/>
                    </a:cubicBezTo>
                    <a:cubicBezTo>
                      <a:pt x="1061" y="763"/>
                      <a:pt x="1061" y="763"/>
                      <a:pt x="1061" y="763"/>
                    </a:cubicBezTo>
                    <a:cubicBezTo>
                      <a:pt x="949" y="1079"/>
                      <a:pt x="949" y="1079"/>
                      <a:pt x="949" y="1079"/>
                    </a:cubicBezTo>
                    <a:cubicBezTo>
                      <a:pt x="912" y="1061"/>
                      <a:pt x="912" y="1061"/>
                      <a:pt x="912" y="1061"/>
                    </a:cubicBezTo>
                    <a:cubicBezTo>
                      <a:pt x="1024" y="689"/>
                      <a:pt x="1024" y="689"/>
                      <a:pt x="1024" y="689"/>
                    </a:cubicBezTo>
                    <a:cubicBezTo>
                      <a:pt x="987" y="633"/>
                      <a:pt x="987" y="633"/>
                      <a:pt x="987" y="633"/>
                    </a:cubicBezTo>
                    <a:cubicBezTo>
                      <a:pt x="856" y="1043"/>
                      <a:pt x="856" y="1043"/>
                      <a:pt x="856" y="1043"/>
                    </a:cubicBezTo>
                    <a:cubicBezTo>
                      <a:pt x="819" y="1023"/>
                      <a:pt x="819" y="1023"/>
                      <a:pt x="819" y="1023"/>
                    </a:cubicBezTo>
                    <a:cubicBezTo>
                      <a:pt x="968" y="577"/>
                      <a:pt x="968" y="577"/>
                      <a:pt x="968" y="577"/>
                    </a:cubicBezTo>
                    <a:cubicBezTo>
                      <a:pt x="931" y="521"/>
                      <a:pt x="931" y="521"/>
                      <a:pt x="931" y="521"/>
                    </a:cubicBezTo>
                    <a:cubicBezTo>
                      <a:pt x="782" y="1023"/>
                      <a:pt x="782" y="1023"/>
                      <a:pt x="782" y="1023"/>
                    </a:cubicBezTo>
                    <a:cubicBezTo>
                      <a:pt x="726" y="1005"/>
                      <a:pt x="726" y="1005"/>
                      <a:pt x="726" y="1005"/>
                    </a:cubicBezTo>
                    <a:cubicBezTo>
                      <a:pt x="894" y="465"/>
                      <a:pt x="894" y="465"/>
                      <a:pt x="894" y="465"/>
                    </a:cubicBezTo>
                    <a:cubicBezTo>
                      <a:pt x="875" y="409"/>
                      <a:pt x="875" y="409"/>
                      <a:pt x="875" y="409"/>
                    </a:cubicBezTo>
                    <a:cubicBezTo>
                      <a:pt x="689" y="986"/>
                      <a:pt x="689" y="986"/>
                      <a:pt x="689" y="986"/>
                    </a:cubicBezTo>
                    <a:cubicBezTo>
                      <a:pt x="633" y="968"/>
                      <a:pt x="633" y="968"/>
                      <a:pt x="633" y="968"/>
                    </a:cubicBezTo>
                    <a:cubicBezTo>
                      <a:pt x="838" y="353"/>
                      <a:pt x="838" y="353"/>
                      <a:pt x="838" y="353"/>
                    </a:cubicBezTo>
                    <a:cubicBezTo>
                      <a:pt x="689" y="74"/>
                      <a:pt x="689" y="74"/>
                      <a:pt x="689" y="74"/>
                    </a:cubicBezTo>
                    <a:lnTo>
                      <a:pt x="689" y="74"/>
                    </a:lnTo>
                    <a:lnTo>
                      <a:pt x="689" y="74"/>
                    </a:lnTo>
                    <a:cubicBezTo>
                      <a:pt x="447" y="0"/>
                      <a:pt x="447" y="0"/>
                      <a:pt x="447" y="0"/>
                    </a:cubicBezTo>
                    <a:lnTo>
                      <a:pt x="912" y="1526"/>
                    </a:lnTo>
                  </a:path>
                </a:pathLst>
              </a:custGeom>
              <a:solidFill>
                <a:srgbClr val="D8DCD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6" name="iṩḻïde"/>
              <p:cNvSpPr/>
              <p:nvPr/>
            </p:nvSpPr>
            <p:spPr bwMode="auto">
              <a:xfrm>
                <a:off x="6654800" y="2405063"/>
                <a:ext cx="134938" cy="309562"/>
              </a:xfrm>
              <a:custGeom>
                <a:avLst/>
                <a:gdLst>
                  <a:gd name="T0" fmla="*/ 261 w 374"/>
                  <a:gd name="T1" fmla="*/ 0 h 858"/>
                  <a:gd name="T2" fmla="*/ 0 w 374"/>
                  <a:gd name="T3" fmla="*/ 819 h 858"/>
                  <a:gd name="T4" fmla="*/ 112 w 374"/>
                  <a:gd name="T5" fmla="*/ 857 h 858"/>
                  <a:gd name="T6" fmla="*/ 373 w 374"/>
                  <a:gd name="T7" fmla="*/ 38 h 858"/>
                  <a:gd name="T8" fmla="*/ 261 w 374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4" h="858">
                    <a:moveTo>
                      <a:pt x="261" y="0"/>
                    </a:moveTo>
                    <a:lnTo>
                      <a:pt x="0" y="819"/>
                    </a:lnTo>
                    <a:lnTo>
                      <a:pt x="112" y="857"/>
                    </a:lnTo>
                    <a:lnTo>
                      <a:pt x="373" y="38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7" name="i$1ïḑè"/>
              <p:cNvSpPr/>
              <p:nvPr/>
            </p:nvSpPr>
            <p:spPr bwMode="auto">
              <a:xfrm>
                <a:off x="6654800" y="2405063"/>
                <a:ext cx="134938" cy="309562"/>
              </a:xfrm>
              <a:custGeom>
                <a:avLst/>
                <a:gdLst>
                  <a:gd name="T0" fmla="*/ 261 w 374"/>
                  <a:gd name="T1" fmla="*/ 0 h 858"/>
                  <a:gd name="T2" fmla="*/ 0 w 374"/>
                  <a:gd name="T3" fmla="*/ 819 h 858"/>
                  <a:gd name="T4" fmla="*/ 112 w 374"/>
                  <a:gd name="T5" fmla="*/ 857 h 858"/>
                  <a:gd name="T6" fmla="*/ 373 w 374"/>
                  <a:gd name="T7" fmla="*/ 38 h 858"/>
                  <a:gd name="T8" fmla="*/ 261 w 374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4" h="858">
                    <a:moveTo>
                      <a:pt x="261" y="0"/>
                    </a:moveTo>
                    <a:lnTo>
                      <a:pt x="0" y="819"/>
                    </a:lnTo>
                    <a:lnTo>
                      <a:pt x="112" y="857"/>
                    </a:lnTo>
                    <a:lnTo>
                      <a:pt x="373" y="38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8" name="îSlîḍe"/>
              <p:cNvSpPr/>
              <p:nvPr/>
            </p:nvSpPr>
            <p:spPr bwMode="auto">
              <a:xfrm>
                <a:off x="6769100" y="2405063"/>
                <a:ext cx="87313" cy="228600"/>
              </a:xfrm>
              <a:custGeom>
                <a:avLst/>
                <a:gdLst>
                  <a:gd name="T0" fmla="*/ 205 w 243"/>
                  <a:gd name="T1" fmla="*/ 0 h 634"/>
                  <a:gd name="T2" fmla="*/ 0 w 243"/>
                  <a:gd name="T3" fmla="*/ 615 h 634"/>
                  <a:gd name="T4" fmla="*/ 56 w 243"/>
                  <a:gd name="T5" fmla="*/ 633 h 634"/>
                  <a:gd name="T6" fmla="*/ 242 w 243"/>
                  <a:gd name="T7" fmla="*/ 56 h 634"/>
                  <a:gd name="T8" fmla="*/ 205 w 243"/>
                  <a:gd name="T9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" h="634">
                    <a:moveTo>
                      <a:pt x="205" y="0"/>
                    </a:moveTo>
                    <a:lnTo>
                      <a:pt x="0" y="615"/>
                    </a:lnTo>
                    <a:lnTo>
                      <a:pt x="56" y="633"/>
                    </a:lnTo>
                    <a:lnTo>
                      <a:pt x="242" y="56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</a:p>
            </p:txBody>
          </p:sp>
          <p:sp>
            <p:nvSpPr>
              <p:cNvPr id="119" name="iṩ1iḑe"/>
              <p:cNvSpPr/>
              <p:nvPr/>
            </p:nvSpPr>
            <p:spPr bwMode="auto">
              <a:xfrm>
                <a:off x="6769100" y="2405063"/>
                <a:ext cx="87313" cy="228600"/>
              </a:xfrm>
              <a:custGeom>
                <a:avLst/>
                <a:gdLst>
                  <a:gd name="T0" fmla="*/ 205 w 243"/>
                  <a:gd name="T1" fmla="*/ 0 h 634"/>
                  <a:gd name="T2" fmla="*/ 0 w 243"/>
                  <a:gd name="T3" fmla="*/ 615 h 634"/>
                  <a:gd name="T4" fmla="*/ 56 w 243"/>
                  <a:gd name="T5" fmla="*/ 633 h 634"/>
                  <a:gd name="T6" fmla="*/ 242 w 243"/>
                  <a:gd name="T7" fmla="*/ 56 h 634"/>
                  <a:gd name="T8" fmla="*/ 205 w 243"/>
                  <a:gd name="T9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" h="634">
                    <a:moveTo>
                      <a:pt x="205" y="0"/>
                    </a:moveTo>
                    <a:lnTo>
                      <a:pt x="0" y="615"/>
                    </a:lnTo>
                    <a:lnTo>
                      <a:pt x="56" y="633"/>
                    </a:lnTo>
                    <a:lnTo>
                      <a:pt x="242" y="56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</a:p>
            </p:txBody>
          </p:sp>
          <p:sp>
            <p:nvSpPr>
              <p:cNvPr id="120" name="íSľíďé"/>
              <p:cNvSpPr/>
              <p:nvPr/>
            </p:nvSpPr>
            <p:spPr bwMode="auto">
              <a:xfrm>
                <a:off x="6721475" y="2652713"/>
                <a:ext cx="188913" cy="174625"/>
              </a:xfrm>
              <a:custGeom>
                <a:avLst/>
                <a:gdLst>
                  <a:gd name="T0" fmla="*/ 112 w 523"/>
                  <a:gd name="T1" fmla="*/ 0 h 484"/>
                  <a:gd name="T2" fmla="*/ 0 w 523"/>
                  <a:gd name="T3" fmla="*/ 353 h 484"/>
                  <a:gd name="T4" fmla="*/ 410 w 523"/>
                  <a:gd name="T5" fmla="*/ 483 h 484"/>
                  <a:gd name="T6" fmla="*/ 522 w 523"/>
                  <a:gd name="T7" fmla="*/ 129 h 484"/>
                  <a:gd name="T8" fmla="*/ 112 w 523"/>
                  <a:gd name="T9" fmla="*/ 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3" h="484">
                    <a:moveTo>
                      <a:pt x="112" y="0"/>
                    </a:moveTo>
                    <a:lnTo>
                      <a:pt x="0" y="353"/>
                    </a:lnTo>
                    <a:lnTo>
                      <a:pt x="410" y="483"/>
                    </a:lnTo>
                    <a:lnTo>
                      <a:pt x="522" y="129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21" name="îṧḻíḋé"/>
              <p:cNvSpPr/>
              <p:nvPr/>
            </p:nvSpPr>
            <p:spPr bwMode="auto">
              <a:xfrm>
                <a:off x="6721475" y="2652713"/>
                <a:ext cx="188913" cy="174625"/>
              </a:xfrm>
              <a:custGeom>
                <a:avLst/>
                <a:gdLst>
                  <a:gd name="T0" fmla="*/ 112 w 523"/>
                  <a:gd name="T1" fmla="*/ 0 h 484"/>
                  <a:gd name="T2" fmla="*/ 0 w 523"/>
                  <a:gd name="T3" fmla="*/ 353 h 484"/>
                  <a:gd name="T4" fmla="*/ 410 w 523"/>
                  <a:gd name="T5" fmla="*/ 483 h 484"/>
                  <a:gd name="T6" fmla="*/ 522 w 523"/>
                  <a:gd name="T7" fmla="*/ 129 h 484"/>
                  <a:gd name="T8" fmla="*/ 112 w 523"/>
                  <a:gd name="T9" fmla="*/ 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3" h="484">
                    <a:moveTo>
                      <a:pt x="112" y="0"/>
                    </a:moveTo>
                    <a:lnTo>
                      <a:pt x="0" y="353"/>
                    </a:lnTo>
                    <a:lnTo>
                      <a:pt x="410" y="483"/>
                    </a:lnTo>
                    <a:lnTo>
                      <a:pt x="522" y="129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22" name="îS1íḓê"/>
              <p:cNvSpPr/>
              <p:nvPr/>
            </p:nvSpPr>
            <p:spPr bwMode="auto">
              <a:xfrm>
                <a:off x="6802438" y="2444750"/>
                <a:ext cx="74612" cy="201613"/>
              </a:xfrm>
              <a:custGeom>
                <a:avLst/>
                <a:gdLst>
                  <a:gd name="T0" fmla="*/ 168 w 206"/>
                  <a:gd name="T1" fmla="*/ 0 h 559"/>
                  <a:gd name="T2" fmla="*/ 0 w 206"/>
                  <a:gd name="T3" fmla="*/ 540 h 559"/>
                  <a:gd name="T4" fmla="*/ 56 w 206"/>
                  <a:gd name="T5" fmla="*/ 558 h 559"/>
                  <a:gd name="T6" fmla="*/ 205 w 206"/>
                  <a:gd name="T7" fmla="*/ 56 h 559"/>
                  <a:gd name="T8" fmla="*/ 168 w 206"/>
                  <a:gd name="T9" fmla="*/ 0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559">
                    <a:moveTo>
                      <a:pt x="168" y="0"/>
                    </a:moveTo>
                    <a:lnTo>
                      <a:pt x="0" y="540"/>
                    </a:lnTo>
                    <a:lnTo>
                      <a:pt x="56" y="558"/>
                    </a:lnTo>
                    <a:lnTo>
                      <a:pt x="205" y="56"/>
                    </a:lnTo>
                    <a:lnTo>
                      <a:pt x="168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23" name="ïsḻíḋê"/>
              <p:cNvSpPr/>
              <p:nvPr/>
            </p:nvSpPr>
            <p:spPr bwMode="auto">
              <a:xfrm>
                <a:off x="6802438" y="2444750"/>
                <a:ext cx="74612" cy="201613"/>
              </a:xfrm>
              <a:custGeom>
                <a:avLst/>
                <a:gdLst>
                  <a:gd name="T0" fmla="*/ 168 w 206"/>
                  <a:gd name="T1" fmla="*/ 0 h 559"/>
                  <a:gd name="T2" fmla="*/ 0 w 206"/>
                  <a:gd name="T3" fmla="*/ 540 h 559"/>
                  <a:gd name="T4" fmla="*/ 56 w 206"/>
                  <a:gd name="T5" fmla="*/ 558 h 559"/>
                  <a:gd name="T6" fmla="*/ 205 w 206"/>
                  <a:gd name="T7" fmla="*/ 56 h 559"/>
                  <a:gd name="T8" fmla="*/ 168 w 206"/>
                  <a:gd name="T9" fmla="*/ 0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559">
                    <a:moveTo>
                      <a:pt x="168" y="0"/>
                    </a:moveTo>
                    <a:lnTo>
                      <a:pt x="0" y="540"/>
                    </a:lnTo>
                    <a:lnTo>
                      <a:pt x="56" y="558"/>
                    </a:lnTo>
                    <a:lnTo>
                      <a:pt x="205" y="56"/>
                    </a:lnTo>
                    <a:lnTo>
                      <a:pt x="168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24" name="îṧlîdê"/>
              <p:cNvSpPr/>
              <p:nvPr/>
            </p:nvSpPr>
            <p:spPr bwMode="auto">
              <a:xfrm>
                <a:off x="6835775" y="2484438"/>
                <a:ext cx="60325" cy="168275"/>
              </a:xfrm>
              <a:custGeom>
                <a:avLst/>
                <a:gdLst>
                  <a:gd name="T0" fmla="*/ 149 w 169"/>
                  <a:gd name="T1" fmla="*/ 0 h 467"/>
                  <a:gd name="T2" fmla="*/ 0 w 169"/>
                  <a:gd name="T3" fmla="*/ 446 h 467"/>
                  <a:gd name="T4" fmla="*/ 37 w 169"/>
                  <a:gd name="T5" fmla="*/ 466 h 467"/>
                  <a:gd name="T6" fmla="*/ 168 w 169"/>
                  <a:gd name="T7" fmla="*/ 56 h 467"/>
                  <a:gd name="T8" fmla="*/ 149 w 169"/>
                  <a:gd name="T9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467">
                    <a:moveTo>
                      <a:pt x="149" y="0"/>
                    </a:moveTo>
                    <a:lnTo>
                      <a:pt x="0" y="446"/>
                    </a:lnTo>
                    <a:lnTo>
                      <a:pt x="37" y="466"/>
                    </a:lnTo>
                    <a:lnTo>
                      <a:pt x="168" y="56"/>
                    </a:lnTo>
                    <a:lnTo>
                      <a:pt x="149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25" name="íşḷîḋe"/>
              <p:cNvSpPr/>
              <p:nvPr/>
            </p:nvSpPr>
            <p:spPr bwMode="auto">
              <a:xfrm>
                <a:off x="6835775" y="2484438"/>
                <a:ext cx="60325" cy="168275"/>
              </a:xfrm>
              <a:custGeom>
                <a:avLst/>
                <a:gdLst>
                  <a:gd name="T0" fmla="*/ 149 w 169"/>
                  <a:gd name="T1" fmla="*/ 0 h 467"/>
                  <a:gd name="T2" fmla="*/ 0 w 169"/>
                  <a:gd name="T3" fmla="*/ 446 h 467"/>
                  <a:gd name="T4" fmla="*/ 37 w 169"/>
                  <a:gd name="T5" fmla="*/ 466 h 467"/>
                  <a:gd name="T6" fmla="*/ 168 w 169"/>
                  <a:gd name="T7" fmla="*/ 56 h 467"/>
                  <a:gd name="T8" fmla="*/ 149 w 169"/>
                  <a:gd name="T9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467">
                    <a:moveTo>
                      <a:pt x="149" y="0"/>
                    </a:moveTo>
                    <a:lnTo>
                      <a:pt x="0" y="446"/>
                    </a:lnTo>
                    <a:lnTo>
                      <a:pt x="37" y="466"/>
                    </a:lnTo>
                    <a:lnTo>
                      <a:pt x="168" y="56"/>
                    </a:lnTo>
                    <a:lnTo>
                      <a:pt x="149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26" name="ïṧlíḋê"/>
              <p:cNvSpPr/>
              <p:nvPr/>
            </p:nvSpPr>
            <p:spPr bwMode="auto">
              <a:xfrm>
                <a:off x="6869113" y="2525713"/>
                <a:ext cx="53975" cy="141287"/>
              </a:xfrm>
              <a:custGeom>
                <a:avLst/>
                <a:gdLst>
                  <a:gd name="T0" fmla="*/ 112 w 150"/>
                  <a:gd name="T1" fmla="*/ 0 h 391"/>
                  <a:gd name="T2" fmla="*/ 0 w 150"/>
                  <a:gd name="T3" fmla="*/ 372 h 391"/>
                  <a:gd name="T4" fmla="*/ 37 w 150"/>
                  <a:gd name="T5" fmla="*/ 390 h 391"/>
                  <a:gd name="T6" fmla="*/ 149 w 150"/>
                  <a:gd name="T7" fmla="*/ 74 h 391"/>
                  <a:gd name="T8" fmla="*/ 112 w 150"/>
                  <a:gd name="T9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391">
                    <a:moveTo>
                      <a:pt x="112" y="0"/>
                    </a:moveTo>
                    <a:lnTo>
                      <a:pt x="0" y="372"/>
                    </a:lnTo>
                    <a:lnTo>
                      <a:pt x="37" y="390"/>
                    </a:lnTo>
                    <a:lnTo>
                      <a:pt x="149" y="74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27" name="ísḷîďè"/>
              <p:cNvSpPr/>
              <p:nvPr/>
            </p:nvSpPr>
            <p:spPr bwMode="auto">
              <a:xfrm>
                <a:off x="6869113" y="2525713"/>
                <a:ext cx="53975" cy="141287"/>
              </a:xfrm>
              <a:custGeom>
                <a:avLst/>
                <a:gdLst>
                  <a:gd name="T0" fmla="*/ 112 w 150"/>
                  <a:gd name="T1" fmla="*/ 0 h 391"/>
                  <a:gd name="T2" fmla="*/ 0 w 150"/>
                  <a:gd name="T3" fmla="*/ 372 h 391"/>
                  <a:gd name="T4" fmla="*/ 37 w 150"/>
                  <a:gd name="T5" fmla="*/ 390 h 391"/>
                  <a:gd name="T6" fmla="*/ 149 w 150"/>
                  <a:gd name="T7" fmla="*/ 74 h 391"/>
                  <a:gd name="T8" fmla="*/ 112 w 150"/>
                  <a:gd name="T9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391">
                    <a:moveTo>
                      <a:pt x="112" y="0"/>
                    </a:moveTo>
                    <a:lnTo>
                      <a:pt x="0" y="372"/>
                    </a:lnTo>
                    <a:lnTo>
                      <a:pt x="37" y="390"/>
                    </a:lnTo>
                    <a:lnTo>
                      <a:pt x="149" y="74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28" name="iṧḷiḍè"/>
              <p:cNvSpPr/>
              <p:nvPr/>
            </p:nvSpPr>
            <p:spPr bwMode="auto">
              <a:xfrm>
                <a:off x="6902450" y="2571750"/>
                <a:ext cx="41275" cy="100013"/>
              </a:xfrm>
              <a:custGeom>
                <a:avLst/>
                <a:gdLst>
                  <a:gd name="T0" fmla="*/ 75 w 113"/>
                  <a:gd name="T1" fmla="*/ 0 h 280"/>
                  <a:gd name="T2" fmla="*/ 0 w 113"/>
                  <a:gd name="T3" fmla="*/ 260 h 280"/>
                  <a:gd name="T4" fmla="*/ 38 w 113"/>
                  <a:gd name="T5" fmla="*/ 279 h 280"/>
                  <a:gd name="T6" fmla="*/ 112 w 113"/>
                  <a:gd name="T7" fmla="*/ 55 h 280"/>
                  <a:gd name="T8" fmla="*/ 75 w 113"/>
                  <a:gd name="T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80">
                    <a:moveTo>
                      <a:pt x="75" y="0"/>
                    </a:moveTo>
                    <a:lnTo>
                      <a:pt x="0" y="260"/>
                    </a:lnTo>
                    <a:lnTo>
                      <a:pt x="38" y="279"/>
                    </a:lnTo>
                    <a:lnTo>
                      <a:pt x="112" y="55"/>
                    </a:lnTo>
                    <a:lnTo>
                      <a:pt x="7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29" name="í$ḷîďe"/>
              <p:cNvSpPr/>
              <p:nvPr/>
            </p:nvSpPr>
            <p:spPr bwMode="auto">
              <a:xfrm>
                <a:off x="6902450" y="2571750"/>
                <a:ext cx="41275" cy="100013"/>
              </a:xfrm>
              <a:custGeom>
                <a:avLst/>
                <a:gdLst>
                  <a:gd name="T0" fmla="*/ 75 w 113"/>
                  <a:gd name="T1" fmla="*/ 0 h 280"/>
                  <a:gd name="T2" fmla="*/ 0 w 113"/>
                  <a:gd name="T3" fmla="*/ 260 h 280"/>
                  <a:gd name="T4" fmla="*/ 38 w 113"/>
                  <a:gd name="T5" fmla="*/ 279 h 280"/>
                  <a:gd name="T6" fmla="*/ 112 w 113"/>
                  <a:gd name="T7" fmla="*/ 55 h 280"/>
                  <a:gd name="T8" fmla="*/ 75 w 113"/>
                  <a:gd name="T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80">
                    <a:moveTo>
                      <a:pt x="75" y="0"/>
                    </a:moveTo>
                    <a:lnTo>
                      <a:pt x="0" y="260"/>
                    </a:lnTo>
                    <a:lnTo>
                      <a:pt x="38" y="279"/>
                    </a:lnTo>
                    <a:lnTo>
                      <a:pt x="112" y="55"/>
                    </a:lnTo>
                    <a:lnTo>
                      <a:pt x="7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0" name="íSḷiďè"/>
              <p:cNvSpPr/>
              <p:nvPr/>
            </p:nvSpPr>
            <p:spPr bwMode="auto">
              <a:xfrm>
                <a:off x="6883400" y="2611438"/>
                <a:ext cx="80963" cy="222250"/>
              </a:xfrm>
              <a:custGeom>
                <a:avLst/>
                <a:gdLst>
                  <a:gd name="T0" fmla="*/ 205 w 225"/>
                  <a:gd name="T1" fmla="*/ 0 h 616"/>
                  <a:gd name="T2" fmla="*/ 0 w 225"/>
                  <a:gd name="T3" fmla="*/ 596 h 616"/>
                  <a:gd name="T4" fmla="*/ 56 w 225"/>
                  <a:gd name="T5" fmla="*/ 615 h 616"/>
                  <a:gd name="T6" fmla="*/ 224 w 225"/>
                  <a:gd name="T7" fmla="*/ 56 h 616"/>
                  <a:gd name="T8" fmla="*/ 205 w 225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616">
                    <a:moveTo>
                      <a:pt x="205" y="0"/>
                    </a:moveTo>
                    <a:lnTo>
                      <a:pt x="0" y="596"/>
                    </a:lnTo>
                    <a:lnTo>
                      <a:pt x="56" y="615"/>
                    </a:lnTo>
                    <a:lnTo>
                      <a:pt x="224" y="56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</a:p>
            </p:txBody>
          </p:sp>
          <p:sp>
            <p:nvSpPr>
              <p:cNvPr id="131" name="ïşḷïḍê"/>
              <p:cNvSpPr/>
              <p:nvPr/>
            </p:nvSpPr>
            <p:spPr bwMode="auto">
              <a:xfrm>
                <a:off x="6883400" y="2611438"/>
                <a:ext cx="80963" cy="222250"/>
              </a:xfrm>
              <a:custGeom>
                <a:avLst/>
                <a:gdLst>
                  <a:gd name="T0" fmla="*/ 205 w 225"/>
                  <a:gd name="T1" fmla="*/ 0 h 616"/>
                  <a:gd name="T2" fmla="*/ 0 w 225"/>
                  <a:gd name="T3" fmla="*/ 596 h 616"/>
                  <a:gd name="T4" fmla="*/ 56 w 225"/>
                  <a:gd name="T5" fmla="*/ 615 h 616"/>
                  <a:gd name="T6" fmla="*/ 224 w 225"/>
                  <a:gd name="T7" fmla="*/ 56 h 616"/>
                  <a:gd name="T8" fmla="*/ 205 w 225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616">
                    <a:moveTo>
                      <a:pt x="205" y="0"/>
                    </a:moveTo>
                    <a:lnTo>
                      <a:pt x="0" y="596"/>
                    </a:lnTo>
                    <a:lnTo>
                      <a:pt x="56" y="615"/>
                    </a:lnTo>
                    <a:lnTo>
                      <a:pt x="224" y="56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</a:p>
            </p:txBody>
          </p:sp>
          <p:sp>
            <p:nvSpPr>
              <p:cNvPr id="132" name="îṡḻiḓe"/>
              <p:cNvSpPr/>
              <p:nvPr/>
            </p:nvSpPr>
            <p:spPr bwMode="auto">
              <a:xfrm>
                <a:off x="6950075" y="2698750"/>
                <a:ext cx="60325" cy="155575"/>
              </a:xfrm>
              <a:custGeom>
                <a:avLst/>
                <a:gdLst>
                  <a:gd name="T0" fmla="*/ 130 w 168"/>
                  <a:gd name="T1" fmla="*/ 0 h 430"/>
                  <a:gd name="T2" fmla="*/ 0 w 168"/>
                  <a:gd name="T3" fmla="*/ 410 h 430"/>
                  <a:gd name="T4" fmla="*/ 56 w 168"/>
                  <a:gd name="T5" fmla="*/ 429 h 430"/>
                  <a:gd name="T6" fmla="*/ 167 w 168"/>
                  <a:gd name="T7" fmla="*/ 56 h 430"/>
                  <a:gd name="T8" fmla="*/ 130 w 168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430">
                    <a:moveTo>
                      <a:pt x="130" y="0"/>
                    </a:moveTo>
                    <a:lnTo>
                      <a:pt x="0" y="410"/>
                    </a:lnTo>
                    <a:lnTo>
                      <a:pt x="56" y="429"/>
                    </a:lnTo>
                    <a:lnTo>
                      <a:pt x="167" y="56"/>
                    </a:lnTo>
                    <a:lnTo>
                      <a:pt x="130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</a:p>
            </p:txBody>
          </p:sp>
          <p:sp>
            <p:nvSpPr>
              <p:cNvPr id="133" name="işḻïḑè"/>
              <p:cNvSpPr/>
              <p:nvPr/>
            </p:nvSpPr>
            <p:spPr bwMode="auto">
              <a:xfrm>
                <a:off x="6950075" y="2698750"/>
                <a:ext cx="60325" cy="155575"/>
              </a:xfrm>
              <a:custGeom>
                <a:avLst/>
                <a:gdLst>
                  <a:gd name="T0" fmla="*/ 130 w 168"/>
                  <a:gd name="T1" fmla="*/ 0 h 430"/>
                  <a:gd name="T2" fmla="*/ 0 w 168"/>
                  <a:gd name="T3" fmla="*/ 410 h 430"/>
                  <a:gd name="T4" fmla="*/ 56 w 168"/>
                  <a:gd name="T5" fmla="*/ 429 h 430"/>
                  <a:gd name="T6" fmla="*/ 167 w 168"/>
                  <a:gd name="T7" fmla="*/ 56 h 430"/>
                  <a:gd name="T8" fmla="*/ 130 w 168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430">
                    <a:moveTo>
                      <a:pt x="130" y="0"/>
                    </a:moveTo>
                    <a:lnTo>
                      <a:pt x="0" y="410"/>
                    </a:lnTo>
                    <a:lnTo>
                      <a:pt x="56" y="429"/>
                    </a:lnTo>
                    <a:lnTo>
                      <a:pt x="167" y="56"/>
                    </a:lnTo>
                    <a:lnTo>
                      <a:pt x="130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</a:p>
            </p:txBody>
          </p:sp>
          <p:sp>
            <p:nvSpPr>
              <p:cNvPr id="134" name="iśľíḍe"/>
              <p:cNvSpPr/>
              <p:nvPr/>
            </p:nvSpPr>
            <p:spPr bwMode="auto">
              <a:xfrm>
                <a:off x="6983413" y="2740025"/>
                <a:ext cx="47625" cy="128588"/>
              </a:xfrm>
              <a:custGeom>
                <a:avLst/>
                <a:gdLst>
                  <a:gd name="T0" fmla="*/ 112 w 131"/>
                  <a:gd name="T1" fmla="*/ 0 h 355"/>
                  <a:gd name="T2" fmla="*/ 0 w 131"/>
                  <a:gd name="T3" fmla="*/ 335 h 355"/>
                  <a:gd name="T4" fmla="*/ 37 w 131"/>
                  <a:gd name="T5" fmla="*/ 354 h 355"/>
                  <a:gd name="T6" fmla="*/ 130 w 131"/>
                  <a:gd name="T7" fmla="*/ 56 h 355"/>
                  <a:gd name="T8" fmla="*/ 112 w 131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355">
                    <a:moveTo>
                      <a:pt x="112" y="0"/>
                    </a:moveTo>
                    <a:lnTo>
                      <a:pt x="0" y="335"/>
                    </a:lnTo>
                    <a:lnTo>
                      <a:pt x="37" y="354"/>
                    </a:lnTo>
                    <a:lnTo>
                      <a:pt x="130" y="56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35" name="ísḻide"/>
              <p:cNvSpPr/>
              <p:nvPr/>
            </p:nvSpPr>
            <p:spPr bwMode="auto">
              <a:xfrm>
                <a:off x="6983413" y="2740025"/>
                <a:ext cx="47625" cy="128588"/>
              </a:xfrm>
              <a:custGeom>
                <a:avLst/>
                <a:gdLst>
                  <a:gd name="T0" fmla="*/ 112 w 131"/>
                  <a:gd name="T1" fmla="*/ 0 h 355"/>
                  <a:gd name="T2" fmla="*/ 0 w 131"/>
                  <a:gd name="T3" fmla="*/ 335 h 355"/>
                  <a:gd name="T4" fmla="*/ 37 w 131"/>
                  <a:gd name="T5" fmla="*/ 354 h 355"/>
                  <a:gd name="T6" fmla="*/ 130 w 131"/>
                  <a:gd name="T7" fmla="*/ 56 h 355"/>
                  <a:gd name="T8" fmla="*/ 112 w 131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355">
                    <a:moveTo>
                      <a:pt x="112" y="0"/>
                    </a:moveTo>
                    <a:lnTo>
                      <a:pt x="0" y="335"/>
                    </a:lnTo>
                    <a:lnTo>
                      <a:pt x="37" y="354"/>
                    </a:lnTo>
                    <a:lnTo>
                      <a:pt x="130" y="56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36" name="iṩ1íḑê"/>
              <p:cNvSpPr/>
              <p:nvPr/>
            </p:nvSpPr>
            <p:spPr bwMode="auto">
              <a:xfrm>
                <a:off x="7016750" y="2779713"/>
                <a:ext cx="41275" cy="93662"/>
              </a:xfrm>
              <a:custGeom>
                <a:avLst/>
                <a:gdLst>
                  <a:gd name="T0" fmla="*/ 74 w 113"/>
                  <a:gd name="T1" fmla="*/ 0 h 262"/>
                  <a:gd name="T2" fmla="*/ 0 w 113"/>
                  <a:gd name="T3" fmla="*/ 242 h 262"/>
                  <a:gd name="T4" fmla="*/ 37 w 113"/>
                  <a:gd name="T5" fmla="*/ 261 h 262"/>
                  <a:gd name="T6" fmla="*/ 112 w 113"/>
                  <a:gd name="T7" fmla="*/ 74 h 262"/>
                  <a:gd name="T8" fmla="*/ 74 w 113"/>
                  <a:gd name="T9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62">
                    <a:moveTo>
                      <a:pt x="74" y="0"/>
                    </a:moveTo>
                    <a:lnTo>
                      <a:pt x="0" y="242"/>
                    </a:lnTo>
                    <a:lnTo>
                      <a:pt x="37" y="261"/>
                    </a:lnTo>
                    <a:lnTo>
                      <a:pt x="112" y="74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7" name="îSlïḑe"/>
              <p:cNvSpPr/>
              <p:nvPr/>
            </p:nvSpPr>
            <p:spPr bwMode="auto">
              <a:xfrm>
                <a:off x="7016750" y="2779713"/>
                <a:ext cx="41275" cy="93662"/>
              </a:xfrm>
              <a:custGeom>
                <a:avLst/>
                <a:gdLst>
                  <a:gd name="T0" fmla="*/ 74 w 113"/>
                  <a:gd name="T1" fmla="*/ 0 h 262"/>
                  <a:gd name="T2" fmla="*/ 0 w 113"/>
                  <a:gd name="T3" fmla="*/ 242 h 262"/>
                  <a:gd name="T4" fmla="*/ 37 w 113"/>
                  <a:gd name="T5" fmla="*/ 261 h 262"/>
                  <a:gd name="T6" fmla="*/ 112 w 113"/>
                  <a:gd name="T7" fmla="*/ 74 h 262"/>
                  <a:gd name="T8" fmla="*/ 74 w 113"/>
                  <a:gd name="T9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62">
                    <a:moveTo>
                      <a:pt x="74" y="0"/>
                    </a:moveTo>
                    <a:lnTo>
                      <a:pt x="0" y="242"/>
                    </a:lnTo>
                    <a:lnTo>
                      <a:pt x="37" y="261"/>
                    </a:lnTo>
                    <a:lnTo>
                      <a:pt x="112" y="74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8" name="îśľíḑê"/>
              <p:cNvSpPr/>
              <p:nvPr/>
            </p:nvSpPr>
            <p:spPr bwMode="auto">
              <a:xfrm>
                <a:off x="7050088" y="2827338"/>
                <a:ext cx="26987" cy="60325"/>
              </a:xfrm>
              <a:custGeom>
                <a:avLst/>
                <a:gdLst>
                  <a:gd name="T0" fmla="*/ 37 w 76"/>
                  <a:gd name="T1" fmla="*/ 0 h 169"/>
                  <a:gd name="T2" fmla="*/ 0 w 76"/>
                  <a:gd name="T3" fmla="*/ 149 h 169"/>
                  <a:gd name="T4" fmla="*/ 37 w 76"/>
                  <a:gd name="T5" fmla="*/ 168 h 169"/>
                  <a:gd name="T6" fmla="*/ 75 w 76"/>
                  <a:gd name="T7" fmla="*/ 56 h 169"/>
                  <a:gd name="T8" fmla="*/ 37 w 76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69">
                    <a:moveTo>
                      <a:pt x="37" y="0"/>
                    </a:moveTo>
                    <a:lnTo>
                      <a:pt x="0" y="149"/>
                    </a:lnTo>
                    <a:lnTo>
                      <a:pt x="37" y="168"/>
                    </a:lnTo>
                    <a:lnTo>
                      <a:pt x="75" y="56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9" name="iṩľíďé"/>
              <p:cNvSpPr/>
              <p:nvPr/>
            </p:nvSpPr>
            <p:spPr bwMode="auto">
              <a:xfrm>
                <a:off x="7050088" y="2827338"/>
                <a:ext cx="26987" cy="60325"/>
              </a:xfrm>
              <a:custGeom>
                <a:avLst/>
                <a:gdLst>
                  <a:gd name="T0" fmla="*/ 37 w 76"/>
                  <a:gd name="T1" fmla="*/ 0 h 169"/>
                  <a:gd name="T2" fmla="*/ 0 w 76"/>
                  <a:gd name="T3" fmla="*/ 149 h 169"/>
                  <a:gd name="T4" fmla="*/ 37 w 76"/>
                  <a:gd name="T5" fmla="*/ 168 h 169"/>
                  <a:gd name="T6" fmla="*/ 75 w 76"/>
                  <a:gd name="T7" fmla="*/ 56 h 169"/>
                  <a:gd name="T8" fmla="*/ 37 w 76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69">
                    <a:moveTo>
                      <a:pt x="37" y="0"/>
                    </a:moveTo>
                    <a:lnTo>
                      <a:pt x="0" y="149"/>
                    </a:lnTo>
                    <a:lnTo>
                      <a:pt x="37" y="168"/>
                    </a:lnTo>
                    <a:lnTo>
                      <a:pt x="75" y="56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0" name="ïṣļîḓè"/>
              <p:cNvSpPr/>
              <p:nvPr/>
            </p:nvSpPr>
            <p:spPr bwMode="auto">
              <a:xfrm>
                <a:off x="7083425" y="2873375"/>
                <a:ext cx="1588" cy="20638"/>
              </a:xfrm>
              <a:custGeom>
                <a:avLst/>
                <a:gdLst>
                  <a:gd name="T0" fmla="*/ 0 w 1"/>
                  <a:gd name="T1" fmla="*/ 0 h 57"/>
                  <a:gd name="T2" fmla="*/ 0 w 1"/>
                  <a:gd name="T3" fmla="*/ 37 h 57"/>
                  <a:gd name="T4" fmla="*/ 0 w 1"/>
                  <a:gd name="T5" fmla="*/ 56 h 57"/>
                  <a:gd name="T6" fmla="*/ 0 w 1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7">
                    <a:moveTo>
                      <a:pt x="0" y="0"/>
                    </a:moveTo>
                    <a:lnTo>
                      <a:pt x="0" y="37"/>
                    </a:lnTo>
                    <a:lnTo>
                      <a:pt x="0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1" name="ïṥľîďè"/>
              <p:cNvSpPr/>
              <p:nvPr/>
            </p:nvSpPr>
            <p:spPr bwMode="auto">
              <a:xfrm>
                <a:off x="7083425" y="2873375"/>
                <a:ext cx="1588" cy="20638"/>
              </a:xfrm>
              <a:custGeom>
                <a:avLst/>
                <a:gdLst>
                  <a:gd name="T0" fmla="*/ 0 w 1"/>
                  <a:gd name="T1" fmla="*/ 0 h 57"/>
                  <a:gd name="T2" fmla="*/ 0 w 1"/>
                  <a:gd name="T3" fmla="*/ 37 h 57"/>
                  <a:gd name="T4" fmla="*/ 0 w 1"/>
                  <a:gd name="T5" fmla="*/ 56 h 57"/>
                  <a:gd name="T6" fmla="*/ 0 w 1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7">
                    <a:moveTo>
                      <a:pt x="0" y="0"/>
                    </a:moveTo>
                    <a:lnTo>
                      <a:pt x="0" y="37"/>
                    </a:lnTo>
                    <a:lnTo>
                      <a:pt x="0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5F6D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2" name="iŝliḋé"/>
              <p:cNvSpPr/>
              <p:nvPr/>
            </p:nvSpPr>
            <p:spPr bwMode="auto">
              <a:xfrm>
                <a:off x="6729413" y="1935163"/>
                <a:ext cx="630237" cy="925512"/>
              </a:xfrm>
              <a:custGeom>
                <a:avLst/>
                <a:gdLst>
                  <a:gd name="T0" fmla="*/ 559 w 1751"/>
                  <a:gd name="T1" fmla="*/ 1434 h 2570"/>
                  <a:gd name="T2" fmla="*/ 689 w 1751"/>
                  <a:gd name="T3" fmla="*/ 856 h 2570"/>
                  <a:gd name="T4" fmla="*/ 559 w 1751"/>
                  <a:gd name="T5" fmla="*/ 1434 h 2570"/>
                  <a:gd name="T6" fmla="*/ 820 w 1751"/>
                  <a:gd name="T7" fmla="*/ 968 h 2570"/>
                  <a:gd name="T8" fmla="*/ 1434 w 1751"/>
                  <a:gd name="T9" fmla="*/ 577 h 2570"/>
                  <a:gd name="T10" fmla="*/ 820 w 1751"/>
                  <a:gd name="T11" fmla="*/ 968 h 2570"/>
                  <a:gd name="T12" fmla="*/ 782 w 1751"/>
                  <a:gd name="T13" fmla="*/ 875 h 2570"/>
                  <a:gd name="T14" fmla="*/ 1396 w 1751"/>
                  <a:gd name="T15" fmla="*/ 503 h 2570"/>
                  <a:gd name="T16" fmla="*/ 782 w 1751"/>
                  <a:gd name="T17" fmla="*/ 875 h 2570"/>
                  <a:gd name="T18" fmla="*/ 428 w 1751"/>
                  <a:gd name="T19" fmla="*/ 856 h 2570"/>
                  <a:gd name="T20" fmla="*/ 1154 w 1751"/>
                  <a:gd name="T21" fmla="*/ 354 h 2570"/>
                  <a:gd name="T22" fmla="*/ 428 w 1751"/>
                  <a:gd name="T23" fmla="*/ 856 h 2570"/>
                  <a:gd name="T24" fmla="*/ 1303 w 1751"/>
                  <a:gd name="T25" fmla="*/ 0 h 2570"/>
                  <a:gd name="T26" fmla="*/ 130 w 1751"/>
                  <a:gd name="T27" fmla="*/ 968 h 2570"/>
                  <a:gd name="T28" fmla="*/ 317 w 1751"/>
                  <a:gd name="T29" fmla="*/ 1303 h 2570"/>
                  <a:gd name="T30" fmla="*/ 373 w 1751"/>
                  <a:gd name="T31" fmla="*/ 1415 h 2570"/>
                  <a:gd name="T32" fmla="*/ 447 w 1751"/>
                  <a:gd name="T33" fmla="*/ 1527 h 2570"/>
                  <a:gd name="T34" fmla="*/ 503 w 1751"/>
                  <a:gd name="T35" fmla="*/ 1639 h 2570"/>
                  <a:gd name="T36" fmla="*/ 559 w 1751"/>
                  <a:gd name="T37" fmla="*/ 1769 h 2570"/>
                  <a:gd name="T38" fmla="*/ 633 w 1751"/>
                  <a:gd name="T39" fmla="*/ 1880 h 2570"/>
                  <a:gd name="T40" fmla="*/ 745 w 1751"/>
                  <a:gd name="T41" fmla="*/ 2122 h 2570"/>
                  <a:gd name="T42" fmla="*/ 820 w 1751"/>
                  <a:gd name="T43" fmla="*/ 2234 h 2570"/>
                  <a:gd name="T44" fmla="*/ 875 w 1751"/>
                  <a:gd name="T45" fmla="*/ 2346 h 2570"/>
                  <a:gd name="T46" fmla="*/ 931 w 1751"/>
                  <a:gd name="T47" fmla="*/ 2476 h 2570"/>
                  <a:gd name="T48" fmla="*/ 987 w 1751"/>
                  <a:gd name="T49" fmla="*/ 2569 h 2570"/>
                  <a:gd name="T50" fmla="*/ 987 w 1751"/>
                  <a:gd name="T51" fmla="*/ 2216 h 2570"/>
                  <a:gd name="T52" fmla="*/ 987 w 1751"/>
                  <a:gd name="T53" fmla="*/ 2216 h 2570"/>
                  <a:gd name="T54" fmla="*/ 969 w 1751"/>
                  <a:gd name="T55" fmla="*/ 2178 h 2570"/>
                  <a:gd name="T56" fmla="*/ 987 w 1751"/>
                  <a:gd name="T57" fmla="*/ 2104 h 2570"/>
                  <a:gd name="T58" fmla="*/ 931 w 1751"/>
                  <a:gd name="T59" fmla="*/ 2085 h 2570"/>
                  <a:gd name="T60" fmla="*/ 987 w 1751"/>
                  <a:gd name="T61" fmla="*/ 1993 h 2570"/>
                  <a:gd name="T62" fmla="*/ 875 w 1751"/>
                  <a:gd name="T63" fmla="*/ 2011 h 2570"/>
                  <a:gd name="T64" fmla="*/ 987 w 1751"/>
                  <a:gd name="T65" fmla="*/ 1880 h 2570"/>
                  <a:gd name="T66" fmla="*/ 838 w 1751"/>
                  <a:gd name="T67" fmla="*/ 1918 h 2570"/>
                  <a:gd name="T68" fmla="*/ 987 w 1751"/>
                  <a:gd name="T69" fmla="*/ 1788 h 2570"/>
                  <a:gd name="T70" fmla="*/ 782 w 1751"/>
                  <a:gd name="T71" fmla="*/ 1844 h 2570"/>
                  <a:gd name="T72" fmla="*/ 987 w 1751"/>
                  <a:gd name="T73" fmla="*/ 1676 h 2570"/>
                  <a:gd name="T74" fmla="*/ 745 w 1751"/>
                  <a:gd name="T75" fmla="*/ 1750 h 2570"/>
                  <a:gd name="T76" fmla="*/ 987 w 1751"/>
                  <a:gd name="T77" fmla="*/ 1564 h 2570"/>
                  <a:gd name="T78" fmla="*/ 708 w 1751"/>
                  <a:gd name="T79" fmla="*/ 1657 h 2570"/>
                  <a:gd name="T80" fmla="*/ 987 w 1751"/>
                  <a:gd name="T81" fmla="*/ 1452 h 2570"/>
                  <a:gd name="T82" fmla="*/ 615 w 1751"/>
                  <a:gd name="T83" fmla="*/ 1490 h 2570"/>
                  <a:gd name="T84" fmla="*/ 987 w 1751"/>
                  <a:gd name="T85" fmla="*/ 1248 h 2570"/>
                  <a:gd name="T86" fmla="*/ 949 w 1751"/>
                  <a:gd name="T87" fmla="*/ 1210 h 2570"/>
                  <a:gd name="T88" fmla="*/ 987 w 1751"/>
                  <a:gd name="T89" fmla="*/ 1136 h 2570"/>
                  <a:gd name="T90" fmla="*/ 913 w 1751"/>
                  <a:gd name="T91" fmla="*/ 1136 h 2570"/>
                  <a:gd name="T92" fmla="*/ 987 w 1751"/>
                  <a:gd name="T93" fmla="*/ 1024 h 2570"/>
                  <a:gd name="T94" fmla="*/ 857 w 1751"/>
                  <a:gd name="T95" fmla="*/ 1043 h 2570"/>
                  <a:gd name="T96" fmla="*/ 1471 w 1751"/>
                  <a:gd name="T97" fmla="*/ 670 h 2570"/>
                  <a:gd name="T98" fmla="*/ 1154 w 1751"/>
                  <a:gd name="T99" fmla="*/ 894 h 2570"/>
                  <a:gd name="T100" fmla="*/ 1527 w 1751"/>
                  <a:gd name="T101" fmla="*/ 745 h 2570"/>
                  <a:gd name="T102" fmla="*/ 1359 w 1751"/>
                  <a:gd name="T103" fmla="*/ 894 h 2570"/>
                  <a:gd name="T104" fmla="*/ 1564 w 1751"/>
                  <a:gd name="T105" fmla="*/ 838 h 2570"/>
                  <a:gd name="T106" fmla="*/ 1564 w 1751"/>
                  <a:gd name="T107" fmla="*/ 894 h 2570"/>
                  <a:gd name="T108" fmla="*/ 1750 w 1751"/>
                  <a:gd name="T109" fmla="*/ 875 h 2570"/>
                  <a:gd name="T110" fmla="*/ 559 w 1751"/>
                  <a:gd name="T111" fmla="*/ 1434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51" h="2570">
                    <a:moveTo>
                      <a:pt x="559" y="1434"/>
                    </a:moveTo>
                    <a:lnTo>
                      <a:pt x="559" y="1434"/>
                    </a:lnTo>
                    <a:cubicBezTo>
                      <a:pt x="354" y="1043"/>
                      <a:pt x="354" y="1043"/>
                      <a:pt x="354" y="1043"/>
                    </a:cubicBezTo>
                    <a:cubicBezTo>
                      <a:pt x="689" y="856"/>
                      <a:pt x="689" y="856"/>
                      <a:pt x="689" y="856"/>
                    </a:cubicBezTo>
                    <a:cubicBezTo>
                      <a:pt x="894" y="1248"/>
                      <a:pt x="894" y="1248"/>
                      <a:pt x="894" y="1248"/>
                    </a:cubicBezTo>
                    <a:cubicBezTo>
                      <a:pt x="559" y="1434"/>
                      <a:pt x="559" y="1434"/>
                      <a:pt x="559" y="1434"/>
                    </a:cubicBezTo>
                    <a:lnTo>
                      <a:pt x="820" y="968"/>
                    </a:lnTo>
                    <a:lnTo>
                      <a:pt x="820" y="968"/>
                    </a:lnTo>
                    <a:cubicBezTo>
                      <a:pt x="801" y="912"/>
                      <a:pt x="801" y="912"/>
                      <a:pt x="801" y="912"/>
                    </a:cubicBezTo>
                    <a:cubicBezTo>
                      <a:pt x="1434" y="577"/>
                      <a:pt x="1434" y="577"/>
                      <a:pt x="1434" y="577"/>
                    </a:cubicBezTo>
                    <a:cubicBezTo>
                      <a:pt x="1452" y="614"/>
                      <a:pt x="1452" y="614"/>
                      <a:pt x="1452" y="614"/>
                    </a:cubicBezTo>
                    <a:cubicBezTo>
                      <a:pt x="820" y="968"/>
                      <a:pt x="820" y="968"/>
                      <a:pt x="820" y="968"/>
                    </a:cubicBezTo>
                    <a:lnTo>
                      <a:pt x="782" y="875"/>
                    </a:lnTo>
                    <a:lnTo>
                      <a:pt x="782" y="875"/>
                    </a:lnTo>
                    <a:cubicBezTo>
                      <a:pt x="745" y="838"/>
                      <a:pt x="745" y="838"/>
                      <a:pt x="745" y="838"/>
                    </a:cubicBezTo>
                    <a:cubicBezTo>
                      <a:pt x="1396" y="503"/>
                      <a:pt x="1396" y="503"/>
                      <a:pt x="1396" y="503"/>
                    </a:cubicBezTo>
                    <a:cubicBezTo>
                      <a:pt x="1415" y="540"/>
                      <a:pt x="1415" y="540"/>
                      <a:pt x="1415" y="540"/>
                    </a:cubicBezTo>
                    <a:cubicBezTo>
                      <a:pt x="782" y="875"/>
                      <a:pt x="782" y="875"/>
                      <a:pt x="782" y="875"/>
                    </a:cubicBezTo>
                    <a:lnTo>
                      <a:pt x="428" y="856"/>
                    </a:lnTo>
                    <a:lnTo>
                      <a:pt x="428" y="856"/>
                    </a:lnTo>
                    <a:cubicBezTo>
                      <a:pt x="391" y="763"/>
                      <a:pt x="391" y="763"/>
                      <a:pt x="391" y="763"/>
                    </a:cubicBezTo>
                    <a:cubicBezTo>
                      <a:pt x="1154" y="354"/>
                      <a:pt x="1154" y="354"/>
                      <a:pt x="1154" y="354"/>
                    </a:cubicBezTo>
                    <a:cubicBezTo>
                      <a:pt x="1210" y="447"/>
                      <a:pt x="1210" y="447"/>
                      <a:pt x="1210" y="447"/>
                    </a:cubicBezTo>
                    <a:cubicBezTo>
                      <a:pt x="428" y="856"/>
                      <a:pt x="428" y="856"/>
                      <a:pt x="428" y="856"/>
                    </a:cubicBezTo>
                    <a:lnTo>
                      <a:pt x="1303" y="0"/>
                    </a:lnTo>
                    <a:lnTo>
                      <a:pt x="1303" y="0"/>
                    </a:lnTo>
                    <a:cubicBezTo>
                      <a:pt x="0" y="689"/>
                      <a:pt x="0" y="689"/>
                      <a:pt x="0" y="689"/>
                    </a:cubicBezTo>
                    <a:cubicBezTo>
                      <a:pt x="130" y="968"/>
                      <a:pt x="130" y="968"/>
                      <a:pt x="130" y="968"/>
                    </a:cubicBezTo>
                    <a:cubicBezTo>
                      <a:pt x="168" y="1024"/>
                      <a:pt x="168" y="1024"/>
                      <a:pt x="168" y="1024"/>
                    </a:cubicBezTo>
                    <a:cubicBezTo>
                      <a:pt x="317" y="1303"/>
                      <a:pt x="317" y="1303"/>
                      <a:pt x="317" y="1303"/>
                    </a:cubicBezTo>
                    <a:cubicBezTo>
                      <a:pt x="354" y="1359"/>
                      <a:pt x="354" y="1359"/>
                      <a:pt x="354" y="1359"/>
                    </a:cubicBezTo>
                    <a:cubicBezTo>
                      <a:pt x="373" y="1415"/>
                      <a:pt x="373" y="1415"/>
                      <a:pt x="373" y="1415"/>
                    </a:cubicBezTo>
                    <a:cubicBezTo>
                      <a:pt x="410" y="1471"/>
                      <a:pt x="410" y="1471"/>
                      <a:pt x="410" y="1471"/>
                    </a:cubicBezTo>
                    <a:cubicBezTo>
                      <a:pt x="447" y="1527"/>
                      <a:pt x="447" y="1527"/>
                      <a:pt x="447" y="1527"/>
                    </a:cubicBezTo>
                    <a:cubicBezTo>
                      <a:pt x="466" y="1583"/>
                      <a:pt x="466" y="1583"/>
                      <a:pt x="466" y="1583"/>
                    </a:cubicBezTo>
                    <a:cubicBezTo>
                      <a:pt x="503" y="1639"/>
                      <a:pt x="503" y="1639"/>
                      <a:pt x="503" y="1639"/>
                    </a:cubicBezTo>
                    <a:cubicBezTo>
                      <a:pt x="540" y="1713"/>
                      <a:pt x="540" y="1713"/>
                      <a:pt x="540" y="1713"/>
                    </a:cubicBezTo>
                    <a:cubicBezTo>
                      <a:pt x="559" y="1769"/>
                      <a:pt x="559" y="1769"/>
                      <a:pt x="559" y="1769"/>
                    </a:cubicBezTo>
                    <a:cubicBezTo>
                      <a:pt x="596" y="1824"/>
                      <a:pt x="596" y="1824"/>
                      <a:pt x="596" y="1824"/>
                    </a:cubicBezTo>
                    <a:cubicBezTo>
                      <a:pt x="633" y="1880"/>
                      <a:pt x="633" y="1880"/>
                      <a:pt x="633" y="1880"/>
                    </a:cubicBezTo>
                    <a:cubicBezTo>
                      <a:pt x="652" y="1936"/>
                      <a:pt x="652" y="1936"/>
                      <a:pt x="652" y="1936"/>
                    </a:cubicBezTo>
                    <a:cubicBezTo>
                      <a:pt x="745" y="2122"/>
                      <a:pt x="745" y="2122"/>
                      <a:pt x="745" y="2122"/>
                    </a:cubicBezTo>
                    <a:cubicBezTo>
                      <a:pt x="782" y="2178"/>
                      <a:pt x="782" y="2178"/>
                      <a:pt x="782" y="2178"/>
                    </a:cubicBezTo>
                    <a:cubicBezTo>
                      <a:pt x="820" y="2234"/>
                      <a:pt x="820" y="2234"/>
                      <a:pt x="820" y="2234"/>
                    </a:cubicBezTo>
                    <a:cubicBezTo>
                      <a:pt x="838" y="2290"/>
                      <a:pt x="838" y="2290"/>
                      <a:pt x="838" y="2290"/>
                    </a:cubicBezTo>
                    <a:cubicBezTo>
                      <a:pt x="875" y="2346"/>
                      <a:pt x="875" y="2346"/>
                      <a:pt x="875" y="2346"/>
                    </a:cubicBezTo>
                    <a:cubicBezTo>
                      <a:pt x="913" y="2420"/>
                      <a:pt x="913" y="2420"/>
                      <a:pt x="913" y="2420"/>
                    </a:cubicBezTo>
                    <a:cubicBezTo>
                      <a:pt x="931" y="2476"/>
                      <a:pt x="931" y="2476"/>
                      <a:pt x="931" y="2476"/>
                    </a:cubicBezTo>
                    <a:cubicBezTo>
                      <a:pt x="969" y="2532"/>
                      <a:pt x="969" y="2532"/>
                      <a:pt x="969" y="2532"/>
                    </a:cubicBezTo>
                    <a:cubicBezTo>
                      <a:pt x="987" y="2569"/>
                      <a:pt x="987" y="2569"/>
                      <a:pt x="987" y="2569"/>
                    </a:cubicBezTo>
                    <a:lnTo>
                      <a:pt x="987" y="2569"/>
                    </a:lnTo>
                    <a:cubicBezTo>
                      <a:pt x="987" y="2216"/>
                      <a:pt x="987" y="2216"/>
                      <a:pt x="987" y="2216"/>
                    </a:cubicBezTo>
                    <a:lnTo>
                      <a:pt x="987" y="2216"/>
                    </a:lnTo>
                    <a:lnTo>
                      <a:pt x="987" y="2216"/>
                    </a:lnTo>
                    <a:cubicBezTo>
                      <a:pt x="987" y="2160"/>
                      <a:pt x="987" y="2160"/>
                      <a:pt x="987" y="2160"/>
                    </a:cubicBezTo>
                    <a:cubicBezTo>
                      <a:pt x="969" y="2178"/>
                      <a:pt x="969" y="2178"/>
                      <a:pt x="969" y="2178"/>
                    </a:cubicBezTo>
                    <a:cubicBezTo>
                      <a:pt x="949" y="2122"/>
                      <a:pt x="949" y="2122"/>
                      <a:pt x="949" y="2122"/>
                    </a:cubicBezTo>
                    <a:cubicBezTo>
                      <a:pt x="987" y="2104"/>
                      <a:pt x="987" y="2104"/>
                      <a:pt x="987" y="2104"/>
                    </a:cubicBezTo>
                    <a:cubicBezTo>
                      <a:pt x="987" y="2048"/>
                      <a:pt x="987" y="2048"/>
                      <a:pt x="987" y="2048"/>
                    </a:cubicBezTo>
                    <a:cubicBezTo>
                      <a:pt x="931" y="2085"/>
                      <a:pt x="931" y="2085"/>
                      <a:pt x="931" y="2085"/>
                    </a:cubicBezTo>
                    <a:cubicBezTo>
                      <a:pt x="894" y="2048"/>
                      <a:pt x="894" y="2048"/>
                      <a:pt x="894" y="2048"/>
                    </a:cubicBezTo>
                    <a:cubicBezTo>
                      <a:pt x="987" y="1993"/>
                      <a:pt x="987" y="1993"/>
                      <a:pt x="987" y="1993"/>
                    </a:cubicBezTo>
                    <a:cubicBezTo>
                      <a:pt x="987" y="1936"/>
                      <a:pt x="987" y="1936"/>
                      <a:pt x="987" y="1936"/>
                    </a:cubicBezTo>
                    <a:cubicBezTo>
                      <a:pt x="875" y="2011"/>
                      <a:pt x="875" y="2011"/>
                      <a:pt x="875" y="2011"/>
                    </a:cubicBezTo>
                    <a:cubicBezTo>
                      <a:pt x="857" y="1955"/>
                      <a:pt x="857" y="1955"/>
                      <a:pt x="857" y="1955"/>
                    </a:cubicBezTo>
                    <a:cubicBezTo>
                      <a:pt x="987" y="1880"/>
                      <a:pt x="987" y="1880"/>
                      <a:pt x="987" y="1880"/>
                    </a:cubicBezTo>
                    <a:cubicBezTo>
                      <a:pt x="987" y="1824"/>
                      <a:pt x="987" y="1824"/>
                      <a:pt x="987" y="1824"/>
                    </a:cubicBezTo>
                    <a:cubicBezTo>
                      <a:pt x="838" y="1918"/>
                      <a:pt x="838" y="1918"/>
                      <a:pt x="838" y="1918"/>
                    </a:cubicBezTo>
                    <a:cubicBezTo>
                      <a:pt x="820" y="1880"/>
                      <a:pt x="820" y="1880"/>
                      <a:pt x="820" y="1880"/>
                    </a:cubicBezTo>
                    <a:cubicBezTo>
                      <a:pt x="987" y="1788"/>
                      <a:pt x="987" y="1788"/>
                      <a:pt x="987" y="1788"/>
                    </a:cubicBezTo>
                    <a:cubicBezTo>
                      <a:pt x="987" y="1732"/>
                      <a:pt x="987" y="1732"/>
                      <a:pt x="987" y="1732"/>
                    </a:cubicBezTo>
                    <a:cubicBezTo>
                      <a:pt x="782" y="1844"/>
                      <a:pt x="782" y="1844"/>
                      <a:pt x="782" y="1844"/>
                    </a:cubicBezTo>
                    <a:cubicBezTo>
                      <a:pt x="764" y="1788"/>
                      <a:pt x="764" y="1788"/>
                      <a:pt x="764" y="1788"/>
                    </a:cubicBezTo>
                    <a:cubicBezTo>
                      <a:pt x="987" y="1676"/>
                      <a:pt x="987" y="1676"/>
                      <a:pt x="987" y="1676"/>
                    </a:cubicBezTo>
                    <a:cubicBezTo>
                      <a:pt x="987" y="1620"/>
                      <a:pt x="987" y="1620"/>
                      <a:pt x="987" y="1620"/>
                    </a:cubicBezTo>
                    <a:cubicBezTo>
                      <a:pt x="745" y="1750"/>
                      <a:pt x="745" y="1750"/>
                      <a:pt x="745" y="1750"/>
                    </a:cubicBezTo>
                    <a:cubicBezTo>
                      <a:pt x="726" y="1713"/>
                      <a:pt x="726" y="1713"/>
                      <a:pt x="726" y="1713"/>
                    </a:cubicBezTo>
                    <a:cubicBezTo>
                      <a:pt x="987" y="1564"/>
                      <a:pt x="987" y="1564"/>
                      <a:pt x="987" y="1564"/>
                    </a:cubicBezTo>
                    <a:cubicBezTo>
                      <a:pt x="987" y="1508"/>
                      <a:pt x="987" y="1508"/>
                      <a:pt x="987" y="1508"/>
                    </a:cubicBezTo>
                    <a:cubicBezTo>
                      <a:pt x="708" y="1657"/>
                      <a:pt x="708" y="1657"/>
                      <a:pt x="708" y="1657"/>
                    </a:cubicBezTo>
                    <a:cubicBezTo>
                      <a:pt x="671" y="1620"/>
                      <a:pt x="671" y="1620"/>
                      <a:pt x="671" y="1620"/>
                    </a:cubicBezTo>
                    <a:cubicBezTo>
                      <a:pt x="987" y="1452"/>
                      <a:pt x="987" y="1452"/>
                      <a:pt x="987" y="1452"/>
                    </a:cubicBezTo>
                    <a:cubicBezTo>
                      <a:pt x="987" y="1303"/>
                      <a:pt x="987" y="1303"/>
                      <a:pt x="987" y="1303"/>
                    </a:cubicBezTo>
                    <a:cubicBezTo>
                      <a:pt x="615" y="1490"/>
                      <a:pt x="615" y="1490"/>
                      <a:pt x="615" y="1490"/>
                    </a:cubicBezTo>
                    <a:cubicBezTo>
                      <a:pt x="596" y="1452"/>
                      <a:pt x="596" y="1452"/>
                      <a:pt x="596" y="1452"/>
                    </a:cubicBezTo>
                    <a:cubicBezTo>
                      <a:pt x="987" y="1248"/>
                      <a:pt x="987" y="1248"/>
                      <a:pt x="987" y="1248"/>
                    </a:cubicBezTo>
                    <a:cubicBezTo>
                      <a:pt x="987" y="1192"/>
                      <a:pt x="987" y="1192"/>
                      <a:pt x="987" y="1192"/>
                    </a:cubicBezTo>
                    <a:cubicBezTo>
                      <a:pt x="949" y="1210"/>
                      <a:pt x="949" y="1210"/>
                      <a:pt x="949" y="1210"/>
                    </a:cubicBezTo>
                    <a:cubicBezTo>
                      <a:pt x="931" y="1173"/>
                      <a:pt x="931" y="1173"/>
                      <a:pt x="931" y="1173"/>
                    </a:cubicBezTo>
                    <a:cubicBezTo>
                      <a:pt x="987" y="1136"/>
                      <a:pt x="987" y="1136"/>
                      <a:pt x="987" y="1136"/>
                    </a:cubicBezTo>
                    <a:cubicBezTo>
                      <a:pt x="987" y="1080"/>
                      <a:pt x="987" y="1080"/>
                      <a:pt x="987" y="1080"/>
                    </a:cubicBezTo>
                    <a:cubicBezTo>
                      <a:pt x="913" y="1136"/>
                      <a:pt x="913" y="1136"/>
                      <a:pt x="913" y="1136"/>
                    </a:cubicBezTo>
                    <a:cubicBezTo>
                      <a:pt x="894" y="1080"/>
                      <a:pt x="894" y="1080"/>
                      <a:pt x="894" y="1080"/>
                    </a:cubicBezTo>
                    <a:cubicBezTo>
                      <a:pt x="987" y="1024"/>
                      <a:pt x="987" y="1024"/>
                      <a:pt x="987" y="1024"/>
                    </a:cubicBezTo>
                    <a:cubicBezTo>
                      <a:pt x="1005" y="1005"/>
                      <a:pt x="1005" y="987"/>
                      <a:pt x="1024" y="968"/>
                    </a:cubicBezTo>
                    <a:cubicBezTo>
                      <a:pt x="857" y="1043"/>
                      <a:pt x="857" y="1043"/>
                      <a:pt x="857" y="1043"/>
                    </a:cubicBezTo>
                    <a:cubicBezTo>
                      <a:pt x="838" y="1005"/>
                      <a:pt x="838" y="1005"/>
                      <a:pt x="838" y="1005"/>
                    </a:cubicBezTo>
                    <a:cubicBezTo>
                      <a:pt x="1471" y="670"/>
                      <a:pt x="1471" y="670"/>
                      <a:pt x="1471" y="670"/>
                    </a:cubicBezTo>
                    <a:cubicBezTo>
                      <a:pt x="1490" y="707"/>
                      <a:pt x="1490" y="707"/>
                      <a:pt x="1490" y="707"/>
                    </a:cubicBezTo>
                    <a:cubicBezTo>
                      <a:pt x="1154" y="894"/>
                      <a:pt x="1154" y="894"/>
                      <a:pt x="1154" y="894"/>
                    </a:cubicBezTo>
                    <a:cubicBezTo>
                      <a:pt x="1247" y="894"/>
                      <a:pt x="1247" y="894"/>
                      <a:pt x="1247" y="894"/>
                    </a:cubicBezTo>
                    <a:cubicBezTo>
                      <a:pt x="1527" y="745"/>
                      <a:pt x="1527" y="745"/>
                      <a:pt x="1527" y="745"/>
                    </a:cubicBezTo>
                    <a:cubicBezTo>
                      <a:pt x="1545" y="782"/>
                      <a:pt x="1545" y="782"/>
                      <a:pt x="1545" y="782"/>
                    </a:cubicBezTo>
                    <a:cubicBezTo>
                      <a:pt x="1359" y="894"/>
                      <a:pt x="1359" y="894"/>
                      <a:pt x="1359" y="894"/>
                    </a:cubicBezTo>
                    <a:cubicBezTo>
                      <a:pt x="1452" y="894"/>
                      <a:pt x="1452" y="894"/>
                      <a:pt x="1452" y="894"/>
                    </a:cubicBezTo>
                    <a:cubicBezTo>
                      <a:pt x="1564" y="838"/>
                      <a:pt x="1564" y="838"/>
                      <a:pt x="1564" y="838"/>
                    </a:cubicBezTo>
                    <a:cubicBezTo>
                      <a:pt x="1583" y="875"/>
                      <a:pt x="1583" y="875"/>
                      <a:pt x="1583" y="875"/>
                    </a:cubicBezTo>
                    <a:cubicBezTo>
                      <a:pt x="1564" y="894"/>
                      <a:pt x="1564" y="894"/>
                      <a:pt x="1564" y="894"/>
                    </a:cubicBezTo>
                    <a:cubicBezTo>
                      <a:pt x="1750" y="894"/>
                      <a:pt x="1750" y="894"/>
                      <a:pt x="1750" y="894"/>
                    </a:cubicBezTo>
                    <a:cubicBezTo>
                      <a:pt x="1750" y="875"/>
                      <a:pt x="1750" y="875"/>
                      <a:pt x="1750" y="875"/>
                    </a:cubicBezTo>
                    <a:cubicBezTo>
                      <a:pt x="1303" y="0"/>
                      <a:pt x="1303" y="0"/>
                      <a:pt x="1303" y="0"/>
                    </a:cubicBezTo>
                    <a:lnTo>
                      <a:pt x="559" y="1434"/>
                    </a:lnTo>
                  </a:path>
                </a:pathLst>
              </a:custGeom>
              <a:solidFill>
                <a:srgbClr val="E1E6E7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3" name="i$ḷíḓe"/>
              <p:cNvSpPr/>
              <p:nvPr/>
            </p:nvSpPr>
            <p:spPr bwMode="auto">
              <a:xfrm>
                <a:off x="6869113" y="2062163"/>
                <a:ext cx="295275" cy="180975"/>
              </a:xfrm>
              <a:custGeom>
                <a:avLst/>
                <a:gdLst>
                  <a:gd name="T0" fmla="*/ 763 w 820"/>
                  <a:gd name="T1" fmla="*/ 0 h 503"/>
                  <a:gd name="T2" fmla="*/ 0 w 820"/>
                  <a:gd name="T3" fmla="*/ 409 h 503"/>
                  <a:gd name="T4" fmla="*/ 37 w 820"/>
                  <a:gd name="T5" fmla="*/ 502 h 503"/>
                  <a:gd name="T6" fmla="*/ 819 w 820"/>
                  <a:gd name="T7" fmla="*/ 93 h 503"/>
                  <a:gd name="T8" fmla="*/ 763 w 820"/>
                  <a:gd name="T9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0" h="503">
                    <a:moveTo>
                      <a:pt x="763" y="0"/>
                    </a:moveTo>
                    <a:lnTo>
                      <a:pt x="0" y="409"/>
                    </a:lnTo>
                    <a:lnTo>
                      <a:pt x="37" y="502"/>
                    </a:lnTo>
                    <a:lnTo>
                      <a:pt x="819" y="93"/>
                    </a:lnTo>
                    <a:lnTo>
                      <a:pt x="76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44" name="îṧļiďé"/>
              <p:cNvSpPr/>
              <p:nvPr/>
            </p:nvSpPr>
            <p:spPr bwMode="auto">
              <a:xfrm>
                <a:off x="6869113" y="2062163"/>
                <a:ext cx="295275" cy="180975"/>
              </a:xfrm>
              <a:custGeom>
                <a:avLst/>
                <a:gdLst>
                  <a:gd name="T0" fmla="*/ 763 w 820"/>
                  <a:gd name="T1" fmla="*/ 0 h 503"/>
                  <a:gd name="T2" fmla="*/ 0 w 820"/>
                  <a:gd name="T3" fmla="*/ 409 h 503"/>
                  <a:gd name="T4" fmla="*/ 37 w 820"/>
                  <a:gd name="T5" fmla="*/ 502 h 503"/>
                  <a:gd name="T6" fmla="*/ 819 w 820"/>
                  <a:gd name="T7" fmla="*/ 93 h 503"/>
                  <a:gd name="T8" fmla="*/ 763 w 820"/>
                  <a:gd name="T9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0" h="503">
                    <a:moveTo>
                      <a:pt x="763" y="0"/>
                    </a:moveTo>
                    <a:lnTo>
                      <a:pt x="0" y="409"/>
                    </a:lnTo>
                    <a:lnTo>
                      <a:pt x="37" y="502"/>
                    </a:lnTo>
                    <a:lnTo>
                      <a:pt x="819" y="93"/>
                    </a:lnTo>
                    <a:lnTo>
                      <a:pt x="76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45" name="ïṧľíḍe"/>
              <p:cNvSpPr/>
              <p:nvPr/>
            </p:nvSpPr>
            <p:spPr bwMode="auto">
              <a:xfrm>
                <a:off x="6997700" y="2116138"/>
                <a:ext cx="241300" cy="134937"/>
              </a:xfrm>
              <a:custGeom>
                <a:avLst/>
                <a:gdLst>
                  <a:gd name="T0" fmla="*/ 651 w 671"/>
                  <a:gd name="T1" fmla="*/ 0 h 373"/>
                  <a:gd name="T2" fmla="*/ 0 w 671"/>
                  <a:gd name="T3" fmla="*/ 335 h 373"/>
                  <a:gd name="T4" fmla="*/ 37 w 671"/>
                  <a:gd name="T5" fmla="*/ 372 h 373"/>
                  <a:gd name="T6" fmla="*/ 670 w 671"/>
                  <a:gd name="T7" fmla="*/ 37 h 373"/>
                  <a:gd name="T8" fmla="*/ 651 w 671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1" h="373">
                    <a:moveTo>
                      <a:pt x="651" y="0"/>
                    </a:moveTo>
                    <a:lnTo>
                      <a:pt x="0" y="335"/>
                    </a:lnTo>
                    <a:lnTo>
                      <a:pt x="37" y="372"/>
                    </a:lnTo>
                    <a:lnTo>
                      <a:pt x="670" y="37"/>
                    </a:lnTo>
                    <a:lnTo>
                      <a:pt x="65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46" name="íSľïďe"/>
              <p:cNvSpPr/>
              <p:nvPr/>
            </p:nvSpPr>
            <p:spPr bwMode="auto">
              <a:xfrm>
                <a:off x="6997700" y="2116138"/>
                <a:ext cx="241300" cy="134937"/>
              </a:xfrm>
              <a:custGeom>
                <a:avLst/>
                <a:gdLst>
                  <a:gd name="T0" fmla="*/ 651 w 671"/>
                  <a:gd name="T1" fmla="*/ 0 h 373"/>
                  <a:gd name="T2" fmla="*/ 0 w 671"/>
                  <a:gd name="T3" fmla="*/ 335 h 373"/>
                  <a:gd name="T4" fmla="*/ 37 w 671"/>
                  <a:gd name="T5" fmla="*/ 372 h 373"/>
                  <a:gd name="T6" fmla="*/ 670 w 671"/>
                  <a:gd name="T7" fmla="*/ 37 h 373"/>
                  <a:gd name="T8" fmla="*/ 651 w 671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1" h="373">
                    <a:moveTo>
                      <a:pt x="651" y="0"/>
                    </a:moveTo>
                    <a:lnTo>
                      <a:pt x="0" y="335"/>
                    </a:lnTo>
                    <a:lnTo>
                      <a:pt x="37" y="372"/>
                    </a:lnTo>
                    <a:lnTo>
                      <a:pt x="670" y="37"/>
                    </a:lnTo>
                    <a:lnTo>
                      <a:pt x="65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47" name="îşľiḍê"/>
              <p:cNvSpPr/>
              <p:nvPr/>
            </p:nvSpPr>
            <p:spPr bwMode="auto">
              <a:xfrm>
                <a:off x="6856413" y="2243138"/>
                <a:ext cx="195262" cy="207962"/>
              </a:xfrm>
              <a:custGeom>
                <a:avLst/>
                <a:gdLst>
                  <a:gd name="T0" fmla="*/ 335 w 541"/>
                  <a:gd name="T1" fmla="*/ 0 h 579"/>
                  <a:gd name="T2" fmla="*/ 0 w 541"/>
                  <a:gd name="T3" fmla="*/ 187 h 579"/>
                  <a:gd name="T4" fmla="*/ 205 w 541"/>
                  <a:gd name="T5" fmla="*/ 578 h 579"/>
                  <a:gd name="T6" fmla="*/ 540 w 541"/>
                  <a:gd name="T7" fmla="*/ 392 h 579"/>
                  <a:gd name="T8" fmla="*/ 335 w 541"/>
                  <a:gd name="T9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79">
                    <a:moveTo>
                      <a:pt x="335" y="0"/>
                    </a:moveTo>
                    <a:lnTo>
                      <a:pt x="0" y="187"/>
                    </a:lnTo>
                    <a:lnTo>
                      <a:pt x="205" y="578"/>
                    </a:lnTo>
                    <a:lnTo>
                      <a:pt x="540" y="392"/>
                    </a:lnTo>
                    <a:lnTo>
                      <a:pt x="335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48" name="îslïḍé"/>
              <p:cNvSpPr/>
              <p:nvPr/>
            </p:nvSpPr>
            <p:spPr bwMode="auto">
              <a:xfrm>
                <a:off x="6856413" y="2243138"/>
                <a:ext cx="195262" cy="207962"/>
              </a:xfrm>
              <a:custGeom>
                <a:avLst/>
                <a:gdLst>
                  <a:gd name="T0" fmla="*/ 335 w 541"/>
                  <a:gd name="T1" fmla="*/ 0 h 579"/>
                  <a:gd name="T2" fmla="*/ 0 w 541"/>
                  <a:gd name="T3" fmla="*/ 187 h 579"/>
                  <a:gd name="T4" fmla="*/ 205 w 541"/>
                  <a:gd name="T5" fmla="*/ 578 h 579"/>
                  <a:gd name="T6" fmla="*/ 540 w 541"/>
                  <a:gd name="T7" fmla="*/ 392 h 579"/>
                  <a:gd name="T8" fmla="*/ 335 w 541"/>
                  <a:gd name="T9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79">
                    <a:moveTo>
                      <a:pt x="335" y="0"/>
                    </a:moveTo>
                    <a:lnTo>
                      <a:pt x="0" y="187"/>
                    </a:lnTo>
                    <a:lnTo>
                      <a:pt x="205" y="578"/>
                    </a:lnTo>
                    <a:lnTo>
                      <a:pt x="540" y="392"/>
                    </a:lnTo>
                    <a:lnTo>
                      <a:pt x="335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49" name="iṩḻídê"/>
              <p:cNvSpPr/>
              <p:nvPr/>
            </p:nvSpPr>
            <p:spPr bwMode="auto">
              <a:xfrm>
                <a:off x="7016750" y="2143125"/>
                <a:ext cx="234950" cy="141288"/>
              </a:xfrm>
              <a:custGeom>
                <a:avLst/>
                <a:gdLst>
                  <a:gd name="T0" fmla="*/ 633 w 652"/>
                  <a:gd name="T1" fmla="*/ 0 h 392"/>
                  <a:gd name="T2" fmla="*/ 0 w 652"/>
                  <a:gd name="T3" fmla="*/ 335 h 392"/>
                  <a:gd name="T4" fmla="*/ 19 w 652"/>
                  <a:gd name="T5" fmla="*/ 391 h 392"/>
                  <a:gd name="T6" fmla="*/ 651 w 652"/>
                  <a:gd name="T7" fmla="*/ 37 h 392"/>
                  <a:gd name="T8" fmla="*/ 633 w 652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33" y="0"/>
                    </a:moveTo>
                    <a:lnTo>
                      <a:pt x="0" y="335"/>
                    </a:lnTo>
                    <a:lnTo>
                      <a:pt x="19" y="391"/>
                    </a:lnTo>
                    <a:lnTo>
                      <a:pt x="651" y="37"/>
                    </a:lnTo>
                    <a:lnTo>
                      <a:pt x="63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50" name="ïšḷîďe"/>
              <p:cNvSpPr/>
              <p:nvPr/>
            </p:nvSpPr>
            <p:spPr bwMode="auto">
              <a:xfrm>
                <a:off x="7016750" y="2143125"/>
                <a:ext cx="234950" cy="141288"/>
              </a:xfrm>
              <a:custGeom>
                <a:avLst/>
                <a:gdLst>
                  <a:gd name="T0" fmla="*/ 633 w 652"/>
                  <a:gd name="T1" fmla="*/ 0 h 392"/>
                  <a:gd name="T2" fmla="*/ 0 w 652"/>
                  <a:gd name="T3" fmla="*/ 335 h 392"/>
                  <a:gd name="T4" fmla="*/ 19 w 652"/>
                  <a:gd name="T5" fmla="*/ 391 h 392"/>
                  <a:gd name="T6" fmla="*/ 651 w 652"/>
                  <a:gd name="T7" fmla="*/ 37 h 392"/>
                  <a:gd name="T8" fmla="*/ 633 w 652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2" h="392">
                    <a:moveTo>
                      <a:pt x="633" y="0"/>
                    </a:moveTo>
                    <a:lnTo>
                      <a:pt x="0" y="335"/>
                    </a:lnTo>
                    <a:lnTo>
                      <a:pt x="19" y="391"/>
                    </a:lnTo>
                    <a:lnTo>
                      <a:pt x="651" y="37"/>
                    </a:lnTo>
                    <a:lnTo>
                      <a:pt x="63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51" name="ïṧlíḑe"/>
              <p:cNvSpPr/>
              <p:nvPr/>
            </p:nvSpPr>
            <p:spPr bwMode="auto">
              <a:xfrm>
                <a:off x="7031038" y="2176463"/>
                <a:ext cx="234950" cy="134937"/>
              </a:xfrm>
              <a:custGeom>
                <a:avLst/>
                <a:gdLst>
                  <a:gd name="T0" fmla="*/ 633 w 653"/>
                  <a:gd name="T1" fmla="*/ 0 h 374"/>
                  <a:gd name="T2" fmla="*/ 633 w 653"/>
                  <a:gd name="T3" fmla="*/ 0 h 374"/>
                  <a:gd name="T4" fmla="*/ 0 w 653"/>
                  <a:gd name="T5" fmla="*/ 335 h 374"/>
                  <a:gd name="T6" fmla="*/ 19 w 653"/>
                  <a:gd name="T7" fmla="*/ 373 h 374"/>
                  <a:gd name="T8" fmla="*/ 186 w 653"/>
                  <a:gd name="T9" fmla="*/ 298 h 374"/>
                  <a:gd name="T10" fmla="*/ 316 w 653"/>
                  <a:gd name="T11" fmla="*/ 224 h 374"/>
                  <a:gd name="T12" fmla="*/ 316 w 653"/>
                  <a:gd name="T13" fmla="*/ 224 h 374"/>
                  <a:gd name="T14" fmla="*/ 652 w 653"/>
                  <a:gd name="T15" fmla="*/ 37 h 374"/>
                  <a:gd name="T16" fmla="*/ 633 w 653"/>
                  <a:gd name="T1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3" h="374">
                    <a:moveTo>
                      <a:pt x="633" y="0"/>
                    </a:moveTo>
                    <a:lnTo>
                      <a:pt x="633" y="0"/>
                    </a:lnTo>
                    <a:cubicBezTo>
                      <a:pt x="0" y="335"/>
                      <a:pt x="0" y="335"/>
                      <a:pt x="0" y="335"/>
                    </a:cubicBezTo>
                    <a:cubicBezTo>
                      <a:pt x="19" y="373"/>
                      <a:pt x="19" y="373"/>
                      <a:pt x="19" y="373"/>
                    </a:cubicBezTo>
                    <a:cubicBezTo>
                      <a:pt x="186" y="298"/>
                      <a:pt x="186" y="298"/>
                      <a:pt x="186" y="298"/>
                    </a:cubicBezTo>
                    <a:cubicBezTo>
                      <a:pt x="205" y="242"/>
                      <a:pt x="260" y="224"/>
                      <a:pt x="316" y="224"/>
                    </a:cubicBezTo>
                    <a:lnTo>
                      <a:pt x="316" y="224"/>
                    </a:lnTo>
                    <a:cubicBezTo>
                      <a:pt x="652" y="37"/>
                      <a:pt x="652" y="37"/>
                      <a:pt x="652" y="37"/>
                    </a:cubicBezTo>
                    <a:cubicBezTo>
                      <a:pt x="633" y="0"/>
                      <a:pt x="633" y="0"/>
                      <a:pt x="633" y="0"/>
                    </a:cubicBez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52" name="islîḓê"/>
              <p:cNvSpPr/>
              <p:nvPr/>
            </p:nvSpPr>
            <p:spPr bwMode="auto">
              <a:xfrm>
                <a:off x="7050088" y="2203450"/>
                <a:ext cx="234950" cy="141288"/>
              </a:xfrm>
              <a:custGeom>
                <a:avLst/>
                <a:gdLst>
                  <a:gd name="T0" fmla="*/ 93 w 652"/>
                  <a:gd name="T1" fmla="*/ 279 h 392"/>
                  <a:gd name="T2" fmla="*/ 93 w 652"/>
                  <a:gd name="T3" fmla="*/ 279 h 392"/>
                  <a:gd name="T4" fmla="*/ 0 w 652"/>
                  <a:gd name="T5" fmla="*/ 335 h 392"/>
                  <a:gd name="T6" fmla="*/ 19 w 652"/>
                  <a:gd name="T7" fmla="*/ 391 h 392"/>
                  <a:gd name="T8" fmla="*/ 93 w 652"/>
                  <a:gd name="T9" fmla="*/ 335 h 392"/>
                  <a:gd name="T10" fmla="*/ 93 w 652"/>
                  <a:gd name="T11" fmla="*/ 298 h 392"/>
                  <a:gd name="T12" fmla="*/ 93 w 652"/>
                  <a:gd name="T13" fmla="*/ 298 h 392"/>
                  <a:gd name="T14" fmla="*/ 93 w 652"/>
                  <a:gd name="T15" fmla="*/ 298 h 392"/>
                  <a:gd name="T16" fmla="*/ 93 w 652"/>
                  <a:gd name="T17" fmla="*/ 279 h 392"/>
                  <a:gd name="T18" fmla="*/ 633 w 652"/>
                  <a:gd name="T19" fmla="*/ 0 h 392"/>
                  <a:gd name="T20" fmla="*/ 633 w 652"/>
                  <a:gd name="T21" fmla="*/ 0 h 392"/>
                  <a:gd name="T22" fmla="*/ 353 w 652"/>
                  <a:gd name="T23" fmla="*/ 149 h 392"/>
                  <a:gd name="T24" fmla="*/ 465 w 652"/>
                  <a:gd name="T25" fmla="*/ 149 h 392"/>
                  <a:gd name="T26" fmla="*/ 651 w 652"/>
                  <a:gd name="T27" fmla="*/ 37 h 392"/>
                  <a:gd name="T28" fmla="*/ 633 w 652"/>
                  <a:gd name="T29" fmla="*/ 0 h 392"/>
                  <a:gd name="T30" fmla="*/ 93 w 652"/>
                  <a:gd name="T31" fmla="*/ 279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52" h="392">
                    <a:moveTo>
                      <a:pt x="93" y="279"/>
                    </a:moveTo>
                    <a:lnTo>
                      <a:pt x="93" y="279"/>
                    </a:lnTo>
                    <a:cubicBezTo>
                      <a:pt x="0" y="335"/>
                      <a:pt x="0" y="335"/>
                      <a:pt x="0" y="335"/>
                    </a:cubicBezTo>
                    <a:cubicBezTo>
                      <a:pt x="19" y="391"/>
                      <a:pt x="19" y="391"/>
                      <a:pt x="19" y="391"/>
                    </a:cubicBezTo>
                    <a:cubicBezTo>
                      <a:pt x="93" y="335"/>
                      <a:pt x="93" y="335"/>
                      <a:pt x="93" y="335"/>
                    </a:cubicBezTo>
                    <a:cubicBezTo>
                      <a:pt x="93" y="298"/>
                      <a:pt x="93" y="298"/>
                      <a:pt x="93" y="298"/>
                    </a:cubicBezTo>
                    <a:lnTo>
                      <a:pt x="93" y="298"/>
                    </a:lnTo>
                    <a:lnTo>
                      <a:pt x="93" y="298"/>
                    </a:lnTo>
                    <a:cubicBezTo>
                      <a:pt x="93" y="298"/>
                      <a:pt x="93" y="298"/>
                      <a:pt x="93" y="279"/>
                    </a:cubicBezTo>
                    <a:lnTo>
                      <a:pt x="633" y="0"/>
                    </a:lnTo>
                    <a:lnTo>
                      <a:pt x="633" y="0"/>
                    </a:lnTo>
                    <a:cubicBezTo>
                      <a:pt x="353" y="149"/>
                      <a:pt x="353" y="149"/>
                      <a:pt x="353" y="149"/>
                    </a:cubicBezTo>
                    <a:cubicBezTo>
                      <a:pt x="465" y="149"/>
                      <a:pt x="465" y="149"/>
                      <a:pt x="465" y="149"/>
                    </a:cubicBezTo>
                    <a:cubicBezTo>
                      <a:pt x="651" y="37"/>
                      <a:pt x="651" y="37"/>
                      <a:pt x="651" y="37"/>
                    </a:cubicBezTo>
                    <a:cubicBezTo>
                      <a:pt x="633" y="0"/>
                      <a:pt x="633" y="0"/>
                      <a:pt x="633" y="0"/>
                    </a:cubicBezTo>
                    <a:lnTo>
                      <a:pt x="93" y="279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53" name="îṥľïḍé"/>
              <p:cNvSpPr/>
              <p:nvPr/>
            </p:nvSpPr>
            <p:spPr bwMode="auto">
              <a:xfrm>
                <a:off x="7064375" y="2236788"/>
                <a:ext cx="234950" cy="134937"/>
              </a:xfrm>
              <a:custGeom>
                <a:avLst/>
                <a:gdLst>
                  <a:gd name="T0" fmla="*/ 56 w 653"/>
                  <a:gd name="T1" fmla="*/ 298 h 373"/>
                  <a:gd name="T2" fmla="*/ 0 w 653"/>
                  <a:gd name="T3" fmla="*/ 335 h 373"/>
                  <a:gd name="T4" fmla="*/ 18 w 653"/>
                  <a:gd name="T5" fmla="*/ 372 h 373"/>
                  <a:gd name="T6" fmla="*/ 56 w 653"/>
                  <a:gd name="T7" fmla="*/ 354 h 373"/>
                  <a:gd name="T8" fmla="*/ 56 w 653"/>
                  <a:gd name="T9" fmla="*/ 298 h 373"/>
                  <a:gd name="T10" fmla="*/ 633 w 653"/>
                  <a:gd name="T11" fmla="*/ 0 h 373"/>
                  <a:gd name="T12" fmla="*/ 521 w 653"/>
                  <a:gd name="T13" fmla="*/ 56 h 373"/>
                  <a:gd name="T14" fmla="*/ 633 w 653"/>
                  <a:gd name="T15" fmla="*/ 56 h 373"/>
                  <a:gd name="T16" fmla="*/ 652 w 653"/>
                  <a:gd name="T17" fmla="*/ 37 h 373"/>
                  <a:gd name="T18" fmla="*/ 633 w 653"/>
                  <a:gd name="T1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3" h="373">
                    <a:moveTo>
                      <a:pt x="56" y="298"/>
                    </a:moveTo>
                    <a:lnTo>
                      <a:pt x="0" y="335"/>
                    </a:lnTo>
                    <a:lnTo>
                      <a:pt x="18" y="372"/>
                    </a:lnTo>
                    <a:lnTo>
                      <a:pt x="56" y="354"/>
                    </a:lnTo>
                    <a:lnTo>
                      <a:pt x="56" y="298"/>
                    </a:lnTo>
                    <a:close/>
                    <a:moveTo>
                      <a:pt x="633" y="0"/>
                    </a:moveTo>
                    <a:lnTo>
                      <a:pt x="521" y="56"/>
                    </a:lnTo>
                    <a:lnTo>
                      <a:pt x="633" y="56"/>
                    </a:lnTo>
                    <a:lnTo>
                      <a:pt x="652" y="37"/>
                    </a:lnTo>
                    <a:lnTo>
                      <a:pt x="633" y="0"/>
                    </a:lnTo>
                    <a:close/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54" name="íšľïḋe"/>
              <p:cNvSpPr/>
              <p:nvPr/>
            </p:nvSpPr>
            <p:spPr bwMode="auto">
              <a:xfrm>
                <a:off x="7064375" y="2344738"/>
                <a:ext cx="20638" cy="26987"/>
              </a:xfrm>
              <a:custGeom>
                <a:avLst/>
                <a:gdLst>
                  <a:gd name="T0" fmla="*/ 56 w 57"/>
                  <a:gd name="T1" fmla="*/ 0 h 75"/>
                  <a:gd name="T2" fmla="*/ 0 w 57"/>
                  <a:gd name="T3" fmla="*/ 37 h 75"/>
                  <a:gd name="T4" fmla="*/ 18 w 57"/>
                  <a:gd name="T5" fmla="*/ 74 h 75"/>
                  <a:gd name="T6" fmla="*/ 56 w 57"/>
                  <a:gd name="T7" fmla="*/ 56 h 75"/>
                  <a:gd name="T8" fmla="*/ 56 w 57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75">
                    <a:moveTo>
                      <a:pt x="56" y="0"/>
                    </a:moveTo>
                    <a:lnTo>
                      <a:pt x="0" y="37"/>
                    </a:lnTo>
                    <a:lnTo>
                      <a:pt x="18" y="74"/>
                    </a:lnTo>
                    <a:lnTo>
                      <a:pt x="56" y="56"/>
                    </a:lnTo>
                    <a:lnTo>
                      <a:pt x="56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5" name="iš1íde"/>
              <p:cNvSpPr/>
              <p:nvPr/>
            </p:nvSpPr>
            <p:spPr bwMode="auto">
              <a:xfrm>
                <a:off x="7251700" y="2236788"/>
                <a:ext cx="47625" cy="20637"/>
              </a:xfrm>
              <a:custGeom>
                <a:avLst/>
                <a:gdLst>
                  <a:gd name="T0" fmla="*/ 112 w 132"/>
                  <a:gd name="T1" fmla="*/ 0 h 57"/>
                  <a:gd name="T2" fmla="*/ 0 w 132"/>
                  <a:gd name="T3" fmla="*/ 56 h 57"/>
                  <a:gd name="T4" fmla="*/ 112 w 132"/>
                  <a:gd name="T5" fmla="*/ 56 h 57"/>
                  <a:gd name="T6" fmla="*/ 131 w 132"/>
                  <a:gd name="T7" fmla="*/ 37 h 57"/>
                  <a:gd name="T8" fmla="*/ 112 w 132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57">
                    <a:moveTo>
                      <a:pt x="112" y="0"/>
                    </a:moveTo>
                    <a:lnTo>
                      <a:pt x="0" y="56"/>
                    </a:lnTo>
                    <a:lnTo>
                      <a:pt x="112" y="56"/>
                    </a:lnTo>
                    <a:lnTo>
                      <a:pt x="131" y="37"/>
                    </a:lnTo>
                    <a:lnTo>
                      <a:pt x="112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6" name="íş1iḋé"/>
              <p:cNvSpPr/>
              <p:nvPr/>
            </p:nvSpPr>
            <p:spPr bwMode="auto">
              <a:xfrm>
                <a:off x="6943725" y="2384425"/>
                <a:ext cx="141288" cy="87313"/>
              </a:xfrm>
              <a:custGeom>
                <a:avLst/>
                <a:gdLst>
                  <a:gd name="T0" fmla="*/ 391 w 392"/>
                  <a:gd name="T1" fmla="*/ 0 h 243"/>
                  <a:gd name="T2" fmla="*/ 0 w 392"/>
                  <a:gd name="T3" fmla="*/ 204 h 243"/>
                  <a:gd name="T4" fmla="*/ 19 w 392"/>
                  <a:gd name="T5" fmla="*/ 242 h 243"/>
                  <a:gd name="T6" fmla="*/ 391 w 392"/>
                  <a:gd name="T7" fmla="*/ 55 h 243"/>
                  <a:gd name="T8" fmla="*/ 391 w 392"/>
                  <a:gd name="T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243">
                    <a:moveTo>
                      <a:pt x="391" y="0"/>
                    </a:moveTo>
                    <a:lnTo>
                      <a:pt x="0" y="204"/>
                    </a:lnTo>
                    <a:lnTo>
                      <a:pt x="19" y="242"/>
                    </a:lnTo>
                    <a:lnTo>
                      <a:pt x="391" y="55"/>
                    </a:lnTo>
                    <a:lnTo>
                      <a:pt x="39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7" name="îśļiḑe"/>
              <p:cNvSpPr/>
              <p:nvPr/>
            </p:nvSpPr>
            <p:spPr bwMode="auto">
              <a:xfrm>
                <a:off x="6943725" y="2384425"/>
                <a:ext cx="141288" cy="87313"/>
              </a:xfrm>
              <a:custGeom>
                <a:avLst/>
                <a:gdLst>
                  <a:gd name="T0" fmla="*/ 391 w 392"/>
                  <a:gd name="T1" fmla="*/ 0 h 243"/>
                  <a:gd name="T2" fmla="*/ 0 w 392"/>
                  <a:gd name="T3" fmla="*/ 204 h 243"/>
                  <a:gd name="T4" fmla="*/ 19 w 392"/>
                  <a:gd name="T5" fmla="*/ 242 h 243"/>
                  <a:gd name="T6" fmla="*/ 391 w 392"/>
                  <a:gd name="T7" fmla="*/ 55 h 243"/>
                  <a:gd name="T8" fmla="*/ 391 w 392"/>
                  <a:gd name="T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243">
                    <a:moveTo>
                      <a:pt x="391" y="0"/>
                    </a:moveTo>
                    <a:lnTo>
                      <a:pt x="0" y="204"/>
                    </a:lnTo>
                    <a:lnTo>
                      <a:pt x="19" y="242"/>
                    </a:lnTo>
                    <a:lnTo>
                      <a:pt x="391" y="55"/>
                    </a:lnTo>
                    <a:lnTo>
                      <a:pt x="39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8" name="íṡḷiḓè"/>
              <p:cNvSpPr/>
              <p:nvPr/>
            </p:nvSpPr>
            <p:spPr bwMode="auto">
              <a:xfrm>
                <a:off x="6970713" y="2457450"/>
                <a:ext cx="114300" cy="74613"/>
              </a:xfrm>
              <a:custGeom>
                <a:avLst/>
                <a:gdLst>
                  <a:gd name="T0" fmla="*/ 316 w 317"/>
                  <a:gd name="T1" fmla="*/ 0 h 206"/>
                  <a:gd name="T2" fmla="*/ 0 w 317"/>
                  <a:gd name="T3" fmla="*/ 168 h 206"/>
                  <a:gd name="T4" fmla="*/ 37 w 317"/>
                  <a:gd name="T5" fmla="*/ 205 h 206"/>
                  <a:gd name="T6" fmla="*/ 316 w 317"/>
                  <a:gd name="T7" fmla="*/ 56 h 206"/>
                  <a:gd name="T8" fmla="*/ 316 w 317"/>
                  <a:gd name="T9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206">
                    <a:moveTo>
                      <a:pt x="316" y="0"/>
                    </a:moveTo>
                    <a:lnTo>
                      <a:pt x="0" y="168"/>
                    </a:lnTo>
                    <a:lnTo>
                      <a:pt x="37" y="205"/>
                    </a:lnTo>
                    <a:lnTo>
                      <a:pt x="316" y="56"/>
                    </a:lnTo>
                    <a:lnTo>
                      <a:pt x="316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9" name="íşľïḍê"/>
              <p:cNvSpPr/>
              <p:nvPr/>
            </p:nvSpPr>
            <p:spPr bwMode="auto">
              <a:xfrm>
                <a:off x="6970713" y="2457450"/>
                <a:ext cx="114300" cy="74613"/>
              </a:xfrm>
              <a:custGeom>
                <a:avLst/>
                <a:gdLst>
                  <a:gd name="T0" fmla="*/ 316 w 317"/>
                  <a:gd name="T1" fmla="*/ 0 h 206"/>
                  <a:gd name="T2" fmla="*/ 0 w 317"/>
                  <a:gd name="T3" fmla="*/ 168 h 206"/>
                  <a:gd name="T4" fmla="*/ 37 w 317"/>
                  <a:gd name="T5" fmla="*/ 205 h 206"/>
                  <a:gd name="T6" fmla="*/ 316 w 317"/>
                  <a:gd name="T7" fmla="*/ 56 h 206"/>
                  <a:gd name="T8" fmla="*/ 316 w 317"/>
                  <a:gd name="T9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206">
                    <a:moveTo>
                      <a:pt x="316" y="0"/>
                    </a:moveTo>
                    <a:lnTo>
                      <a:pt x="0" y="168"/>
                    </a:lnTo>
                    <a:lnTo>
                      <a:pt x="37" y="205"/>
                    </a:lnTo>
                    <a:lnTo>
                      <a:pt x="316" y="56"/>
                    </a:lnTo>
                    <a:lnTo>
                      <a:pt x="316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0" name="ïsľidé"/>
              <p:cNvSpPr/>
              <p:nvPr/>
            </p:nvSpPr>
            <p:spPr bwMode="auto">
              <a:xfrm>
                <a:off x="6989763" y="2498725"/>
                <a:ext cx="93662" cy="66675"/>
              </a:xfrm>
              <a:custGeom>
                <a:avLst/>
                <a:gdLst>
                  <a:gd name="T0" fmla="*/ 261 w 262"/>
                  <a:gd name="T1" fmla="*/ 0 h 187"/>
                  <a:gd name="T2" fmla="*/ 0 w 262"/>
                  <a:gd name="T3" fmla="*/ 149 h 187"/>
                  <a:gd name="T4" fmla="*/ 19 w 262"/>
                  <a:gd name="T5" fmla="*/ 186 h 187"/>
                  <a:gd name="T6" fmla="*/ 261 w 262"/>
                  <a:gd name="T7" fmla="*/ 56 h 187"/>
                  <a:gd name="T8" fmla="*/ 261 w 262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87">
                    <a:moveTo>
                      <a:pt x="261" y="0"/>
                    </a:moveTo>
                    <a:lnTo>
                      <a:pt x="0" y="149"/>
                    </a:lnTo>
                    <a:lnTo>
                      <a:pt x="19" y="186"/>
                    </a:lnTo>
                    <a:lnTo>
                      <a:pt x="261" y="56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1" name="iṧḻiḋé"/>
              <p:cNvSpPr/>
              <p:nvPr/>
            </p:nvSpPr>
            <p:spPr bwMode="auto">
              <a:xfrm>
                <a:off x="6989763" y="2498725"/>
                <a:ext cx="93662" cy="66675"/>
              </a:xfrm>
              <a:custGeom>
                <a:avLst/>
                <a:gdLst>
                  <a:gd name="T0" fmla="*/ 261 w 262"/>
                  <a:gd name="T1" fmla="*/ 0 h 187"/>
                  <a:gd name="T2" fmla="*/ 0 w 262"/>
                  <a:gd name="T3" fmla="*/ 149 h 187"/>
                  <a:gd name="T4" fmla="*/ 19 w 262"/>
                  <a:gd name="T5" fmla="*/ 186 h 187"/>
                  <a:gd name="T6" fmla="*/ 261 w 262"/>
                  <a:gd name="T7" fmla="*/ 56 h 187"/>
                  <a:gd name="T8" fmla="*/ 261 w 262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87">
                    <a:moveTo>
                      <a:pt x="261" y="0"/>
                    </a:moveTo>
                    <a:lnTo>
                      <a:pt x="0" y="149"/>
                    </a:lnTo>
                    <a:lnTo>
                      <a:pt x="19" y="186"/>
                    </a:lnTo>
                    <a:lnTo>
                      <a:pt x="261" y="56"/>
                    </a:lnTo>
                    <a:lnTo>
                      <a:pt x="261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2" name="îṥľïḋe"/>
              <p:cNvSpPr/>
              <p:nvPr/>
            </p:nvSpPr>
            <p:spPr bwMode="auto">
              <a:xfrm>
                <a:off x="7004050" y="2538413"/>
                <a:ext cx="80963" cy="60325"/>
              </a:xfrm>
              <a:custGeom>
                <a:avLst/>
                <a:gdLst>
                  <a:gd name="T0" fmla="*/ 223 w 224"/>
                  <a:gd name="T1" fmla="*/ 0 h 169"/>
                  <a:gd name="T2" fmla="*/ 0 w 224"/>
                  <a:gd name="T3" fmla="*/ 112 h 169"/>
                  <a:gd name="T4" fmla="*/ 18 w 224"/>
                  <a:gd name="T5" fmla="*/ 168 h 169"/>
                  <a:gd name="T6" fmla="*/ 223 w 224"/>
                  <a:gd name="T7" fmla="*/ 56 h 169"/>
                  <a:gd name="T8" fmla="*/ 223 w 224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169">
                    <a:moveTo>
                      <a:pt x="223" y="0"/>
                    </a:moveTo>
                    <a:lnTo>
                      <a:pt x="0" y="112"/>
                    </a:lnTo>
                    <a:lnTo>
                      <a:pt x="18" y="168"/>
                    </a:lnTo>
                    <a:lnTo>
                      <a:pt x="223" y="56"/>
                    </a:lnTo>
                    <a:lnTo>
                      <a:pt x="22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3" name="iṡliḋê"/>
              <p:cNvSpPr/>
              <p:nvPr/>
            </p:nvSpPr>
            <p:spPr bwMode="auto">
              <a:xfrm>
                <a:off x="7004050" y="2538413"/>
                <a:ext cx="80963" cy="60325"/>
              </a:xfrm>
              <a:custGeom>
                <a:avLst/>
                <a:gdLst>
                  <a:gd name="T0" fmla="*/ 223 w 224"/>
                  <a:gd name="T1" fmla="*/ 0 h 169"/>
                  <a:gd name="T2" fmla="*/ 0 w 224"/>
                  <a:gd name="T3" fmla="*/ 112 h 169"/>
                  <a:gd name="T4" fmla="*/ 18 w 224"/>
                  <a:gd name="T5" fmla="*/ 168 h 169"/>
                  <a:gd name="T6" fmla="*/ 223 w 224"/>
                  <a:gd name="T7" fmla="*/ 56 h 169"/>
                  <a:gd name="T8" fmla="*/ 223 w 224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169">
                    <a:moveTo>
                      <a:pt x="223" y="0"/>
                    </a:moveTo>
                    <a:lnTo>
                      <a:pt x="0" y="112"/>
                    </a:lnTo>
                    <a:lnTo>
                      <a:pt x="18" y="168"/>
                    </a:lnTo>
                    <a:lnTo>
                      <a:pt x="223" y="56"/>
                    </a:lnTo>
                    <a:lnTo>
                      <a:pt x="22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4" name="íş1îďe"/>
              <p:cNvSpPr/>
              <p:nvPr/>
            </p:nvSpPr>
            <p:spPr bwMode="auto">
              <a:xfrm>
                <a:off x="7024688" y="2579688"/>
                <a:ext cx="60325" cy="47625"/>
              </a:xfrm>
              <a:custGeom>
                <a:avLst/>
                <a:gdLst>
                  <a:gd name="T0" fmla="*/ 167 w 168"/>
                  <a:gd name="T1" fmla="*/ 0 h 131"/>
                  <a:gd name="T2" fmla="*/ 0 w 168"/>
                  <a:gd name="T3" fmla="*/ 92 h 131"/>
                  <a:gd name="T4" fmla="*/ 18 w 168"/>
                  <a:gd name="T5" fmla="*/ 130 h 131"/>
                  <a:gd name="T6" fmla="*/ 167 w 168"/>
                  <a:gd name="T7" fmla="*/ 36 h 131"/>
                  <a:gd name="T8" fmla="*/ 167 w 168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31">
                    <a:moveTo>
                      <a:pt x="167" y="0"/>
                    </a:moveTo>
                    <a:lnTo>
                      <a:pt x="0" y="92"/>
                    </a:lnTo>
                    <a:lnTo>
                      <a:pt x="18" y="130"/>
                    </a:lnTo>
                    <a:lnTo>
                      <a:pt x="167" y="36"/>
                    </a:lnTo>
                    <a:lnTo>
                      <a:pt x="167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5" name="îṡļiḍe"/>
              <p:cNvSpPr/>
              <p:nvPr/>
            </p:nvSpPr>
            <p:spPr bwMode="auto">
              <a:xfrm>
                <a:off x="7024688" y="2579688"/>
                <a:ext cx="60325" cy="47625"/>
              </a:xfrm>
              <a:custGeom>
                <a:avLst/>
                <a:gdLst>
                  <a:gd name="T0" fmla="*/ 167 w 168"/>
                  <a:gd name="T1" fmla="*/ 0 h 131"/>
                  <a:gd name="T2" fmla="*/ 0 w 168"/>
                  <a:gd name="T3" fmla="*/ 92 h 131"/>
                  <a:gd name="T4" fmla="*/ 18 w 168"/>
                  <a:gd name="T5" fmla="*/ 130 h 131"/>
                  <a:gd name="T6" fmla="*/ 167 w 168"/>
                  <a:gd name="T7" fmla="*/ 36 h 131"/>
                  <a:gd name="T8" fmla="*/ 167 w 168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31">
                    <a:moveTo>
                      <a:pt x="167" y="0"/>
                    </a:moveTo>
                    <a:lnTo>
                      <a:pt x="0" y="92"/>
                    </a:lnTo>
                    <a:lnTo>
                      <a:pt x="18" y="130"/>
                    </a:lnTo>
                    <a:lnTo>
                      <a:pt x="167" y="36"/>
                    </a:lnTo>
                    <a:lnTo>
                      <a:pt x="167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6" name="iś1ïďê"/>
              <p:cNvSpPr/>
              <p:nvPr/>
            </p:nvSpPr>
            <p:spPr bwMode="auto">
              <a:xfrm>
                <a:off x="7037388" y="2611438"/>
                <a:ext cx="47625" cy="47625"/>
              </a:xfrm>
              <a:custGeom>
                <a:avLst/>
                <a:gdLst>
                  <a:gd name="T0" fmla="*/ 130 w 131"/>
                  <a:gd name="T1" fmla="*/ 0 h 132"/>
                  <a:gd name="T2" fmla="*/ 0 w 131"/>
                  <a:gd name="T3" fmla="*/ 75 h 132"/>
                  <a:gd name="T4" fmla="*/ 18 w 131"/>
                  <a:gd name="T5" fmla="*/ 131 h 132"/>
                  <a:gd name="T6" fmla="*/ 130 w 131"/>
                  <a:gd name="T7" fmla="*/ 56 h 132"/>
                  <a:gd name="T8" fmla="*/ 130 w 131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32">
                    <a:moveTo>
                      <a:pt x="130" y="0"/>
                    </a:moveTo>
                    <a:lnTo>
                      <a:pt x="0" y="75"/>
                    </a:lnTo>
                    <a:lnTo>
                      <a:pt x="18" y="131"/>
                    </a:lnTo>
                    <a:lnTo>
                      <a:pt x="130" y="56"/>
                    </a:lnTo>
                    <a:lnTo>
                      <a:pt x="130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7" name="i$1ïḍe"/>
              <p:cNvSpPr/>
              <p:nvPr/>
            </p:nvSpPr>
            <p:spPr bwMode="auto">
              <a:xfrm>
                <a:off x="7037388" y="2611438"/>
                <a:ext cx="47625" cy="47625"/>
              </a:xfrm>
              <a:custGeom>
                <a:avLst/>
                <a:gdLst>
                  <a:gd name="T0" fmla="*/ 130 w 131"/>
                  <a:gd name="T1" fmla="*/ 0 h 132"/>
                  <a:gd name="T2" fmla="*/ 0 w 131"/>
                  <a:gd name="T3" fmla="*/ 75 h 132"/>
                  <a:gd name="T4" fmla="*/ 18 w 131"/>
                  <a:gd name="T5" fmla="*/ 131 h 132"/>
                  <a:gd name="T6" fmla="*/ 130 w 131"/>
                  <a:gd name="T7" fmla="*/ 56 h 132"/>
                  <a:gd name="T8" fmla="*/ 130 w 131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32">
                    <a:moveTo>
                      <a:pt x="130" y="0"/>
                    </a:moveTo>
                    <a:lnTo>
                      <a:pt x="0" y="75"/>
                    </a:lnTo>
                    <a:lnTo>
                      <a:pt x="18" y="131"/>
                    </a:lnTo>
                    <a:lnTo>
                      <a:pt x="130" y="56"/>
                    </a:lnTo>
                    <a:lnTo>
                      <a:pt x="130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8" name="iṣḷiḓê"/>
              <p:cNvSpPr/>
              <p:nvPr/>
            </p:nvSpPr>
            <p:spPr bwMode="auto">
              <a:xfrm>
                <a:off x="7050088" y="2652713"/>
                <a:ext cx="33337" cy="33337"/>
              </a:xfrm>
              <a:custGeom>
                <a:avLst/>
                <a:gdLst>
                  <a:gd name="T0" fmla="*/ 93 w 94"/>
                  <a:gd name="T1" fmla="*/ 0 h 93"/>
                  <a:gd name="T2" fmla="*/ 0 w 94"/>
                  <a:gd name="T3" fmla="*/ 55 h 93"/>
                  <a:gd name="T4" fmla="*/ 37 w 94"/>
                  <a:gd name="T5" fmla="*/ 92 h 93"/>
                  <a:gd name="T6" fmla="*/ 93 w 94"/>
                  <a:gd name="T7" fmla="*/ 55 h 93"/>
                  <a:gd name="T8" fmla="*/ 93 w 94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3">
                    <a:moveTo>
                      <a:pt x="93" y="0"/>
                    </a:moveTo>
                    <a:lnTo>
                      <a:pt x="0" y="55"/>
                    </a:lnTo>
                    <a:lnTo>
                      <a:pt x="37" y="92"/>
                    </a:lnTo>
                    <a:lnTo>
                      <a:pt x="93" y="55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9" name="ïṣḷîďe"/>
              <p:cNvSpPr/>
              <p:nvPr/>
            </p:nvSpPr>
            <p:spPr bwMode="auto">
              <a:xfrm>
                <a:off x="7050088" y="2652713"/>
                <a:ext cx="33337" cy="33337"/>
              </a:xfrm>
              <a:custGeom>
                <a:avLst/>
                <a:gdLst>
                  <a:gd name="T0" fmla="*/ 93 w 94"/>
                  <a:gd name="T1" fmla="*/ 0 h 93"/>
                  <a:gd name="T2" fmla="*/ 0 w 94"/>
                  <a:gd name="T3" fmla="*/ 55 h 93"/>
                  <a:gd name="T4" fmla="*/ 37 w 94"/>
                  <a:gd name="T5" fmla="*/ 92 h 93"/>
                  <a:gd name="T6" fmla="*/ 93 w 94"/>
                  <a:gd name="T7" fmla="*/ 55 h 93"/>
                  <a:gd name="T8" fmla="*/ 93 w 94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3">
                    <a:moveTo>
                      <a:pt x="93" y="0"/>
                    </a:moveTo>
                    <a:lnTo>
                      <a:pt x="0" y="55"/>
                    </a:lnTo>
                    <a:lnTo>
                      <a:pt x="37" y="92"/>
                    </a:lnTo>
                    <a:lnTo>
                      <a:pt x="93" y="55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0" name="îṥḻïḑê"/>
              <p:cNvSpPr/>
              <p:nvPr/>
            </p:nvSpPr>
            <p:spPr bwMode="auto">
              <a:xfrm>
                <a:off x="7258050" y="3006725"/>
                <a:ext cx="14288" cy="7938"/>
              </a:xfrm>
              <a:custGeom>
                <a:avLst/>
                <a:gdLst>
                  <a:gd name="T0" fmla="*/ 0 w 38"/>
                  <a:gd name="T1" fmla="*/ 0 h 20"/>
                  <a:gd name="T2" fmla="*/ 0 w 38"/>
                  <a:gd name="T3" fmla="*/ 0 h 20"/>
                  <a:gd name="T4" fmla="*/ 37 w 38"/>
                  <a:gd name="T5" fmla="*/ 19 h 20"/>
                  <a:gd name="T6" fmla="*/ 0 w 3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0">
                    <a:moveTo>
                      <a:pt x="0" y="0"/>
                    </a:moveTo>
                    <a:lnTo>
                      <a:pt x="0" y="0"/>
                    </a:lnTo>
                    <a:lnTo>
                      <a:pt x="37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1" name="iṣ1íḓê"/>
              <p:cNvSpPr/>
              <p:nvPr/>
            </p:nvSpPr>
            <p:spPr bwMode="auto">
              <a:xfrm>
                <a:off x="7258050" y="3006725"/>
                <a:ext cx="14288" cy="7938"/>
              </a:xfrm>
              <a:custGeom>
                <a:avLst/>
                <a:gdLst>
                  <a:gd name="T0" fmla="*/ 0 w 38"/>
                  <a:gd name="T1" fmla="*/ 0 h 20"/>
                  <a:gd name="T2" fmla="*/ 0 w 38"/>
                  <a:gd name="T3" fmla="*/ 0 h 20"/>
                  <a:gd name="T4" fmla="*/ 37 w 38"/>
                  <a:gd name="T5" fmla="*/ 19 h 20"/>
                  <a:gd name="T6" fmla="*/ 0 w 3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0">
                    <a:moveTo>
                      <a:pt x="0" y="0"/>
                    </a:moveTo>
                    <a:lnTo>
                      <a:pt x="0" y="0"/>
                    </a:lnTo>
                    <a:lnTo>
                      <a:pt x="37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2" name="iṡľíďe"/>
              <p:cNvSpPr/>
              <p:nvPr/>
            </p:nvSpPr>
            <p:spPr bwMode="auto">
              <a:xfrm>
                <a:off x="7258050" y="3006725"/>
                <a:ext cx="14288" cy="7938"/>
              </a:xfrm>
              <a:custGeom>
                <a:avLst/>
                <a:gdLst>
                  <a:gd name="T0" fmla="*/ 37 w 38"/>
                  <a:gd name="T1" fmla="*/ 0 h 20"/>
                  <a:gd name="T2" fmla="*/ 0 w 38"/>
                  <a:gd name="T3" fmla="*/ 0 h 20"/>
                  <a:gd name="T4" fmla="*/ 37 w 38"/>
                  <a:gd name="T5" fmla="*/ 19 h 20"/>
                  <a:gd name="T6" fmla="*/ 37 w 3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0">
                    <a:moveTo>
                      <a:pt x="37" y="0"/>
                    </a:moveTo>
                    <a:lnTo>
                      <a:pt x="0" y="0"/>
                    </a:lnTo>
                    <a:lnTo>
                      <a:pt x="37" y="19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D8DCD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3" name="ïṡļïḑè"/>
              <p:cNvSpPr/>
              <p:nvPr/>
            </p:nvSpPr>
            <p:spPr bwMode="auto">
              <a:xfrm>
                <a:off x="7258050" y="3006725"/>
                <a:ext cx="14288" cy="7938"/>
              </a:xfrm>
              <a:custGeom>
                <a:avLst/>
                <a:gdLst>
                  <a:gd name="T0" fmla="*/ 37 w 38"/>
                  <a:gd name="T1" fmla="*/ 0 h 20"/>
                  <a:gd name="T2" fmla="*/ 0 w 38"/>
                  <a:gd name="T3" fmla="*/ 0 h 20"/>
                  <a:gd name="T4" fmla="*/ 37 w 38"/>
                  <a:gd name="T5" fmla="*/ 19 h 20"/>
                  <a:gd name="T6" fmla="*/ 37 w 3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0">
                    <a:moveTo>
                      <a:pt x="37" y="0"/>
                    </a:moveTo>
                    <a:lnTo>
                      <a:pt x="0" y="0"/>
                    </a:lnTo>
                    <a:lnTo>
                      <a:pt x="37" y="19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D8DCDF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4" name="íṩļîḋê"/>
              <p:cNvSpPr/>
              <p:nvPr/>
            </p:nvSpPr>
            <p:spPr bwMode="auto">
              <a:xfrm>
                <a:off x="7070725" y="2692400"/>
                <a:ext cx="14288" cy="26988"/>
              </a:xfrm>
              <a:custGeom>
                <a:avLst/>
                <a:gdLst>
                  <a:gd name="T0" fmla="*/ 38 w 39"/>
                  <a:gd name="T1" fmla="*/ 0 h 75"/>
                  <a:gd name="T2" fmla="*/ 0 w 39"/>
                  <a:gd name="T3" fmla="*/ 18 h 75"/>
                  <a:gd name="T4" fmla="*/ 20 w 39"/>
                  <a:gd name="T5" fmla="*/ 74 h 75"/>
                  <a:gd name="T6" fmla="*/ 38 w 39"/>
                  <a:gd name="T7" fmla="*/ 56 h 75"/>
                  <a:gd name="T8" fmla="*/ 38 w 39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75">
                    <a:moveTo>
                      <a:pt x="38" y="0"/>
                    </a:moveTo>
                    <a:lnTo>
                      <a:pt x="0" y="18"/>
                    </a:lnTo>
                    <a:lnTo>
                      <a:pt x="20" y="74"/>
                    </a:lnTo>
                    <a:lnTo>
                      <a:pt x="38" y="56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5" name="iṥľïḋè"/>
              <p:cNvSpPr/>
              <p:nvPr/>
            </p:nvSpPr>
            <p:spPr bwMode="auto">
              <a:xfrm>
                <a:off x="7070725" y="2692400"/>
                <a:ext cx="14288" cy="26988"/>
              </a:xfrm>
              <a:custGeom>
                <a:avLst/>
                <a:gdLst>
                  <a:gd name="T0" fmla="*/ 38 w 39"/>
                  <a:gd name="T1" fmla="*/ 0 h 75"/>
                  <a:gd name="T2" fmla="*/ 0 w 39"/>
                  <a:gd name="T3" fmla="*/ 18 h 75"/>
                  <a:gd name="T4" fmla="*/ 20 w 39"/>
                  <a:gd name="T5" fmla="*/ 74 h 75"/>
                  <a:gd name="T6" fmla="*/ 38 w 39"/>
                  <a:gd name="T7" fmla="*/ 56 h 75"/>
                  <a:gd name="T8" fmla="*/ 38 w 39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75">
                    <a:moveTo>
                      <a:pt x="38" y="0"/>
                    </a:moveTo>
                    <a:lnTo>
                      <a:pt x="0" y="18"/>
                    </a:lnTo>
                    <a:lnTo>
                      <a:pt x="20" y="74"/>
                    </a:lnTo>
                    <a:lnTo>
                      <a:pt x="38" y="56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6" name="ïṡļiďê"/>
              <p:cNvSpPr/>
              <p:nvPr/>
            </p:nvSpPr>
            <p:spPr bwMode="auto">
              <a:xfrm>
                <a:off x="7083425" y="2733675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7" name="iŝḻïḋè"/>
              <p:cNvSpPr/>
              <p:nvPr/>
            </p:nvSpPr>
            <p:spPr bwMode="auto">
              <a:xfrm>
                <a:off x="7083425" y="2733675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364C6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8" name="îṡļîḓé"/>
              <p:cNvSpPr/>
              <p:nvPr/>
            </p:nvSpPr>
            <p:spPr bwMode="auto">
              <a:xfrm>
                <a:off x="7358063" y="2116138"/>
                <a:ext cx="536575" cy="141287"/>
              </a:xfrm>
              <a:custGeom>
                <a:avLst/>
                <a:gdLst>
                  <a:gd name="T0" fmla="*/ 1341 w 1491"/>
                  <a:gd name="T1" fmla="*/ 0 h 392"/>
                  <a:gd name="T2" fmla="*/ 1341 w 1491"/>
                  <a:gd name="T3" fmla="*/ 0 h 392"/>
                  <a:gd name="T4" fmla="*/ 168 w 1491"/>
                  <a:gd name="T5" fmla="*/ 0 h 392"/>
                  <a:gd name="T6" fmla="*/ 0 w 1491"/>
                  <a:gd name="T7" fmla="*/ 149 h 392"/>
                  <a:gd name="T8" fmla="*/ 0 w 1491"/>
                  <a:gd name="T9" fmla="*/ 372 h 392"/>
                  <a:gd name="T10" fmla="*/ 0 w 1491"/>
                  <a:gd name="T11" fmla="*/ 372 h 392"/>
                  <a:gd name="T12" fmla="*/ 0 w 1491"/>
                  <a:gd name="T13" fmla="*/ 391 h 392"/>
                  <a:gd name="T14" fmla="*/ 38 w 1491"/>
                  <a:gd name="T15" fmla="*/ 391 h 392"/>
                  <a:gd name="T16" fmla="*/ 38 w 1491"/>
                  <a:gd name="T17" fmla="*/ 335 h 392"/>
                  <a:gd name="T18" fmla="*/ 38 w 1491"/>
                  <a:gd name="T19" fmla="*/ 335 h 392"/>
                  <a:gd name="T20" fmla="*/ 187 w 1491"/>
                  <a:gd name="T21" fmla="*/ 186 h 392"/>
                  <a:gd name="T22" fmla="*/ 1323 w 1491"/>
                  <a:gd name="T23" fmla="*/ 186 h 392"/>
                  <a:gd name="T24" fmla="*/ 1472 w 1491"/>
                  <a:gd name="T25" fmla="*/ 335 h 392"/>
                  <a:gd name="T26" fmla="*/ 1472 w 1491"/>
                  <a:gd name="T27" fmla="*/ 391 h 392"/>
                  <a:gd name="T28" fmla="*/ 1490 w 1491"/>
                  <a:gd name="T29" fmla="*/ 391 h 392"/>
                  <a:gd name="T30" fmla="*/ 1490 w 1491"/>
                  <a:gd name="T31" fmla="*/ 149 h 392"/>
                  <a:gd name="T32" fmla="*/ 1341 w 1491"/>
                  <a:gd name="T33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1" h="392">
                    <a:moveTo>
                      <a:pt x="1341" y="0"/>
                    </a:moveTo>
                    <a:lnTo>
                      <a:pt x="1341" y="0"/>
                    </a:lnTo>
                    <a:cubicBezTo>
                      <a:pt x="168" y="0"/>
                      <a:pt x="168" y="0"/>
                      <a:pt x="168" y="0"/>
                    </a:cubicBezTo>
                    <a:cubicBezTo>
                      <a:pt x="75" y="0"/>
                      <a:pt x="0" y="74"/>
                      <a:pt x="0" y="149"/>
                    </a:cubicBezTo>
                    <a:cubicBezTo>
                      <a:pt x="0" y="372"/>
                      <a:pt x="0" y="372"/>
                      <a:pt x="0" y="372"/>
                    </a:cubicBezTo>
                    <a:lnTo>
                      <a:pt x="0" y="372"/>
                    </a:lnTo>
                    <a:cubicBezTo>
                      <a:pt x="0" y="391"/>
                      <a:pt x="0" y="391"/>
                      <a:pt x="0" y="391"/>
                    </a:cubicBezTo>
                    <a:cubicBezTo>
                      <a:pt x="38" y="391"/>
                      <a:pt x="38" y="391"/>
                      <a:pt x="38" y="391"/>
                    </a:cubicBezTo>
                    <a:cubicBezTo>
                      <a:pt x="38" y="335"/>
                      <a:pt x="38" y="335"/>
                      <a:pt x="38" y="335"/>
                    </a:cubicBezTo>
                    <a:lnTo>
                      <a:pt x="38" y="335"/>
                    </a:lnTo>
                    <a:cubicBezTo>
                      <a:pt x="38" y="260"/>
                      <a:pt x="112" y="186"/>
                      <a:pt x="187" y="186"/>
                    </a:cubicBezTo>
                    <a:cubicBezTo>
                      <a:pt x="1323" y="186"/>
                      <a:pt x="1323" y="186"/>
                      <a:pt x="1323" y="186"/>
                    </a:cubicBezTo>
                    <a:cubicBezTo>
                      <a:pt x="1397" y="186"/>
                      <a:pt x="1472" y="260"/>
                      <a:pt x="1472" y="335"/>
                    </a:cubicBezTo>
                    <a:cubicBezTo>
                      <a:pt x="1472" y="391"/>
                      <a:pt x="1472" y="391"/>
                      <a:pt x="1472" y="391"/>
                    </a:cubicBezTo>
                    <a:cubicBezTo>
                      <a:pt x="1490" y="391"/>
                      <a:pt x="1490" y="391"/>
                      <a:pt x="1490" y="391"/>
                    </a:cubicBezTo>
                    <a:cubicBezTo>
                      <a:pt x="1490" y="149"/>
                      <a:pt x="1490" y="149"/>
                      <a:pt x="1490" y="149"/>
                    </a:cubicBezTo>
                    <a:cubicBezTo>
                      <a:pt x="1490" y="74"/>
                      <a:pt x="1434" y="0"/>
                      <a:pt x="1341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79" name="îŝ1îḍe"/>
              <p:cNvSpPr/>
              <p:nvPr/>
            </p:nvSpPr>
            <p:spPr bwMode="auto">
              <a:xfrm>
                <a:off x="7083425" y="2311400"/>
                <a:ext cx="1092200" cy="696913"/>
              </a:xfrm>
              <a:custGeom>
                <a:avLst/>
                <a:gdLst>
                  <a:gd name="T0" fmla="*/ 0 w 3036"/>
                  <a:gd name="T1" fmla="*/ 0 h 1936"/>
                  <a:gd name="T2" fmla="*/ 0 w 3036"/>
                  <a:gd name="T3" fmla="*/ 0 h 1936"/>
                  <a:gd name="T4" fmla="*/ 0 w 3036"/>
                  <a:gd name="T5" fmla="*/ 0 h 1936"/>
                  <a:gd name="T6" fmla="*/ 0 w 3036"/>
                  <a:gd name="T7" fmla="*/ 37 h 1936"/>
                  <a:gd name="T8" fmla="*/ 0 w 3036"/>
                  <a:gd name="T9" fmla="*/ 93 h 1936"/>
                  <a:gd name="T10" fmla="*/ 0 w 3036"/>
                  <a:gd name="T11" fmla="*/ 149 h 1936"/>
                  <a:gd name="T12" fmla="*/ 0 w 3036"/>
                  <a:gd name="T13" fmla="*/ 205 h 1936"/>
                  <a:gd name="T14" fmla="*/ 0 w 3036"/>
                  <a:gd name="T15" fmla="*/ 260 h 1936"/>
                  <a:gd name="T16" fmla="*/ 0 w 3036"/>
                  <a:gd name="T17" fmla="*/ 409 h 1936"/>
                  <a:gd name="T18" fmla="*/ 0 w 3036"/>
                  <a:gd name="T19" fmla="*/ 465 h 1936"/>
                  <a:gd name="T20" fmla="*/ 0 w 3036"/>
                  <a:gd name="T21" fmla="*/ 521 h 1936"/>
                  <a:gd name="T22" fmla="*/ 0 w 3036"/>
                  <a:gd name="T23" fmla="*/ 577 h 1936"/>
                  <a:gd name="T24" fmla="*/ 0 w 3036"/>
                  <a:gd name="T25" fmla="*/ 633 h 1936"/>
                  <a:gd name="T26" fmla="*/ 0 w 3036"/>
                  <a:gd name="T27" fmla="*/ 689 h 1936"/>
                  <a:gd name="T28" fmla="*/ 0 w 3036"/>
                  <a:gd name="T29" fmla="*/ 745 h 1936"/>
                  <a:gd name="T30" fmla="*/ 0 w 3036"/>
                  <a:gd name="T31" fmla="*/ 781 h 1936"/>
                  <a:gd name="T32" fmla="*/ 0 w 3036"/>
                  <a:gd name="T33" fmla="*/ 837 h 1936"/>
                  <a:gd name="T34" fmla="*/ 0 w 3036"/>
                  <a:gd name="T35" fmla="*/ 893 h 1936"/>
                  <a:gd name="T36" fmla="*/ 0 w 3036"/>
                  <a:gd name="T37" fmla="*/ 950 h 1936"/>
                  <a:gd name="T38" fmla="*/ 0 w 3036"/>
                  <a:gd name="T39" fmla="*/ 1005 h 1936"/>
                  <a:gd name="T40" fmla="*/ 0 w 3036"/>
                  <a:gd name="T41" fmla="*/ 1061 h 1936"/>
                  <a:gd name="T42" fmla="*/ 0 w 3036"/>
                  <a:gd name="T43" fmla="*/ 1117 h 1936"/>
                  <a:gd name="T44" fmla="*/ 0 w 3036"/>
                  <a:gd name="T45" fmla="*/ 1173 h 1936"/>
                  <a:gd name="T46" fmla="*/ 0 w 3036"/>
                  <a:gd name="T47" fmla="*/ 1173 h 1936"/>
                  <a:gd name="T48" fmla="*/ 0 w 3036"/>
                  <a:gd name="T49" fmla="*/ 1526 h 1936"/>
                  <a:gd name="T50" fmla="*/ 0 w 3036"/>
                  <a:gd name="T51" fmla="*/ 1564 h 1936"/>
                  <a:gd name="T52" fmla="*/ 0 w 3036"/>
                  <a:gd name="T53" fmla="*/ 1620 h 1936"/>
                  <a:gd name="T54" fmla="*/ 0 w 3036"/>
                  <a:gd name="T55" fmla="*/ 1787 h 1936"/>
                  <a:gd name="T56" fmla="*/ 0 w 3036"/>
                  <a:gd name="T57" fmla="*/ 1787 h 1936"/>
                  <a:gd name="T58" fmla="*/ 0 w 3036"/>
                  <a:gd name="T59" fmla="*/ 1787 h 1936"/>
                  <a:gd name="T60" fmla="*/ 0 w 3036"/>
                  <a:gd name="T61" fmla="*/ 1787 h 1936"/>
                  <a:gd name="T62" fmla="*/ 0 w 3036"/>
                  <a:gd name="T63" fmla="*/ 1638 h 1936"/>
                  <a:gd name="T64" fmla="*/ 316 w 3036"/>
                  <a:gd name="T65" fmla="*/ 1935 h 1936"/>
                  <a:gd name="T66" fmla="*/ 484 w 3036"/>
                  <a:gd name="T67" fmla="*/ 1935 h 1936"/>
                  <a:gd name="T68" fmla="*/ 484 w 3036"/>
                  <a:gd name="T69" fmla="*/ 1935 h 1936"/>
                  <a:gd name="T70" fmla="*/ 521 w 3036"/>
                  <a:gd name="T71" fmla="*/ 1935 h 1936"/>
                  <a:gd name="T72" fmla="*/ 2700 w 3036"/>
                  <a:gd name="T73" fmla="*/ 1935 h 1936"/>
                  <a:gd name="T74" fmla="*/ 3035 w 3036"/>
                  <a:gd name="T75" fmla="*/ 1601 h 1936"/>
                  <a:gd name="T76" fmla="*/ 3035 w 3036"/>
                  <a:gd name="T77" fmla="*/ 912 h 1936"/>
                  <a:gd name="T78" fmla="*/ 1881 w 3036"/>
                  <a:gd name="T79" fmla="*/ 912 h 1936"/>
                  <a:gd name="T80" fmla="*/ 1881 w 3036"/>
                  <a:gd name="T81" fmla="*/ 968 h 1936"/>
                  <a:gd name="T82" fmla="*/ 1843 w 3036"/>
                  <a:gd name="T83" fmla="*/ 968 h 1936"/>
                  <a:gd name="T84" fmla="*/ 1508 w 3036"/>
                  <a:gd name="T85" fmla="*/ 1266 h 1936"/>
                  <a:gd name="T86" fmla="*/ 1154 w 3036"/>
                  <a:gd name="T87" fmla="*/ 968 h 1936"/>
                  <a:gd name="T88" fmla="*/ 1117 w 3036"/>
                  <a:gd name="T89" fmla="*/ 968 h 1936"/>
                  <a:gd name="T90" fmla="*/ 1117 w 3036"/>
                  <a:gd name="T91" fmla="*/ 912 h 1936"/>
                  <a:gd name="T92" fmla="*/ 0 w 3036"/>
                  <a:gd name="T93" fmla="*/ 912 h 1936"/>
                  <a:gd name="T94" fmla="*/ 0 w 3036"/>
                  <a:gd name="T95" fmla="*/ 0 h 1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36" h="193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ubicBezTo>
                      <a:pt x="0" y="37"/>
                      <a:pt x="0" y="37"/>
                      <a:pt x="0" y="37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60"/>
                      <a:pt x="0" y="260"/>
                      <a:pt x="0" y="260"/>
                    </a:cubicBezTo>
                    <a:cubicBezTo>
                      <a:pt x="0" y="409"/>
                      <a:pt x="0" y="409"/>
                      <a:pt x="0" y="409"/>
                    </a:cubicBezTo>
                    <a:cubicBezTo>
                      <a:pt x="0" y="465"/>
                      <a:pt x="0" y="465"/>
                      <a:pt x="0" y="465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77"/>
                      <a:pt x="0" y="577"/>
                      <a:pt x="0" y="577"/>
                    </a:cubicBezTo>
                    <a:cubicBezTo>
                      <a:pt x="0" y="633"/>
                      <a:pt x="0" y="633"/>
                      <a:pt x="0" y="633"/>
                    </a:cubicBezTo>
                    <a:cubicBezTo>
                      <a:pt x="0" y="689"/>
                      <a:pt x="0" y="689"/>
                      <a:pt x="0" y="689"/>
                    </a:cubicBezTo>
                    <a:cubicBezTo>
                      <a:pt x="0" y="745"/>
                      <a:pt x="0" y="745"/>
                      <a:pt x="0" y="745"/>
                    </a:cubicBezTo>
                    <a:cubicBezTo>
                      <a:pt x="0" y="781"/>
                      <a:pt x="0" y="781"/>
                      <a:pt x="0" y="781"/>
                    </a:cubicBezTo>
                    <a:cubicBezTo>
                      <a:pt x="0" y="837"/>
                      <a:pt x="0" y="837"/>
                      <a:pt x="0" y="837"/>
                    </a:cubicBezTo>
                    <a:cubicBezTo>
                      <a:pt x="0" y="893"/>
                      <a:pt x="0" y="893"/>
                      <a:pt x="0" y="893"/>
                    </a:cubicBezTo>
                    <a:cubicBezTo>
                      <a:pt x="0" y="950"/>
                      <a:pt x="0" y="950"/>
                      <a:pt x="0" y="950"/>
                    </a:cubicBezTo>
                    <a:cubicBezTo>
                      <a:pt x="0" y="1005"/>
                      <a:pt x="0" y="1005"/>
                      <a:pt x="0" y="1005"/>
                    </a:cubicBezTo>
                    <a:cubicBezTo>
                      <a:pt x="0" y="1061"/>
                      <a:pt x="0" y="1061"/>
                      <a:pt x="0" y="1061"/>
                    </a:cubicBezTo>
                    <a:cubicBezTo>
                      <a:pt x="0" y="1117"/>
                      <a:pt x="0" y="1117"/>
                      <a:pt x="0" y="1117"/>
                    </a:cubicBezTo>
                    <a:cubicBezTo>
                      <a:pt x="0" y="1173"/>
                      <a:pt x="0" y="1173"/>
                      <a:pt x="0" y="1173"/>
                    </a:cubicBezTo>
                    <a:lnTo>
                      <a:pt x="0" y="1173"/>
                    </a:lnTo>
                    <a:cubicBezTo>
                      <a:pt x="0" y="1526"/>
                      <a:pt x="0" y="1526"/>
                      <a:pt x="0" y="1526"/>
                    </a:cubicBezTo>
                    <a:cubicBezTo>
                      <a:pt x="0" y="1564"/>
                      <a:pt x="0" y="1564"/>
                      <a:pt x="0" y="1564"/>
                    </a:cubicBezTo>
                    <a:cubicBezTo>
                      <a:pt x="0" y="1620"/>
                      <a:pt x="0" y="1620"/>
                      <a:pt x="0" y="1620"/>
                    </a:cubicBezTo>
                    <a:cubicBezTo>
                      <a:pt x="0" y="1787"/>
                      <a:pt x="0" y="1787"/>
                      <a:pt x="0" y="1787"/>
                    </a:cubicBezTo>
                    <a:lnTo>
                      <a:pt x="0" y="1787"/>
                    </a:lnTo>
                    <a:lnTo>
                      <a:pt x="0" y="1787"/>
                    </a:lnTo>
                    <a:lnTo>
                      <a:pt x="0" y="1787"/>
                    </a:lnTo>
                    <a:cubicBezTo>
                      <a:pt x="0" y="1638"/>
                      <a:pt x="0" y="1638"/>
                      <a:pt x="0" y="1638"/>
                    </a:cubicBezTo>
                    <a:cubicBezTo>
                      <a:pt x="111" y="1731"/>
                      <a:pt x="223" y="1843"/>
                      <a:pt x="316" y="1935"/>
                    </a:cubicBezTo>
                    <a:cubicBezTo>
                      <a:pt x="484" y="1935"/>
                      <a:pt x="484" y="1935"/>
                      <a:pt x="484" y="1935"/>
                    </a:cubicBezTo>
                    <a:lnTo>
                      <a:pt x="484" y="1935"/>
                    </a:lnTo>
                    <a:cubicBezTo>
                      <a:pt x="521" y="1935"/>
                      <a:pt x="521" y="1935"/>
                      <a:pt x="521" y="1935"/>
                    </a:cubicBezTo>
                    <a:cubicBezTo>
                      <a:pt x="2700" y="1935"/>
                      <a:pt x="2700" y="1935"/>
                      <a:pt x="2700" y="1935"/>
                    </a:cubicBezTo>
                    <a:cubicBezTo>
                      <a:pt x="3035" y="1601"/>
                      <a:pt x="3035" y="1601"/>
                      <a:pt x="3035" y="1601"/>
                    </a:cubicBezTo>
                    <a:cubicBezTo>
                      <a:pt x="3035" y="912"/>
                      <a:pt x="3035" y="912"/>
                      <a:pt x="3035" y="912"/>
                    </a:cubicBezTo>
                    <a:cubicBezTo>
                      <a:pt x="1881" y="912"/>
                      <a:pt x="1881" y="912"/>
                      <a:pt x="1881" y="912"/>
                    </a:cubicBezTo>
                    <a:cubicBezTo>
                      <a:pt x="1881" y="968"/>
                      <a:pt x="1881" y="968"/>
                      <a:pt x="1881" y="968"/>
                    </a:cubicBezTo>
                    <a:cubicBezTo>
                      <a:pt x="1843" y="968"/>
                      <a:pt x="1843" y="968"/>
                      <a:pt x="1843" y="968"/>
                    </a:cubicBezTo>
                    <a:cubicBezTo>
                      <a:pt x="1825" y="1135"/>
                      <a:pt x="1676" y="1266"/>
                      <a:pt x="1508" y="1266"/>
                    </a:cubicBezTo>
                    <a:cubicBezTo>
                      <a:pt x="1322" y="1266"/>
                      <a:pt x="1173" y="1135"/>
                      <a:pt x="1154" y="968"/>
                    </a:cubicBezTo>
                    <a:cubicBezTo>
                      <a:pt x="1117" y="968"/>
                      <a:pt x="1117" y="968"/>
                      <a:pt x="1117" y="968"/>
                    </a:cubicBezTo>
                    <a:cubicBezTo>
                      <a:pt x="1117" y="912"/>
                      <a:pt x="1117" y="912"/>
                      <a:pt x="1117" y="912"/>
                    </a:cubicBezTo>
                    <a:cubicBezTo>
                      <a:pt x="0" y="912"/>
                      <a:pt x="0" y="912"/>
                      <a:pt x="0" y="91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0" name="íṩlíde"/>
              <p:cNvSpPr/>
              <p:nvPr/>
            </p:nvSpPr>
            <p:spPr bwMode="auto">
              <a:xfrm>
                <a:off x="7083425" y="2311400"/>
                <a:ext cx="1092200" cy="328613"/>
              </a:xfrm>
              <a:custGeom>
                <a:avLst/>
                <a:gdLst>
                  <a:gd name="T0" fmla="*/ 3035 w 3036"/>
                  <a:gd name="T1" fmla="*/ 837 h 913"/>
                  <a:gd name="T2" fmla="*/ 1881 w 3036"/>
                  <a:gd name="T3" fmla="*/ 837 h 913"/>
                  <a:gd name="T4" fmla="*/ 1881 w 3036"/>
                  <a:gd name="T5" fmla="*/ 912 h 913"/>
                  <a:gd name="T6" fmla="*/ 3035 w 3036"/>
                  <a:gd name="T7" fmla="*/ 912 h 913"/>
                  <a:gd name="T8" fmla="*/ 3035 w 3036"/>
                  <a:gd name="T9" fmla="*/ 837 h 913"/>
                  <a:gd name="T10" fmla="*/ 0 w 3036"/>
                  <a:gd name="T11" fmla="*/ 0 h 913"/>
                  <a:gd name="T12" fmla="*/ 0 w 3036"/>
                  <a:gd name="T13" fmla="*/ 0 h 913"/>
                  <a:gd name="T14" fmla="*/ 0 w 3036"/>
                  <a:gd name="T15" fmla="*/ 912 h 913"/>
                  <a:gd name="T16" fmla="*/ 1117 w 3036"/>
                  <a:gd name="T17" fmla="*/ 912 h 913"/>
                  <a:gd name="T18" fmla="*/ 1117 w 3036"/>
                  <a:gd name="T19" fmla="*/ 837 h 913"/>
                  <a:gd name="T20" fmla="*/ 0 w 3036"/>
                  <a:gd name="T21" fmla="*/ 837 h 913"/>
                  <a:gd name="T22" fmla="*/ 0 w 3036"/>
                  <a:gd name="T23" fmla="*/ 0 h 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36" h="913">
                    <a:moveTo>
                      <a:pt x="3035" y="837"/>
                    </a:moveTo>
                    <a:lnTo>
                      <a:pt x="1881" y="837"/>
                    </a:lnTo>
                    <a:lnTo>
                      <a:pt x="1881" y="912"/>
                    </a:lnTo>
                    <a:lnTo>
                      <a:pt x="3035" y="912"/>
                    </a:lnTo>
                    <a:lnTo>
                      <a:pt x="3035" y="837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912"/>
                    </a:lnTo>
                    <a:lnTo>
                      <a:pt x="1117" y="912"/>
                    </a:lnTo>
                    <a:lnTo>
                      <a:pt x="1117" y="837"/>
                    </a:lnTo>
                    <a:lnTo>
                      <a:pt x="0" y="8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374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1" name="îSliḍé"/>
              <p:cNvSpPr/>
              <p:nvPr/>
            </p:nvSpPr>
            <p:spPr bwMode="auto">
              <a:xfrm>
                <a:off x="7761288" y="2611438"/>
                <a:ext cx="415925" cy="26987"/>
              </a:xfrm>
              <a:custGeom>
                <a:avLst/>
                <a:gdLst>
                  <a:gd name="T0" fmla="*/ 1154 w 1155"/>
                  <a:gd name="T1" fmla="*/ 0 h 76"/>
                  <a:gd name="T2" fmla="*/ 0 w 1155"/>
                  <a:gd name="T3" fmla="*/ 0 h 76"/>
                  <a:gd name="T4" fmla="*/ 0 w 1155"/>
                  <a:gd name="T5" fmla="*/ 75 h 76"/>
                  <a:gd name="T6" fmla="*/ 1154 w 1155"/>
                  <a:gd name="T7" fmla="*/ 75 h 76"/>
                  <a:gd name="T8" fmla="*/ 1154 w 1155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5" h="76">
                    <a:moveTo>
                      <a:pt x="1154" y="0"/>
                    </a:moveTo>
                    <a:lnTo>
                      <a:pt x="0" y="0"/>
                    </a:lnTo>
                    <a:lnTo>
                      <a:pt x="0" y="75"/>
                    </a:lnTo>
                    <a:lnTo>
                      <a:pt x="1154" y="75"/>
                    </a:lnTo>
                    <a:lnTo>
                      <a:pt x="1154" y="0"/>
                    </a:lnTo>
                  </a:path>
                </a:pathLst>
              </a:custGeom>
              <a:solidFill>
                <a:srgbClr val="28374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2" name="íŝľîďê"/>
              <p:cNvSpPr/>
              <p:nvPr/>
            </p:nvSpPr>
            <p:spPr bwMode="auto">
              <a:xfrm>
                <a:off x="7083425" y="2311400"/>
                <a:ext cx="403225" cy="328613"/>
              </a:xfrm>
              <a:custGeom>
                <a:avLst/>
                <a:gdLst>
                  <a:gd name="T0" fmla="*/ 0 w 1118"/>
                  <a:gd name="T1" fmla="*/ 0 h 913"/>
                  <a:gd name="T2" fmla="*/ 0 w 1118"/>
                  <a:gd name="T3" fmla="*/ 0 h 913"/>
                  <a:gd name="T4" fmla="*/ 0 w 1118"/>
                  <a:gd name="T5" fmla="*/ 912 h 913"/>
                  <a:gd name="T6" fmla="*/ 1117 w 1118"/>
                  <a:gd name="T7" fmla="*/ 912 h 913"/>
                  <a:gd name="T8" fmla="*/ 1117 w 1118"/>
                  <a:gd name="T9" fmla="*/ 837 h 913"/>
                  <a:gd name="T10" fmla="*/ 0 w 1118"/>
                  <a:gd name="T11" fmla="*/ 837 h 913"/>
                  <a:gd name="T12" fmla="*/ 0 w 1118"/>
                  <a:gd name="T13" fmla="*/ 0 h 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8" h="913">
                    <a:moveTo>
                      <a:pt x="0" y="0"/>
                    </a:moveTo>
                    <a:lnTo>
                      <a:pt x="0" y="0"/>
                    </a:lnTo>
                    <a:lnTo>
                      <a:pt x="0" y="912"/>
                    </a:lnTo>
                    <a:lnTo>
                      <a:pt x="1117" y="912"/>
                    </a:lnTo>
                    <a:lnTo>
                      <a:pt x="1117" y="837"/>
                    </a:lnTo>
                    <a:lnTo>
                      <a:pt x="0" y="83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83749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3" name="íṣlidê"/>
              <p:cNvSpPr/>
              <p:nvPr/>
            </p:nvSpPr>
            <p:spPr bwMode="auto">
              <a:xfrm>
                <a:off x="7083425" y="2257425"/>
                <a:ext cx="1092200" cy="355600"/>
              </a:xfrm>
              <a:custGeom>
                <a:avLst/>
                <a:gdLst>
                  <a:gd name="T0" fmla="*/ 2886 w 3036"/>
                  <a:gd name="T1" fmla="*/ 0 h 987"/>
                  <a:gd name="T2" fmla="*/ 2886 w 3036"/>
                  <a:gd name="T3" fmla="*/ 0 h 987"/>
                  <a:gd name="T4" fmla="*/ 2253 w 3036"/>
                  <a:gd name="T5" fmla="*/ 0 h 987"/>
                  <a:gd name="T6" fmla="*/ 2235 w 3036"/>
                  <a:gd name="T7" fmla="*/ 0 h 987"/>
                  <a:gd name="T8" fmla="*/ 801 w 3036"/>
                  <a:gd name="T9" fmla="*/ 0 h 987"/>
                  <a:gd name="T10" fmla="*/ 763 w 3036"/>
                  <a:gd name="T11" fmla="*/ 0 h 987"/>
                  <a:gd name="T12" fmla="*/ 577 w 3036"/>
                  <a:gd name="T13" fmla="*/ 0 h 987"/>
                  <a:gd name="T14" fmla="*/ 465 w 3036"/>
                  <a:gd name="T15" fmla="*/ 0 h 987"/>
                  <a:gd name="T16" fmla="*/ 372 w 3036"/>
                  <a:gd name="T17" fmla="*/ 0 h 987"/>
                  <a:gd name="T18" fmla="*/ 260 w 3036"/>
                  <a:gd name="T19" fmla="*/ 0 h 987"/>
                  <a:gd name="T20" fmla="*/ 167 w 3036"/>
                  <a:gd name="T21" fmla="*/ 0 h 987"/>
                  <a:gd name="T22" fmla="*/ 167 w 3036"/>
                  <a:gd name="T23" fmla="*/ 0 h 987"/>
                  <a:gd name="T24" fmla="*/ 37 w 3036"/>
                  <a:gd name="T25" fmla="*/ 74 h 987"/>
                  <a:gd name="T26" fmla="*/ 0 w 3036"/>
                  <a:gd name="T27" fmla="*/ 130 h 987"/>
                  <a:gd name="T28" fmla="*/ 0 w 3036"/>
                  <a:gd name="T29" fmla="*/ 149 h 987"/>
                  <a:gd name="T30" fmla="*/ 0 w 3036"/>
                  <a:gd name="T31" fmla="*/ 149 h 987"/>
                  <a:gd name="T32" fmla="*/ 0 w 3036"/>
                  <a:gd name="T33" fmla="*/ 986 h 987"/>
                  <a:gd name="T34" fmla="*/ 1117 w 3036"/>
                  <a:gd name="T35" fmla="*/ 986 h 987"/>
                  <a:gd name="T36" fmla="*/ 1117 w 3036"/>
                  <a:gd name="T37" fmla="*/ 875 h 987"/>
                  <a:gd name="T38" fmla="*/ 1881 w 3036"/>
                  <a:gd name="T39" fmla="*/ 875 h 987"/>
                  <a:gd name="T40" fmla="*/ 1881 w 3036"/>
                  <a:gd name="T41" fmla="*/ 986 h 987"/>
                  <a:gd name="T42" fmla="*/ 3035 w 3036"/>
                  <a:gd name="T43" fmla="*/ 986 h 987"/>
                  <a:gd name="T44" fmla="*/ 3035 w 3036"/>
                  <a:gd name="T45" fmla="*/ 149 h 987"/>
                  <a:gd name="T46" fmla="*/ 2886 w 3036"/>
                  <a:gd name="T47" fmla="*/ 0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36" h="987">
                    <a:moveTo>
                      <a:pt x="2886" y="0"/>
                    </a:moveTo>
                    <a:lnTo>
                      <a:pt x="2886" y="0"/>
                    </a:lnTo>
                    <a:cubicBezTo>
                      <a:pt x="2253" y="0"/>
                      <a:pt x="2253" y="0"/>
                      <a:pt x="2253" y="0"/>
                    </a:cubicBezTo>
                    <a:cubicBezTo>
                      <a:pt x="2235" y="0"/>
                      <a:pt x="2235" y="0"/>
                      <a:pt x="2235" y="0"/>
                    </a:cubicBezTo>
                    <a:cubicBezTo>
                      <a:pt x="801" y="0"/>
                      <a:pt x="801" y="0"/>
                      <a:pt x="801" y="0"/>
                    </a:cubicBezTo>
                    <a:cubicBezTo>
                      <a:pt x="763" y="0"/>
                      <a:pt x="763" y="0"/>
                      <a:pt x="763" y="0"/>
                    </a:cubicBezTo>
                    <a:cubicBezTo>
                      <a:pt x="577" y="0"/>
                      <a:pt x="577" y="0"/>
                      <a:pt x="577" y="0"/>
                    </a:cubicBezTo>
                    <a:cubicBezTo>
                      <a:pt x="465" y="0"/>
                      <a:pt x="465" y="0"/>
                      <a:pt x="465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167" y="0"/>
                      <a:pt x="167" y="0"/>
                      <a:pt x="167" y="0"/>
                    </a:cubicBezTo>
                    <a:lnTo>
                      <a:pt x="167" y="0"/>
                    </a:lnTo>
                    <a:cubicBezTo>
                      <a:pt x="111" y="0"/>
                      <a:pt x="56" y="18"/>
                      <a:pt x="37" y="74"/>
                    </a:cubicBezTo>
                    <a:cubicBezTo>
                      <a:pt x="18" y="93"/>
                      <a:pt x="18" y="111"/>
                      <a:pt x="0" y="130"/>
                    </a:cubicBezTo>
                    <a:cubicBezTo>
                      <a:pt x="0" y="149"/>
                      <a:pt x="0" y="149"/>
                      <a:pt x="0" y="149"/>
                    </a:cubicBezTo>
                    <a:lnTo>
                      <a:pt x="0" y="149"/>
                    </a:lnTo>
                    <a:cubicBezTo>
                      <a:pt x="0" y="986"/>
                      <a:pt x="0" y="986"/>
                      <a:pt x="0" y="986"/>
                    </a:cubicBezTo>
                    <a:cubicBezTo>
                      <a:pt x="1117" y="986"/>
                      <a:pt x="1117" y="986"/>
                      <a:pt x="1117" y="986"/>
                    </a:cubicBezTo>
                    <a:cubicBezTo>
                      <a:pt x="1117" y="875"/>
                      <a:pt x="1117" y="875"/>
                      <a:pt x="1117" y="875"/>
                    </a:cubicBezTo>
                    <a:cubicBezTo>
                      <a:pt x="1881" y="875"/>
                      <a:pt x="1881" y="875"/>
                      <a:pt x="1881" y="875"/>
                    </a:cubicBezTo>
                    <a:cubicBezTo>
                      <a:pt x="1881" y="986"/>
                      <a:pt x="1881" y="986"/>
                      <a:pt x="1881" y="986"/>
                    </a:cubicBezTo>
                    <a:cubicBezTo>
                      <a:pt x="3035" y="986"/>
                      <a:pt x="3035" y="986"/>
                      <a:pt x="3035" y="986"/>
                    </a:cubicBezTo>
                    <a:cubicBezTo>
                      <a:pt x="3035" y="149"/>
                      <a:pt x="3035" y="149"/>
                      <a:pt x="3035" y="149"/>
                    </a:cubicBezTo>
                    <a:cubicBezTo>
                      <a:pt x="3035" y="74"/>
                      <a:pt x="2979" y="0"/>
                      <a:pt x="288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4" name="iṥḻïḍé"/>
              <p:cNvSpPr/>
              <p:nvPr/>
            </p:nvSpPr>
            <p:spPr bwMode="auto">
              <a:xfrm>
                <a:off x="7499350" y="2659063"/>
                <a:ext cx="247650" cy="107950"/>
              </a:xfrm>
              <a:custGeom>
                <a:avLst/>
                <a:gdLst>
                  <a:gd name="T0" fmla="*/ 689 w 690"/>
                  <a:gd name="T1" fmla="*/ 0 h 299"/>
                  <a:gd name="T2" fmla="*/ 689 w 690"/>
                  <a:gd name="T3" fmla="*/ 0 h 299"/>
                  <a:gd name="T4" fmla="*/ 0 w 690"/>
                  <a:gd name="T5" fmla="*/ 0 h 299"/>
                  <a:gd name="T6" fmla="*/ 354 w 690"/>
                  <a:gd name="T7" fmla="*/ 298 h 299"/>
                  <a:gd name="T8" fmla="*/ 689 w 69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299">
                    <a:moveTo>
                      <a:pt x="689" y="0"/>
                    </a:moveTo>
                    <a:lnTo>
                      <a:pt x="689" y="0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19" y="167"/>
                      <a:pt x="168" y="298"/>
                      <a:pt x="354" y="298"/>
                    </a:cubicBezTo>
                    <a:cubicBezTo>
                      <a:pt x="522" y="298"/>
                      <a:pt x="671" y="167"/>
                      <a:pt x="689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5" name="íṡḻîḓè"/>
              <p:cNvSpPr/>
              <p:nvPr/>
            </p:nvSpPr>
            <p:spPr bwMode="auto">
              <a:xfrm>
                <a:off x="7137400" y="3006725"/>
                <a:ext cx="6350" cy="1588"/>
              </a:xfrm>
              <a:custGeom>
                <a:avLst/>
                <a:gdLst>
                  <a:gd name="T0" fmla="*/ 18 w 19"/>
                  <a:gd name="T1" fmla="*/ 0 h 1"/>
                  <a:gd name="T2" fmla="*/ 18 w 19"/>
                  <a:gd name="T3" fmla="*/ 0 h 1"/>
                  <a:gd name="T4" fmla="*/ 18 w 19"/>
                  <a:gd name="T5" fmla="*/ 0 h 1"/>
                  <a:gd name="T6" fmla="*/ 18 w 19"/>
                  <a:gd name="T7" fmla="*/ 0 h 1"/>
                  <a:gd name="T8" fmla="*/ 18 w 19"/>
                  <a:gd name="T9" fmla="*/ 0 h 1"/>
                  <a:gd name="T10" fmla="*/ 18 w 19"/>
                  <a:gd name="T11" fmla="*/ 0 h 1"/>
                  <a:gd name="T12" fmla="*/ 0 w 19"/>
                  <a:gd name="T13" fmla="*/ 0 h 1"/>
                  <a:gd name="T14" fmla="*/ 0 w 19"/>
                  <a:gd name="T15" fmla="*/ 0 h 1"/>
                  <a:gd name="T16" fmla="*/ 0 w 19"/>
                  <a:gd name="T17" fmla="*/ 0 h 1"/>
                  <a:gd name="T18" fmla="*/ 0 w 19"/>
                  <a:gd name="T19" fmla="*/ 0 h 1"/>
                  <a:gd name="T20" fmla="*/ 0 w 19"/>
                  <a:gd name="T21" fmla="*/ 0 h 1"/>
                  <a:gd name="T22" fmla="*/ 0 w 19"/>
                  <a:gd name="T23" fmla="*/ 0 h 1"/>
                  <a:gd name="T24" fmla="*/ 0 w 19"/>
                  <a:gd name="T25" fmla="*/ 0 h 1"/>
                  <a:gd name="T26" fmla="*/ 0 w 19"/>
                  <a:gd name="T27" fmla="*/ 0 h 1"/>
                  <a:gd name="T28" fmla="*/ 0 w 19"/>
                  <a:gd name="T29" fmla="*/ 0 h 1"/>
                  <a:gd name="T30" fmla="*/ 0 w 19"/>
                  <a:gd name="T31" fmla="*/ 0 h 1"/>
                  <a:gd name="T32" fmla="*/ 0 w 19"/>
                  <a:gd name="T33" fmla="*/ 0 h 1"/>
                  <a:gd name="T34" fmla="*/ 0 w 19"/>
                  <a:gd name="T35" fmla="*/ 0 h 1"/>
                  <a:gd name="T36" fmla="*/ 0 w 19"/>
                  <a:gd name="T37" fmla="*/ 0 h 1"/>
                  <a:gd name="T38" fmla="*/ 0 w 19"/>
                  <a:gd name="T39" fmla="*/ 0 h 1"/>
                  <a:gd name="T40" fmla="*/ 0 w 19"/>
                  <a:gd name="T41" fmla="*/ 0 h 1"/>
                  <a:gd name="T42" fmla="*/ 0 w 19"/>
                  <a:gd name="T43" fmla="*/ 0 h 1"/>
                  <a:gd name="T44" fmla="*/ 0 w 19"/>
                  <a:gd name="T45" fmla="*/ 0 h 1"/>
                  <a:gd name="T46" fmla="*/ 0 w 19"/>
                  <a:gd name="T47" fmla="*/ 0 h 1"/>
                  <a:gd name="T48" fmla="*/ 0 w 19"/>
                  <a:gd name="T49" fmla="*/ 0 h 1"/>
                  <a:gd name="T50" fmla="*/ 0 w 19"/>
                  <a:gd name="T51" fmla="*/ 0 h 1"/>
                  <a:gd name="T52" fmla="*/ 0 w 19"/>
                  <a:gd name="T53" fmla="*/ 0 h 1"/>
                  <a:gd name="T54" fmla="*/ 0 w 19"/>
                  <a:gd name="T55" fmla="*/ 0 h 1"/>
                  <a:gd name="T56" fmla="*/ 0 w 19"/>
                  <a:gd name="T57" fmla="*/ 0 h 1"/>
                  <a:gd name="T58" fmla="*/ 0 w 19"/>
                  <a:gd name="T59" fmla="*/ 0 h 1"/>
                  <a:gd name="T60" fmla="*/ 0 w 19"/>
                  <a:gd name="T61" fmla="*/ 0 h 1"/>
                  <a:gd name="T62" fmla="*/ 0 w 19"/>
                  <a:gd name="T63" fmla="*/ 0 h 1"/>
                  <a:gd name="T64" fmla="*/ 0 w 19"/>
                  <a:gd name="T65" fmla="*/ 0 h 1"/>
                  <a:gd name="T66" fmla="*/ 0 w 19"/>
                  <a:gd name="T6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" h="1">
                    <a:moveTo>
                      <a:pt x="18" y="0"/>
                    </a:move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E6E9EB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6" name="îŝļîḋe"/>
              <p:cNvSpPr/>
              <p:nvPr/>
            </p:nvSpPr>
            <p:spPr bwMode="auto">
              <a:xfrm>
                <a:off x="7486650" y="2571750"/>
                <a:ext cx="274638" cy="87313"/>
              </a:xfrm>
              <a:custGeom>
                <a:avLst/>
                <a:gdLst>
                  <a:gd name="T0" fmla="*/ 764 w 765"/>
                  <a:gd name="T1" fmla="*/ 0 h 243"/>
                  <a:gd name="T2" fmla="*/ 0 w 765"/>
                  <a:gd name="T3" fmla="*/ 0 h 243"/>
                  <a:gd name="T4" fmla="*/ 0 w 765"/>
                  <a:gd name="T5" fmla="*/ 111 h 243"/>
                  <a:gd name="T6" fmla="*/ 0 w 765"/>
                  <a:gd name="T7" fmla="*/ 186 h 243"/>
                  <a:gd name="T8" fmla="*/ 0 w 765"/>
                  <a:gd name="T9" fmla="*/ 242 h 243"/>
                  <a:gd name="T10" fmla="*/ 37 w 765"/>
                  <a:gd name="T11" fmla="*/ 242 h 243"/>
                  <a:gd name="T12" fmla="*/ 726 w 765"/>
                  <a:gd name="T13" fmla="*/ 242 h 243"/>
                  <a:gd name="T14" fmla="*/ 764 w 765"/>
                  <a:gd name="T15" fmla="*/ 242 h 243"/>
                  <a:gd name="T16" fmla="*/ 764 w 765"/>
                  <a:gd name="T17" fmla="*/ 186 h 243"/>
                  <a:gd name="T18" fmla="*/ 764 w 765"/>
                  <a:gd name="T19" fmla="*/ 111 h 243"/>
                  <a:gd name="T20" fmla="*/ 764 w 765"/>
                  <a:gd name="T2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5" h="243">
                    <a:moveTo>
                      <a:pt x="764" y="0"/>
                    </a:moveTo>
                    <a:lnTo>
                      <a:pt x="0" y="0"/>
                    </a:lnTo>
                    <a:lnTo>
                      <a:pt x="0" y="111"/>
                    </a:lnTo>
                    <a:lnTo>
                      <a:pt x="0" y="186"/>
                    </a:lnTo>
                    <a:lnTo>
                      <a:pt x="0" y="242"/>
                    </a:lnTo>
                    <a:lnTo>
                      <a:pt x="37" y="242"/>
                    </a:lnTo>
                    <a:lnTo>
                      <a:pt x="726" y="242"/>
                    </a:lnTo>
                    <a:lnTo>
                      <a:pt x="764" y="242"/>
                    </a:lnTo>
                    <a:lnTo>
                      <a:pt x="764" y="186"/>
                    </a:lnTo>
                    <a:lnTo>
                      <a:pt x="764" y="111"/>
                    </a:lnTo>
                    <a:lnTo>
                      <a:pt x="764" y="0"/>
                    </a:lnTo>
                  </a:path>
                </a:pathLst>
              </a:custGeom>
              <a:solidFill>
                <a:srgbClr val="E8BF7E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7" name="iṡḻiḋê"/>
              <p:cNvSpPr/>
              <p:nvPr/>
            </p:nvSpPr>
            <p:spPr bwMode="auto">
              <a:xfrm>
                <a:off x="7486650" y="2571750"/>
                <a:ext cx="274638" cy="87313"/>
              </a:xfrm>
              <a:custGeom>
                <a:avLst/>
                <a:gdLst>
                  <a:gd name="T0" fmla="*/ 764 w 765"/>
                  <a:gd name="T1" fmla="*/ 0 h 243"/>
                  <a:gd name="T2" fmla="*/ 0 w 765"/>
                  <a:gd name="T3" fmla="*/ 0 h 243"/>
                  <a:gd name="T4" fmla="*/ 0 w 765"/>
                  <a:gd name="T5" fmla="*/ 111 h 243"/>
                  <a:gd name="T6" fmla="*/ 0 w 765"/>
                  <a:gd name="T7" fmla="*/ 186 h 243"/>
                  <a:gd name="T8" fmla="*/ 0 w 765"/>
                  <a:gd name="T9" fmla="*/ 242 h 243"/>
                  <a:gd name="T10" fmla="*/ 37 w 765"/>
                  <a:gd name="T11" fmla="*/ 242 h 243"/>
                  <a:gd name="T12" fmla="*/ 726 w 765"/>
                  <a:gd name="T13" fmla="*/ 242 h 243"/>
                  <a:gd name="T14" fmla="*/ 764 w 765"/>
                  <a:gd name="T15" fmla="*/ 242 h 243"/>
                  <a:gd name="T16" fmla="*/ 764 w 765"/>
                  <a:gd name="T17" fmla="*/ 186 h 243"/>
                  <a:gd name="T18" fmla="*/ 764 w 765"/>
                  <a:gd name="T19" fmla="*/ 111 h 243"/>
                  <a:gd name="T20" fmla="*/ 764 w 765"/>
                  <a:gd name="T2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5" h="243">
                    <a:moveTo>
                      <a:pt x="764" y="0"/>
                    </a:moveTo>
                    <a:lnTo>
                      <a:pt x="0" y="0"/>
                    </a:lnTo>
                    <a:lnTo>
                      <a:pt x="0" y="111"/>
                    </a:lnTo>
                    <a:lnTo>
                      <a:pt x="0" y="186"/>
                    </a:lnTo>
                    <a:lnTo>
                      <a:pt x="0" y="242"/>
                    </a:lnTo>
                    <a:lnTo>
                      <a:pt x="37" y="242"/>
                    </a:lnTo>
                    <a:lnTo>
                      <a:pt x="726" y="242"/>
                    </a:lnTo>
                    <a:lnTo>
                      <a:pt x="764" y="242"/>
                    </a:lnTo>
                    <a:lnTo>
                      <a:pt x="764" y="186"/>
                    </a:lnTo>
                    <a:lnTo>
                      <a:pt x="764" y="111"/>
                    </a:lnTo>
                    <a:lnTo>
                      <a:pt x="764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8" name="išḷiḋê"/>
              <p:cNvSpPr/>
              <p:nvPr/>
            </p:nvSpPr>
            <p:spPr bwMode="auto">
              <a:xfrm>
                <a:off x="7083425" y="2900363"/>
                <a:ext cx="114300" cy="107950"/>
              </a:xfrm>
              <a:custGeom>
                <a:avLst/>
                <a:gdLst>
                  <a:gd name="T0" fmla="*/ 0 w 317"/>
                  <a:gd name="T1" fmla="*/ 0 h 298"/>
                  <a:gd name="T2" fmla="*/ 0 w 317"/>
                  <a:gd name="T3" fmla="*/ 0 h 298"/>
                  <a:gd name="T4" fmla="*/ 0 w 317"/>
                  <a:gd name="T5" fmla="*/ 149 h 298"/>
                  <a:gd name="T6" fmla="*/ 0 w 317"/>
                  <a:gd name="T7" fmla="*/ 149 h 298"/>
                  <a:gd name="T8" fmla="*/ 0 w 317"/>
                  <a:gd name="T9" fmla="*/ 149 h 298"/>
                  <a:gd name="T10" fmla="*/ 149 w 317"/>
                  <a:gd name="T11" fmla="*/ 297 h 298"/>
                  <a:gd name="T12" fmla="*/ 149 w 317"/>
                  <a:gd name="T13" fmla="*/ 297 h 298"/>
                  <a:gd name="T14" fmla="*/ 149 w 317"/>
                  <a:gd name="T15" fmla="*/ 297 h 298"/>
                  <a:gd name="T16" fmla="*/ 149 w 317"/>
                  <a:gd name="T17" fmla="*/ 297 h 298"/>
                  <a:gd name="T18" fmla="*/ 149 w 317"/>
                  <a:gd name="T19" fmla="*/ 297 h 298"/>
                  <a:gd name="T20" fmla="*/ 149 w 317"/>
                  <a:gd name="T21" fmla="*/ 297 h 298"/>
                  <a:gd name="T22" fmla="*/ 149 w 317"/>
                  <a:gd name="T23" fmla="*/ 297 h 298"/>
                  <a:gd name="T24" fmla="*/ 149 w 317"/>
                  <a:gd name="T25" fmla="*/ 297 h 298"/>
                  <a:gd name="T26" fmla="*/ 149 w 317"/>
                  <a:gd name="T27" fmla="*/ 297 h 298"/>
                  <a:gd name="T28" fmla="*/ 149 w 317"/>
                  <a:gd name="T29" fmla="*/ 297 h 298"/>
                  <a:gd name="T30" fmla="*/ 149 w 317"/>
                  <a:gd name="T31" fmla="*/ 297 h 298"/>
                  <a:gd name="T32" fmla="*/ 149 w 317"/>
                  <a:gd name="T33" fmla="*/ 297 h 298"/>
                  <a:gd name="T34" fmla="*/ 149 w 317"/>
                  <a:gd name="T35" fmla="*/ 297 h 298"/>
                  <a:gd name="T36" fmla="*/ 149 w 317"/>
                  <a:gd name="T37" fmla="*/ 297 h 298"/>
                  <a:gd name="T38" fmla="*/ 149 w 317"/>
                  <a:gd name="T39" fmla="*/ 297 h 298"/>
                  <a:gd name="T40" fmla="*/ 149 w 317"/>
                  <a:gd name="T41" fmla="*/ 297 h 298"/>
                  <a:gd name="T42" fmla="*/ 149 w 317"/>
                  <a:gd name="T43" fmla="*/ 297 h 298"/>
                  <a:gd name="T44" fmla="*/ 149 w 317"/>
                  <a:gd name="T45" fmla="*/ 297 h 298"/>
                  <a:gd name="T46" fmla="*/ 149 w 317"/>
                  <a:gd name="T47" fmla="*/ 297 h 298"/>
                  <a:gd name="T48" fmla="*/ 149 w 317"/>
                  <a:gd name="T49" fmla="*/ 297 h 298"/>
                  <a:gd name="T50" fmla="*/ 149 w 317"/>
                  <a:gd name="T51" fmla="*/ 297 h 298"/>
                  <a:gd name="T52" fmla="*/ 149 w 317"/>
                  <a:gd name="T53" fmla="*/ 297 h 298"/>
                  <a:gd name="T54" fmla="*/ 149 w 317"/>
                  <a:gd name="T55" fmla="*/ 297 h 298"/>
                  <a:gd name="T56" fmla="*/ 149 w 317"/>
                  <a:gd name="T57" fmla="*/ 297 h 298"/>
                  <a:gd name="T58" fmla="*/ 149 w 317"/>
                  <a:gd name="T59" fmla="*/ 297 h 298"/>
                  <a:gd name="T60" fmla="*/ 149 w 317"/>
                  <a:gd name="T61" fmla="*/ 297 h 298"/>
                  <a:gd name="T62" fmla="*/ 149 w 317"/>
                  <a:gd name="T63" fmla="*/ 297 h 298"/>
                  <a:gd name="T64" fmla="*/ 149 w 317"/>
                  <a:gd name="T65" fmla="*/ 297 h 298"/>
                  <a:gd name="T66" fmla="*/ 167 w 317"/>
                  <a:gd name="T67" fmla="*/ 297 h 298"/>
                  <a:gd name="T68" fmla="*/ 167 w 317"/>
                  <a:gd name="T69" fmla="*/ 297 h 298"/>
                  <a:gd name="T70" fmla="*/ 167 w 317"/>
                  <a:gd name="T71" fmla="*/ 297 h 298"/>
                  <a:gd name="T72" fmla="*/ 167 w 317"/>
                  <a:gd name="T73" fmla="*/ 297 h 298"/>
                  <a:gd name="T74" fmla="*/ 167 w 317"/>
                  <a:gd name="T75" fmla="*/ 297 h 298"/>
                  <a:gd name="T76" fmla="*/ 167 w 317"/>
                  <a:gd name="T77" fmla="*/ 297 h 298"/>
                  <a:gd name="T78" fmla="*/ 167 w 317"/>
                  <a:gd name="T79" fmla="*/ 297 h 298"/>
                  <a:gd name="T80" fmla="*/ 316 w 317"/>
                  <a:gd name="T81" fmla="*/ 297 h 298"/>
                  <a:gd name="T82" fmla="*/ 316 w 317"/>
                  <a:gd name="T83" fmla="*/ 297 h 298"/>
                  <a:gd name="T84" fmla="*/ 0 w 317"/>
                  <a:gd name="T8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7" h="29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9"/>
                      <a:pt x="0" y="149"/>
                      <a:pt x="0" y="149"/>
                    </a:cubicBezTo>
                    <a:lnTo>
                      <a:pt x="0" y="149"/>
                    </a:lnTo>
                    <a:lnTo>
                      <a:pt x="0" y="149"/>
                    </a:lnTo>
                    <a:cubicBezTo>
                      <a:pt x="0" y="224"/>
                      <a:pt x="74" y="297"/>
                      <a:pt x="149" y="297"/>
                    </a:cubicBez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lnTo>
                      <a:pt x="149" y="297"/>
                    </a:lnTo>
                    <a:cubicBezTo>
                      <a:pt x="167" y="297"/>
                      <a:pt x="167" y="297"/>
                      <a:pt x="167" y="297"/>
                    </a:cubicBezTo>
                    <a:lnTo>
                      <a:pt x="167" y="297"/>
                    </a:lnTo>
                    <a:lnTo>
                      <a:pt x="167" y="297"/>
                    </a:lnTo>
                    <a:lnTo>
                      <a:pt x="167" y="297"/>
                    </a:lnTo>
                    <a:lnTo>
                      <a:pt x="167" y="297"/>
                    </a:lnTo>
                    <a:lnTo>
                      <a:pt x="167" y="297"/>
                    </a:lnTo>
                    <a:lnTo>
                      <a:pt x="167" y="297"/>
                    </a:lnTo>
                    <a:cubicBezTo>
                      <a:pt x="316" y="297"/>
                      <a:pt x="316" y="297"/>
                      <a:pt x="316" y="297"/>
                    </a:cubicBezTo>
                    <a:lnTo>
                      <a:pt x="316" y="297"/>
                    </a:lnTo>
                    <a:cubicBezTo>
                      <a:pt x="223" y="205"/>
                      <a:pt x="111" y="93"/>
                      <a:pt x="0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9" name="ï$ľíḋé"/>
              <p:cNvSpPr/>
              <p:nvPr/>
            </p:nvSpPr>
            <p:spPr bwMode="auto">
              <a:xfrm>
                <a:off x="8056563" y="2887663"/>
                <a:ext cx="120650" cy="120650"/>
              </a:xfrm>
              <a:custGeom>
                <a:avLst/>
                <a:gdLst>
                  <a:gd name="T0" fmla="*/ 335 w 336"/>
                  <a:gd name="T1" fmla="*/ 0 h 335"/>
                  <a:gd name="T2" fmla="*/ 335 w 336"/>
                  <a:gd name="T3" fmla="*/ 0 h 335"/>
                  <a:gd name="T4" fmla="*/ 335 w 336"/>
                  <a:gd name="T5" fmla="*/ 0 h 335"/>
                  <a:gd name="T6" fmla="*/ 0 w 336"/>
                  <a:gd name="T7" fmla="*/ 334 h 335"/>
                  <a:gd name="T8" fmla="*/ 186 w 336"/>
                  <a:gd name="T9" fmla="*/ 334 h 335"/>
                  <a:gd name="T10" fmla="*/ 335 w 336"/>
                  <a:gd name="T11" fmla="*/ 186 h 335"/>
                  <a:gd name="T12" fmla="*/ 335 w 336"/>
                  <a:gd name="T13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6" h="335">
                    <a:moveTo>
                      <a:pt x="335" y="0"/>
                    </a:moveTo>
                    <a:lnTo>
                      <a:pt x="335" y="0"/>
                    </a:lnTo>
                    <a:lnTo>
                      <a:pt x="335" y="0"/>
                    </a:lnTo>
                    <a:cubicBezTo>
                      <a:pt x="0" y="334"/>
                      <a:pt x="0" y="334"/>
                      <a:pt x="0" y="334"/>
                    </a:cubicBezTo>
                    <a:cubicBezTo>
                      <a:pt x="186" y="334"/>
                      <a:pt x="186" y="334"/>
                      <a:pt x="186" y="334"/>
                    </a:cubicBezTo>
                    <a:cubicBezTo>
                      <a:pt x="279" y="334"/>
                      <a:pt x="335" y="279"/>
                      <a:pt x="335" y="186"/>
                    </a:cubicBezTo>
                    <a:cubicBezTo>
                      <a:pt x="335" y="0"/>
                      <a:pt x="335" y="0"/>
                      <a:pt x="335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</p:grpSp>
        <p:grpSp>
          <p:nvGrpSpPr>
            <p:cNvPr id="14" name="ïsḷiḋè"/>
            <p:cNvGrpSpPr/>
            <p:nvPr/>
          </p:nvGrpSpPr>
          <p:grpSpPr>
            <a:xfrm>
              <a:off x="8805019" y="1287863"/>
              <a:ext cx="2161545" cy="2970353"/>
              <a:chOff x="1575114" y="2327123"/>
              <a:chExt cx="2161546" cy="2970357"/>
            </a:xfrm>
          </p:grpSpPr>
          <p:sp>
            <p:nvSpPr>
              <p:cNvPr id="18" name="íŝḷîďe"/>
              <p:cNvSpPr/>
              <p:nvPr/>
            </p:nvSpPr>
            <p:spPr bwMode="auto">
              <a:xfrm>
                <a:off x="1575114" y="4339406"/>
                <a:ext cx="1555093" cy="958074"/>
              </a:xfrm>
              <a:custGeom>
                <a:avLst/>
                <a:gdLst>
                  <a:gd name="T0" fmla="*/ 7522 w 7524"/>
                  <a:gd name="T1" fmla="*/ 2706 h 4633"/>
                  <a:gd name="T2" fmla="*/ 7522 w 7524"/>
                  <a:gd name="T3" fmla="*/ 2706 h 4633"/>
                  <a:gd name="T4" fmla="*/ 6871 w 7524"/>
                  <a:gd name="T5" fmla="*/ 2067 h 4633"/>
                  <a:gd name="T6" fmla="*/ 6719 w 7524"/>
                  <a:gd name="T7" fmla="*/ 2087 h 4633"/>
                  <a:gd name="T8" fmla="*/ 6254 w 7524"/>
                  <a:gd name="T9" fmla="*/ 2740 h 4633"/>
                  <a:gd name="T10" fmla="*/ 6167 w 7524"/>
                  <a:gd name="T11" fmla="*/ 2827 h 4633"/>
                  <a:gd name="T12" fmla="*/ 6080 w 7524"/>
                  <a:gd name="T13" fmla="*/ 2740 h 4633"/>
                  <a:gd name="T14" fmla="*/ 6168 w 7524"/>
                  <a:gd name="T15" fmla="*/ 2360 h 4633"/>
                  <a:gd name="T16" fmla="*/ 5984 w 7524"/>
                  <a:gd name="T17" fmla="*/ 2317 h 4633"/>
                  <a:gd name="T18" fmla="*/ 5844 w 7524"/>
                  <a:gd name="T19" fmla="*/ 2342 h 4633"/>
                  <a:gd name="T20" fmla="*/ 5855 w 7524"/>
                  <a:gd name="T21" fmla="*/ 2236 h 4633"/>
                  <a:gd name="T22" fmla="*/ 5023 w 7524"/>
                  <a:gd name="T23" fmla="*/ 1398 h 4633"/>
                  <a:gd name="T24" fmla="*/ 4710 w 7524"/>
                  <a:gd name="T25" fmla="*/ 1461 h 4633"/>
                  <a:gd name="T26" fmla="*/ 4247 w 7524"/>
                  <a:gd name="T27" fmla="*/ 2159 h 4633"/>
                  <a:gd name="T28" fmla="*/ 4156 w 7524"/>
                  <a:gd name="T29" fmla="*/ 2249 h 4633"/>
                  <a:gd name="T30" fmla="*/ 4155 w 7524"/>
                  <a:gd name="T31" fmla="*/ 2249 h 4633"/>
                  <a:gd name="T32" fmla="*/ 4066 w 7524"/>
                  <a:gd name="T33" fmla="*/ 2156 h 4633"/>
                  <a:gd name="T34" fmla="*/ 4617 w 7524"/>
                  <a:gd name="T35" fmla="*/ 1303 h 4633"/>
                  <a:gd name="T36" fmla="*/ 4291 w 7524"/>
                  <a:gd name="T37" fmla="*/ 0 h 4633"/>
                  <a:gd name="T38" fmla="*/ 4070 w 7524"/>
                  <a:gd name="T39" fmla="*/ 120 h 4633"/>
                  <a:gd name="T40" fmla="*/ 4113 w 7524"/>
                  <a:gd name="T41" fmla="*/ 903 h 4633"/>
                  <a:gd name="T42" fmla="*/ 3904 w 7524"/>
                  <a:gd name="T43" fmla="*/ 681 h 4633"/>
                  <a:gd name="T44" fmla="*/ 3754 w 7524"/>
                  <a:gd name="T45" fmla="*/ 1029 h 4633"/>
                  <a:gd name="T46" fmla="*/ 3599 w 7524"/>
                  <a:gd name="T47" fmla="*/ 681 h 4633"/>
                  <a:gd name="T48" fmla="*/ 3376 w 7524"/>
                  <a:gd name="T49" fmla="*/ 903 h 4633"/>
                  <a:gd name="T50" fmla="*/ 3420 w 7524"/>
                  <a:gd name="T51" fmla="*/ 114 h 4633"/>
                  <a:gd name="T52" fmla="*/ 3215 w 7524"/>
                  <a:gd name="T53" fmla="*/ 1 h 4633"/>
                  <a:gd name="T54" fmla="*/ 2755 w 7524"/>
                  <a:gd name="T55" fmla="*/ 1560 h 4633"/>
                  <a:gd name="T56" fmla="*/ 2630 w 7524"/>
                  <a:gd name="T57" fmla="*/ 1548 h 4633"/>
                  <a:gd name="T58" fmla="*/ 1855 w 7524"/>
                  <a:gd name="T59" fmla="*/ 2172 h 4633"/>
                  <a:gd name="T60" fmla="*/ 1643 w 7524"/>
                  <a:gd name="T61" fmla="*/ 2115 h 4633"/>
                  <a:gd name="T62" fmla="*/ 1426 w 7524"/>
                  <a:gd name="T63" fmla="*/ 2177 h 4633"/>
                  <a:gd name="T64" fmla="*/ 1565 w 7524"/>
                  <a:gd name="T65" fmla="*/ 2634 h 4633"/>
                  <a:gd name="T66" fmla="*/ 1478 w 7524"/>
                  <a:gd name="T67" fmla="*/ 2721 h 4633"/>
                  <a:gd name="T68" fmla="*/ 1392 w 7524"/>
                  <a:gd name="T69" fmla="*/ 2634 h 4633"/>
                  <a:gd name="T70" fmla="*/ 1129 w 7524"/>
                  <a:gd name="T71" fmla="*/ 2117 h 4633"/>
                  <a:gd name="T72" fmla="*/ 743 w 7524"/>
                  <a:gd name="T73" fmla="*/ 2005 h 4633"/>
                  <a:gd name="T74" fmla="*/ 11 w 7524"/>
                  <a:gd name="T75" fmla="*/ 2724 h 4633"/>
                  <a:gd name="T76" fmla="*/ 8 w 7524"/>
                  <a:gd name="T77" fmla="*/ 2724 h 4633"/>
                  <a:gd name="T78" fmla="*/ 8 w 7524"/>
                  <a:gd name="T79" fmla="*/ 3266 h 4633"/>
                  <a:gd name="T80" fmla="*/ 7524 w 7524"/>
                  <a:gd name="T81" fmla="*/ 3266 h 4633"/>
                  <a:gd name="T82" fmla="*/ 7524 w 7524"/>
                  <a:gd name="T83" fmla="*/ 2705 h 4633"/>
                  <a:gd name="T84" fmla="*/ 7522 w 7524"/>
                  <a:gd name="T85" fmla="*/ 2705 h 4633"/>
                  <a:gd name="T86" fmla="*/ 7522 w 7524"/>
                  <a:gd name="T87" fmla="*/ 2706 h 4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524" h="4633">
                    <a:moveTo>
                      <a:pt x="7522" y="2706"/>
                    </a:moveTo>
                    <a:lnTo>
                      <a:pt x="7522" y="2706"/>
                    </a:lnTo>
                    <a:cubicBezTo>
                      <a:pt x="7512" y="2352"/>
                      <a:pt x="7225" y="2067"/>
                      <a:pt x="6871" y="2067"/>
                    </a:cubicBezTo>
                    <a:cubicBezTo>
                      <a:pt x="6819" y="2067"/>
                      <a:pt x="6768" y="2075"/>
                      <a:pt x="6719" y="2087"/>
                    </a:cubicBezTo>
                    <a:cubicBezTo>
                      <a:pt x="6449" y="2181"/>
                      <a:pt x="6254" y="2437"/>
                      <a:pt x="6254" y="2740"/>
                    </a:cubicBezTo>
                    <a:cubicBezTo>
                      <a:pt x="6254" y="2788"/>
                      <a:pt x="6215" y="2827"/>
                      <a:pt x="6167" y="2827"/>
                    </a:cubicBezTo>
                    <a:cubicBezTo>
                      <a:pt x="6119" y="2827"/>
                      <a:pt x="6080" y="2788"/>
                      <a:pt x="6080" y="2740"/>
                    </a:cubicBezTo>
                    <a:cubicBezTo>
                      <a:pt x="6080" y="2604"/>
                      <a:pt x="6112" y="2475"/>
                      <a:pt x="6168" y="2360"/>
                    </a:cubicBezTo>
                    <a:cubicBezTo>
                      <a:pt x="6112" y="2333"/>
                      <a:pt x="6050" y="2317"/>
                      <a:pt x="5984" y="2317"/>
                    </a:cubicBezTo>
                    <a:cubicBezTo>
                      <a:pt x="5935" y="2317"/>
                      <a:pt x="5889" y="2327"/>
                      <a:pt x="5844" y="2342"/>
                    </a:cubicBezTo>
                    <a:cubicBezTo>
                      <a:pt x="5849" y="2307"/>
                      <a:pt x="5855" y="2272"/>
                      <a:pt x="5855" y="2236"/>
                    </a:cubicBezTo>
                    <a:cubicBezTo>
                      <a:pt x="5855" y="1773"/>
                      <a:pt x="5483" y="1398"/>
                      <a:pt x="5023" y="1398"/>
                    </a:cubicBezTo>
                    <a:cubicBezTo>
                      <a:pt x="4912" y="1398"/>
                      <a:pt x="4807" y="1421"/>
                      <a:pt x="4710" y="1461"/>
                    </a:cubicBezTo>
                    <a:cubicBezTo>
                      <a:pt x="4443" y="1580"/>
                      <a:pt x="4253" y="1846"/>
                      <a:pt x="4247" y="2159"/>
                    </a:cubicBezTo>
                    <a:cubicBezTo>
                      <a:pt x="4245" y="2209"/>
                      <a:pt x="4205" y="2249"/>
                      <a:pt x="4156" y="2249"/>
                    </a:cubicBezTo>
                    <a:lnTo>
                      <a:pt x="4155" y="2249"/>
                    </a:lnTo>
                    <a:cubicBezTo>
                      <a:pt x="4105" y="2247"/>
                      <a:pt x="4065" y="2206"/>
                      <a:pt x="4066" y="2156"/>
                    </a:cubicBezTo>
                    <a:cubicBezTo>
                      <a:pt x="4074" y="1777"/>
                      <a:pt x="4298" y="1454"/>
                      <a:pt x="4617" y="1303"/>
                    </a:cubicBezTo>
                    <a:cubicBezTo>
                      <a:pt x="4429" y="906"/>
                      <a:pt x="4313" y="466"/>
                      <a:pt x="4291" y="0"/>
                    </a:cubicBezTo>
                    <a:cubicBezTo>
                      <a:pt x="4221" y="51"/>
                      <a:pt x="4147" y="90"/>
                      <a:pt x="4070" y="120"/>
                    </a:cubicBezTo>
                    <a:cubicBezTo>
                      <a:pt x="4070" y="338"/>
                      <a:pt x="4077" y="693"/>
                      <a:pt x="4113" y="903"/>
                    </a:cubicBezTo>
                    <a:lnTo>
                      <a:pt x="3904" y="681"/>
                    </a:lnTo>
                    <a:lnTo>
                      <a:pt x="3754" y="1029"/>
                    </a:lnTo>
                    <a:lnTo>
                      <a:pt x="3599" y="681"/>
                    </a:lnTo>
                    <a:lnTo>
                      <a:pt x="3376" y="903"/>
                    </a:lnTo>
                    <a:cubicBezTo>
                      <a:pt x="3414" y="726"/>
                      <a:pt x="3420" y="342"/>
                      <a:pt x="3420" y="114"/>
                    </a:cubicBezTo>
                    <a:cubicBezTo>
                      <a:pt x="3349" y="85"/>
                      <a:pt x="3280" y="49"/>
                      <a:pt x="3215" y="1"/>
                    </a:cubicBezTo>
                    <a:cubicBezTo>
                      <a:pt x="3188" y="570"/>
                      <a:pt x="3023" y="1101"/>
                      <a:pt x="2755" y="1560"/>
                    </a:cubicBezTo>
                    <a:cubicBezTo>
                      <a:pt x="2714" y="1554"/>
                      <a:pt x="2673" y="1548"/>
                      <a:pt x="2630" y="1548"/>
                    </a:cubicBezTo>
                    <a:cubicBezTo>
                      <a:pt x="2251" y="1548"/>
                      <a:pt x="1935" y="1815"/>
                      <a:pt x="1855" y="2172"/>
                    </a:cubicBezTo>
                    <a:cubicBezTo>
                      <a:pt x="1792" y="2137"/>
                      <a:pt x="1720" y="2115"/>
                      <a:pt x="1643" y="2115"/>
                    </a:cubicBezTo>
                    <a:cubicBezTo>
                      <a:pt x="1563" y="2115"/>
                      <a:pt x="1490" y="2139"/>
                      <a:pt x="1426" y="2177"/>
                    </a:cubicBezTo>
                    <a:cubicBezTo>
                      <a:pt x="1513" y="2308"/>
                      <a:pt x="1565" y="2465"/>
                      <a:pt x="1565" y="2634"/>
                    </a:cubicBezTo>
                    <a:cubicBezTo>
                      <a:pt x="1565" y="2682"/>
                      <a:pt x="1526" y="2721"/>
                      <a:pt x="1478" y="2721"/>
                    </a:cubicBezTo>
                    <a:cubicBezTo>
                      <a:pt x="1430" y="2721"/>
                      <a:pt x="1392" y="2682"/>
                      <a:pt x="1392" y="2634"/>
                    </a:cubicBezTo>
                    <a:cubicBezTo>
                      <a:pt x="1392" y="2421"/>
                      <a:pt x="1287" y="2234"/>
                      <a:pt x="1129" y="2117"/>
                    </a:cubicBezTo>
                    <a:cubicBezTo>
                      <a:pt x="1017" y="2046"/>
                      <a:pt x="885" y="2005"/>
                      <a:pt x="743" y="2005"/>
                    </a:cubicBezTo>
                    <a:cubicBezTo>
                      <a:pt x="345" y="2005"/>
                      <a:pt x="22" y="2325"/>
                      <a:pt x="11" y="2724"/>
                    </a:cubicBezTo>
                    <a:lnTo>
                      <a:pt x="8" y="2724"/>
                    </a:lnTo>
                    <a:lnTo>
                      <a:pt x="8" y="3266"/>
                    </a:lnTo>
                    <a:cubicBezTo>
                      <a:pt x="0" y="4134"/>
                      <a:pt x="6407" y="4633"/>
                      <a:pt x="7524" y="3266"/>
                    </a:cubicBezTo>
                    <a:lnTo>
                      <a:pt x="7524" y="2705"/>
                    </a:lnTo>
                    <a:lnTo>
                      <a:pt x="7522" y="2705"/>
                    </a:lnTo>
                    <a:lnTo>
                      <a:pt x="7522" y="270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19" name="i$ľîḍé"/>
              <p:cNvGrpSpPr/>
              <p:nvPr/>
            </p:nvGrpSpPr>
            <p:grpSpPr>
              <a:xfrm>
                <a:off x="2013055" y="2327123"/>
                <a:ext cx="1723605" cy="2244252"/>
                <a:chOff x="4118760" y="4761439"/>
                <a:chExt cx="3447200" cy="4488502"/>
              </a:xfrm>
            </p:grpSpPr>
            <p:sp>
              <p:nvSpPr>
                <p:cNvPr id="20" name="îš1iḋe"/>
                <p:cNvSpPr/>
                <p:nvPr/>
              </p:nvSpPr>
              <p:spPr bwMode="auto">
                <a:xfrm rot="1809314">
                  <a:off x="4469495" y="7715814"/>
                  <a:ext cx="1233004" cy="1531658"/>
                </a:xfrm>
                <a:custGeom>
                  <a:avLst/>
                  <a:gdLst>
                    <a:gd name="T0" fmla="*/ 263 w 4756"/>
                    <a:gd name="T1" fmla="*/ 0 h 5914"/>
                    <a:gd name="T2" fmla="*/ 0 w 4756"/>
                    <a:gd name="T3" fmla="*/ 3528 h 5914"/>
                    <a:gd name="T4" fmla="*/ 970 w 4756"/>
                    <a:gd name="T5" fmla="*/ 2841 h 5914"/>
                    <a:gd name="T6" fmla="*/ 2410 w 4756"/>
                    <a:gd name="T7" fmla="*/ 5913 h 5914"/>
                    <a:gd name="T8" fmla="*/ 3785 w 4756"/>
                    <a:gd name="T9" fmla="*/ 2834 h 5914"/>
                    <a:gd name="T10" fmla="*/ 4755 w 4756"/>
                    <a:gd name="T11" fmla="*/ 3528 h 5914"/>
                    <a:gd name="T12" fmla="*/ 4518 w 4756"/>
                    <a:gd name="T13" fmla="*/ 0 h 5914"/>
                    <a:gd name="T14" fmla="*/ 263 w 4756"/>
                    <a:gd name="T15" fmla="*/ 0 h 59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56" h="5914">
                      <a:moveTo>
                        <a:pt x="263" y="0"/>
                      </a:moveTo>
                      <a:lnTo>
                        <a:pt x="0" y="3528"/>
                      </a:lnTo>
                      <a:lnTo>
                        <a:pt x="970" y="2841"/>
                      </a:lnTo>
                      <a:lnTo>
                        <a:pt x="2410" y="5913"/>
                      </a:lnTo>
                      <a:lnTo>
                        <a:pt x="3785" y="2834"/>
                      </a:lnTo>
                      <a:lnTo>
                        <a:pt x="4755" y="3528"/>
                      </a:lnTo>
                      <a:lnTo>
                        <a:pt x="4518" y="0"/>
                      </a:lnTo>
                      <a:lnTo>
                        <a:pt x="263" y="0"/>
                      </a:lnTo>
                    </a:path>
                  </a:pathLst>
                </a:custGeom>
                <a:solidFill>
                  <a:srgbClr val="FF6400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1" name="iṧľidé"/>
                <p:cNvSpPr/>
                <p:nvPr/>
              </p:nvSpPr>
              <p:spPr bwMode="auto">
                <a:xfrm rot="1809314">
                  <a:off x="4731911" y="7756928"/>
                  <a:ext cx="999671" cy="975003"/>
                </a:xfrm>
                <a:custGeom>
                  <a:avLst/>
                  <a:gdLst>
                    <a:gd name="T0" fmla="*/ 3619 w 3858"/>
                    <a:gd name="T1" fmla="*/ 0 h 3767"/>
                    <a:gd name="T2" fmla="*/ 174 w 3858"/>
                    <a:gd name="T3" fmla="*/ 0 h 3767"/>
                    <a:gd name="T4" fmla="*/ 244 w 3858"/>
                    <a:gd name="T5" fmla="*/ 154 h 3767"/>
                    <a:gd name="T6" fmla="*/ 0 w 3858"/>
                    <a:gd name="T7" fmla="*/ 2442 h 3767"/>
                    <a:gd name="T8" fmla="*/ 945 w 3858"/>
                    <a:gd name="T9" fmla="*/ 1645 h 3767"/>
                    <a:gd name="T10" fmla="*/ 1935 w 3858"/>
                    <a:gd name="T11" fmla="*/ 3766 h 3767"/>
                    <a:gd name="T12" fmla="*/ 2892 w 3858"/>
                    <a:gd name="T13" fmla="*/ 1626 h 3767"/>
                    <a:gd name="T14" fmla="*/ 3857 w 3858"/>
                    <a:gd name="T15" fmla="*/ 2442 h 3767"/>
                    <a:gd name="T16" fmla="*/ 3599 w 3858"/>
                    <a:gd name="T17" fmla="*/ 45 h 3767"/>
                    <a:gd name="T18" fmla="*/ 3619 w 3858"/>
                    <a:gd name="T19" fmla="*/ 0 h 37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58" h="3767">
                      <a:moveTo>
                        <a:pt x="3619" y="0"/>
                      </a:moveTo>
                      <a:lnTo>
                        <a:pt x="174" y="0"/>
                      </a:lnTo>
                      <a:lnTo>
                        <a:pt x="244" y="154"/>
                      </a:lnTo>
                      <a:lnTo>
                        <a:pt x="0" y="2442"/>
                      </a:lnTo>
                      <a:lnTo>
                        <a:pt x="945" y="1645"/>
                      </a:lnTo>
                      <a:lnTo>
                        <a:pt x="1935" y="3766"/>
                      </a:lnTo>
                      <a:lnTo>
                        <a:pt x="2892" y="1626"/>
                      </a:lnTo>
                      <a:lnTo>
                        <a:pt x="3857" y="2442"/>
                      </a:lnTo>
                      <a:lnTo>
                        <a:pt x="3599" y="45"/>
                      </a:lnTo>
                      <a:lnTo>
                        <a:pt x="3619" y="0"/>
                      </a:lnTo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2" name="islïḓè"/>
                <p:cNvSpPr/>
                <p:nvPr/>
              </p:nvSpPr>
              <p:spPr bwMode="auto">
                <a:xfrm rot="1809314">
                  <a:off x="4118760" y="5940647"/>
                  <a:ext cx="733169" cy="1979725"/>
                </a:xfrm>
                <a:custGeom>
                  <a:avLst/>
                  <a:gdLst>
                    <a:gd name="T0" fmla="*/ 2507 w 2829"/>
                    <a:gd name="T1" fmla="*/ 0 h 7642"/>
                    <a:gd name="T2" fmla="*/ 328 w 2829"/>
                    <a:gd name="T3" fmla="*/ 2076 h 7642"/>
                    <a:gd name="T4" fmla="*/ 0 w 2829"/>
                    <a:gd name="T5" fmla="*/ 7641 h 7642"/>
                    <a:gd name="T6" fmla="*/ 663 w 2829"/>
                    <a:gd name="T7" fmla="*/ 7641 h 7642"/>
                    <a:gd name="T8" fmla="*/ 1498 w 2829"/>
                    <a:gd name="T9" fmla="*/ 4518 h 7642"/>
                    <a:gd name="T10" fmla="*/ 2828 w 2829"/>
                    <a:gd name="T11" fmla="*/ 3933 h 7642"/>
                    <a:gd name="T12" fmla="*/ 2507 w 2829"/>
                    <a:gd name="T13" fmla="*/ 0 h 7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29" h="7642">
                      <a:moveTo>
                        <a:pt x="2507" y="0"/>
                      </a:moveTo>
                      <a:lnTo>
                        <a:pt x="328" y="2076"/>
                      </a:lnTo>
                      <a:lnTo>
                        <a:pt x="0" y="7641"/>
                      </a:lnTo>
                      <a:lnTo>
                        <a:pt x="663" y="7641"/>
                      </a:lnTo>
                      <a:lnTo>
                        <a:pt x="1498" y="4518"/>
                      </a:lnTo>
                      <a:lnTo>
                        <a:pt x="2828" y="3933"/>
                      </a:lnTo>
                      <a:lnTo>
                        <a:pt x="2507" y="0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3" name="îSliḓé"/>
                <p:cNvSpPr/>
                <p:nvPr/>
              </p:nvSpPr>
              <p:spPr bwMode="auto">
                <a:xfrm rot="1809314">
                  <a:off x="6407299" y="7270216"/>
                  <a:ext cx="733169" cy="1979725"/>
                </a:xfrm>
                <a:custGeom>
                  <a:avLst/>
                  <a:gdLst>
                    <a:gd name="T0" fmla="*/ 321 w 2829"/>
                    <a:gd name="T1" fmla="*/ 0 h 7642"/>
                    <a:gd name="T2" fmla="*/ 2500 w 2829"/>
                    <a:gd name="T3" fmla="*/ 2076 h 7642"/>
                    <a:gd name="T4" fmla="*/ 2828 w 2829"/>
                    <a:gd name="T5" fmla="*/ 7641 h 7642"/>
                    <a:gd name="T6" fmla="*/ 2159 w 2829"/>
                    <a:gd name="T7" fmla="*/ 7641 h 7642"/>
                    <a:gd name="T8" fmla="*/ 1330 w 2829"/>
                    <a:gd name="T9" fmla="*/ 4518 h 7642"/>
                    <a:gd name="T10" fmla="*/ 0 w 2829"/>
                    <a:gd name="T11" fmla="*/ 3933 h 7642"/>
                    <a:gd name="T12" fmla="*/ 321 w 2829"/>
                    <a:gd name="T13" fmla="*/ 0 h 7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29" h="7642">
                      <a:moveTo>
                        <a:pt x="321" y="0"/>
                      </a:moveTo>
                      <a:lnTo>
                        <a:pt x="2500" y="2076"/>
                      </a:lnTo>
                      <a:lnTo>
                        <a:pt x="2828" y="7641"/>
                      </a:lnTo>
                      <a:lnTo>
                        <a:pt x="2159" y="7641"/>
                      </a:lnTo>
                      <a:lnTo>
                        <a:pt x="1330" y="4518"/>
                      </a:lnTo>
                      <a:lnTo>
                        <a:pt x="0" y="3933"/>
                      </a:lnTo>
                      <a:lnTo>
                        <a:pt x="321" y="0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4" name="i$ļiḋè"/>
                <p:cNvSpPr/>
                <p:nvPr/>
              </p:nvSpPr>
              <p:spPr bwMode="auto">
                <a:xfrm rot="1809314">
                  <a:off x="5239860" y="4761439"/>
                  <a:ext cx="2099995" cy="3397080"/>
                </a:xfrm>
                <a:custGeom>
                  <a:avLst/>
                  <a:gdLst>
                    <a:gd name="T0" fmla="*/ 7339 w 8099"/>
                    <a:gd name="T1" fmla="*/ 13110 h 13111"/>
                    <a:gd name="T2" fmla="*/ 7339 w 8099"/>
                    <a:gd name="T3" fmla="*/ 13110 h 13111"/>
                    <a:gd name="T4" fmla="*/ 8098 w 8099"/>
                    <a:gd name="T5" fmla="*/ 8734 h 13111"/>
                    <a:gd name="T6" fmla="*/ 4049 w 8099"/>
                    <a:gd name="T7" fmla="*/ 0 h 13111"/>
                    <a:gd name="T8" fmla="*/ 0 w 8099"/>
                    <a:gd name="T9" fmla="*/ 8734 h 13111"/>
                    <a:gd name="T10" fmla="*/ 759 w 8099"/>
                    <a:gd name="T11" fmla="*/ 13110 h 13111"/>
                    <a:gd name="T12" fmla="*/ 7339 w 8099"/>
                    <a:gd name="T13" fmla="*/ 13110 h 13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99" h="13111">
                      <a:moveTo>
                        <a:pt x="7339" y="13110"/>
                      </a:moveTo>
                      <a:lnTo>
                        <a:pt x="7339" y="13110"/>
                      </a:lnTo>
                      <a:cubicBezTo>
                        <a:pt x="7821" y="11799"/>
                        <a:pt x="8098" y="10309"/>
                        <a:pt x="8098" y="8734"/>
                      </a:cubicBezTo>
                      <a:cubicBezTo>
                        <a:pt x="8098" y="4846"/>
                        <a:pt x="6440" y="1504"/>
                        <a:pt x="4049" y="0"/>
                      </a:cubicBezTo>
                      <a:cubicBezTo>
                        <a:pt x="1665" y="1504"/>
                        <a:pt x="0" y="4846"/>
                        <a:pt x="0" y="8734"/>
                      </a:cubicBezTo>
                      <a:cubicBezTo>
                        <a:pt x="0" y="10309"/>
                        <a:pt x="277" y="11799"/>
                        <a:pt x="759" y="13110"/>
                      </a:cubicBezTo>
                      <a:lnTo>
                        <a:pt x="7339" y="13110"/>
                      </a:lnTo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5" name="íṩļïḍè"/>
                <p:cNvSpPr/>
                <p:nvPr/>
              </p:nvSpPr>
              <p:spPr bwMode="auto">
                <a:xfrm rot="1809314">
                  <a:off x="6441616" y="4953927"/>
                  <a:ext cx="1124344" cy="556655"/>
                </a:xfrm>
                <a:custGeom>
                  <a:avLst/>
                  <a:gdLst>
                    <a:gd name="T0" fmla="*/ 4337 w 4338"/>
                    <a:gd name="T1" fmla="*/ 2153 h 2154"/>
                    <a:gd name="T2" fmla="*/ 4337 w 4338"/>
                    <a:gd name="T3" fmla="*/ 2153 h 2154"/>
                    <a:gd name="T4" fmla="*/ 2165 w 4338"/>
                    <a:gd name="T5" fmla="*/ 0 h 2154"/>
                    <a:gd name="T6" fmla="*/ 0 w 4338"/>
                    <a:gd name="T7" fmla="*/ 2153 h 2154"/>
                    <a:gd name="T8" fmla="*/ 4337 w 4338"/>
                    <a:gd name="T9" fmla="*/ 2153 h 2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38" h="2154">
                      <a:moveTo>
                        <a:pt x="4337" y="2153"/>
                      </a:moveTo>
                      <a:lnTo>
                        <a:pt x="4337" y="2153"/>
                      </a:lnTo>
                      <a:cubicBezTo>
                        <a:pt x="3721" y="1253"/>
                        <a:pt x="2988" y="514"/>
                        <a:pt x="2165" y="0"/>
                      </a:cubicBezTo>
                      <a:cubicBezTo>
                        <a:pt x="1343" y="514"/>
                        <a:pt x="610" y="1253"/>
                        <a:pt x="0" y="2153"/>
                      </a:cubicBezTo>
                      <a:lnTo>
                        <a:pt x="4337" y="2153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6" name="ïSḷîdè"/>
                <p:cNvSpPr/>
                <p:nvPr/>
              </p:nvSpPr>
              <p:spPr bwMode="auto">
                <a:xfrm rot="1809314">
                  <a:off x="5261122" y="6435272"/>
                  <a:ext cx="2029081" cy="93728"/>
                </a:xfrm>
                <a:custGeom>
                  <a:avLst/>
                  <a:gdLst>
                    <a:gd name="T0" fmla="*/ 58 w 7829"/>
                    <a:gd name="T1" fmla="*/ 0 h 367"/>
                    <a:gd name="T2" fmla="*/ 58 w 7829"/>
                    <a:gd name="T3" fmla="*/ 0 h 367"/>
                    <a:gd name="T4" fmla="*/ 0 w 7829"/>
                    <a:gd name="T5" fmla="*/ 366 h 367"/>
                    <a:gd name="T6" fmla="*/ 7828 w 7829"/>
                    <a:gd name="T7" fmla="*/ 366 h 367"/>
                    <a:gd name="T8" fmla="*/ 7770 w 7829"/>
                    <a:gd name="T9" fmla="*/ 0 h 367"/>
                    <a:gd name="T10" fmla="*/ 58 w 7829"/>
                    <a:gd name="T11" fmla="*/ 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829" h="367">
                      <a:moveTo>
                        <a:pt x="58" y="0"/>
                      </a:moveTo>
                      <a:lnTo>
                        <a:pt x="58" y="0"/>
                      </a:lnTo>
                      <a:cubicBezTo>
                        <a:pt x="39" y="122"/>
                        <a:pt x="20" y="244"/>
                        <a:pt x="0" y="366"/>
                      </a:cubicBezTo>
                      <a:cubicBezTo>
                        <a:pt x="7828" y="366"/>
                        <a:pt x="7828" y="366"/>
                        <a:pt x="7828" y="366"/>
                      </a:cubicBezTo>
                      <a:cubicBezTo>
                        <a:pt x="7808" y="244"/>
                        <a:pt x="7789" y="122"/>
                        <a:pt x="7770" y="0"/>
                      </a:cubicBezTo>
                      <a:lnTo>
                        <a:pt x="58" y="0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7" name="íṣ1îḋe"/>
                <p:cNvSpPr/>
                <p:nvPr/>
              </p:nvSpPr>
              <p:spPr bwMode="auto">
                <a:xfrm rot="1809314">
                  <a:off x="5149287" y="6589619"/>
                  <a:ext cx="2071401" cy="104016"/>
                </a:xfrm>
                <a:custGeom>
                  <a:avLst/>
                  <a:gdLst>
                    <a:gd name="T0" fmla="*/ 7988 w 7989"/>
                    <a:gd name="T1" fmla="*/ 405 h 406"/>
                    <a:gd name="T2" fmla="*/ 7988 w 7989"/>
                    <a:gd name="T3" fmla="*/ 405 h 406"/>
                    <a:gd name="T4" fmla="*/ 7950 w 7989"/>
                    <a:gd name="T5" fmla="*/ 0 h 406"/>
                    <a:gd name="T6" fmla="*/ 33 w 7989"/>
                    <a:gd name="T7" fmla="*/ 0 h 406"/>
                    <a:gd name="T8" fmla="*/ 0 w 7989"/>
                    <a:gd name="T9" fmla="*/ 405 h 406"/>
                    <a:gd name="T10" fmla="*/ 7988 w 7989"/>
                    <a:gd name="T11" fmla="*/ 405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89" h="406">
                      <a:moveTo>
                        <a:pt x="7988" y="405"/>
                      </a:moveTo>
                      <a:lnTo>
                        <a:pt x="7988" y="405"/>
                      </a:lnTo>
                      <a:cubicBezTo>
                        <a:pt x="7975" y="263"/>
                        <a:pt x="7962" y="122"/>
                        <a:pt x="7950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20" y="122"/>
                        <a:pt x="7" y="263"/>
                        <a:pt x="0" y="405"/>
                      </a:cubicBezTo>
                      <a:lnTo>
                        <a:pt x="7988" y="405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8" name="íṩḻídê"/>
                <p:cNvSpPr/>
                <p:nvPr/>
              </p:nvSpPr>
              <p:spPr bwMode="auto">
                <a:xfrm rot="1809314">
                  <a:off x="4589372" y="7801591"/>
                  <a:ext cx="1668788" cy="296045"/>
                </a:xfrm>
                <a:custGeom>
                  <a:avLst/>
                  <a:gdLst>
                    <a:gd name="T0" fmla="*/ 6091 w 6440"/>
                    <a:gd name="T1" fmla="*/ 1144 h 1145"/>
                    <a:gd name="T2" fmla="*/ 6091 w 6440"/>
                    <a:gd name="T3" fmla="*/ 1144 h 1145"/>
                    <a:gd name="T4" fmla="*/ 6439 w 6440"/>
                    <a:gd name="T5" fmla="*/ 0 h 1145"/>
                    <a:gd name="T6" fmla="*/ 0 w 6440"/>
                    <a:gd name="T7" fmla="*/ 0 h 1145"/>
                    <a:gd name="T8" fmla="*/ 347 w 6440"/>
                    <a:gd name="T9" fmla="*/ 1144 h 1145"/>
                    <a:gd name="T10" fmla="*/ 6091 w 6440"/>
                    <a:gd name="T11" fmla="*/ 1144 h 1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40" h="1145">
                      <a:moveTo>
                        <a:pt x="6091" y="1144"/>
                      </a:moveTo>
                      <a:lnTo>
                        <a:pt x="6091" y="1144"/>
                      </a:lnTo>
                      <a:cubicBezTo>
                        <a:pt x="6227" y="778"/>
                        <a:pt x="6342" y="399"/>
                        <a:pt x="643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6" y="399"/>
                        <a:pt x="212" y="778"/>
                        <a:pt x="347" y="1144"/>
                      </a:cubicBezTo>
                      <a:lnTo>
                        <a:pt x="6091" y="1144"/>
                      </a:lnTo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9" name="ïṥ1îďê"/>
                <p:cNvSpPr/>
                <p:nvPr/>
              </p:nvSpPr>
              <p:spPr bwMode="auto">
                <a:xfrm rot="1809314">
                  <a:off x="5526857" y="7885938"/>
                  <a:ext cx="853266" cy="296045"/>
                </a:xfrm>
                <a:custGeom>
                  <a:avLst/>
                  <a:gdLst>
                    <a:gd name="T0" fmla="*/ 3291 w 3292"/>
                    <a:gd name="T1" fmla="*/ 0 h 1145"/>
                    <a:gd name="T2" fmla="*/ 3291 w 3292"/>
                    <a:gd name="T3" fmla="*/ 0 h 1145"/>
                    <a:gd name="T4" fmla="*/ 0 w 3292"/>
                    <a:gd name="T5" fmla="*/ 0 h 1145"/>
                    <a:gd name="T6" fmla="*/ 0 w 3292"/>
                    <a:gd name="T7" fmla="*/ 1144 h 1145"/>
                    <a:gd name="T8" fmla="*/ 2944 w 3292"/>
                    <a:gd name="T9" fmla="*/ 1144 h 1145"/>
                    <a:gd name="T10" fmla="*/ 3291 w 3292"/>
                    <a:gd name="T11" fmla="*/ 0 h 1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92" h="1145">
                      <a:moveTo>
                        <a:pt x="3291" y="0"/>
                      </a:moveTo>
                      <a:lnTo>
                        <a:pt x="3291" y="0"/>
                      </a:ln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2944" y="1144"/>
                        <a:pt x="2944" y="1144"/>
                        <a:pt x="2944" y="1144"/>
                      </a:cubicBezTo>
                      <a:cubicBezTo>
                        <a:pt x="3079" y="778"/>
                        <a:pt x="3194" y="392"/>
                        <a:pt x="3291" y="0"/>
                      </a:cubicBezTo>
                    </a:path>
                  </a:pathLst>
                </a:custGeom>
                <a:solidFill>
                  <a:srgbClr val="B6B3B3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0" name="îSľïḓé"/>
                <p:cNvSpPr/>
                <p:nvPr/>
              </p:nvSpPr>
              <p:spPr bwMode="auto">
                <a:xfrm rot="1809314">
                  <a:off x="4564103" y="7613700"/>
                  <a:ext cx="1912414" cy="337194"/>
                </a:xfrm>
                <a:custGeom>
                  <a:avLst/>
                  <a:gdLst>
                    <a:gd name="T0" fmla="*/ 6979 w 7379"/>
                    <a:gd name="T1" fmla="*/ 1305 h 1306"/>
                    <a:gd name="T2" fmla="*/ 6979 w 7379"/>
                    <a:gd name="T3" fmla="*/ 1305 h 1306"/>
                    <a:gd name="T4" fmla="*/ 7378 w 7379"/>
                    <a:gd name="T5" fmla="*/ 0 h 1306"/>
                    <a:gd name="T6" fmla="*/ 0 w 7379"/>
                    <a:gd name="T7" fmla="*/ 0 h 1306"/>
                    <a:gd name="T8" fmla="*/ 399 w 7379"/>
                    <a:gd name="T9" fmla="*/ 1305 h 1306"/>
                    <a:gd name="T10" fmla="*/ 6979 w 7379"/>
                    <a:gd name="T11" fmla="*/ 1305 h 1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379" h="1306">
                      <a:moveTo>
                        <a:pt x="6979" y="1305"/>
                      </a:moveTo>
                      <a:lnTo>
                        <a:pt x="6979" y="1305"/>
                      </a:lnTo>
                      <a:cubicBezTo>
                        <a:pt x="7134" y="887"/>
                        <a:pt x="7268" y="450"/>
                        <a:pt x="73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0" y="450"/>
                        <a:pt x="245" y="887"/>
                        <a:pt x="399" y="1305"/>
                      </a:cubicBezTo>
                      <a:lnTo>
                        <a:pt x="6979" y="1305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1" name="isḷïďé"/>
                <p:cNvSpPr/>
                <p:nvPr/>
              </p:nvSpPr>
              <p:spPr bwMode="auto">
                <a:xfrm rot="1809314">
                  <a:off x="5520419" y="6593703"/>
                  <a:ext cx="220752" cy="1990012"/>
                </a:xfrm>
                <a:custGeom>
                  <a:avLst/>
                  <a:gdLst>
                    <a:gd name="T0" fmla="*/ 617 w 855"/>
                    <a:gd name="T1" fmla="*/ 7680 h 7681"/>
                    <a:gd name="T2" fmla="*/ 237 w 855"/>
                    <a:gd name="T3" fmla="*/ 7680 h 7681"/>
                    <a:gd name="T4" fmla="*/ 0 w 855"/>
                    <a:gd name="T5" fmla="*/ 0 h 7681"/>
                    <a:gd name="T6" fmla="*/ 854 w 855"/>
                    <a:gd name="T7" fmla="*/ 0 h 7681"/>
                    <a:gd name="T8" fmla="*/ 617 w 855"/>
                    <a:gd name="T9" fmla="*/ 7680 h 7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5" h="7681">
                      <a:moveTo>
                        <a:pt x="617" y="7680"/>
                      </a:moveTo>
                      <a:lnTo>
                        <a:pt x="237" y="7680"/>
                      </a:lnTo>
                      <a:lnTo>
                        <a:pt x="0" y="0"/>
                      </a:lnTo>
                      <a:lnTo>
                        <a:pt x="854" y="0"/>
                      </a:lnTo>
                      <a:lnTo>
                        <a:pt x="617" y="7680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2" name="îsḻîḓe"/>
                <p:cNvSpPr/>
                <p:nvPr/>
              </p:nvSpPr>
              <p:spPr bwMode="auto">
                <a:xfrm rot="1809314">
                  <a:off x="6093487" y="5486708"/>
                  <a:ext cx="953920" cy="953285"/>
                </a:xfrm>
                <a:custGeom>
                  <a:avLst/>
                  <a:gdLst>
                    <a:gd name="T0" fmla="*/ 3681 w 3682"/>
                    <a:gd name="T1" fmla="*/ 1845 h 3684"/>
                    <a:gd name="T2" fmla="*/ 3681 w 3682"/>
                    <a:gd name="T3" fmla="*/ 1845 h 3684"/>
                    <a:gd name="T4" fmla="*/ 1838 w 3682"/>
                    <a:gd name="T5" fmla="*/ 3683 h 3684"/>
                    <a:gd name="T6" fmla="*/ 0 w 3682"/>
                    <a:gd name="T7" fmla="*/ 1845 h 3684"/>
                    <a:gd name="T8" fmla="*/ 1838 w 3682"/>
                    <a:gd name="T9" fmla="*/ 0 h 3684"/>
                    <a:gd name="T10" fmla="*/ 3681 w 3682"/>
                    <a:gd name="T11" fmla="*/ 1845 h 36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82" h="3684">
                      <a:moveTo>
                        <a:pt x="3681" y="1845"/>
                      </a:moveTo>
                      <a:lnTo>
                        <a:pt x="3681" y="1845"/>
                      </a:lnTo>
                      <a:cubicBezTo>
                        <a:pt x="3681" y="2860"/>
                        <a:pt x="2853" y="3683"/>
                        <a:pt x="1838" y="3683"/>
                      </a:cubicBezTo>
                      <a:cubicBezTo>
                        <a:pt x="822" y="3683"/>
                        <a:pt x="0" y="2860"/>
                        <a:pt x="0" y="1845"/>
                      </a:cubicBezTo>
                      <a:cubicBezTo>
                        <a:pt x="0" y="829"/>
                        <a:pt x="822" y="0"/>
                        <a:pt x="1838" y="0"/>
                      </a:cubicBezTo>
                      <a:cubicBezTo>
                        <a:pt x="2853" y="0"/>
                        <a:pt x="3681" y="829"/>
                        <a:pt x="3681" y="184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3" name="íṩḻíḓê"/>
                <p:cNvSpPr/>
                <p:nvPr/>
              </p:nvSpPr>
              <p:spPr bwMode="auto">
                <a:xfrm rot="1809314">
                  <a:off x="6190134" y="5584853"/>
                  <a:ext cx="759475" cy="758971"/>
                </a:xfrm>
                <a:custGeom>
                  <a:avLst/>
                  <a:gdLst>
                    <a:gd name="T0" fmla="*/ 2931 w 2932"/>
                    <a:gd name="T1" fmla="*/ 1466 h 2932"/>
                    <a:gd name="T2" fmla="*/ 2931 w 2932"/>
                    <a:gd name="T3" fmla="*/ 1466 h 2932"/>
                    <a:gd name="T4" fmla="*/ 1466 w 2932"/>
                    <a:gd name="T5" fmla="*/ 2931 h 2932"/>
                    <a:gd name="T6" fmla="*/ 0 w 2932"/>
                    <a:gd name="T7" fmla="*/ 1466 h 2932"/>
                    <a:gd name="T8" fmla="*/ 1466 w 2932"/>
                    <a:gd name="T9" fmla="*/ 0 h 2932"/>
                    <a:gd name="T10" fmla="*/ 2931 w 2932"/>
                    <a:gd name="T11" fmla="*/ 1466 h 29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32" h="2932">
                      <a:moveTo>
                        <a:pt x="2931" y="1466"/>
                      </a:moveTo>
                      <a:lnTo>
                        <a:pt x="2931" y="1466"/>
                      </a:lnTo>
                      <a:cubicBezTo>
                        <a:pt x="2931" y="2275"/>
                        <a:pt x="2276" y="2931"/>
                        <a:pt x="1466" y="2931"/>
                      </a:cubicBezTo>
                      <a:cubicBezTo>
                        <a:pt x="656" y="2931"/>
                        <a:pt x="0" y="2275"/>
                        <a:pt x="0" y="1466"/>
                      </a:cubicBezTo>
                      <a:cubicBezTo>
                        <a:pt x="0" y="656"/>
                        <a:pt x="656" y="0"/>
                        <a:pt x="1466" y="0"/>
                      </a:cubicBezTo>
                      <a:cubicBezTo>
                        <a:pt x="2276" y="0"/>
                        <a:pt x="2931" y="656"/>
                        <a:pt x="2931" y="1466"/>
                      </a:cubicBezTo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</p:grpSp>
        <p:sp>
          <p:nvSpPr>
            <p:cNvPr id="15" name="îsľîďê"/>
            <p:cNvSpPr/>
            <p:nvPr/>
          </p:nvSpPr>
          <p:spPr bwMode="auto">
            <a:xfrm>
              <a:off x="3537703" y="2818824"/>
              <a:ext cx="368821" cy="357522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</a:p>
          </p:txBody>
        </p:sp>
        <p:sp>
          <p:nvSpPr>
            <p:cNvPr id="16" name="íṡ1ïďe"/>
            <p:cNvSpPr/>
            <p:nvPr/>
          </p:nvSpPr>
          <p:spPr bwMode="auto">
            <a:xfrm>
              <a:off x="7804926" y="2818824"/>
              <a:ext cx="368821" cy="357522"/>
            </a:xfrm>
            <a:prstGeom prst="chevron">
              <a:avLst/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 dirty="0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242914" y="4833155"/>
              <a:ext cx="97061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9e908395-5fd5-4d12-b2c0-1339cf5298cc" descr="RREAAB+LCAAAAAAABADllFFvmzAUhf+Lt72hCux0aLyFddmiaWu1RNvDlAcPboI3MBGYKmvEf58NmJiEZvRpC1Vf0ut78TnHV98evRS/t4A8tEhoJm4Y3WQ0mQtIkIXmIfJ4EccW8hkPGd+8z9JimyPv+74dM0++MRF9pXEBapYzwWhc/+ud9Ou2T4yzpEiaNvvKliW6M0qOXRdZGMZgts25gOy+vcFRter3QmTyglmaJVTIC/d2+Qo1R8hzyZVdquEQdnLIQstaltbTyFMB9PpUB8rmXZoLlvLDxB2VuYGU1GP2aOjQKmVBJlhA42nMNjwBrhT7qRCpyv9DmrGHlIvusfQHIojk+UeAbRPggj3IC9c0zkHHENEtfJYXaXdVwZFjXyCmgt13Ojo1B5Wtr7ZJxXHcZnW+vGrTPKQjvUrVnZBL69GAlrATT4tUTZh59j3+Y2YqOeoDpvRGQp/uVY/ydu/fpnGa/X3vddvJ+e16zQJYRpCA7lkyLqY8lKJDvfR+xjaR4JDnTeH2x08IhDHmXauuIo/kN1/MZtcT8u6Ni7Q9u+xbfn3h0OU/6h/yTtWI+VDSbw5iGgQy5kZ5baiqn/jU8s89ZXcpfRr8Mh9Wi+68bF08s5H/zCp+0taeM3d2bf9zXE8mJq7xs8M1HoJrPAzXuINrfLm4xmPC9esOriWwHRf34hqPEtfYxDUeM66HmrtkXGPXxDV5drgmQ3BNhuGadHBNLhfXZEy4do9w7d9gpxfXZJS4JiauyZhxPdTcSv79ATGcXrNFEQAA"/>
          <p:cNvGrpSpPr>
            <a:grpSpLocks noChangeAspect="1"/>
          </p:cNvGrpSpPr>
          <p:nvPr/>
        </p:nvGrpSpPr>
        <p:grpSpPr>
          <a:xfrm>
            <a:off x="2806700" y="831850"/>
            <a:ext cx="6578600" cy="5194300"/>
            <a:chOff x="2806700" y="939800"/>
            <a:chExt cx="6578600" cy="5194300"/>
          </a:xfrm>
        </p:grpSpPr>
        <p:sp>
          <p:nvSpPr>
            <p:cNvPr id="6" name="AreaShape"/>
            <p:cNvSpPr/>
            <p:nvPr/>
          </p:nvSpPr>
          <p:spPr>
            <a:xfrm>
              <a:off x="2806700" y="939800"/>
              <a:ext cx="6578600" cy="51943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lativeShape1"/>
            <p:cNvSpPr/>
            <p:nvPr/>
          </p:nvSpPr>
          <p:spPr>
            <a:xfrm>
              <a:off x="6957634" y="1136651"/>
              <a:ext cx="1114844" cy="4145913"/>
            </a:xfrm>
            <a:prstGeom prst="cub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Shape1"/>
            <p:cNvSpPr/>
            <p:nvPr/>
          </p:nvSpPr>
          <p:spPr>
            <a:xfrm>
              <a:off x="6957634" y="2256047"/>
              <a:ext cx="1114844" cy="3026516"/>
            </a:xfrm>
            <a:prstGeom prst="cub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RelativeShape2"/>
            <p:cNvSpPr/>
            <p:nvPr/>
          </p:nvSpPr>
          <p:spPr>
            <a:xfrm>
              <a:off x="6681851" y="1410891"/>
              <a:ext cx="1114844" cy="4145913"/>
            </a:xfrm>
            <a:prstGeom prst="cub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ValueShape2"/>
            <p:cNvSpPr/>
            <p:nvPr/>
          </p:nvSpPr>
          <p:spPr>
            <a:xfrm>
              <a:off x="6681851" y="3732602"/>
              <a:ext cx="1114844" cy="1824202"/>
            </a:xfrm>
            <a:prstGeom prst="cub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RelativeShape3"/>
            <p:cNvSpPr/>
            <p:nvPr/>
          </p:nvSpPr>
          <p:spPr>
            <a:xfrm>
              <a:off x="7795503" y="1136650"/>
              <a:ext cx="1114844" cy="4145913"/>
            </a:xfrm>
            <a:prstGeom prst="cub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ValueShape3"/>
            <p:cNvSpPr/>
            <p:nvPr/>
          </p:nvSpPr>
          <p:spPr>
            <a:xfrm>
              <a:off x="7795503" y="4163166"/>
              <a:ext cx="1114844" cy="1119396"/>
            </a:xfrm>
            <a:prstGeom prst="cub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ValueBack1"/>
            <p:cNvSpPr/>
            <p:nvPr/>
          </p:nvSpPr>
          <p:spPr>
            <a:xfrm>
              <a:off x="3297090" y="3784041"/>
              <a:ext cx="178925" cy="178925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ValueText1"/>
            <p:cNvSpPr txBox="1"/>
            <p:nvPr/>
          </p:nvSpPr>
          <p:spPr>
            <a:xfrm>
              <a:off x="3578994" y="3601472"/>
              <a:ext cx="562223" cy="38572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73%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ValueBack2"/>
            <p:cNvSpPr/>
            <p:nvPr/>
          </p:nvSpPr>
          <p:spPr>
            <a:xfrm>
              <a:off x="4438773" y="3784041"/>
              <a:ext cx="178925" cy="178925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ValueText2"/>
            <p:cNvSpPr txBox="1"/>
            <p:nvPr/>
          </p:nvSpPr>
          <p:spPr>
            <a:xfrm>
              <a:off x="4720678" y="3601472"/>
              <a:ext cx="562223" cy="38572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60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44%</a:t>
              </a:r>
              <a:endParaRPr lang="en-US" sz="60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ValueBack3"/>
            <p:cNvSpPr/>
            <p:nvPr/>
          </p:nvSpPr>
          <p:spPr>
            <a:xfrm>
              <a:off x="5580456" y="3784041"/>
              <a:ext cx="178925" cy="178925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5AAD9"/>
                </a:solidFill>
              </a:endParaRPr>
            </a:p>
          </p:txBody>
        </p:sp>
        <p:sp>
          <p:nvSpPr>
            <p:cNvPr id="18" name="ValueText3"/>
            <p:cNvSpPr txBox="1"/>
            <p:nvPr/>
          </p:nvSpPr>
          <p:spPr>
            <a:xfrm>
              <a:off x="5862361" y="3601472"/>
              <a:ext cx="562223" cy="38572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6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27%</a:t>
              </a:r>
              <a:endParaRPr lang="en-US" sz="6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CustomText"/>
            <p:cNvSpPr/>
            <p:nvPr/>
          </p:nvSpPr>
          <p:spPr>
            <a:xfrm>
              <a:off x="3297648" y="4319676"/>
              <a:ext cx="2107470" cy="385723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6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strike="noStrike" kern="1200" cap="none" spc="0" normalizeH="0" baseline="0" noProof="0" dirty="0"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sz="3600" b="1" i="0" strike="noStrike" kern="1200" cap="none" spc="0" normalizeH="0" baseline="0" noProof="0" dirty="0"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0" name="CustomText1"/>
            <p:cNvSpPr/>
            <p:nvPr/>
          </p:nvSpPr>
          <p:spPr>
            <a:xfrm>
              <a:off x="3300737" y="4680426"/>
              <a:ext cx="2126143" cy="28067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0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</a:rPr>
                <a:t>Supporting text here</a:t>
              </a:r>
              <a:endParaRPr kumimoji="0" lang="en-US" altLang="zh-CN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1" name="CustomText1"/>
            <p:cNvSpPr/>
            <p:nvPr/>
          </p:nvSpPr>
          <p:spPr>
            <a:xfrm>
              <a:off x="3291698" y="5086902"/>
              <a:ext cx="3229319" cy="46990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</a:rPr>
                <a:t>Supporting text here Supporting text  </a:t>
              </a:r>
              <a:endParaRPr lang="en-US" altLang="zh-CN" sz="1200" dirty="0">
                <a:solidFill>
                  <a:schemeClr val="bg2">
                    <a:lumMod val="75000"/>
                  </a:schemeClr>
                </a:solidFill>
              </a:endParaRP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</a:rPr>
                <a:t>Supporting text here Supporting text here</a:t>
              </a:r>
              <a:endParaRPr lang="en-US" altLang="zh-CN" sz="12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cxnSp>
          <p:nvCxnSpPr>
            <p:cNvPr id="22" name="ExtraShape"/>
            <p:cNvCxnSpPr/>
            <p:nvPr/>
          </p:nvCxnSpPr>
          <p:spPr>
            <a:xfrm>
              <a:off x="3280461" y="4160909"/>
              <a:ext cx="3106219" cy="0"/>
            </a:xfrm>
            <a:prstGeom prst="line">
              <a:avLst/>
            </a:prstGeom>
            <a:ln>
              <a:solidFill>
                <a:srgbClr val="AFABA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895" y="2021519"/>
            <a:ext cx="10844211" cy="3234062"/>
            <a:chOff x="673895" y="2021519"/>
            <a:chExt cx="10844211" cy="3234062"/>
          </a:xfrm>
        </p:grpSpPr>
        <p:sp>
          <p:nvSpPr>
            <p:cNvPr id="6" name="íşḻíḋe"/>
            <p:cNvSpPr/>
            <p:nvPr/>
          </p:nvSpPr>
          <p:spPr bwMode="auto">
            <a:xfrm>
              <a:off x="4478174" y="2021519"/>
              <a:ext cx="3234062" cy="3234062"/>
            </a:xfrm>
            <a:custGeom>
              <a:avLst/>
              <a:gdLst>
                <a:gd name="connsiteX0" fmla="*/ 2282398 w 3234062"/>
                <a:gd name="connsiteY0" fmla="*/ 1664933 h 3234062"/>
                <a:gd name="connsiteX1" fmla="*/ 2831423 w 3234062"/>
                <a:gd name="connsiteY1" fmla="*/ 1886383 h 3234062"/>
                <a:gd name="connsiteX2" fmla="*/ 1839381 w 3234062"/>
                <a:gd name="connsiteY2" fmla="*/ 3221408 h 3234062"/>
                <a:gd name="connsiteX3" fmla="*/ 1839381 w 3234062"/>
                <a:gd name="connsiteY3" fmla="*/ 3234062 h 3234062"/>
                <a:gd name="connsiteX4" fmla="*/ 1399528 w 3234062"/>
                <a:gd name="connsiteY4" fmla="*/ 3234062 h 3234062"/>
                <a:gd name="connsiteX5" fmla="*/ 2282398 w 3234062"/>
                <a:gd name="connsiteY5" fmla="*/ 1664933 h 3234062"/>
                <a:gd name="connsiteX6" fmla="*/ 0 w 3234062"/>
                <a:gd name="connsiteY6" fmla="*/ 1400823 h 3234062"/>
                <a:gd name="connsiteX7" fmla="*/ 1575602 w 3234062"/>
                <a:gd name="connsiteY7" fmla="*/ 2290899 h 3234062"/>
                <a:gd name="connsiteX8" fmla="*/ 1353909 w 3234062"/>
                <a:gd name="connsiteY8" fmla="*/ 2852137 h 3234062"/>
                <a:gd name="connsiteX9" fmla="*/ 11085 w 3234062"/>
                <a:gd name="connsiteY9" fmla="*/ 1838747 h 3234062"/>
                <a:gd name="connsiteX10" fmla="*/ 0 w 3234062"/>
                <a:gd name="connsiteY10" fmla="*/ 1838747 h 3234062"/>
                <a:gd name="connsiteX11" fmla="*/ 0 w 3234062"/>
                <a:gd name="connsiteY11" fmla="*/ 1400823 h 3234062"/>
                <a:gd name="connsiteX12" fmla="*/ 1880153 w 3234062"/>
                <a:gd name="connsiteY12" fmla="*/ 383220 h 3234062"/>
                <a:gd name="connsiteX13" fmla="*/ 3222978 w 3234062"/>
                <a:gd name="connsiteY13" fmla="*/ 1395229 h 3234062"/>
                <a:gd name="connsiteX14" fmla="*/ 3234062 w 3234062"/>
                <a:gd name="connsiteY14" fmla="*/ 1395229 h 3234062"/>
                <a:gd name="connsiteX15" fmla="*/ 3234062 w 3234062"/>
                <a:gd name="connsiteY15" fmla="*/ 1833240 h 3234062"/>
                <a:gd name="connsiteX16" fmla="*/ 1658460 w 3234062"/>
                <a:gd name="connsiteY16" fmla="*/ 942988 h 3234062"/>
                <a:gd name="connsiteX17" fmla="*/ 1880153 w 3234062"/>
                <a:gd name="connsiteY17" fmla="*/ 383220 h 3234062"/>
                <a:gd name="connsiteX18" fmla="*/ 1394638 w 3234062"/>
                <a:gd name="connsiteY18" fmla="*/ 0 h 3234062"/>
                <a:gd name="connsiteX19" fmla="*/ 1834535 w 3234062"/>
                <a:gd name="connsiteY19" fmla="*/ 0 h 3234062"/>
                <a:gd name="connsiteX20" fmla="*/ 943665 w 3234062"/>
                <a:gd name="connsiteY20" fmla="*/ 1574307 h 3234062"/>
                <a:gd name="connsiteX21" fmla="*/ 381926 w 3234062"/>
                <a:gd name="connsiteY21" fmla="*/ 1354378 h 3234062"/>
                <a:gd name="connsiteX22" fmla="*/ 1394638 w 3234062"/>
                <a:gd name="connsiteY22" fmla="*/ 12658 h 3234062"/>
                <a:gd name="connsiteX23" fmla="*/ 1394638 w 3234062"/>
                <a:gd name="connsiteY23" fmla="*/ 0 h 3234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34062" h="3234062">
                  <a:moveTo>
                    <a:pt x="2282398" y="1664933"/>
                  </a:moveTo>
                  <a:cubicBezTo>
                    <a:pt x="2450112" y="1766167"/>
                    <a:pt x="2635230" y="1842093"/>
                    <a:pt x="2831423" y="1886383"/>
                  </a:cubicBezTo>
                  <a:cubicBezTo>
                    <a:pt x="2257083" y="2058797"/>
                    <a:pt x="1839381" y="2591858"/>
                    <a:pt x="1839381" y="3221408"/>
                  </a:cubicBezTo>
                  <a:cubicBezTo>
                    <a:pt x="1839381" y="3226153"/>
                    <a:pt x="1839381" y="3229317"/>
                    <a:pt x="1839381" y="3234062"/>
                  </a:cubicBezTo>
                  <a:cubicBezTo>
                    <a:pt x="1839381" y="3234062"/>
                    <a:pt x="1839381" y="3234062"/>
                    <a:pt x="1399528" y="3234062"/>
                  </a:cubicBezTo>
                  <a:cubicBezTo>
                    <a:pt x="1401110" y="2569713"/>
                    <a:pt x="1753942" y="1987617"/>
                    <a:pt x="2282398" y="1664933"/>
                  </a:cubicBezTo>
                  <a:close/>
                  <a:moveTo>
                    <a:pt x="0" y="1400823"/>
                  </a:moveTo>
                  <a:cubicBezTo>
                    <a:pt x="668245" y="1400823"/>
                    <a:pt x="1254148" y="1758118"/>
                    <a:pt x="1575602" y="2290899"/>
                  </a:cubicBezTo>
                  <a:cubicBezTo>
                    <a:pt x="1472673" y="2461642"/>
                    <a:pt x="1396664" y="2649775"/>
                    <a:pt x="1353909" y="2852137"/>
                  </a:cubicBezTo>
                  <a:cubicBezTo>
                    <a:pt x="1189223" y="2267185"/>
                    <a:pt x="650827" y="1838747"/>
                    <a:pt x="11085" y="1838747"/>
                  </a:cubicBezTo>
                  <a:cubicBezTo>
                    <a:pt x="7918" y="1838747"/>
                    <a:pt x="3167" y="1838747"/>
                    <a:pt x="0" y="1838747"/>
                  </a:cubicBezTo>
                  <a:cubicBezTo>
                    <a:pt x="0" y="1838747"/>
                    <a:pt x="0" y="1838747"/>
                    <a:pt x="0" y="1400823"/>
                  </a:cubicBezTo>
                  <a:close/>
                  <a:moveTo>
                    <a:pt x="1880153" y="383220"/>
                  </a:moveTo>
                  <a:cubicBezTo>
                    <a:pt x="2046423" y="966707"/>
                    <a:pt x="2584819" y="1395229"/>
                    <a:pt x="3222978" y="1395229"/>
                  </a:cubicBezTo>
                  <a:cubicBezTo>
                    <a:pt x="3226145" y="1395229"/>
                    <a:pt x="3230895" y="1395229"/>
                    <a:pt x="3234062" y="1395229"/>
                  </a:cubicBezTo>
                  <a:cubicBezTo>
                    <a:pt x="3234062" y="1395229"/>
                    <a:pt x="3234062" y="1395229"/>
                    <a:pt x="3234062" y="1833240"/>
                  </a:cubicBezTo>
                  <a:cubicBezTo>
                    <a:pt x="2565817" y="1833240"/>
                    <a:pt x="1981498" y="1475874"/>
                    <a:pt x="1658460" y="942988"/>
                  </a:cubicBezTo>
                  <a:cubicBezTo>
                    <a:pt x="1761389" y="772211"/>
                    <a:pt x="1837398" y="584041"/>
                    <a:pt x="1880153" y="383220"/>
                  </a:cubicBezTo>
                  <a:close/>
                  <a:moveTo>
                    <a:pt x="1394638" y="0"/>
                  </a:moveTo>
                  <a:cubicBezTo>
                    <a:pt x="1394638" y="0"/>
                    <a:pt x="1394638" y="0"/>
                    <a:pt x="1834535" y="0"/>
                  </a:cubicBezTo>
                  <a:cubicBezTo>
                    <a:pt x="1832953" y="667696"/>
                    <a:pt x="1476921" y="1253117"/>
                    <a:pt x="943665" y="1574307"/>
                  </a:cubicBezTo>
                  <a:cubicBezTo>
                    <a:pt x="771187" y="1473045"/>
                    <a:pt x="582886" y="1397098"/>
                    <a:pt x="381926" y="1354378"/>
                  </a:cubicBezTo>
                  <a:cubicBezTo>
                    <a:pt x="967400" y="1188246"/>
                    <a:pt x="1394638" y="650291"/>
                    <a:pt x="1394638" y="12658"/>
                  </a:cubicBezTo>
                  <a:cubicBezTo>
                    <a:pt x="1394638" y="7911"/>
                    <a:pt x="1394638" y="4747"/>
                    <a:pt x="13946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" name="ïşļïḑé"/>
            <p:cNvSpPr/>
            <p:nvPr/>
          </p:nvSpPr>
          <p:spPr bwMode="auto">
            <a:xfrm>
              <a:off x="4507257" y="2255729"/>
              <a:ext cx="993397" cy="1021202"/>
            </a:xfrm>
            <a:custGeom>
              <a:avLst/>
              <a:gdLst>
                <a:gd name="T0" fmla="*/ 750 w 750"/>
                <a:gd name="T1" fmla="*/ 154 h 729"/>
                <a:gd name="T2" fmla="*/ 722 w 750"/>
                <a:gd name="T3" fmla="*/ 63 h 729"/>
                <a:gd name="T4" fmla="*/ 694 w 750"/>
                <a:gd name="T5" fmla="*/ 93 h 729"/>
                <a:gd name="T6" fmla="*/ 406 w 750"/>
                <a:gd name="T7" fmla="*/ 10 h 729"/>
                <a:gd name="T8" fmla="*/ 128 w 750"/>
                <a:gd name="T9" fmla="*/ 157 h 729"/>
                <a:gd name="T10" fmla="*/ 35 w 750"/>
                <a:gd name="T11" fmla="*/ 453 h 729"/>
                <a:gd name="T12" fmla="*/ 175 w 750"/>
                <a:gd name="T13" fmla="*/ 729 h 729"/>
                <a:gd name="T14" fmla="*/ 184 w 750"/>
                <a:gd name="T15" fmla="*/ 719 h 729"/>
                <a:gd name="T16" fmla="*/ 138 w 750"/>
                <a:gd name="T17" fmla="*/ 166 h 729"/>
                <a:gd name="T18" fmla="*/ 407 w 750"/>
                <a:gd name="T19" fmla="*/ 24 h 729"/>
                <a:gd name="T20" fmla="*/ 685 w 750"/>
                <a:gd name="T21" fmla="*/ 103 h 729"/>
                <a:gd name="T22" fmla="*/ 656 w 750"/>
                <a:gd name="T23" fmla="*/ 135 h 729"/>
                <a:gd name="T24" fmla="*/ 750 w 750"/>
                <a:gd name="T25" fmla="*/ 154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0" h="729">
                  <a:moveTo>
                    <a:pt x="750" y="154"/>
                  </a:moveTo>
                  <a:cubicBezTo>
                    <a:pt x="722" y="63"/>
                    <a:pt x="722" y="63"/>
                    <a:pt x="722" y="63"/>
                  </a:cubicBezTo>
                  <a:cubicBezTo>
                    <a:pt x="694" y="93"/>
                    <a:pt x="694" y="93"/>
                    <a:pt x="694" y="93"/>
                  </a:cubicBezTo>
                  <a:cubicBezTo>
                    <a:pt x="612" y="30"/>
                    <a:pt x="510" y="0"/>
                    <a:pt x="406" y="10"/>
                  </a:cubicBezTo>
                  <a:cubicBezTo>
                    <a:pt x="297" y="21"/>
                    <a:pt x="198" y="73"/>
                    <a:pt x="128" y="157"/>
                  </a:cubicBezTo>
                  <a:cubicBezTo>
                    <a:pt x="59" y="241"/>
                    <a:pt x="26" y="346"/>
                    <a:pt x="35" y="453"/>
                  </a:cubicBezTo>
                  <a:cubicBezTo>
                    <a:pt x="44" y="561"/>
                    <a:pt x="94" y="659"/>
                    <a:pt x="175" y="72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20" y="576"/>
                    <a:pt x="0" y="334"/>
                    <a:pt x="138" y="166"/>
                  </a:cubicBezTo>
                  <a:cubicBezTo>
                    <a:pt x="206" y="84"/>
                    <a:pt x="301" y="34"/>
                    <a:pt x="407" y="24"/>
                  </a:cubicBezTo>
                  <a:cubicBezTo>
                    <a:pt x="507" y="14"/>
                    <a:pt x="606" y="42"/>
                    <a:pt x="685" y="103"/>
                  </a:cubicBezTo>
                  <a:cubicBezTo>
                    <a:pt x="656" y="135"/>
                    <a:pt x="656" y="135"/>
                    <a:pt x="656" y="135"/>
                  </a:cubicBezTo>
                  <a:lnTo>
                    <a:pt x="750" y="15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ïsļîḍe"/>
            <p:cNvSpPr/>
            <p:nvPr/>
          </p:nvSpPr>
          <p:spPr bwMode="auto">
            <a:xfrm>
              <a:off x="4672226" y="2420699"/>
              <a:ext cx="810357" cy="811471"/>
            </a:xfrm>
            <a:custGeom>
              <a:avLst/>
              <a:gdLst>
                <a:gd name="T0" fmla="*/ 467 w 595"/>
                <a:gd name="T1" fmla="*/ 94 h 596"/>
                <a:gd name="T2" fmla="*/ 502 w 595"/>
                <a:gd name="T3" fmla="*/ 467 h 596"/>
                <a:gd name="T4" fmla="*/ 129 w 595"/>
                <a:gd name="T5" fmla="*/ 503 h 596"/>
                <a:gd name="T6" fmla="*/ 93 w 595"/>
                <a:gd name="T7" fmla="*/ 129 h 596"/>
                <a:gd name="T8" fmla="*/ 467 w 595"/>
                <a:gd name="T9" fmla="*/ 9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596">
                  <a:moveTo>
                    <a:pt x="467" y="94"/>
                  </a:moveTo>
                  <a:cubicBezTo>
                    <a:pt x="580" y="187"/>
                    <a:pt x="595" y="354"/>
                    <a:pt x="502" y="467"/>
                  </a:cubicBezTo>
                  <a:cubicBezTo>
                    <a:pt x="409" y="580"/>
                    <a:pt x="242" y="596"/>
                    <a:pt x="129" y="503"/>
                  </a:cubicBezTo>
                  <a:cubicBezTo>
                    <a:pt x="16" y="409"/>
                    <a:pt x="0" y="242"/>
                    <a:pt x="93" y="129"/>
                  </a:cubicBezTo>
                  <a:cubicBezTo>
                    <a:pt x="187" y="16"/>
                    <a:pt x="354" y="0"/>
                    <a:pt x="467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" name="îṣ1ïďè"/>
            <p:cNvSpPr/>
            <p:nvPr/>
          </p:nvSpPr>
          <p:spPr bwMode="auto">
            <a:xfrm>
              <a:off x="4921244" y="2685919"/>
              <a:ext cx="312324" cy="281032"/>
            </a:xfrm>
            <a:custGeom>
              <a:avLst/>
              <a:gdLst>
                <a:gd name="connsiteX0" fmla="*/ 465730 w 609191"/>
                <a:gd name="connsiteY0" fmla="*/ 360460 h 548159"/>
                <a:gd name="connsiteX1" fmla="*/ 465730 w 609191"/>
                <a:gd name="connsiteY1" fmla="*/ 404898 h 548159"/>
                <a:gd name="connsiteX2" fmla="*/ 421230 w 609191"/>
                <a:gd name="connsiteY2" fmla="*/ 404898 h 548159"/>
                <a:gd name="connsiteX3" fmla="*/ 421230 w 609191"/>
                <a:gd name="connsiteY3" fmla="*/ 439197 h 548159"/>
                <a:gd name="connsiteX4" fmla="*/ 465730 w 609191"/>
                <a:gd name="connsiteY4" fmla="*/ 439197 h 548159"/>
                <a:gd name="connsiteX5" fmla="*/ 465730 w 609191"/>
                <a:gd name="connsiteY5" fmla="*/ 483635 h 548159"/>
                <a:gd name="connsiteX6" fmla="*/ 499982 w 609191"/>
                <a:gd name="connsiteY6" fmla="*/ 483635 h 548159"/>
                <a:gd name="connsiteX7" fmla="*/ 499982 w 609191"/>
                <a:gd name="connsiteY7" fmla="*/ 439197 h 548159"/>
                <a:gd name="connsiteX8" fmla="*/ 544577 w 609191"/>
                <a:gd name="connsiteY8" fmla="*/ 439197 h 548159"/>
                <a:gd name="connsiteX9" fmla="*/ 544577 w 609191"/>
                <a:gd name="connsiteY9" fmla="*/ 404898 h 548159"/>
                <a:gd name="connsiteX10" fmla="*/ 499982 w 609191"/>
                <a:gd name="connsiteY10" fmla="*/ 404898 h 548159"/>
                <a:gd name="connsiteX11" fmla="*/ 499982 w 609191"/>
                <a:gd name="connsiteY11" fmla="*/ 360460 h 548159"/>
                <a:gd name="connsiteX12" fmla="*/ 482809 w 609191"/>
                <a:gd name="connsiteY12" fmla="*/ 295746 h 548159"/>
                <a:gd name="connsiteX13" fmla="*/ 609191 w 609191"/>
                <a:gd name="connsiteY13" fmla="*/ 421953 h 548159"/>
                <a:gd name="connsiteX14" fmla="*/ 482809 w 609191"/>
                <a:gd name="connsiteY14" fmla="*/ 548159 h 548159"/>
                <a:gd name="connsiteX15" fmla="*/ 356426 w 609191"/>
                <a:gd name="connsiteY15" fmla="*/ 421953 h 548159"/>
                <a:gd name="connsiteX16" fmla="*/ 482809 w 609191"/>
                <a:gd name="connsiteY16" fmla="*/ 295746 h 548159"/>
                <a:gd name="connsiteX17" fmla="*/ 256102 w 609191"/>
                <a:gd name="connsiteY17" fmla="*/ 446 h 548159"/>
                <a:gd name="connsiteX18" fmla="*/ 318064 w 609191"/>
                <a:gd name="connsiteY18" fmla="*/ 13618 h 548159"/>
                <a:gd name="connsiteX19" fmla="*/ 348333 w 609191"/>
                <a:gd name="connsiteY19" fmla="*/ 41667 h 548159"/>
                <a:gd name="connsiteX20" fmla="*/ 381544 w 609191"/>
                <a:gd name="connsiteY20" fmla="*/ 146945 h 548159"/>
                <a:gd name="connsiteX21" fmla="*/ 379267 w 609191"/>
                <a:gd name="connsiteY21" fmla="*/ 156232 h 548159"/>
                <a:gd name="connsiteX22" fmla="*/ 388186 w 609191"/>
                <a:gd name="connsiteY22" fmla="*/ 200485 h 548159"/>
                <a:gd name="connsiteX23" fmla="*/ 366742 w 609191"/>
                <a:gd name="connsiteY23" fmla="*/ 237725 h 548159"/>
                <a:gd name="connsiteX24" fmla="*/ 351749 w 609191"/>
                <a:gd name="connsiteY24" fmla="*/ 278851 h 548159"/>
                <a:gd name="connsiteX25" fmla="*/ 351749 w 609191"/>
                <a:gd name="connsiteY25" fmla="*/ 322915 h 548159"/>
                <a:gd name="connsiteX26" fmla="*/ 317969 w 609191"/>
                <a:gd name="connsiteY26" fmla="*/ 422507 h 548159"/>
                <a:gd name="connsiteX27" fmla="*/ 376800 w 609191"/>
                <a:gd name="connsiteY27" fmla="*/ 548159 h 548159"/>
                <a:gd name="connsiteX28" fmla="*/ 26853 w 609191"/>
                <a:gd name="connsiteY28" fmla="*/ 548159 h 548159"/>
                <a:gd name="connsiteX29" fmla="*/ 0 w 609191"/>
                <a:gd name="connsiteY29" fmla="*/ 521437 h 548159"/>
                <a:gd name="connsiteX30" fmla="*/ 0 w 609191"/>
                <a:gd name="connsiteY30" fmla="*/ 473867 h 548159"/>
                <a:gd name="connsiteX31" fmla="*/ 19452 w 609191"/>
                <a:gd name="connsiteY31" fmla="*/ 433120 h 548159"/>
                <a:gd name="connsiteX32" fmla="*/ 173740 w 609191"/>
                <a:gd name="connsiteY32" fmla="*/ 334286 h 548159"/>
                <a:gd name="connsiteX33" fmla="*/ 176586 w 609191"/>
                <a:gd name="connsiteY33" fmla="*/ 330021 h 548159"/>
                <a:gd name="connsiteX34" fmla="*/ 176586 w 609191"/>
                <a:gd name="connsiteY34" fmla="*/ 278851 h 548159"/>
                <a:gd name="connsiteX35" fmla="*/ 161594 w 609191"/>
                <a:gd name="connsiteY35" fmla="*/ 237725 h 548159"/>
                <a:gd name="connsiteX36" fmla="*/ 140149 w 609191"/>
                <a:gd name="connsiteY36" fmla="*/ 200485 h 548159"/>
                <a:gd name="connsiteX37" fmla="*/ 148499 w 609191"/>
                <a:gd name="connsiteY37" fmla="*/ 156232 h 548159"/>
                <a:gd name="connsiteX38" fmla="*/ 146222 w 609191"/>
                <a:gd name="connsiteY38" fmla="*/ 146756 h 548159"/>
                <a:gd name="connsiteX39" fmla="*/ 146032 w 609191"/>
                <a:gd name="connsiteY39" fmla="*/ 95111 h 548159"/>
                <a:gd name="connsiteX40" fmla="*/ 176207 w 609191"/>
                <a:gd name="connsiteY40" fmla="*/ 42141 h 548159"/>
                <a:gd name="connsiteX41" fmla="*/ 204199 w 609191"/>
                <a:gd name="connsiteY41" fmla="*/ 19019 h 548159"/>
                <a:gd name="connsiteX42" fmla="*/ 231431 w 609191"/>
                <a:gd name="connsiteY42" fmla="*/ 5184 h 548159"/>
                <a:gd name="connsiteX43" fmla="*/ 256102 w 609191"/>
                <a:gd name="connsiteY43" fmla="*/ 446 h 54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09191" h="548159">
                  <a:moveTo>
                    <a:pt x="465730" y="360460"/>
                  </a:moveTo>
                  <a:lnTo>
                    <a:pt x="465730" y="404898"/>
                  </a:lnTo>
                  <a:lnTo>
                    <a:pt x="421230" y="404898"/>
                  </a:lnTo>
                  <a:lnTo>
                    <a:pt x="421230" y="439197"/>
                  </a:lnTo>
                  <a:lnTo>
                    <a:pt x="465730" y="439197"/>
                  </a:lnTo>
                  <a:lnTo>
                    <a:pt x="465730" y="483635"/>
                  </a:lnTo>
                  <a:lnTo>
                    <a:pt x="499982" y="483635"/>
                  </a:lnTo>
                  <a:lnTo>
                    <a:pt x="499982" y="439197"/>
                  </a:lnTo>
                  <a:lnTo>
                    <a:pt x="544577" y="439197"/>
                  </a:lnTo>
                  <a:lnTo>
                    <a:pt x="544577" y="404898"/>
                  </a:lnTo>
                  <a:lnTo>
                    <a:pt x="499982" y="404898"/>
                  </a:lnTo>
                  <a:lnTo>
                    <a:pt x="499982" y="360460"/>
                  </a:lnTo>
                  <a:close/>
                  <a:moveTo>
                    <a:pt x="482809" y="295746"/>
                  </a:moveTo>
                  <a:cubicBezTo>
                    <a:pt x="552642" y="295746"/>
                    <a:pt x="609191" y="352217"/>
                    <a:pt x="609191" y="421953"/>
                  </a:cubicBezTo>
                  <a:cubicBezTo>
                    <a:pt x="609191" y="491688"/>
                    <a:pt x="552642" y="548159"/>
                    <a:pt x="482809" y="548159"/>
                  </a:cubicBezTo>
                  <a:cubicBezTo>
                    <a:pt x="413071" y="548159"/>
                    <a:pt x="356426" y="491688"/>
                    <a:pt x="356426" y="421953"/>
                  </a:cubicBezTo>
                  <a:cubicBezTo>
                    <a:pt x="356426" y="352217"/>
                    <a:pt x="412976" y="295746"/>
                    <a:pt x="482809" y="295746"/>
                  </a:cubicBezTo>
                  <a:close/>
                  <a:moveTo>
                    <a:pt x="256102" y="446"/>
                  </a:moveTo>
                  <a:cubicBezTo>
                    <a:pt x="283050" y="-1828"/>
                    <a:pt x="303356" y="4900"/>
                    <a:pt x="318064" y="13618"/>
                  </a:cubicBezTo>
                  <a:cubicBezTo>
                    <a:pt x="339983" y="25747"/>
                    <a:pt x="348333" y="41667"/>
                    <a:pt x="348333" y="41667"/>
                  </a:cubicBezTo>
                  <a:cubicBezTo>
                    <a:pt x="348333" y="41667"/>
                    <a:pt x="398434" y="45173"/>
                    <a:pt x="381544" y="146945"/>
                  </a:cubicBezTo>
                  <a:cubicBezTo>
                    <a:pt x="380975" y="149978"/>
                    <a:pt x="380216" y="153105"/>
                    <a:pt x="379267" y="156232"/>
                  </a:cubicBezTo>
                  <a:cubicBezTo>
                    <a:pt x="388946" y="156232"/>
                    <a:pt x="398624" y="163623"/>
                    <a:pt x="388186" y="200485"/>
                  </a:cubicBezTo>
                  <a:cubicBezTo>
                    <a:pt x="380026" y="229292"/>
                    <a:pt x="372435" y="237251"/>
                    <a:pt x="366742" y="237725"/>
                  </a:cubicBezTo>
                  <a:cubicBezTo>
                    <a:pt x="364749" y="250802"/>
                    <a:pt x="359530" y="265206"/>
                    <a:pt x="351749" y="278851"/>
                  </a:cubicBezTo>
                  <a:lnTo>
                    <a:pt x="351749" y="322915"/>
                  </a:lnTo>
                  <a:cubicBezTo>
                    <a:pt x="330589" y="350584"/>
                    <a:pt x="317969" y="385077"/>
                    <a:pt x="317969" y="422507"/>
                  </a:cubicBezTo>
                  <a:cubicBezTo>
                    <a:pt x="317969" y="472920"/>
                    <a:pt x="340837" y="518120"/>
                    <a:pt x="376800" y="548159"/>
                  </a:cubicBezTo>
                  <a:lnTo>
                    <a:pt x="26853" y="548159"/>
                  </a:lnTo>
                  <a:cubicBezTo>
                    <a:pt x="12051" y="548159"/>
                    <a:pt x="0" y="536219"/>
                    <a:pt x="0" y="521437"/>
                  </a:cubicBezTo>
                  <a:lnTo>
                    <a:pt x="0" y="473867"/>
                  </a:lnTo>
                  <a:cubicBezTo>
                    <a:pt x="0" y="458137"/>
                    <a:pt x="7211" y="443070"/>
                    <a:pt x="19452" y="433120"/>
                  </a:cubicBezTo>
                  <a:cubicBezTo>
                    <a:pt x="86633" y="377970"/>
                    <a:pt x="159032" y="341487"/>
                    <a:pt x="173740" y="334286"/>
                  </a:cubicBezTo>
                  <a:cubicBezTo>
                    <a:pt x="175353" y="333528"/>
                    <a:pt x="176396" y="331917"/>
                    <a:pt x="176586" y="330021"/>
                  </a:cubicBezTo>
                  <a:lnTo>
                    <a:pt x="176586" y="278851"/>
                  </a:lnTo>
                  <a:cubicBezTo>
                    <a:pt x="168616" y="265206"/>
                    <a:pt x="163587" y="250802"/>
                    <a:pt x="161594" y="237725"/>
                  </a:cubicBezTo>
                  <a:cubicBezTo>
                    <a:pt x="155901" y="237251"/>
                    <a:pt x="148310" y="229197"/>
                    <a:pt x="140149" y="200485"/>
                  </a:cubicBezTo>
                  <a:cubicBezTo>
                    <a:pt x="129806" y="164192"/>
                    <a:pt x="139200" y="156516"/>
                    <a:pt x="148499" y="156232"/>
                  </a:cubicBezTo>
                  <a:cubicBezTo>
                    <a:pt x="147645" y="153105"/>
                    <a:pt x="146886" y="149978"/>
                    <a:pt x="146222" y="146756"/>
                  </a:cubicBezTo>
                  <a:cubicBezTo>
                    <a:pt x="142711" y="128467"/>
                    <a:pt x="141667" y="111410"/>
                    <a:pt x="146032" y="95111"/>
                  </a:cubicBezTo>
                  <a:cubicBezTo>
                    <a:pt x="151061" y="73222"/>
                    <a:pt x="162922" y="55691"/>
                    <a:pt x="176207" y="42141"/>
                  </a:cubicBezTo>
                  <a:cubicBezTo>
                    <a:pt x="184557" y="33233"/>
                    <a:pt x="194046" y="25463"/>
                    <a:pt x="204199" y="19019"/>
                  </a:cubicBezTo>
                  <a:cubicBezTo>
                    <a:pt x="212454" y="13334"/>
                    <a:pt x="221563" y="8406"/>
                    <a:pt x="231431" y="5184"/>
                  </a:cubicBezTo>
                  <a:cubicBezTo>
                    <a:pt x="239117" y="2626"/>
                    <a:pt x="247373" y="825"/>
                    <a:pt x="256102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í$líďè"/>
            <p:cNvSpPr/>
            <p:nvPr/>
          </p:nvSpPr>
          <p:spPr bwMode="auto">
            <a:xfrm>
              <a:off x="6689757" y="2254790"/>
              <a:ext cx="993160" cy="1022142"/>
            </a:xfrm>
            <a:custGeom>
              <a:avLst/>
              <a:gdLst>
                <a:gd name="T0" fmla="*/ 575 w 729"/>
                <a:gd name="T1" fmla="*/ 750 h 750"/>
                <a:gd name="T2" fmla="*/ 666 w 729"/>
                <a:gd name="T3" fmla="*/ 722 h 750"/>
                <a:gd name="T4" fmla="*/ 636 w 729"/>
                <a:gd name="T5" fmla="*/ 695 h 750"/>
                <a:gd name="T6" fmla="*/ 719 w 729"/>
                <a:gd name="T7" fmla="*/ 406 h 750"/>
                <a:gd name="T8" fmla="*/ 572 w 729"/>
                <a:gd name="T9" fmla="*/ 128 h 750"/>
                <a:gd name="T10" fmla="*/ 276 w 729"/>
                <a:gd name="T11" fmla="*/ 36 h 750"/>
                <a:gd name="T12" fmla="*/ 0 w 729"/>
                <a:gd name="T13" fmla="*/ 175 h 750"/>
                <a:gd name="T14" fmla="*/ 11 w 729"/>
                <a:gd name="T15" fmla="*/ 184 h 750"/>
                <a:gd name="T16" fmla="*/ 563 w 729"/>
                <a:gd name="T17" fmla="*/ 139 h 750"/>
                <a:gd name="T18" fmla="*/ 706 w 729"/>
                <a:gd name="T19" fmla="*/ 407 h 750"/>
                <a:gd name="T20" fmla="*/ 626 w 729"/>
                <a:gd name="T21" fmla="*/ 686 h 750"/>
                <a:gd name="T22" fmla="*/ 595 w 729"/>
                <a:gd name="T23" fmla="*/ 657 h 750"/>
                <a:gd name="T24" fmla="*/ 575 w 729"/>
                <a:gd name="T25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9" h="750">
                  <a:moveTo>
                    <a:pt x="575" y="750"/>
                  </a:moveTo>
                  <a:cubicBezTo>
                    <a:pt x="666" y="722"/>
                    <a:pt x="666" y="722"/>
                    <a:pt x="666" y="722"/>
                  </a:cubicBezTo>
                  <a:cubicBezTo>
                    <a:pt x="636" y="695"/>
                    <a:pt x="636" y="695"/>
                    <a:pt x="636" y="695"/>
                  </a:cubicBezTo>
                  <a:cubicBezTo>
                    <a:pt x="700" y="612"/>
                    <a:pt x="729" y="510"/>
                    <a:pt x="719" y="406"/>
                  </a:cubicBezTo>
                  <a:cubicBezTo>
                    <a:pt x="709" y="297"/>
                    <a:pt x="656" y="198"/>
                    <a:pt x="572" y="128"/>
                  </a:cubicBezTo>
                  <a:cubicBezTo>
                    <a:pt x="489" y="60"/>
                    <a:pt x="384" y="27"/>
                    <a:pt x="276" y="36"/>
                  </a:cubicBezTo>
                  <a:cubicBezTo>
                    <a:pt x="169" y="45"/>
                    <a:pt x="71" y="94"/>
                    <a:pt x="0" y="175"/>
                  </a:cubicBezTo>
                  <a:cubicBezTo>
                    <a:pt x="11" y="184"/>
                    <a:pt x="11" y="184"/>
                    <a:pt x="11" y="184"/>
                  </a:cubicBezTo>
                  <a:cubicBezTo>
                    <a:pt x="153" y="21"/>
                    <a:pt x="396" y="0"/>
                    <a:pt x="563" y="139"/>
                  </a:cubicBezTo>
                  <a:cubicBezTo>
                    <a:pt x="645" y="206"/>
                    <a:pt x="696" y="302"/>
                    <a:pt x="706" y="407"/>
                  </a:cubicBezTo>
                  <a:cubicBezTo>
                    <a:pt x="715" y="508"/>
                    <a:pt x="687" y="606"/>
                    <a:pt x="626" y="686"/>
                  </a:cubicBezTo>
                  <a:cubicBezTo>
                    <a:pt x="595" y="657"/>
                    <a:pt x="595" y="657"/>
                    <a:pt x="595" y="657"/>
                  </a:cubicBezTo>
                  <a:lnTo>
                    <a:pt x="575" y="7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" name="íŝlïḍé"/>
            <p:cNvSpPr/>
            <p:nvPr/>
          </p:nvSpPr>
          <p:spPr bwMode="auto">
            <a:xfrm>
              <a:off x="6708913" y="2448741"/>
              <a:ext cx="810356" cy="811471"/>
            </a:xfrm>
            <a:custGeom>
              <a:avLst/>
              <a:gdLst>
                <a:gd name="T0" fmla="*/ 466 w 595"/>
                <a:gd name="T1" fmla="*/ 94 h 596"/>
                <a:gd name="T2" fmla="*/ 502 w 595"/>
                <a:gd name="T3" fmla="*/ 467 h 596"/>
                <a:gd name="T4" fmla="*/ 128 w 595"/>
                <a:gd name="T5" fmla="*/ 503 h 596"/>
                <a:gd name="T6" fmla="*/ 93 w 595"/>
                <a:gd name="T7" fmla="*/ 129 h 596"/>
                <a:gd name="T8" fmla="*/ 466 w 595"/>
                <a:gd name="T9" fmla="*/ 9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596">
                  <a:moveTo>
                    <a:pt x="466" y="94"/>
                  </a:moveTo>
                  <a:cubicBezTo>
                    <a:pt x="579" y="187"/>
                    <a:pt x="595" y="354"/>
                    <a:pt x="502" y="467"/>
                  </a:cubicBezTo>
                  <a:cubicBezTo>
                    <a:pt x="408" y="580"/>
                    <a:pt x="241" y="596"/>
                    <a:pt x="128" y="503"/>
                  </a:cubicBezTo>
                  <a:cubicBezTo>
                    <a:pt x="16" y="409"/>
                    <a:pt x="0" y="242"/>
                    <a:pt x="93" y="129"/>
                  </a:cubicBezTo>
                  <a:cubicBezTo>
                    <a:pt x="186" y="16"/>
                    <a:pt x="353" y="0"/>
                    <a:pt x="466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" name="íšlîḓê"/>
            <p:cNvSpPr/>
            <p:nvPr/>
          </p:nvSpPr>
          <p:spPr bwMode="auto">
            <a:xfrm>
              <a:off x="6971673" y="2698315"/>
              <a:ext cx="284838" cy="312324"/>
            </a:xfrm>
            <a:custGeom>
              <a:avLst/>
              <a:gdLst>
                <a:gd name="connsiteX0" fmla="*/ 257952 w 552598"/>
                <a:gd name="connsiteY0" fmla="*/ 238897 h 605921"/>
                <a:gd name="connsiteX1" fmla="*/ 252845 w 552598"/>
                <a:gd name="connsiteY1" fmla="*/ 243996 h 605921"/>
                <a:gd name="connsiteX2" fmla="*/ 252845 w 552598"/>
                <a:gd name="connsiteY2" fmla="*/ 308986 h 605921"/>
                <a:gd name="connsiteX3" fmla="*/ 228056 w 552598"/>
                <a:gd name="connsiteY3" fmla="*/ 308986 h 605921"/>
                <a:gd name="connsiteX4" fmla="*/ 225642 w 552598"/>
                <a:gd name="connsiteY4" fmla="*/ 314085 h 605921"/>
                <a:gd name="connsiteX5" fmla="*/ 273271 w 552598"/>
                <a:gd name="connsiteY5" fmla="*/ 372123 h 605921"/>
                <a:gd name="connsiteX6" fmla="*/ 279306 w 552598"/>
                <a:gd name="connsiteY6" fmla="*/ 372123 h 605921"/>
                <a:gd name="connsiteX7" fmla="*/ 327027 w 552598"/>
                <a:gd name="connsiteY7" fmla="*/ 314085 h 605921"/>
                <a:gd name="connsiteX8" fmla="*/ 324520 w 552598"/>
                <a:gd name="connsiteY8" fmla="*/ 308986 h 605921"/>
                <a:gd name="connsiteX9" fmla="*/ 299731 w 552598"/>
                <a:gd name="connsiteY9" fmla="*/ 308986 h 605921"/>
                <a:gd name="connsiteX10" fmla="*/ 299731 w 552598"/>
                <a:gd name="connsiteY10" fmla="*/ 243996 h 605921"/>
                <a:gd name="connsiteX11" fmla="*/ 294718 w 552598"/>
                <a:gd name="connsiteY11" fmla="*/ 238897 h 605921"/>
                <a:gd name="connsiteX12" fmla="*/ 260737 w 552598"/>
                <a:gd name="connsiteY12" fmla="*/ 130146 h 605921"/>
                <a:gd name="connsiteX13" fmla="*/ 291932 w 552598"/>
                <a:gd name="connsiteY13" fmla="*/ 130146 h 605921"/>
                <a:gd name="connsiteX14" fmla="*/ 303445 w 552598"/>
                <a:gd name="connsiteY14" fmla="*/ 141642 h 605921"/>
                <a:gd name="connsiteX15" fmla="*/ 303445 w 552598"/>
                <a:gd name="connsiteY15" fmla="*/ 167602 h 605921"/>
                <a:gd name="connsiteX16" fmla="*/ 353580 w 552598"/>
                <a:gd name="connsiteY16" fmla="*/ 188369 h 605921"/>
                <a:gd name="connsiteX17" fmla="*/ 371963 w 552598"/>
                <a:gd name="connsiteY17" fmla="*/ 170012 h 605921"/>
                <a:gd name="connsiteX18" fmla="*/ 388118 w 552598"/>
                <a:gd name="connsiteY18" fmla="*/ 170012 h 605921"/>
                <a:gd name="connsiteX19" fmla="*/ 410215 w 552598"/>
                <a:gd name="connsiteY19" fmla="*/ 192077 h 605921"/>
                <a:gd name="connsiteX20" fmla="*/ 410215 w 552598"/>
                <a:gd name="connsiteY20" fmla="*/ 208209 h 605921"/>
                <a:gd name="connsiteX21" fmla="*/ 391832 w 552598"/>
                <a:gd name="connsiteY21" fmla="*/ 226566 h 605921"/>
                <a:gd name="connsiteX22" fmla="*/ 412628 w 552598"/>
                <a:gd name="connsiteY22" fmla="*/ 276630 h 605921"/>
                <a:gd name="connsiteX23" fmla="*/ 438625 w 552598"/>
                <a:gd name="connsiteY23" fmla="*/ 276630 h 605921"/>
                <a:gd name="connsiteX24" fmla="*/ 450137 w 552598"/>
                <a:gd name="connsiteY24" fmla="*/ 288126 h 605921"/>
                <a:gd name="connsiteX25" fmla="*/ 450137 w 552598"/>
                <a:gd name="connsiteY25" fmla="*/ 319277 h 605921"/>
                <a:gd name="connsiteX26" fmla="*/ 438625 w 552598"/>
                <a:gd name="connsiteY26" fmla="*/ 330773 h 605921"/>
                <a:gd name="connsiteX27" fmla="*/ 412628 w 552598"/>
                <a:gd name="connsiteY27" fmla="*/ 330773 h 605921"/>
                <a:gd name="connsiteX28" fmla="*/ 391832 w 552598"/>
                <a:gd name="connsiteY28" fmla="*/ 380838 h 605921"/>
                <a:gd name="connsiteX29" fmla="*/ 410215 w 552598"/>
                <a:gd name="connsiteY29" fmla="*/ 399102 h 605921"/>
                <a:gd name="connsiteX30" fmla="*/ 410215 w 552598"/>
                <a:gd name="connsiteY30" fmla="*/ 415326 h 605921"/>
                <a:gd name="connsiteX31" fmla="*/ 388118 w 552598"/>
                <a:gd name="connsiteY31" fmla="*/ 437299 h 605921"/>
                <a:gd name="connsiteX32" fmla="*/ 371963 w 552598"/>
                <a:gd name="connsiteY32" fmla="*/ 437299 h 605921"/>
                <a:gd name="connsiteX33" fmla="*/ 353580 w 552598"/>
                <a:gd name="connsiteY33" fmla="*/ 419035 h 605921"/>
                <a:gd name="connsiteX34" fmla="*/ 303445 w 552598"/>
                <a:gd name="connsiteY34" fmla="*/ 439802 h 605921"/>
                <a:gd name="connsiteX35" fmla="*/ 303445 w 552598"/>
                <a:gd name="connsiteY35" fmla="*/ 465761 h 605921"/>
                <a:gd name="connsiteX36" fmla="*/ 291932 w 552598"/>
                <a:gd name="connsiteY36" fmla="*/ 477257 h 605921"/>
                <a:gd name="connsiteX37" fmla="*/ 260737 w 552598"/>
                <a:gd name="connsiteY37" fmla="*/ 477257 h 605921"/>
                <a:gd name="connsiteX38" fmla="*/ 249224 w 552598"/>
                <a:gd name="connsiteY38" fmla="*/ 465761 h 605921"/>
                <a:gd name="connsiteX39" fmla="*/ 249224 w 552598"/>
                <a:gd name="connsiteY39" fmla="*/ 439802 h 605921"/>
                <a:gd name="connsiteX40" fmla="*/ 199089 w 552598"/>
                <a:gd name="connsiteY40" fmla="*/ 419035 h 605921"/>
                <a:gd name="connsiteX41" fmla="*/ 180799 w 552598"/>
                <a:gd name="connsiteY41" fmla="*/ 437299 h 605921"/>
                <a:gd name="connsiteX42" fmla="*/ 164551 w 552598"/>
                <a:gd name="connsiteY42" fmla="*/ 437299 h 605921"/>
                <a:gd name="connsiteX43" fmla="*/ 142547 w 552598"/>
                <a:gd name="connsiteY43" fmla="*/ 415326 h 605921"/>
                <a:gd name="connsiteX44" fmla="*/ 142547 w 552598"/>
                <a:gd name="connsiteY44" fmla="*/ 399102 h 605921"/>
                <a:gd name="connsiteX45" fmla="*/ 160837 w 552598"/>
                <a:gd name="connsiteY45" fmla="*/ 380838 h 605921"/>
                <a:gd name="connsiteX46" fmla="*/ 140041 w 552598"/>
                <a:gd name="connsiteY46" fmla="*/ 330773 h 605921"/>
                <a:gd name="connsiteX47" fmla="*/ 114044 w 552598"/>
                <a:gd name="connsiteY47" fmla="*/ 330773 h 605921"/>
                <a:gd name="connsiteX48" fmla="*/ 102532 w 552598"/>
                <a:gd name="connsiteY48" fmla="*/ 319277 h 605921"/>
                <a:gd name="connsiteX49" fmla="*/ 102532 w 552598"/>
                <a:gd name="connsiteY49" fmla="*/ 288126 h 605921"/>
                <a:gd name="connsiteX50" fmla="*/ 114044 w 552598"/>
                <a:gd name="connsiteY50" fmla="*/ 276630 h 605921"/>
                <a:gd name="connsiteX51" fmla="*/ 140041 w 552598"/>
                <a:gd name="connsiteY51" fmla="*/ 276630 h 605921"/>
                <a:gd name="connsiteX52" fmla="*/ 160837 w 552598"/>
                <a:gd name="connsiteY52" fmla="*/ 226566 h 605921"/>
                <a:gd name="connsiteX53" fmla="*/ 142547 w 552598"/>
                <a:gd name="connsiteY53" fmla="*/ 208209 h 605921"/>
                <a:gd name="connsiteX54" fmla="*/ 142547 w 552598"/>
                <a:gd name="connsiteY54" fmla="*/ 192077 h 605921"/>
                <a:gd name="connsiteX55" fmla="*/ 164551 w 552598"/>
                <a:gd name="connsiteY55" fmla="*/ 170012 h 605921"/>
                <a:gd name="connsiteX56" fmla="*/ 180799 w 552598"/>
                <a:gd name="connsiteY56" fmla="*/ 170012 h 605921"/>
                <a:gd name="connsiteX57" fmla="*/ 199089 w 552598"/>
                <a:gd name="connsiteY57" fmla="*/ 188369 h 605921"/>
                <a:gd name="connsiteX58" fmla="*/ 249224 w 552598"/>
                <a:gd name="connsiteY58" fmla="*/ 167602 h 605921"/>
                <a:gd name="connsiteX59" fmla="*/ 249224 w 552598"/>
                <a:gd name="connsiteY59" fmla="*/ 141642 h 605921"/>
                <a:gd name="connsiteX60" fmla="*/ 260737 w 552598"/>
                <a:gd name="connsiteY60" fmla="*/ 130146 h 605921"/>
                <a:gd name="connsiteX61" fmla="*/ 438507 w 552598"/>
                <a:gd name="connsiteY61" fmla="*/ 79551 h 605921"/>
                <a:gd name="connsiteX62" fmla="*/ 552598 w 552598"/>
                <a:gd name="connsiteY62" fmla="*/ 302952 h 605921"/>
                <a:gd name="connsiteX63" fmla="*/ 276329 w 552598"/>
                <a:gd name="connsiteY63" fmla="*/ 578821 h 605921"/>
                <a:gd name="connsiteX64" fmla="*/ 276329 w 552598"/>
                <a:gd name="connsiteY64" fmla="*/ 602737 h 605921"/>
                <a:gd name="connsiteX65" fmla="*/ 271316 w 552598"/>
                <a:gd name="connsiteY65" fmla="*/ 605332 h 605921"/>
                <a:gd name="connsiteX66" fmla="*/ 206426 w 552598"/>
                <a:gd name="connsiteY66" fmla="*/ 560837 h 605921"/>
                <a:gd name="connsiteX67" fmla="*/ 206426 w 552598"/>
                <a:gd name="connsiteY67" fmla="*/ 555553 h 605921"/>
                <a:gd name="connsiteX68" fmla="*/ 271316 w 552598"/>
                <a:gd name="connsiteY68" fmla="*/ 511059 h 605921"/>
                <a:gd name="connsiteX69" fmla="*/ 276329 w 552598"/>
                <a:gd name="connsiteY69" fmla="*/ 513654 h 605921"/>
                <a:gd name="connsiteX70" fmla="*/ 276329 w 552598"/>
                <a:gd name="connsiteY70" fmla="*/ 537663 h 605921"/>
                <a:gd name="connsiteX71" fmla="*/ 511381 w 552598"/>
                <a:gd name="connsiteY71" fmla="*/ 302952 h 605921"/>
                <a:gd name="connsiteX72" fmla="*/ 414278 w 552598"/>
                <a:gd name="connsiteY72" fmla="*/ 112830 h 605921"/>
                <a:gd name="connsiteX73" fmla="*/ 281414 w 552598"/>
                <a:gd name="connsiteY73" fmla="*/ 589 h 605921"/>
                <a:gd name="connsiteX74" fmla="*/ 346313 w 552598"/>
                <a:gd name="connsiteY74" fmla="*/ 45086 h 605921"/>
                <a:gd name="connsiteX75" fmla="*/ 346313 w 552598"/>
                <a:gd name="connsiteY75" fmla="*/ 50277 h 605921"/>
                <a:gd name="connsiteX76" fmla="*/ 281414 w 552598"/>
                <a:gd name="connsiteY76" fmla="*/ 94775 h 605921"/>
                <a:gd name="connsiteX77" fmla="*/ 276308 w 552598"/>
                <a:gd name="connsiteY77" fmla="*/ 92179 h 605921"/>
                <a:gd name="connsiteX78" fmla="*/ 276308 w 552598"/>
                <a:gd name="connsiteY78" fmla="*/ 68262 h 605921"/>
                <a:gd name="connsiteX79" fmla="*/ 41223 w 552598"/>
                <a:gd name="connsiteY79" fmla="*/ 303077 h 605921"/>
                <a:gd name="connsiteX80" fmla="*/ 138432 w 552598"/>
                <a:gd name="connsiteY80" fmla="*/ 493302 h 605921"/>
                <a:gd name="connsiteX81" fmla="*/ 114200 w 552598"/>
                <a:gd name="connsiteY81" fmla="*/ 526582 h 605921"/>
                <a:gd name="connsiteX82" fmla="*/ 0 w 552598"/>
                <a:gd name="connsiteY82" fmla="*/ 303077 h 605921"/>
                <a:gd name="connsiteX83" fmla="*/ 276308 w 552598"/>
                <a:gd name="connsiteY83" fmla="*/ 27195 h 605921"/>
                <a:gd name="connsiteX84" fmla="*/ 276308 w 552598"/>
                <a:gd name="connsiteY84" fmla="*/ 3185 h 605921"/>
                <a:gd name="connsiteX85" fmla="*/ 281414 w 552598"/>
                <a:gd name="connsiteY85" fmla="*/ 589 h 60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598" h="605921">
                  <a:moveTo>
                    <a:pt x="257952" y="238897"/>
                  </a:moveTo>
                  <a:cubicBezTo>
                    <a:pt x="255074" y="238897"/>
                    <a:pt x="252845" y="241122"/>
                    <a:pt x="252845" y="243996"/>
                  </a:cubicBezTo>
                  <a:lnTo>
                    <a:pt x="252845" y="308986"/>
                  </a:lnTo>
                  <a:lnTo>
                    <a:pt x="228056" y="308986"/>
                  </a:lnTo>
                  <a:cubicBezTo>
                    <a:pt x="225364" y="308986"/>
                    <a:pt x="223878" y="311953"/>
                    <a:pt x="225642" y="314085"/>
                  </a:cubicBezTo>
                  <a:lnTo>
                    <a:pt x="273271" y="372123"/>
                  </a:lnTo>
                  <a:cubicBezTo>
                    <a:pt x="274849" y="373977"/>
                    <a:pt x="277727" y="373977"/>
                    <a:pt x="279306" y="372123"/>
                  </a:cubicBezTo>
                  <a:lnTo>
                    <a:pt x="327027" y="314085"/>
                  </a:lnTo>
                  <a:cubicBezTo>
                    <a:pt x="328605" y="311953"/>
                    <a:pt x="327213" y="308894"/>
                    <a:pt x="324520" y="308986"/>
                  </a:cubicBezTo>
                  <a:lnTo>
                    <a:pt x="299731" y="308986"/>
                  </a:lnTo>
                  <a:lnTo>
                    <a:pt x="299731" y="243996"/>
                  </a:lnTo>
                  <a:cubicBezTo>
                    <a:pt x="299731" y="241122"/>
                    <a:pt x="297503" y="238897"/>
                    <a:pt x="294718" y="238897"/>
                  </a:cubicBezTo>
                  <a:close/>
                  <a:moveTo>
                    <a:pt x="260737" y="130146"/>
                  </a:moveTo>
                  <a:lnTo>
                    <a:pt x="291932" y="130146"/>
                  </a:lnTo>
                  <a:cubicBezTo>
                    <a:pt x="298431" y="130146"/>
                    <a:pt x="303445" y="135338"/>
                    <a:pt x="303445" y="141642"/>
                  </a:cubicBezTo>
                  <a:lnTo>
                    <a:pt x="303445" y="167602"/>
                  </a:lnTo>
                  <a:cubicBezTo>
                    <a:pt x="321642" y="171125"/>
                    <a:pt x="338632" y="178356"/>
                    <a:pt x="353580" y="188369"/>
                  </a:cubicBezTo>
                  <a:lnTo>
                    <a:pt x="371963" y="170012"/>
                  </a:lnTo>
                  <a:cubicBezTo>
                    <a:pt x="376420" y="165562"/>
                    <a:pt x="383661" y="165562"/>
                    <a:pt x="388118" y="170012"/>
                  </a:cubicBezTo>
                  <a:lnTo>
                    <a:pt x="410215" y="192077"/>
                  </a:lnTo>
                  <a:cubicBezTo>
                    <a:pt x="414671" y="196528"/>
                    <a:pt x="414671" y="203759"/>
                    <a:pt x="410215" y="208209"/>
                  </a:cubicBezTo>
                  <a:lnTo>
                    <a:pt x="391832" y="226566"/>
                  </a:lnTo>
                  <a:cubicBezTo>
                    <a:pt x="401859" y="241400"/>
                    <a:pt x="409100" y="258459"/>
                    <a:pt x="412628" y="276630"/>
                  </a:cubicBezTo>
                  <a:lnTo>
                    <a:pt x="438625" y="276630"/>
                  </a:lnTo>
                  <a:cubicBezTo>
                    <a:pt x="445124" y="276630"/>
                    <a:pt x="450137" y="281822"/>
                    <a:pt x="450137" y="288126"/>
                  </a:cubicBezTo>
                  <a:lnTo>
                    <a:pt x="450137" y="319277"/>
                  </a:lnTo>
                  <a:cubicBezTo>
                    <a:pt x="450137" y="325674"/>
                    <a:pt x="444938" y="330773"/>
                    <a:pt x="438625" y="330773"/>
                  </a:cubicBezTo>
                  <a:lnTo>
                    <a:pt x="412628" y="330773"/>
                  </a:lnTo>
                  <a:cubicBezTo>
                    <a:pt x="409100" y="348945"/>
                    <a:pt x="401859" y="365818"/>
                    <a:pt x="391832" y="380838"/>
                  </a:cubicBezTo>
                  <a:lnTo>
                    <a:pt x="410215" y="399102"/>
                  </a:lnTo>
                  <a:cubicBezTo>
                    <a:pt x="414671" y="403552"/>
                    <a:pt x="414671" y="410876"/>
                    <a:pt x="410215" y="415326"/>
                  </a:cubicBezTo>
                  <a:lnTo>
                    <a:pt x="388118" y="437299"/>
                  </a:lnTo>
                  <a:cubicBezTo>
                    <a:pt x="383661" y="441749"/>
                    <a:pt x="376420" y="441749"/>
                    <a:pt x="371963" y="437299"/>
                  </a:cubicBezTo>
                  <a:lnTo>
                    <a:pt x="353580" y="419035"/>
                  </a:lnTo>
                  <a:cubicBezTo>
                    <a:pt x="338725" y="429047"/>
                    <a:pt x="321642" y="436186"/>
                    <a:pt x="303445" y="439802"/>
                  </a:cubicBezTo>
                  <a:lnTo>
                    <a:pt x="303445" y="465761"/>
                  </a:lnTo>
                  <a:cubicBezTo>
                    <a:pt x="303445" y="472158"/>
                    <a:pt x="298246" y="477257"/>
                    <a:pt x="291932" y="477257"/>
                  </a:cubicBezTo>
                  <a:lnTo>
                    <a:pt x="260737" y="477257"/>
                  </a:lnTo>
                  <a:cubicBezTo>
                    <a:pt x="254331" y="477257"/>
                    <a:pt x="249224" y="472065"/>
                    <a:pt x="249224" y="465761"/>
                  </a:cubicBezTo>
                  <a:lnTo>
                    <a:pt x="249224" y="439802"/>
                  </a:lnTo>
                  <a:cubicBezTo>
                    <a:pt x="231027" y="436186"/>
                    <a:pt x="214130" y="429047"/>
                    <a:pt x="199089" y="419035"/>
                  </a:cubicBezTo>
                  <a:lnTo>
                    <a:pt x="180799" y="437299"/>
                  </a:lnTo>
                  <a:cubicBezTo>
                    <a:pt x="176342" y="441749"/>
                    <a:pt x="169008" y="441749"/>
                    <a:pt x="164551" y="437299"/>
                  </a:cubicBezTo>
                  <a:lnTo>
                    <a:pt x="142547" y="415326"/>
                  </a:lnTo>
                  <a:cubicBezTo>
                    <a:pt x="138091" y="410876"/>
                    <a:pt x="138091" y="403552"/>
                    <a:pt x="142547" y="399102"/>
                  </a:cubicBezTo>
                  <a:lnTo>
                    <a:pt x="160837" y="380838"/>
                  </a:lnTo>
                  <a:cubicBezTo>
                    <a:pt x="150810" y="366004"/>
                    <a:pt x="143661" y="348945"/>
                    <a:pt x="140041" y="330773"/>
                  </a:cubicBezTo>
                  <a:lnTo>
                    <a:pt x="114044" y="330773"/>
                  </a:lnTo>
                  <a:cubicBezTo>
                    <a:pt x="107638" y="330773"/>
                    <a:pt x="102532" y="325582"/>
                    <a:pt x="102532" y="319277"/>
                  </a:cubicBezTo>
                  <a:lnTo>
                    <a:pt x="102532" y="288126"/>
                  </a:lnTo>
                  <a:cubicBezTo>
                    <a:pt x="102532" y="281636"/>
                    <a:pt x="107731" y="276630"/>
                    <a:pt x="114044" y="276630"/>
                  </a:cubicBezTo>
                  <a:lnTo>
                    <a:pt x="140041" y="276630"/>
                  </a:lnTo>
                  <a:cubicBezTo>
                    <a:pt x="143661" y="258459"/>
                    <a:pt x="150810" y="241492"/>
                    <a:pt x="160837" y="226566"/>
                  </a:cubicBezTo>
                  <a:lnTo>
                    <a:pt x="142547" y="208209"/>
                  </a:lnTo>
                  <a:cubicBezTo>
                    <a:pt x="138091" y="203759"/>
                    <a:pt x="138091" y="196528"/>
                    <a:pt x="142547" y="192077"/>
                  </a:cubicBezTo>
                  <a:lnTo>
                    <a:pt x="164551" y="170012"/>
                  </a:lnTo>
                  <a:cubicBezTo>
                    <a:pt x="169008" y="165562"/>
                    <a:pt x="176342" y="165562"/>
                    <a:pt x="180799" y="170012"/>
                  </a:cubicBezTo>
                  <a:lnTo>
                    <a:pt x="199089" y="188369"/>
                  </a:lnTo>
                  <a:cubicBezTo>
                    <a:pt x="213944" y="178356"/>
                    <a:pt x="231027" y="171125"/>
                    <a:pt x="249224" y="167602"/>
                  </a:cubicBezTo>
                  <a:lnTo>
                    <a:pt x="249224" y="141642"/>
                  </a:lnTo>
                  <a:cubicBezTo>
                    <a:pt x="249224" y="135153"/>
                    <a:pt x="254424" y="130146"/>
                    <a:pt x="260737" y="130146"/>
                  </a:cubicBezTo>
                  <a:close/>
                  <a:moveTo>
                    <a:pt x="438507" y="79551"/>
                  </a:moveTo>
                  <a:cubicBezTo>
                    <a:pt x="510081" y="131462"/>
                    <a:pt x="552598" y="214890"/>
                    <a:pt x="552598" y="302952"/>
                  </a:cubicBezTo>
                  <a:cubicBezTo>
                    <a:pt x="552598" y="455069"/>
                    <a:pt x="428760" y="578821"/>
                    <a:pt x="276329" y="578821"/>
                  </a:cubicBezTo>
                  <a:lnTo>
                    <a:pt x="276329" y="602737"/>
                  </a:lnTo>
                  <a:cubicBezTo>
                    <a:pt x="276329" y="605332"/>
                    <a:pt x="273358" y="606815"/>
                    <a:pt x="271316" y="605332"/>
                  </a:cubicBezTo>
                  <a:lnTo>
                    <a:pt x="206426" y="560837"/>
                  </a:lnTo>
                  <a:cubicBezTo>
                    <a:pt x="204569" y="559539"/>
                    <a:pt x="204569" y="556759"/>
                    <a:pt x="206426" y="555553"/>
                  </a:cubicBezTo>
                  <a:lnTo>
                    <a:pt x="271316" y="511059"/>
                  </a:lnTo>
                  <a:cubicBezTo>
                    <a:pt x="273544" y="509575"/>
                    <a:pt x="276329" y="511059"/>
                    <a:pt x="276329" y="513654"/>
                  </a:cubicBezTo>
                  <a:lnTo>
                    <a:pt x="276329" y="537663"/>
                  </a:lnTo>
                  <a:cubicBezTo>
                    <a:pt x="405923" y="537663"/>
                    <a:pt x="511381" y="432358"/>
                    <a:pt x="511381" y="302952"/>
                  </a:cubicBezTo>
                  <a:cubicBezTo>
                    <a:pt x="511381" y="228053"/>
                    <a:pt x="475176" y="156954"/>
                    <a:pt x="414278" y="112830"/>
                  </a:cubicBezTo>
                  <a:close/>
                  <a:moveTo>
                    <a:pt x="281414" y="589"/>
                  </a:moveTo>
                  <a:lnTo>
                    <a:pt x="346313" y="45086"/>
                  </a:lnTo>
                  <a:cubicBezTo>
                    <a:pt x="348170" y="46384"/>
                    <a:pt x="348170" y="49072"/>
                    <a:pt x="346313" y="50277"/>
                  </a:cubicBezTo>
                  <a:lnTo>
                    <a:pt x="281414" y="94775"/>
                  </a:lnTo>
                  <a:cubicBezTo>
                    <a:pt x="279186" y="96258"/>
                    <a:pt x="276308" y="94775"/>
                    <a:pt x="276308" y="92179"/>
                  </a:cubicBezTo>
                  <a:lnTo>
                    <a:pt x="276308" y="68262"/>
                  </a:lnTo>
                  <a:cubicBezTo>
                    <a:pt x="146695" y="68262"/>
                    <a:pt x="41223" y="173665"/>
                    <a:pt x="41223" y="303077"/>
                  </a:cubicBezTo>
                  <a:cubicBezTo>
                    <a:pt x="41223" y="377980"/>
                    <a:pt x="77526" y="449176"/>
                    <a:pt x="138432" y="493302"/>
                  </a:cubicBezTo>
                  <a:lnTo>
                    <a:pt x="114200" y="526582"/>
                  </a:lnTo>
                  <a:cubicBezTo>
                    <a:pt x="42709" y="474762"/>
                    <a:pt x="0" y="391237"/>
                    <a:pt x="0" y="303077"/>
                  </a:cubicBezTo>
                  <a:cubicBezTo>
                    <a:pt x="0" y="150953"/>
                    <a:pt x="123948" y="27195"/>
                    <a:pt x="276308" y="27195"/>
                  </a:cubicBezTo>
                  <a:lnTo>
                    <a:pt x="276308" y="3185"/>
                  </a:lnTo>
                  <a:cubicBezTo>
                    <a:pt x="276308" y="589"/>
                    <a:pt x="279279" y="-894"/>
                    <a:pt x="281414" y="5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ïṩļïḓe"/>
            <p:cNvSpPr/>
            <p:nvPr/>
          </p:nvSpPr>
          <p:spPr bwMode="auto">
            <a:xfrm>
              <a:off x="6689757" y="4000169"/>
              <a:ext cx="993397" cy="1021202"/>
            </a:xfrm>
            <a:custGeom>
              <a:avLst/>
              <a:gdLst>
                <a:gd name="T0" fmla="*/ 0 w 750"/>
                <a:gd name="T1" fmla="*/ 575 h 729"/>
                <a:gd name="T2" fmla="*/ 28 w 750"/>
                <a:gd name="T3" fmla="*/ 666 h 729"/>
                <a:gd name="T4" fmla="*/ 56 w 750"/>
                <a:gd name="T5" fmla="*/ 636 h 729"/>
                <a:gd name="T6" fmla="*/ 344 w 750"/>
                <a:gd name="T7" fmla="*/ 719 h 729"/>
                <a:gd name="T8" fmla="*/ 622 w 750"/>
                <a:gd name="T9" fmla="*/ 572 h 729"/>
                <a:gd name="T10" fmla="*/ 715 w 750"/>
                <a:gd name="T11" fmla="*/ 276 h 729"/>
                <a:gd name="T12" fmla="*/ 575 w 750"/>
                <a:gd name="T13" fmla="*/ 0 h 729"/>
                <a:gd name="T14" fmla="*/ 566 w 750"/>
                <a:gd name="T15" fmla="*/ 10 h 729"/>
                <a:gd name="T16" fmla="*/ 612 w 750"/>
                <a:gd name="T17" fmla="*/ 563 h 729"/>
                <a:gd name="T18" fmla="*/ 343 w 750"/>
                <a:gd name="T19" fmla="*/ 705 h 729"/>
                <a:gd name="T20" fmla="*/ 65 w 750"/>
                <a:gd name="T21" fmla="*/ 626 h 729"/>
                <a:gd name="T22" fmla="*/ 94 w 750"/>
                <a:gd name="T23" fmla="*/ 594 h 729"/>
                <a:gd name="T24" fmla="*/ 0 w 750"/>
                <a:gd name="T25" fmla="*/ 57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0" h="729">
                  <a:moveTo>
                    <a:pt x="0" y="575"/>
                  </a:moveTo>
                  <a:cubicBezTo>
                    <a:pt x="28" y="666"/>
                    <a:pt x="28" y="666"/>
                    <a:pt x="28" y="666"/>
                  </a:cubicBezTo>
                  <a:cubicBezTo>
                    <a:pt x="56" y="636"/>
                    <a:pt x="56" y="636"/>
                    <a:pt x="56" y="636"/>
                  </a:cubicBezTo>
                  <a:cubicBezTo>
                    <a:pt x="138" y="699"/>
                    <a:pt x="240" y="729"/>
                    <a:pt x="344" y="719"/>
                  </a:cubicBezTo>
                  <a:cubicBezTo>
                    <a:pt x="453" y="708"/>
                    <a:pt x="552" y="656"/>
                    <a:pt x="622" y="572"/>
                  </a:cubicBezTo>
                  <a:cubicBezTo>
                    <a:pt x="691" y="488"/>
                    <a:pt x="724" y="383"/>
                    <a:pt x="715" y="276"/>
                  </a:cubicBezTo>
                  <a:cubicBezTo>
                    <a:pt x="706" y="168"/>
                    <a:pt x="656" y="70"/>
                    <a:pt x="575" y="0"/>
                  </a:cubicBezTo>
                  <a:cubicBezTo>
                    <a:pt x="566" y="10"/>
                    <a:pt x="566" y="10"/>
                    <a:pt x="566" y="10"/>
                  </a:cubicBezTo>
                  <a:cubicBezTo>
                    <a:pt x="730" y="153"/>
                    <a:pt x="750" y="395"/>
                    <a:pt x="612" y="563"/>
                  </a:cubicBezTo>
                  <a:cubicBezTo>
                    <a:pt x="544" y="645"/>
                    <a:pt x="449" y="695"/>
                    <a:pt x="343" y="705"/>
                  </a:cubicBezTo>
                  <a:cubicBezTo>
                    <a:pt x="243" y="715"/>
                    <a:pt x="144" y="687"/>
                    <a:pt x="65" y="626"/>
                  </a:cubicBezTo>
                  <a:cubicBezTo>
                    <a:pt x="94" y="594"/>
                    <a:pt x="94" y="594"/>
                    <a:pt x="94" y="594"/>
                  </a:cubicBezTo>
                  <a:lnTo>
                    <a:pt x="0" y="57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" name="ïŝ1ídê"/>
            <p:cNvSpPr/>
            <p:nvPr/>
          </p:nvSpPr>
          <p:spPr bwMode="auto">
            <a:xfrm>
              <a:off x="6708913" y="4033145"/>
              <a:ext cx="810357" cy="811471"/>
            </a:xfrm>
            <a:custGeom>
              <a:avLst/>
              <a:gdLst>
                <a:gd name="T0" fmla="*/ 466 w 595"/>
                <a:gd name="T1" fmla="*/ 94 h 596"/>
                <a:gd name="T2" fmla="*/ 502 w 595"/>
                <a:gd name="T3" fmla="*/ 467 h 596"/>
                <a:gd name="T4" fmla="*/ 128 w 595"/>
                <a:gd name="T5" fmla="*/ 503 h 596"/>
                <a:gd name="T6" fmla="*/ 93 w 595"/>
                <a:gd name="T7" fmla="*/ 129 h 596"/>
                <a:gd name="T8" fmla="*/ 466 w 595"/>
                <a:gd name="T9" fmla="*/ 9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596">
                  <a:moveTo>
                    <a:pt x="466" y="94"/>
                  </a:moveTo>
                  <a:cubicBezTo>
                    <a:pt x="579" y="187"/>
                    <a:pt x="595" y="354"/>
                    <a:pt x="502" y="467"/>
                  </a:cubicBezTo>
                  <a:cubicBezTo>
                    <a:pt x="408" y="580"/>
                    <a:pt x="241" y="596"/>
                    <a:pt x="128" y="503"/>
                  </a:cubicBezTo>
                  <a:cubicBezTo>
                    <a:pt x="16" y="409"/>
                    <a:pt x="0" y="242"/>
                    <a:pt x="93" y="129"/>
                  </a:cubicBezTo>
                  <a:cubicBezTo>
                    <a:pt x="186" y="16"/>
                    <a:pt x="353" y="0"/>
                    <a:pt x="466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" name="îŝ1íďe"/>
            <p:cNvSpPr/>
            <p:nvPr/>
          </p:nvSpPr>
          <p:spPr bwMode="auto">
            <a:xfrm>
              <a:off x="6957370" y="4272258"/>
              <a:ext cx="313442" cy="333246"/>
            </a:xfrm>
            <a:custGeom>
              <a:avLst/>
              <a:gdLst>
                <a:gd name="connsiteX0" fmla="*/ 133148 w 570667"/>
                <a:gd name="connsiteY0" fmla="*/ 372716 h 606722"/>
                <a:gd name="connsiteX1" fmla="*/ 98615 w 570667"/>
                <a:gd name="connsiteY1" fmla="*/ 385336 h 606722"/>
                <a:gd name="connsiteX2" fmla="*/ 157624 w 570667"/>
                <a:gd name="connsiteY2" fmla="*/ 426037 h 606722"/>
                <a:gd name="connsiteX3" fmla="*/ 133148 w 570667"/>
                <a:gd name="connsiteY3" fmla="*/ 372716 h 606722"/>
                <a:gd name="connsiteX4" fmla="*/ 222418 w 570667"/>
                <a:gd name="connsiteY4" fmla="*/ 358586 h 606722"/>
                <a:gd name="connsiteX5" fmla="*/ 170885 w 570667"/>
                <a:gd name="connsiteY5" fmla="*/ 364096 h 606722"/>
                <a:gd name="connsiteX6" fmla="*/ 222418 w 570667"/>
                <a:gd name="connsiteY6" fmla="*/ 439368 h 606722"/>
                <a:gd name="connsiteX7" fmla="*/ 152195 w 570667"/>
                <a:gd name="connsiteY7" fmla="*/ 260564 h 606722"/>
                <a:gd name="connsiteX8" fmla="*/ 160472 w 570667"/>
                <a:gd name="connsiteY8" fmla="*/ 326949 h 606722"/>
                <a:gd name="connsiteX9" fmla="*/ 222418 w 570667"/>
                <a:gd name="connsiteY9" fmla="*/ 320195 h 606722"/>
                <a:gd name="connsiteX10" fmla="*/ 222418 w 570667"/>
                <a:gd name="connsiteY10" fmla="*/ 260564 h 606722"/>
                <a:gd name="connsiteX11" fmla="*/ 39339 w 570667"/>
                <a:gd name="connsiteY11" fmla="*/ 260564 h 606722"/>
                <a:gd name="connsiteX12" fmla="*/ 73338 w 570667"/>
                <a:gd name="connsiteY12" fmla="*/ 354854 h 606722"/>
                <a:gd name="connsiteX13" fmla="*/ 123091 w 570667"/>
                <a:gd name="connsiteY13" fmla="*/ 335658 h 606722"/>
                <a:gd name="connsiteX14" fmla="*/ 113657 w 570667"/>
                <a:gd name="connsiteY14" fmla="*/ 260564 h 606722"/>
                <a:gd name="connsiteX15" fmla="*/ 435071 w 570667"/>
                <a:gd name="connsiteY15" fmla="*/ 190994 h 606722"/>
                <a:gd name="connsiteX16" fmla="*/ 449493 w 570667"/>
                <a:gd name="connsiteY16" fmla="*/ 199593 h 606722"/>
                <a:gd name="connsiteX17" fmla="*/ 568250 w 570667"/>
                <a:gd name="connsiteY17" fmla="*/ 420443 h 606722"/>
                <a:gd name="connsiteX18" fmla="*/ 550445 w 570667"/>
                <a:gd name="connsiteY18" fmla="*/ 450127 h 606722"/>
                <a:gd name="connsiteX19" fmla="*/ 488574 w 570667"/>
                <a:gd name="connsiteY19" fmla="*/ 450127 h 606722"/>
                <a:gd name="connsiteX20" fmla="*/ 488574 w 570667"/>
                <a:gd name="connsiteY20" fmla="*/ 590370 h 606722"/>
                <a:gd name="connsiteX21" fmla="*/ 472194 w 570667"/>
                <a:gd name="connsiteY21" fmla="*/ 606722 h 606722"/>
                <a:gd name="connsiteX22" fmla="*/ 397948 w 570667"/>
                <a:gd name="connsiteY22" fmla="*/ 606722 h 606722"/>
                <a:gd name="connsiteX23" fmla="*/ 381568 w 570667"/>
                <a:gd name="connsiteY23" fmla="*/ 590370 h 606722"/>
                <a:gd name="connsiteX24" fmla="*/ 381568 w 570667"/>
                <a:gd name="connsiteY24" fmla="*/ 450127 h 606722"/>
                <a:gd name="connsiteX25" fmla="*/ 319697 w 570667"/>
                <a:gd name="connsiteY25" fmla="*/ 450127 h 606722"/>
                <a:gd name="connsiteX26" fmla="*/ 301892 w 570667"/>
                <a:gd name="connsiteY26" fmla="*/ 420443 h 606722"/>
                <a:gd name="connsiteX27" fmla="*/ 420649 w 570667"/>
                <a:gd name="connsiteY27" fmla="*/ 199593 h 606722"/>
                <a:gd name="connsiteX28" fmla="*/ 435071 w 570667"/>
                <a:gd name="connsiteY28" fmla="*/ 190994 h 606722"/>
                <a:gd name="connsiteX29" fmla="*/ 322724 w 570667"/>
                <a:gd name="connsiteY29" fmla="*/ 155254 h 606722"/>
                <a:gd name="connsiteX30" fmla="*/ 260956 w 570667"/>
                <a:gd name="connsiteY30" fmla="*/ 162008 h 606722"/>
                <a:gd name="connsiteX31" fmla="*/ 260956 w 570667"/>
                <a:gd name="connsiteY31" fmla="*/ 222083 h 606722"/>
                <a:gd name="connsiteX32" fmla="*/ 331180 w 570667"/>
                <a:gd name="connsiteY32" fmla="*/ 222083 h 606722"/>
                <a:gd name="connsiteX33" fmla="*/ 322724 w 570667"/>
                <a:gd name="connsiteY33" fmla="*/ 155254 h 606722"/>
                <a:gd name="connsiteX34" fmla="*/ 160650 w 570667"/>
                <a:gd name="connsiteY34" fmla="*/ 155254 h 606722"/>
                <a:gd name="connsiteX35" fmla="*/ 152195 w 570667"/>
                <a:gd name="connsiteY35" fmla="*/ 222083 h 606722"/>
                <a:gd name="connsiteX36" fmla="*/ 222418 w 570667"/>
                <a:gd name="connsiteY36" fmla="*/ 222083 h 606722"/>
                <a:gd name="connsiteX37" fmla="*/ 222418 w 570667"/>
                <a:gd name="connsiteY37" fmla="*/ 162008 h 606722"/>
                <a:gd name="connsiteX38" fmla="*/ 160650 w 570667"/>
                <a:gd name="connsiteY38" fmla="*/ 155254 h 606722"/>
                <a:gd name="connsiteX39" fmla="*/ 73605 w 570667"/>
                <a:gd name="connsiteY39" fmla="*/ 127438 h 606722"/>
                <a:gd name="connsiteX40" fmla="*/ 39339 w 570667"/>
                <a:gd name="connsiteY40" fmla="*/ 222083 h 606722"/>
                <a:gd name="connsiteX41" fmla="*/ 113746 w 570667"/>
                <a:gd name="connsiteY41" fmla="*/ 222083 h 606722"/>
                <a:gd name="connsiteX42" fmla="*/ 123269 w 570667"/>
                <a:gd name="connsiteY42" fmla="*/ 146544 h 606722"/>
                <a:gd name="connsiteX43" fmla="*/ 73605 w 570667"/>
                <a:gd name="connsiteY43" fmla="*/ 127438 h 606722"/>
                <a:gd name="connsiteX44" fmla="*/ 325305 w 570667"/>
                <a:gd name="connsiteY44" fmla="*/ 56431 h 606722"/>
                <a:gd name="connsiteX45" fmla="*/ 349870 w 570667"/>
                <a:gd name="connsiteY45" fmla="*/ 109575 h 606722"/>
                <a:gd name="connsiteX46" fmla="*/ 384403 w 570667"/>
                <a:gd name="connsiteY46" fmla="*/ 97045 h 606722"/>
                <a:gd name="connsiteX47" fmla="*/ 325305 w 570667"/>
                <a:gd name="connsiteY47" fmla="*/ 56431 h 606722"/>
                <a:gd name="connsiteX48" fmla="*/ 158069 w 570667"/>
                <a:gd name="connsiteY48" fmla="*/ 56431 h 606722"/>
                <a:gd name="connsiteX49" fmla="*/ 98971 w 570667"/>
                <a:gd name="connsiteY49" fmla="*/ 97045 h 606722"/>
                <a:gd name="connsiteX50" fmla="*/ 133504 w 570667"/>
                <a:gd name="connsiteY50" fmla="*/ 109575 h 606722"/>
                <a:gd name="connsiteX51" fmla="*/ 158069 w 570667"/>
                <a:gd name="connsiteY51" fmla="*/ 56431 h 606722"/>
                <a:gd name="connsiteX52" fmla="*/ 260956 w 570667"/>
                <a:gd name="connsiteY52" fmla="*/ 43723 h 606722"/>
                <a:gd name="connsiteX53" fmla="*/ 260956 w 570667"/>
                <a:gd name="connsiteY53" fmla="*/ 123616 h 606722"/>
                <a:gd name="connsiteX54" fmla="*/ 312222 w 570667"/>
                <a:gd name="connsiteY54" fmla="*/ 118195 h 606722"/>
                <a:gd name="connsiteX55" fmla="*/ 260956 w 570667"/>
                <a:gd name="connsiteY55" fmla="*/ 43723 h 606722"/>
                <a:gd name="connsiteX56" fmla="*/ 222418 w 570667"/>
                <a:gd name="connsiteY56" fmla="*/ 43723 h 606722"/>
                <a:gd name="connsiteX57" fmla="*/ 171152 w 570667"/>
                <a:gd name="connsiteY57" fmla="*/ 118195 h 606722"/>
                <a:gd name="connsiteX58" fmla="*/ 222418 w 570667"/>
                <a:gd name="connsiteY58" fmla="*/ 123616 h 606722"/>
                <a:gd name="connsiteX59" fmla="*/ 241643 w 570667"/>
                <a:gd name="connsiteY59" fmla="*/ 0 h 606722"/>
                <a:gd name="connsiteX60" fmla="*/ 471448 w 570667"/>
                <a:gd name="connsiteY60" fmla="*/ 166362 h 606722"/>
                <a:gd name="connsiteX61" fmla="*/ 424900 w 570667"/>
                <a:gd name="connsiteY61" fmla="*/ 153565 h 606722"/>
                <a:gd name="connsiteX62" fmla="*/ 409769 w 570667"/>
                <a:gd name="connsiteY62" fmla="*/ 127438 h 606722"/>
                <a:gd name="connsiteX63" fmla="*/ 360105 w 570667"/>
                <a:gd name="connsiteY63" fmla="*/ 146544 h 606722"/>
                <a:gd name="connsiteX64" fmla="*/ 369273 w 570667"/>
                <a:gd name="connsiteY64" fmla="*/ 213996 h 606722"/>
                <a:gd name="connsiteX65" fmla="*/ 329043 w 570667"/>
                <a:gd name="connsiteY65" fmla="*/ 288824 h 606722"/>
                <a:gd name="connsiteX66" fmla="*/ 331180 w 570667"/>
                <a:gd name="connsiteY66" fmla="*/ 260564 h 606722"/>
                <a:gd name="connsiteX67" fmla="*/ 260956 w 570667"/>
                <a:gd name="connsiteY67" fmla="*/ 260564 h 606722"/>
                <a:gd name="connsiteX68" fmla="*/ 260956 w 570667"/>
                <a:gd name="connsiteY68" fmla="*/ 320195 h 606722"/>
                <a:gd name="connsiteX69" fmla="*/ 309730 w 570667"/>
                <a:gd name="connsiteY69" fmla="*/ 324727 h 606722"/>
                <a:gd name="connsiteX70" fmla="*/ 290238 w 570667"/>
                <a:gd name="connsiteY70" fmla="*/ 360897 h 606722"/>
                <a:gd name="connsiteX71" fmla="*/ 260956 w 570667"/>
                <a:gd name="connsiteY71" fmla="*/ 358586 h 606722"/>
                <a:gd name="connsiteX72" fmla="*/ 260956 w 570667"/>
                <a:gd name="connsiteY72" fmla="*/ 439368 h 606722"/>
                <a:gd name="connsiteX73" fmla="*/ 261757 w 570667"/>
                <a:gd name="connsiteY73" fmla="*/ 438835 h 606722"/>
                <a:gd name="connsiteX74" fmla="*/ 287212 w 570667"/>
                <a:gd name="connsiteY74" fmla="*/ 478648 h 606722"/>
                <a:gd name="connsiteX75" fmla="*/ 241643 w 570667"/>
                <a:gd name="connsiteY75" fmla="*/ 483091 h 606722"/>
                <a:gd name="connsiteX76" fmla="*/ 0 w 570667"/>
                <a:gd name="connsiteY76" fmla="*/ 241368 h 606722"/>
                <a:gd name="connsiteX77" fmla="*/ 241643 w 570667"/>
                <a:gd name="connsiteY7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70667" h="606722">
                  <a:moveTo>
                    <a:pt x="133148" y="372716"/>
                  </a:moveTo>
                  <a:cubicBezTo>
                    <a:pt x="120866" y="376271"/>
                    <a:pt x="109295" y="380537"/>
                    <a:pt x="98615" y="385336"/>
                  </a:cubicBezTo>
                  <a:cubicBezTo>
                    <a:pt x="115615" y="402132"/>
                    <a:pt x="135551" y="415995"/>
                    <a:pt x="157624" y="426037"/>
                  </a:cubicBezTo>
                  <a:cubicBezTo>
                    <a:pt x="147478" y="409597"/>
                    <a:pt x="139467" y="391379"/>
                    <a:pt x="133148" y="372716"/>
                  </a:cubicBezTo>
                  <a:close/>
                  <a:moveTo>
                    <a:pt x="222418" y="358586"/>
                  </a:moveTo>
                  <a:cubicBezTo>
                    <a:pt x="204618" y="359386"/>
                    <a:pt x="187351" y="361252"/>
                    <a:pt x="170885" y="364096"/>
                  </a:cubicBezTo>
                  <a:cubicBezTo>
                    <a:pt x="180320" y="391023"/>
                    <a:pt x="197586" y="425682"/>
                    <a:pt x="222418" y="439368"/>
                  </a:cubicBezTo>
                  <a:close/>
                  <a:moveTo>
                    <a:pt x="152195" y="260564"/>
                  </a:moveTo>
                  <a:cubicBezTo>
                    <a:pt x="153174" y="283758"/>
                    <a:pt x="156022" y="306153"/>
                    <a:pt x="160472" y="326949"/>
                  </a:cubicBezTo>
                  <a:cubicBezTo>
                    <a:pt x="180320" y="323305"/>
                    <a:pt x="201057" y="320994"/>
                    <a:pt x="222418" y="320195"/>
                  </a:cubicBezTo>
                  <a:lnTo>
                    <a:pt x="222418" y="260564"/>
                  </a:lnTo>
                  <a:close/>
                  <a:moveTo>
                    <a:pt x="39339" y="260564"/>
                  </a:moveTo>
                  <a:cubicBezTo>
                    <a:pt x="42632" y="295223"/>
                    <a:pt x="54737" y="327482"/>
                    <a:pt x="73338" y="354854"/>
                  </a:cubicBezTo>
                  <a:cubicBezTo>
                    <a:pt x="88291" y="347389"/>
                    <a:pt x="105023" y="340901"/>
                    <a:pt x="123091" y="335658"/>
                  </a:cubicBezTo>
                  <a:cubicBezTo>
                    <a:pt x="117929" y="312019"/>
                    <a:pt x="114725" y="286691"/>
                    <a:pt x="113657" y="260564"/>
                  </a:cubicBezTo>
                  <a:close/>
                  <a:moveTo>
                    <a:pt x="435071" y="190994"/>
                  </a:moveTo>
                  <a:cubicBezTo>
                    <a:pt x="440746" y="190994"/>
                    <a:pt x="446422" y="193861"/>
                    <a:pt x="449493" y="199593"/>
                  </a:cubicBezTo>
                  <a:lnTo>
                    <a:pt x="568250" y="420443"/>
                  </a:lnTo>
                  <a:cubicBezTo>
                    <a:pt x="575461" y="433863"/>
                    <a:pt x="565668" y="450127"/>
                    <a:pt x="550445" y="450127"/>
                  </a:cubicBezTo>
                  <a:lnTo>
                    <a:pt x="488574" y="450127"/>
                  </a:lnTo>
                  <a:lnTo>
                    <a:pt x="488574" y="590370"/>
                  </a:lnTo>
                  <a:cubicBezTo>
                    <a:pt x="488574" y="599346"/>
                    <a:pt x="481274" y="606722"/>
                    <a:pt x="472194" y="606722"/>
                  </a:cubicBezTo>
                  <a:lnTo>
                    <a:pt x="397948" y="606722"/>
                  </a:lnTo>
                  <a:cubicBezTo>
                    <a:pt x="388868" y="606722"/>
                    <a:pt x="381568" y="599346"/>
                    <a:pt x="381568" y="590370"/>
                  </a:cubicBezTo>
                  <a:lnTo>
                    <a:pt x="381568" y="450127"/>
                  </a:lnTo>
                  <a:lnTo>
                    <a:pt x="319697" y="450127"/>
                  </a:lnTo>
                  <a:cubicBezTo>
                    <a:pt x="304474" y="450127"/>
                    <a:pt x="294681" y="433863"/>
                    <a:pt x="301892" y="420443"/>
                  </a:cubicBezTo>
                  <a:lnTo>
                    <a:pt x="420649" y="199593"/>
                  </a:lnTo>
                  <a:cubicBezTo>
                    <a:pt x="423720" y="193861"/>
                    <a:pt x="429396" y="190994"/>
                    <a:pt x="435071" y="190994"/>
                  </a:cubicBezTo>
                  <a:close/>
                  <a:moveTo>
                    <a:pt x="322724" y="155254"/>
                  </a:moveTo>
                  <a:cubicBezTo>
                    <a:pt x="302966" y="158897"/>
                    <a:pt x="282228" y="161208"/>
                    <a:pt x="260956" y="162008"/>
                  </a:cubicBezTo>
                  <a:lnTo>
                    <a:pt x="260956" y="222083"/>
                  </a:lnTo>
                  <a:lnTo>
                    <a:pt x="331180" y="222083"/>
                  </a:lnTo>
                  <a:cubicBezTo>
                    <a:pt x="330112" y="198711"/>
                    <a:pt x="327263" y="176227"/>
                    <a:pt x="322724" y="155254"/>
                  </a:cubicBezTo>
                  <a:close/>
                  <a:moveTo>
                    <a:pt x="160650" y="155254"/>
                  </a:moveTo>
                  <a:cubicBezTo>
                    <a:pt x="156111" y="176227"/>
                    <a:pt x="153263" y="198711"/>
                    <a:pt x="152195" y="222083"/>
                  </a:cubicBezTo>
                  <a:lnTo>
                    <a:pt x="222418" y="222083"/>
                  </a:lnTo>
                  <a:lnTo>
                    <a:pt x="222418" y="162008"/>
                  </a:lnTo>
                  <a:cubicBezTo>
                    <a:pt x="201146" y="161119"/>
                    <a:pt x="180409" y="158897"/>
                    <a:pt x="160650" y="155254"/>
                  </a:cubicBezTo>
                  <a:close/>
                  <a:moveTo>
                    <a:pt x="73605" y="127438"/>
                  </a:moveTo>
                  <a:cubicBezTo>
                    <a:pt x="54826" y="154898"/>
                    <a:pt x="42632" y="187246"/>
                    <a:pt x="39339" y="222083"/>
                  </a:cubicBezTo>
                  <a:lnTo>
                    <a:pt x="113746" y="222083"/>
                  </a:lnTo>
                  <a:cubicBezTo>
                    <a:pt x="114814" y="195778"/>
                    <a:pt x="118018" y="170361"/>
                    <a:pt x="123269" y="146544"/>
                  </a:cubicBezTo>
                  <a:cubicBezTo>
                    <a:pt x="105201" y="141390"/>
                    <a:pt x="88558" y="134903"/>
                    <a:pt x="73605" y="127438"/>
                  </a:cubicBezTo>
                  <a:close/>
                  <a:moveTo>
                    <a:pt x="325305" y="56431"/>
                  </a:moveTo>
                  <a:cubicBezTo>
                    <a:pt x="335719" y="72961"/>
                    <a:pt x="343729" y="91179"/>
                    <a:pt x="349870" y="109575"/>
                  </a:cubicBezTo>
                  <a:cubicBezTo>
                    <a:pt x="362242" y="106020"/>
                    <a:pt x="373812" y="101843"/>
                    <a:pt x="384403" y="97045"/>
                  </a:cubicBezTo>
                  <a:cubicBezTo>
                    <a:pt x="367404" y="80248"/>
                    <a:pt x="347378" y="66385"/>
                    <a:pt x="325305" y="56431"/>
                  </a:cubicBezTo>
                  <a:close/>
                  <a:moveTo>
                    <a:pt x="158069" y="56431"/>
                  </a:moveTo>
                  <a:cubicBezTo>
                    <a:pt x="135996" y="66385"/>
                    <a:pt x="115971" y="80248"/>
                    <a:pt x="98971" y="97045"/>
                  </a:cubicBezTo>
                  <a:cubicBezTo>
                    <a:pt x="109562" y="101843"/>
                    <a:pt x="121133" y="106020"/>
                    <a:pt x="133504" y="109575"/>
                  </a:cubicBezTo>
                  <a:cubicBezTo>
                    <a:pt x="139645" y="91179"/>
                    <a:pt x="147656" y="72961"/>
                    <a:pt x="158069" y="56431"/>
                  </a:cubicBezTo>
                  <a:close/>
                  <a:moveTo>
                    <a:pt x="260956" y="43723"/>
                  </a:moveTo>
                  <a:lnTo>
                    <a:pt x="260956" y="123616"/>
                  </a:lnTo>
                  <a:cubicBezTo>
                    <a:pt x="278579" y="122816"/>
                    <a:pt x="295845" y="120950"/>
                    <a:pt x="312222" y="118195"/>
                  </a:cubicBezTo>
                  <a:cubicBezTo>
                    <a:pt x="302699" y="91446"/>
                    <a:pt x="285610" y="57320"/>
                    <a:pt x="260956" y="43723"/>
                  </a:cubicBezTo>
                  <a:close/>
                  <a:moveTo>
                    <a:pt x="222418" y="43723"/>
                  </a:moveTo>
                  <a:cubicBezTo>
                    <a:pt x="197764" y="57231"/>
                    <a:pt x="180676" y="91446"/>
                    <a:pt x="171152" y="118195"/>
                  </a:cubicBezTo>
                  <a:cubicBezTo>
                    <a:pt x="187529" y="120950"/>
                    <a:pt x="204707" y="122816"/>
                    <a:pt x="222418" y="123616"/>
                  </a:cubicBezTo>
                  <a:close/>
                  <a:moveTo>
                    <a:pt x="241643" y="0"/>
                  </a:moveTo>
                  <a:cubicBezTo>
                    <a:pt x="348802" y="0"/>
                    <a:pt x="439763" y="69940"/>
                    <a:pt x="471448" y="166362"/>
                  </a:cubicBezTo>
                  <a:cubicBezTo>
                    <a:pt x="458988" y="155342"/>
                    <a:pt x="441988" y="150366"/>
                    <a:pt x="424900" y="153565"/>
                  </a:cubicBezTo>
                  <a:cubicBezTo>
                    <a:pt x="420449" y="144500"/>
                    <a:pt x="415465" y="135702"/>
                    <a:pt x="409769" y="127438"/>
                  </a:cubicBezTo>
                  <a:cubicBezTo>
                    <a:pt x="394817" y="134903"/>
                    <a:pt x="378173" y="141390"/>
                    <a:pt x="360105" y="146544"/>
                  </a:cubicBezTo>
                  <a:cubicBezTo>
                    <a:pt x="364823" y="167873"/>
                    <a:pt x="367849" y="190535"/>
                    <a:pt x="369273" y="213996"/>
                  </a:cubicBezTo>
                  <a:lnTo>
                    <a:pt x="329043" y="288824"/>
                  </a:lnTo>
                  <a:cubicBezTo>
                    <a:pt x="330022" y="279582"/>
                    <a:pt x="330735" y="270162"/>
                    <a:pt x="331180" y="260564"/>
                  </a:cubicBezTo>
                  <a:lnTo>
                    <a:pt x="260956" y="260564"/>
                  </a:lnTo>
                  <a:lnTo>
                    <a:pt x="260956" y="320195"/>
                  </a:lnTo>
                  <a:cubicBezTo>
                    <a:pt x="277600" y="320817"/>
                    <a:pt x="293887" y="322416"/>
                    <a:pt x="309730" y="324727"/>
                  </a:cubicBezTo>
                  <a:lnTo>
                    <a:pt x="290238" y="360897"/>
                  </a:lnTo>
                  <a:cubicBezTo>
                    <a:pt x="280715" y="359830"/>
                    <a:pt x="270925" y="359030"/>
                    <a:pt x="260956" y="358586"/>
                  </a:cubicBezTo>
                  <a:lnTo>
                    <a:pt x="260956" y="439368"/>
                  </a:lnTo>
                  <a:cubicBezTo>
                    <a:pt x="261223" y="439190"/>
                    <a:pt x="261490" y="439012"/>
                    <a:pt x="261757" y="438835"/>
                  </a:cubicBezTo>
                  <a:cubicBezTo>
                    <a:pt x="264249" y="455186"/>
                    <a:pt x="273417" y="469494"/>
                    <a:pt x="287212" y="478648"/>
                  </a:cubicBezTo>
                  <a:cubicBezTo>
                    <a:pt x="272438" y="481580"/>
                    <a:pt x="257218" y="483091"/>
                    <a:pt x="241643" y="483091"/>
                  </a:cubicBezTo>
                  <a:cubicBezTo>
                    <a:pt x="112233" y="483091"/>
                    <a:pt x="0" y="377337"/>
                    <a:pt x="0" y="241368"/>
                  </a:cubicBezTo>
                  <a:cubicBezTo>
                    <a:pt x="0" y="108242"/>
                    <a:pt x="108405" y="0"/>
                    <a:pt x="2416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ïṥ1iḑê"/>
            <p:cNvSpPr/>
            <p:nvPr/>
          </p:nvSpPr>
          <p:spPr bwMode="auto">
            <a:xfrm>
              <a:off x="4507257" y="4000169"/>
              <a:ext cx="993397" cy="1021202"/>
            </a:xfrm>
            <a:custGeom>
              <a:avLst/>
              <a:gdLst>
                <a:gd name="T0" fmla="*/ 154 w 729"/>
                <a:gd name="T1" fmla="*/ 0 h 750"/>
                <a:gd name="T2" fmla="*/ 63 w 729"/>
                <a:gd name="T3" fmla="*/ 28 h 750"/>
                <a:gd name="T4" fmla="*/ 93 w 729"/>
                <a:gd name="T5" fmla="*/ 55 h 750"/>
                <a:gd name="T6" fmla="*/ 10 w 729"/>
                <a:gd name="T7" fmla="*/ 344 h 750"/>
                <a:gd name="T8" fmla="*/ 157 w 729"/>
                <a:gd name="T9" fmla="*/ 622 h 750"/>
                <a:gd name="T10" fmla="*/ 453 w 729"/>
                <a:gd name="T11" fmla="*/ 714 h 750"/>
                <a:gd name="T12" fmla="*/ 729 w 729"/>
                <a:gd name="T13" fmla="*/ 575 h 750"/>
                <a:gd name="T14" fmla="*/ 718 w 729"/>
                <a:gd name="T15" fmla="*/ 566 h 750"/>
                <a:gd name="T16" fmla="*/ 166 w 729"/>
                <a:gd name="T17" fmla="*/ 611 h 750"/>
                <a:gd name="T18" fmla="*/ 23 w 729"/>
                <a:gd name="T19" fmla="*/ 343 h 750"/>
                <a:gd name="T20" fmla="*/ 103 w 729"/>
                <a:gd name="T21" fmla="*/ 64 h 750"/>
                <a:gd name="T22" fmla="*/ 134 w 729"/>
                <a:gd name="T23" fmla="*/ 93 h 750"/>
                <a:gd name="T24" fmla="*/ 154 w 729"/>
                <a:gd name="T2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9" h="750">
                  <a:moveTo>
                    <a:pt x="154" y="0"/>
                  </a:moveTo>
                  <a:cubicBezTo>
                    <a:pt x="63" y="28"/>
                    <a:pt x="63" y="28"/>
                    <a:pt x="63" y="28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29" y="138"/>
                    <a:pt x="0" y="240"/>
                    <a:pt x="10" y="344"/>
                  </a:cubicBezTo>
                  <a:cubicBezTo>
                    <a:pt x="20" y="453"/>
                    <a:pt x="73" y="552"/>
                    <a:pt x="157" y="622"/>
                  </a:cubicBezTo>
                  <a:cubicBezTo>
                    <a:pt x="240" y="690"/>
                    <a:pt x="345" y="723"/>
                    <a:pt x="453" y="714"/>
                  </a:cubicBezTo>
                  <a:cubicBezTo>
                    <a:pt x="560" y="705"/>
                    <a:pt x="658" y="656"/>
                    <a:pt x="729" y="575"/>
                  </a:cubicBezTo>
                  <a:cubicBezTo>
                    <a:pt x="718" y="566"/>
                    <a:pt x="718" y="566"/>
                    <a:pt x="718" y="566"/>
                  </a:cubicBezTo>
                  <a:cubicBezTo>
                    <a:pt x="576" y="729"/>
                    <a:pt x="333" y="750"/>
                    <a:pt x="166" y="611"/>
                  </a:cubicBezTo>
                  <a:cubicBezTo>
                    <a:pt x="84" y="544"/>
                    <a:pt x="33" y="448"/>
                    <a:pt x="23" y="343"/>
                  </a:cubicBezTo>
                  <a:cubicBezTo>
                    <a:pt x="14" y="242"/>
                    <a:pt x="42" y="144"/>
                    <a:pt x="103" y="64"/>
                  </a:cubicBezTo>
                  <a:cubicBezTo>
                    <a:pt x="134" y="93"/>
                    <a:pt x="134" y="93"/>
                    <a:pt x="134" y="93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" name="í$ḷïḋé"/>
            <p:cNvSpPr/>
            <p:nvPr/>
          </p:nvSpPr>
          <p:spPr bwMode="auto">
            <a:xfrm>
              <a:off x="4672226" y="4033145"/>
              <a:ext cx="810357" cy="811471"/>
            </a:xfrm>
            <a:custGeom>
              <a:avLst/>
              <a:gdLst>
                <a:gd name="T0" fmla="*/ 467 w 595"/>
                <a:gd name="T1" fmla="*/ 94 h 596"/>
                <a:gd name="T2" fmla="*/ 502 w 595"/>
                <a:gd name="T3" fmla="*/ 467 h 596"/>
                <a:gd name="T4" fmla="*/ 129 w 595"/>
                <a:gd name="T5" fmla="*/ 503 h 596"/>
                <a:gd name="T6" fmla="*/ 93 w 595"/>
                <a:gd name="T7" fmla="*/ 129 h 596"/>
                <a:gd name="T8" fmla="*/ 467 w 595"/>
                <a:gd name="T9" fmla="*/ 9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596">
                  <a:moveTo>
                    <a:pt x="467" y="94"/>
                  </a:moveTo>
                  <a:cubicBezTo>
                    <a:pt x="580" y="187"/>
                    <a:pt x="595" y="354"/>
                    <a:pt x="502" y="467"/>
                  </a:cubicBezTo>
                  <a:cubicBezTo>
                    <a:pt x="409" y="580"/>
                    <a:pt x="242" y="596"/>
                    <a:pt x="129" y="503"/>
                  </a:cubicBezTo>
                  <a:cubicBezTo>
                    <a:pt x="16" y="409"/>
                    <a:pt x="0" y="242"/>
                    <a:pt x="93" y="129"/>
                  </a:cubicBezTo>
                  <a:cubicBezTo>
                    <a:pt x="187" y="16"/>
                    <a:pt x="354" y="0"/>
                    <a:pt x="467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8" name="işḻiďé"/>
            <p:cNvSpPr/>
            <p:nvPr/>
          </p:nvSpPr>
          <p:spPr bwMode="auto">
            <a:xfrm>
              <a:off x="4913919" y="4326936"/>
              <a:ext cx="326972" cy="223892"/>
            </a:xfrm>
            <a:custGeom>
              <a:avLst/>
              <a:gdLst>
                <a:gd name="connsiteX0" fmla="*/ 337989 w 606368"/>
                <a:gd name="connsiteY0" fmla="*/ 156075 h 415207"/>
                <a:gd name="connsiteX1" fmla="*/ 289432 w 606368"/>
                <a:gd name="connsiteY1" fmla="*/ 204570 h 415207"/>
                <a:gd name="connsiteX2" fmla="*/ 268913 w 606368"/>
                <a:gd name="connsiteY2" fmla="*/ 183985 h 415207"/>
                <a:gd name="connsiteX3" fmla="*/ 247095 w 606368"/>
                <a:gd name="connsiteY3" fmla="*/ 205127 h 415207"/>
                <a:gd name="connsiteX4" fmla="*/ 268263 w 606368"/>
                <a:gd name="connsiteY4" fmla="*/ 225711 h 415207"/>
                <a:gd name="connsiteX5" fmla="*/ 289432 w 606368"/>
                <a:gd name="connsiteY5" fmla="*/ 246853 h 415207"/>
                <a:gd name="connsiteX6" fmla="*/ 310600 w 606368"/>
                <a:gd name="connsiteY6" fmla="*/ 225711 h 415207"/>
                <a:gd name="connsiteX7" fmla="*/ 359158 w 606368"/>
                <a:gd name="connsiteY7" fmla="*/ 177217 h 415207"/>
                <a:gd name="connsiteX8" fmla="*/ 303173 w 606368"/>
                <a:gd name="connsiteY8" fmla="*/ 92652 h 415207"/>
                <a:gd name="connsiteX9" fmla="*/ 412172 w 606368"/>
                <a:gd name="connsiteY9" fmla="*/ 201418 h 415207"/>
                <a:gd name="connsiteX10" fmla="*/ 303173 w 606368"/>
                <a:gd name="connsiteY10" fmla="*/ 310276 h 415207"/>
                <a:gd name="connsiteX11" fmla="*/ 194266 w 606368"/>
                <a:gd name="connsiteY11" fmla="*/ 201418 h 415207"/>
                <a:gd name="connsiteX12" fmla="*/ 303173 w 606368"/>
                <a:gd name="connsiteY12" fmla="*/ 92652 h 415207"/>
                <a:gd name="connsiteX13" fmla="*/ 98322 w 606368"/>
                <a:gd name="connsiteY13" fmla="*/ 57845 h 415207"/>
                <a:gd name="connsiteX14" fmla="*/ 98322 w 606368"/>
                <a:gd name="connsiteY14" fmla="*/ 340027 h 415207"/>
                <a:gd name="connsiteX15" fmla="*/ 246502 w 606368"/>
                <a:gd name="connsiteY15" fmla="*/ 340027 h 415207"/>
                <a:gd name="connsiteX16" fmla="*/ 246502 w 606368"/>
                <a:gd name="connsiteY16" fmla="*/ 343086 h 415207"/>
                <a:gd name="connsiteX17" fmla="*/ 262657 w 606368"/>
                <a:gd name="connsiteY17" fmla="*/ 359308 h 415207"/>
                <a:gd name="connsiteX18" fmla="*/ 343618 w 606368"/>
                <a:gd name="connsiteY18" fmla="*/ 359308 h 415207"/>
                <a:gd name="connsiteX19" fmla="*/ 359866 w 606368"/>
                <a:gd name="connsiteY19" fmla="*/ 343086 h 415207"/>
                <a:gd name="connsiteX20" fmla="*/ 359866 w 606368"/>
                <a:gd name="connsiteY20" fmla="*/ 340027 h 415207"/>
                <a:gd name="connsiteX21" fmla="*/ 508046 w 606368"/>
                <a:gd name="connsiteY21" fmla="*/ 340027 h 415207"/>
                <a:gd name="connsiteX22" fmla="*/ 508696 w 606368"/>
                <a:gd name="connsiteY22" fmla="*/ 340027 h 415207"/>
                <a:gd name="connsiteX23" fmla="*/ 508696 w 606368"/>
                <a:gd name="connsiteY23" fmla="*/ 57845 h 415207"/>
                <a:gd name="connsiteX24" fmla="*/ 82817 w 606368"/>
                <a:gd name="connsiteY24" fmla="*/ 0 h 415207"/>
                <a:gd name="connsiteX25" fmla="*/ 524108 w 606368"/>
                <a:gd name="connsiteY25" fmla="*/ 0 h 415207"/>
                <a:gd name="connsiteX26" fmla="*/ 566445 w 606368"/>
                <a:gd name="connsiteY26" fmla="*/ 42272 h 415207"/>
                <a:gd name="connsiteX27" fmla="*/ 566445 w 606368"/>
                <a:gd name="connsiteY27" fmla="*/ 340027 h 415207"/>
                <a:gd name="connsiteX28" fmla="*/ 568302 w 606368"/>
                <a:gd name="connsiteY28" fmla="*/ 340027 h 415207"/>
                <a:gd name="connsiteX29" fmla="*/ 606368 w 606368"/>
                <a:gd name="connsiteY29" fmla="*/ 340027 h 415207"/>
                <a:gd name="connsiteX30" fmla="*/ 606368 w 606368"/>
                <a:gd name="connsiteY30" fmla="*/ 368579 h 415207"/>
                <a:gd name="connsiteX31" fmla="*/ 558460 w 606368"/>
                <a:gd name="connsiteY31" fmla="*/ 415207 h 415207"/>
                <a:gd name="connsiteX32" fmla="*/ 513616 w 606368"/>
                <a:gd name="connsiteY32" fmla="*/ 415207 h 415207"/>
                <a:gd name="connsiteX33" fmla="*/ 91452 w 606368"/>
                <a:gd name="connsiteY33" fmla="*/ 415207 h 415207"/>
                <a:gd name="connsiteX34" fmla="*/ 46701 w 606368"/>
                <a:gd name="connsiteY34" fmla="*/ 415207 h 415207"/>
                <a:gd name="connsiteX35" fmla="*/ 0 w 606368"/>
                <a:gd name="connsiteY35" fmla="*/ 368579 h 415207"/>
                <a:gd name="connsiteX36" fmla="*/ 0 w 606368"/>
                <a:gd name="connsiteY36" fmla="*/ 340027 h 415207"/>
                <a:gd name="connsiteX37" fmla="*/ 37973 w 606368"/>
                <a:gd name="connsiteY37" fmla="*/ 340027 h 415207"/>
                <a:gd name="connsiteX38" fmla="*/ 40480 w 606368"/>
                <a:gd name="connsiteY38" fmla="*/ 340027 h 415207"/>
                <a:gd name="connsiteX39" fmla="*/ 40480 w 606368"/>
                <a:gd name="connsiteY39" fmla="*/ 42272 h 415207"/>
                <a:gd name="connsiteX40" fmla="*/ 82817 w 606368"/>
                <a:gd name="connsiteY40" fmla="*/ 0 h 41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6368" h="415207">
                  <a:moveTo>
                    <a:pt x="337989" y="156075"/>
                  </a:moveTo>
                  <a:lnTo>
                    <a:pt x="289432" y="204570"/>
                  </a:lnTo>
                  <a:lnTo>
                    <a:pt x="268913" y="183985"/>
                  </a:lnTo>
                  <a:lnTo>
                    <a:pt x="247095" y="205127"/>
                  </a:lnTo>
                  <a:lnTo>
                    <a:pt x="268263" y="225711"/>
                  </a:lnTo>
                  <a:lnTo>
                    <a:pt x="289432" y="246853"/>
                  </a:lnTo>
                  <a:lnTo>
                    <a:pt x="310600" y="225711"/>
                  </a:lnTo>
                  <a:lnTo>
                    <a:pt x="359158" y="177217"/>
                  </a:lnTo>
                  <a:close/>
                  <a:moveTo>
                    <a:pt x="303173" y="92652"/>
                  </a:moveTo>
                  <a:cubicBezTo>
                    <a:pt x="362964" y="92652"/>
                    <a:pt x="412172" y="141147"/>
                    <a:pt x="412172" y="201418"/>
                  </a:cubicBezTo>
                  <a:cubicBezTo>
                    <a:pt x="412172" y="261132"/>
                    <a:pt x="363614" y="310276"/>
                    <a:pt x="303173" y="310276"/>
                  </a:cubicBezTo>
                  <a:cubicBezTo>
                    <a:pt x="242824" y="310276"/>
                    <a:pt x="194266" y="261039"/>
                    <a:pt x="194266" y="201418"/>
                  </a:cubicBezTo>
                  <a:cubicBezTo>
                    <a:pt x="194266" y="141703"/>
                    <a:pt x="242824" y="92652"/>
                    <a:pt x="303173" y="92652"/>
                  </a:cubicBezTo>
                  <a:close/>
                  <a:moveTo>
                    <a:pt x="98322" y="57845"/>
                  </a:moveTo>
                  <a:lnTo>
                    <a:pt x="98322" y="340027"/>
                  </a:lnTo>
                  <a:lnTo>
                    <a:pt x="246502" y="340027"/>
                  </a:lnTo>
                  <a:lnTo>
                    <a:pt x="246502" y="343086"/>
                  </a:lnTo>
                  <a:cubicBezTo>
                    <a:pt x="246502" y="351892"/>
                    <a:pt x="254023" y="359308"/>
                    <a:pt x="262657" y="359308"/>
                  </a:cubicBezTo>
                  <a:lnTo>
                    <a:pt x="343618" y="359308"/>
                  </a:lnTo>
                  <a:cubicBezTo>
                    <a:pt x="352438" y="359308"/>
                    <a:pt x="359866" y="351800"/>
                    <a:pt x="359866" y="343086"/>
                  </a:cubicBezTo>
                  <a:lnTo>
                    <a:pt x="359866" y="340027"/>
                  </a:lnTo>
                  <a:lnTo>
                    <a:pt x="508046" y="340027"/>
                  </a:lnTo>
                  <a:lnTo>
                    <a:pt x="508696" y="340027"/>
                  </a:lnTo>
                  <a:lnTo>
                    <a:pt x="508696" y="57845"/>
                  </a:lnTo>
                  <a:close/>
                  <a:moveTo>
                    <a:pt x="82817" y="0"/>
                  </a:moveTo>
                  <a:lnTo>
                    <a:pt x="524108" y="0"/>
                  </a:lnTo>
                  <a:cubicBezTo>
                    <a:pt x="547133" y="0"/>
                    <a:pt x="566445" y="18633"/>
                    <a:pt x="566445" y="42272"/>
                  </a:cubicBezTo>
                  <a:lnTo>
                    <a:pt x="566445" y="340027"/>
                  </a:lnTo>
                  <a:lnTo>
                    <a:pt x="568302" y="340027"/>
                  </a:lnTo>
                  <a:lnTo>
                    <a:pt x="606368" y="340027"/>
                  </a:lnTo>
                  <a:lnTo>
                    <a:pt x="606368" y="368579"/>
                  </a:lnTo>
                  <a:cubicBezTo>
                    <a:pt x="606368" y="394071"/>
                    <a:pt x="585199" y="415207"/>
                    <a:pt x="558460" y="415207"/>
                  </a:cubicBezTo>
                  <a:lnTo>
                    <a:pt x="513616" y="415207"/>
                  </a:lnTo>
                  <a:lnTo>
                    <a:pt x="91452" y="415207"/>
                  </a:lnTo>
                  <a:lnTo>
                    <a:pt x="46701" y="415207"/>
                  </a:lnTo>
                  <a:cubicBezTo>
                    <a:pt x="21169" y="415207"/>
                    <a:pt x="0" y="394627"/>
                    <a:pt x="0" y="368579"/>
                  </a:cubicBezTo>
                  <a:lnTo>
                    <a:pt x="0" y="340027"/>
                  </a:lnTo>
                  <a:lnTo>
                    <a:pt x="37973" y="340027"/>
                  </a:lnTo>
                  <a:lnTo>
                    <a:pt x="40480" y="340027"/>
                  </a:lnTo>
                  <a:lnTo>
                    <a:pt x="40480" y="42272"/>
                  </a:lnTo>
                  <a:cubicBezTo>
                    <a:pt x="40480" y="19282"/>
                    <a:pt x="59142" y="0"/>
                    <a:pt x="828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9" name="îšľïḋe"/>
            <p:cNvGrpSpPr/>
            <p:nvPr/>
          </p:nvGrpSpPr>
          <p:grpSpPr>
            <a:xfrm>
              <a:off x="7927063" y="2315643"/>
              <a:ext cx="3591043" cy="901374"/>
              <a:chOff x="8564828" y="1968151"/>
              <a:chExt cx="2954071" cy="901374"/>
            </a:xfrm>
          </p:grpSpPr>
          <p:sp>
            <p:nvSpPr>
              <p:cNvPr id="31" name="ïṣľïḑe"/>
              <p:cNvSpPr/>
              <p:nvPr/>
            </p:nvSpPr>
            <p:spPr bwMode="auto">
              <a:xfrm>
                <a:off x="8564828" y="2355749"/>
                <a:ext cx="2954071" cy="513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32" name="íşḷídé"/>
              <p:cNvSpPr txBox="1"/>
              <p:nvPr/>
            </p:nvSpPr>
            <p:spPr bwMode="auto">
              <a:xfrm>
                <a:off x="8564828" y="1968151"/>
                <a:ext cx="2954071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20" name="îSlïḍé"/>
            <p:cNvGrpSpPr/>
            <p:nvPr/>
          </p:nvGrpSpPr>
          <p:grpSpPr>
            <a:xfrm>
              <a:off x="7927063" y="4060084"/>
              <a:ext cx="3591043" cy="901373"/>
              <a:chOff x="7803618" y="3269370"/>
              <a:chExt cx="3715281" cy="901373"/>
            </a:xfrm>
          </p:grpSpPr>
          <p:sp>
            <p:nvSpPr>
              <p:cNvPr id="29" name="îšḻiḑe"/>
              <p:cNvSpPr/>
              <p:nvPr/>
            </p:nvSpPr>
            <p:spPr bwMode="auto">
              <a:xfrm>
                <a:off x="7803618" y="3656967"/>
                <a:ext cx="3715281" cy="513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30" name="ïṧḻïḍé"/>
              <p:cNvSpPr txBox="1"/>
              <p:nvPr/>
            </p:nvSpPr>
            <p:spPr bwMode="auto">
              <a:xfrm>
                <a:off x="7803618" y="3269370"/>
                <a:ext cx="3715281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8053884" y="3638550"/>
              <a:ext cx="346422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ïşľîḑè"/>
            <p:cNvGrpSpPr/>
            <p:nvPr/>
          </p:nvGrpSpPr>
          <p:grpSpPr>
            <a:xfrm flipH="1">
              <a:off x="673895" y="2315643"/>
              <a:ext cx="3591043" cy="901374"/>
              <a:chOff x="8564828" y="1968151"/>
              <a:chExt cx="2954071" cy="901374"/>
            </a:xfrm>
          </p:grpSpPr>
          <p:sp>
            <p:nvSpPr>
              <p:cNvPr id="27" name="íşľíḍe"/>
              <p:cNvSpPr/>
              <p:nvPr/>
            </p:nvSpPr>
            <p:spPr bwMode="auto">
              <a:xfrm>
                <a:off x="8564828" y="2355749"/>
                <a:ext cx="2954071" cy="513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8" name="ïṣḷîḑè"/>
              <p:cNvSpPr txBox="1"/>
              <p:nvPr/>
            </p:nvSpPr>
            <p:spPr bwMode="auto">
              <a:xfrm>
                <a:off x="8564828" y="1968151"/>
                <a:ext cx="2954071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23" name="ïslîḑé"/>
            <p:cNvGrpSpPr/>
            <p:nvPr/>
          </p:nvGrpSpPr>
          <p:grpSpPr>
            <a:xfrm flipH="1">
              <a:off x="673895" y="4060084"/>
              <a:ext cx="3591043" cy="901373"/>
              <a:chOff x="7803618" y="3269370"/>
              <a:chExt cx="3715281" cy="901373"/>
            </a:xfrm>
          </p:grpSpPr>
          <p:sp>
            <p:nvSpPr>
              <p:cNvPr id="25" name="îşḻïḑé"/>
              <p:cNvSpPr/>
              <p:nvPr/>
            </p:nvSpPr>
            <p:spPr bwMode="auto">
              <a:xfrm>
                <a:off x="7803618" y="3656967"/>
                <a:ext cx="3715281" cy="513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6" name="iş1iḋè"/>
              <p:cNvSpPr txBox="1"/>
              <p:nvPr/>
            </p:nvSpPr>
            <p:spPr bwMode="auto">
              <a:xfrm>
                <a:off x="7803618" y="3269370"/>
                <a:ext cx="3715281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 flipH="1">
              <a:off x="673896" y="3638550"/>
              <a:ext cx="346422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1037" y="1254454"/>
            <a:ext cx="10839452" cy="4072625"/>
            <a:chOff x="681037" y="1254454"/>
            <a:chExt cx="10839451" cy="4072625"/>
          </a:xfrm>
        </p:grpSpPr>
        <p:sp>
          <p:nvSpPr>
            <p:cNvPr id="3" name="î$ḷîḑê"/>
            <p:cNvSpPr txBox="1"/>
            <p:nvPr/>
          </p:nvSpPr>
          <p:spPr>
            <a:xfrm>
              <a:off x="5195900" y="1254454"/>
              <a:ext cx="1800200" cy="23923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r>
                <a:rPr lang="en-US" altLang="zh-CN" sz="2400"/>
                <a:t>CONTENTS</a:t>
              </a:r>
              <a:endParaRPr lang="en-US" altLang="zh-CN" sz="2400"/>
            </a:p>
          </p:txBody>
        </p:sp>
        <p:sp>
          <p:nvSpPr>
            <p:cNvPr id="4" name="íṧḻíḍê"/>
            <p:cNvSpPr/>
            <p:nvPr/>
          </p:nvSpPr>
          <p:spPr bwMode="auto">
            <a:xfrm>
              <a:off x="6456673" y="1559322"/>
              <a:ext cx="105482" cy="105482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5" name="iṧḷïḋe"/>
            <p:cNvSpPr/>
            <p:nvPr/>
          </p:nvSpPr>
          <p:spPr bwMode="auto">
            <a:xfrm>
              <a:off x="6249967" y="1559322"/>
              <a:ext cx="105482" cy="10548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6" name="iś1íḓê"/>
            <p:cNvSpPr/>
            <p:nvPr/>
          </p:nvSpPr>
          <p:spPr bwMode="auto">
            <a:xfrm>
              <a:off x="6043260" y="1559322"/>
              <a:ext cx="105482" cy="105482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7" name="îṡḻidé"/>
            <p:cNvSpPr/>
            <p:nvPr/>
          </p:nvSpPr>
          <p:spPr bwMode="auto">
            <a:xfrm>
              <a:off x="5836553" y="1559322"/>
              <a:ext cx="105482" cy="10548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8" name="iSḻïďè"/>
            <p:cNvSpPr/>
            <p:nvPr/>
          </p:nvSpPr>
          <p:spPr bwMode="auto">
            <a:xfrm>
              <a:off x="5629846" y="1559322"/>
              <a:ext cx="105482" cy="10548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317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9" name="íś1ïḍe"/>
            <p:cNvSpPr/>
            <p:nvPr/>
          </p:nvSpPr>
          <p:spPr bwMode="auto">
            <a:xfrm>
              <a:off x="5411924" y="2636912"/>
              <a:ext cx="1368152" cy="1368152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0" name="íṥḷîďé"/>
            <p:cNvGrpSpPr/>
            <p:nvPr/>
          </p:nvGrpSpPr>
          <p:grpSpPr>
            <a:xfrm>
              <a:off x="5900397" y="3149468"/>
              <a:ext cx="391206" cy="343058"/>
              <a:chOff x="6365875" y="1458913"/>
              <a:chExt cx="619125" cy="542925"/>
            </a:xfrm>
            <a:solidFill>
              <a:schemeClr val="accent1"/>
            </a:solidFill>
          </p:grpSpPr>
          <p:sp>
            <p:nvSpPr>
              <p:cNvPr id="57" name="íŝḻiḑé"/>
              <p:cNvSpPr/>
              <p:nvPr/>
            </p:nvSpPr>
            <p:spPr bwMode="auto">
              <a:xfrm>
                <a:off x="6365875" y="1846263"/>
                <a:ext cx="619125" cy="155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8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8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8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8" name="îŝḻïďè"/>
              <p:cNvSpPr/>
              <p:nvPr/>
            </p:nvSpPr>
            <p:spPr bwMode="auto">
              <a:xfrm>
                <a:off x="6365875" y="1846263"/>
                <a:ext cx="619125" cy="155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8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8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8"/>
                    </a:lnTo>
                    <a:lnTo>
                      <a:pt x="0" y="48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9" name="i$ľïďe"/>
              <p:cNvSpPr/>
              <p:nvPr/>
            </p:nvSpPr>
            <p:spPr bwMode="auto">
              <a:xfrm>
                <a:off x="6365875" y="1692276"/>
                <a:ext cx="619125" cy="153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7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7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7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60" name="iśḷiḋè"/>
              <p:cNvSpPr/>
              <p:nvPr/>
            </p:nvSpPr>
            <p:spPr bwMode="auto">
              <a:xfrm>
                <a:off x="6365875" y="1692276"/>
                <a:ext cx="619125" cy="153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7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7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7"/>
                    </a:lnTo>
                    <a:lnTo>
                      <a:pt x="0" y="48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61" name="i$ḻiḍe"/>
              <p:cNvSpPr/>
              <p:nvPr/>
            </p:nvSpPr>
            <p:spPr bwMode="auto">
              <a:xfrm>
                <a:off x="6365875" y="1458913"/>
                <a:ext cx="619125" cy="233363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5" y="0"/>
                  </a:cxn>
                  <a:cxn ang="0">
                    <a:pos x="390" y="48"/>
                  </a:cxn>
                  <a:cxn ang="0">
                    <a:pos x="390" y="96"/>
                  </a:cxn>
                  <a:cxn ang="0">
                    <a:pos x="195" y="147"/>
                  </a:cxn>
                  <a:cxn ang="0">
                    <a:pos x="0" y="9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390" h="147">
                    <a:moveTo>
                      <a:pt x="0" y="48"/>
                    </a:moveTo>
                    <a:lnTo>
                      <a:pt x="195" y="0"/>
                    </a:lnTo>
                    <a:lnTo>
                      <a:pt x="390" y="48"/>
                    </a:lnTo>
                    <a:lnTo>
                      <a:pt x="390" y="96"/>
                    </a:lnTo>
                    <a:lnTo>
                      <a:pt x="195" y="147"/>
                    </a:lnTo>
                    <a:lnTo>
                      <a:pt x="0" y="96"/>
                    </a:lnTo>
                    <a:lnTo>
                      <a:pt x="0" y="48"/>
                    </a:lnTo>
                    <a:close/>
                    <a:moveTo>
                      <a:pt x="0" y="48"/>
                    </a:moveTo>
                    <a:lnTo>
                      <a:pt x="0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62" name="iśḻïďe"/>
              <p:cNvSpPr/>
              <p:nvPr/>
            </p:nvSpPr>
            <p:spPr bwMode="auto">
              <a:xfrm>
                <a:off x="6365875" y="1458913"/>
                <a:ext cx="619125" cy="233363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5" y="0"/>
                  </a:cxn>
                  <a:cxn ang="0">
                    <a:pos x="390" y="48"/>
                  </a:cxn>
                  <a:cxn ang="0">
                    <a:pos x="390" y="96"/>
                  </a:cxn>
                  <a:cxn ang="0">
                    <a:pos x="195" y="147"/>
                  </a:cxn>
                  <a:cxn ang="0">
                    <a:pos x="0" y="9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390" h="147">
                    <a:moveTo>
                      <a:pt x="0" y="48"/>
                    </a:moveTo>
                    <a:lnTo>
                      <a:pt x="195" y="0"/>
                    </a:lnTo>
                    <a:lnTo>
                      <a:pt x="390" y="48"/>
                    </a:lnTo>
                    <a:lnTo>
                      <a:pt x="390" y="96"/>
                    </a:lnTo>
                    <a:lnTo>
                      <a:pt x="195" y="147"/>
                    </a:lnTo>
                    <a:lnTo>
                      <a:pt x="0" y="96"/>
                    </a:lnTo>
                    <a:lnTo>
                      <a:pt x="0" y="48"/>
                    </a:lnTo>
                    <a:moveTo>
                      <a:pt x="0" y="48"/>
                    </a:moveTo>
                    <a:lnTo>
                      <a:pt x="0" y="48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11" name="ïṥḻiḍè"/>
            <p:cNvSpPr/>
            <p:nvPr/>
          </p:nvSpPr>
          <p:spPr bwMode="auto">
            <a:xfrm>
              <a:off x="7590100" y="2636912"/>
              <a:ext cx="1368152" cy="1368152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2" name="ísḻíḋê"/>
            <p:cNvGrpSpPr/>
            <p:nvPr/>
          </p:nvGrpSpPr>
          <p:grpSpPr>
            <a:xfrm>
              <a:off x="8058401" y="3105144"/>
              <a:ext cx="431683" cy="431674"/>
              <a:chOff x="6365875" y="2117725"/>
              <a:chExt cx="711201" cy="711201"/>
            </a:xfrm>
            <a:solidFill>
              <a:schemeClr val="bg1">
                <a:lumMod val="65000"/>
              </a:schemeClr>
            </a:solidFill>
          </p:grpSpPr>
          <p:sp>
            <p:nvSpPr>
              <p:cNvPr id="32" name="îś1îḑê"/>
              <p:cNvSpPr/>
              <p:nvPr/>
            </p:nvSpPr>
            <p:spPr bwMode="auto">
              <a:xfrm>
                <a:off x="686117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5" h="22">
                    <a:moveTo>
                      <a:pt x="3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3" name="iṣľiḓe"/>
              <p:cNvSpPr/>
              <p:nvPr/>
            </p:nvSpPr>
            <p:spPr bwMode="auto">
              <a:xfrm>
                <a:off x="680402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2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2" y="22"/>
                  </a:cxn>
                </a:cxnLst>
                <a:rect l="0" t="0" r="r" b="b"/>
                <a:pathLst>
                  <a:path w="5" h="22">
                    <a:moveTo>
                      <a:pt x="2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  <a:moveTo>
                      <a:pt x="2" y="22"/>
                    </a:moveTo>
                    <a:cubicBezTo>
                      <a:pt x="2" y="22"/>
                      <a:pt x="2" y="22"/>
                      <a:pt x="2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4" name="í$ľîdè"/>
              <p:cNvSpPr/>
              <p:nvPr/>
            </p:nvSpPr>
            <p:spPr bwMode="auto">
              <a:xfrm>
                <a:off x="6742113" y="2117725"/>
                <a:ext cx="23813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5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5" name="ïṩlïḓé"/>
              <p:cNvSpPr/>
              <p:nvPr/>
            </p:nvSpPr>
            <p:spPr bwMode="auto">
              <a:xfrm>
                <a:off x="6684963" y="2117725"/>
                <a:ext cx="23813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4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6" name="í$liďè"/>
              <p:cNvSpPr/>
              <p:nvPr/>
            </p:nvSpPr>
            <p:spPr bwMode="auto">
              <a:xfrm>
                <a:off x="6632575" y="2117725"/>
                <a:ext cx="22225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4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7" name="iṧḷíḑê"/>
              <p:cNvSpPr/>
              <p:nvPr/>
            </p:nvSpPr>
            <p:spPr bwMode="auto">
              <a:xfrm>
                <a:off x="657542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5" h="22">
                    <a:moveTo>
                      <a:pt x="3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8" name="iṩļidê"/>
              <p:cNvSpPr/>
              <p:nvPr/>
            </p:nvSpPr>
            <p:spPr bwMode="auto">
              <a:xfrm>
                <a:off x="6365875" y="231140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9" name="îSľïḍê"/>
              <p:cNvSpPr/>
              <p:nvPr/>
            </p:nvSpPr>
            <p:spPr bwMode="auto">
              <a:xfrm>
                <a:off x="6365875" y="2368550"/>
                <a:ext cx="84138" cy="2222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19" y="6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6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1" y="6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0" name="îṡľîḍe"/>
              <p:cNvSpPr/>
              <p:nvPr/>
            </p:nvSpPr>
            <p:spPr bwMode="auto">
              <a:xfrm>
                <a:off x="6365875" y="2428875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1" name="iŝļîḋè"/>
              <p:cNvSpPr/>
              <p:nvPr/>
            </p:nvSpPr>
            <p:spPr bwMode="auto">
              <a:xfrm>
                <a:off x="6365875" y="2486025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2" name="îşḷiḓe"/>
              <p:cNvSpPr/>
              <p:nvPr/>
            </p:nvSpPr>
            <p:spPr bwMode="auto">
              <a:xfrm>
                <a:off x="6365875" y="254000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3" name="íSļîḍé"/>
              <p:cNvSpPr/>
              <p:nvPr/>
            </p:nvSpPr>
            <p:spPr bwMode="auto">
              <a:xfrm>
                <a:off x="6365875" y="259715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4" name="îŝlíḋé"/>
              <p:cNvSpPr/>
              <p:nvPr/>
            </p:nvSpPr>
            <p:spPr bwMode="auto">
              <a:xfrm>
                <a:off x="686117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5" name="iṩḷíḑé"/>
              <p:cNvSpPr/>
              <p:nvPr/>
            </p:nvSpPr>
            <p:spPr bwMode="auto">
              <a:xfrm>
                <a:off x="680402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2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5" h="23">
                    <a:moveTo>
                      <a:pt x="2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2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2" y="0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6" name="ïṣľïḋê"/>
              <p:cNvSpPr/>
              <p:nvPr/>
            </p:nvSpPr>
            <p:spPr bwMode="auto">
              <a:xfrm>
                <a:off x="6742113" y="2741613"/>
                <a:ext cx="23813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5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7" name="íṣliḑe"/>
              <p:cNvSpPr/>
              <p:nvPr/>
            </p:nvSpPr>
            <p:spPr bwMode="auto">
              <a:xfrm>
                <a:off x="6684963" y="2741613"/>
                <a:ext cx="23813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8" name="iṥlíḑè"/>
              <p:cNvSpPr/>
              <p:nvPr/>
            </p:nvSpPr>
            <p:spPr bwMode="auto">
              <a:xfrm>
                <a:off x="6632575" y="2741613"/>
                <a:ext cx="22225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9" name="is1ïďé"/>
              <p:cNvSpPr/>
              <p:nvPr/>
            </p:nvSpPr>
            <p:spPr bwMode="auto">
              <a:xfrm>
                <a:off x="657542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0" name="îŝľïḍê"/>
              <p:cNvSpPr/>
              <p:nvPr/>
            </p:nvSpPr>
            <p:spPr bwMode="auto">
              <a:xfrm>
                <a:off x="6491288" y="2227263"/>
                <a:ext cx="476250" cy="476250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17" y="0"/>
                  </a:cxn>
                  <a:cxn ang="0">
                    <a:pos x="0" y="18"/>
                  </a:cxn>
                  <a:cxn ang="0">
                    <a:pos x="0" y="108"/>
                  </a:cxn>
                  <a:cxn ang="0">
                    <a:pos x="17" y="125"/>
                  </a:cxn>
                  <a:cxn ang="0">
                    <a:pos x="107" y="125"/>
                  </a:cxn>
                  <a:cxn ang="0">
                    <a:pos x="125" y="108"/>
                  </a:cxn>
                  <a:cxn ang="0">
                    <a:pos x="125" y="18"/>
                  </a:cxn>
                  <a:cxn ang="0">
                    <a:pos x="107" y="0"/>
                  </a:cxn>
                  <a:cxn ang="0">
                    <a:pos x="26" y="28"/>
                  </a:cxn>
                  <a:cxn ang="0">
                    <a:pos x="20" y="22"/>
                  </a:cxn>
                  <a:cxn ang="0">
                    <a:pos x="26" y="17"/>
                  </a:cxn>
                  <a:cxn ang="0">
                    <a:pos x="31" y="22"/>
                  </a:cxn>
                  <a:cxn ang="0">
                    <a:pos x="26" y="28"/>
                  </a:cxn>
                  <a:cxn ang="0">
                    <a:pos x="91" y="90"/>
                  </a:cxn>
                  <a:cxn ang="0">
                    <a:pos x="34" y="90"/>
                  </a:cxn>
                  <a:cxn ang="0">
                    <a:pos x="34" y="32"/>
                  </a:cxn>
                  <a:cxn ang="0">
                    <a:pos x="91" y="32"/>
                  </a:cxn>
                  <a:cxn ang="0">
                    <a:pos x="91" y="90"/>
                  </a:cxn>
                  <a:cxn ang="0">
                    <a:pos x="91" y="90"/>
                  </a:cxn>
                  <a:cxn ang="0">
                    <a:pos x="91" y="90"/>
                  </a:cxn>
                </a:cxnLst>
                <a:rect l="0" t="0" r="r" b="b"/>
                <a:pathLst>
                  <a:path w="125" h="125">
                    <a:moveTo>
                      <a:pt x="10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18"/>
                      <a:pt x="7" y="125"/>
                      <a:pt x="17" y="125"/>
                    </a:cubicBezTo>
                    <a:cubicBezTo>
                      <a:pt x="107" y="125"/>
                      <a:pt x="107" y="125"/>
                      <a:pt x="107" y="125"/>
                    </a:cubicBezTo>
                    <a:cubicBezTo>
                      <a:pt x="117" y="125"/>
                      <a:pt x="125" y="118"/>
                      <a:pt x="125" y="10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8"/>
                      <a:pt x="117" y="0"/>
                      <a:pt x="107" y="0"/>
                    </a:cubicBezTo>
                    <a:close/>
                    <a:moveTo>
                      <a:pt x="26" y="28"/>
                    </a:moveTo>
                    <a:cubicBezTo>
                      <a:pt x="23" y="28"/>
                      <a:pt x="20" y="26"/>
                      <a:pt x="20" y="22"/>
                    </a:cubicBezTo>
                    <a:cubicBezTo>
                      <a:pt x="20" y="19"/>
                      <a:pt x="23" y="17"/>
                      <a:pt x="26" y="17"/>
                    </a:cubicBezTo>
                    <a:cubicBezTo>
                      <a:pt x="29" y="17"/>
                      <a:pt x="31" y="19"/>
                      <a:pt x="31" y="22"/>
                    </a:cubicBezTo>
                    <a:cubicBezTo>
                      <a:pt x="31" y="26"/>
                      <a:pt x="29" y="28"/>
                      <a:pt x="26" y="28"/>
                    </a:cubicBezTo>
                    <a:close/>
                    <a:moveTo>
                      <a:pt x="91" y="90"/>
                    </a:moveTo>
                    <a:cubicBezTo>
                      <a:pt x="34" y="90"/>
                      <a:pt x="34" y="90"/>
                      <a:pt x="34" y="90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91" y="32"/>
                      <a:pt x="91" y="32"/>
                      <a:pt x="91" y="32"/>
                    </a:cubicBezTo>
                    <a:lnTo>
                      <a:pt x="91" y="90"/>
                    </a:lnTo>
                    <a:close/>
                    <a:moveTo>
                      <a:pt x="91" y="90"/>
                    </a:moveTo>
                    <a:cubicBezTo>
                      <a:pt x="91" y="90"/>
                      <a:pt x="91" y="90"/>
                      <a:pt x="91" y="9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51" name="îSľíḋe"/>
              <p:cNvSpPr/>
              <p:nvPr/>
            </p:nvSpPr>
            <p:spPr bwMode="auto">
              <a:xfrm>
                <a:off x="6989763" y="2311400"/>
                <a:ext cx="87313" cy="19050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20" y="5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3" y="5"/>
                  </a:cxn>
                  <a:cxn ang="0">
                    <a:pos x="3" y="5"/>
                  </a:cxn>
                </a:cxnLst>
                <a:rect l="0" t="0" r="r" b="b"/>
                <a:pathLst>
                  <a:path w="23" h="5">
                    <a:moveTo>
                      <a:pt x="3" y="5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2" name="îṥḷïḋé"/>
              <p:cNvSpPr/>
              <p:nvPr/>
            </p:nvSpPr>
            <p:spPr bwMode="auto">
              <a:xfrm>
                <a:off x="6989763" y="2368550"/>
                <a:ext cx="87313" cy="222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20" y="6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6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6"/>
                      <a:pt x="3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3" name="íṥ1iḍê"/>
              <p:cNvSpPr/>
              <p:nvPr/>
            </p:nvSpPr>
            <p:spPr bwMode="auto">
              <a:xfrm>
                <a:off x="6989763" y="2428875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4" name="íŝḻíḍè"/>
              <p:cNvSpPr/>
              <p:nvPr/>
            </p:nvSpPr>
            <p:spPr bwMode="auto">
              <a:xfrm>
                <a:off x="6989763" y="2486025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5" name="íşḷîdé"/>
              <p:cNvSpPr/>
              <p:nvPr/>
            </p:nvSpPr>
            <p:spPr bwMode="auto">
              <a:xfrm>
                <a:off x="6989763" y="2540000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6" name="íṡlíḍé"/>
              <p:cNvSpPr/>
              <p:nvPr/>
            </p:nvSpPr>
            <p:spPr bwMode="auto">
              <a:xfrm>
                <a:off x="6989763" y="2597150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13" name="îŝliḓe"/>
            <p:cNvSpPr/>
            <p:nvPr/>
          </p:nvSpPr>
          <p:spPr bwMode="auto">
            <a:xfrm>
              <a:off x="9768271" y="2636912"/>
              <a:ext cx="1368152" cy="1368152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îṡḻíḍè"/>
            <p:cNvSpPr/>
            <p:nvPr/>
          </p:nvSpPr>
          <p:spPr bwMode="auto">
            <a:xfrm>
              <a:off x="10247530" y="3165610"/>
              <a:ext cx="409636" cy="310758"/>
            </a:xfrm>
            <a:custGeom>
              <a:avLst/>
              <a:gdLst/>
              <a:ahLst/>
              <a:cxnLst>
                <a:cxn ang="0">
                  <a:pos x="128" y="59"/>
                </a:cxn>
                <a:cxn ang="0">
                  <a:pos x="127" y="59"/>
                </a:cxn>
                <a:cxn ang="0">
                  <a:pos x="128" y="49"/>
                </a:cxn>
                <a:cxn ang="0">
                  <a:pos x="79" y="0"/>
                </a:cxn>
                <a:cxn ang="0">
                  <a:pos x="30" y="49"/>
                </a:cxn>
                <a:cxn ang="0">
                  <a:pos x="30" y="50"/>
                </a:cxn>
                <a:cxn ang="0">
                  <a:pos x="0" y="84"/>
                </a:cxn>
                <a:cxn ang="0">
                  <a:pos x="30" y="117"/>
                </a:cxn>
                <a:cxn ang="0">
                  <a:pos x="30" y="118"/>
                </a:cxn>
                <a:cxn ang="0">
                  <a:pos x="79" y="118"/>
                </a:cxn>
                <a:cxn ang="0">
                  <a:pos x="48" y="79"/>
                </a:cxn>
                <a:cxn ang="0">
                  <a:pos x="69" y="79"/>
                </a:cxn>
                <a:cxn ang="0">
                  <a:pos x="69" y="40"/>
                </a:cxn>
                <a:cxn ang="0">
                  <a:pos x="79" y="30"/>
                </a:cxn>
                <a:cxn ang="0">
                  <a:pos x="88" y="40"/>
                </a:cxn>
                <a:cxn ang="0">
                  <a:pos x="88" y="79"/>
                </a:cxn>
                <a:cxn ang="0">
                  <a:pos x="109" y="79"/>
                </a:cxn>
                <a:cxn ang="0">
                  <a:pos x="79" y="118"/>
                </a:cxn>
                <a:cxn ang="0">
                  <a:pos x="128" y="118"/>
                </a:cxn>
                <a:cxn ang="0">
                  <a:pos x="157" y="89"/>
                </a:cxn>
                <a:cxn ang="0">
                  <a:pos x="128" y="59"/>
                </a:cxn>
                <a:cxn ang="0">
                  <a:pos x="128" y="59"/>
                </a:cxn>
                <a:cxn ang="0">
                  <a:pos x="128" y="59"/>
                </a:cxn>
              </a:cxnLst>
              <a:rect l="0" t="0" r="r" b="b"/>
              <a:pathLst>
                <a:path w="157" h="118">
                  <a:moveTo>
                    <a:pt x="128" y="59"/>
                  </a:moveTo>
                  <a:cubicBezTo>
                    <a:pt x="127" y="59"/>
                    <a:pt x="127" y="59"/>
                    <a:pt x="127" y="59"/>
                  </a:cubicBezTo>
                  <a:cubicBezTo>
                    <a:pt x="127" y="56"/>
                    <a:pt x="128" y="53"/>
                    <a:pt x="128" y="49"/>
                  </a:cubicBezTo>
                  <a:cubicBezTo>
                    <a:pt x="128" y="22"/>
                    <a:pt x="106" y="0"/>
                    <a:pt x="79" y="0"/>
                  </a:cubicBezTo>
                  <a:cubicBezTo>
                    <a:pt x="52" y="0"/>
                    <a:pt x="30" y="22"/>
                    <a:pt x="30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3" y="52"/>
                    <a:pt x="0" y="66"/>
                    <a:pt x="0" y="84"/>
                  </a:cubicBezTo>
                  <a:cubicBezTo>
                    <a:pt x="0" y="101"/>
                    <a:pt x="13" y="115"/>
                    <a:pt x="30" y="117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34"/>
                    <a:pt x="73" y="30"/>
                    <a:pt x="79" y="30"/>
                  </a:cubicBezTo>
                  <a:cubicBezTo>
                    <a:pt x="84" y="30"/>
                    <a:pt x="88" y="34"/>
                    <a:pt x="88" y="4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44" y="118"/>
                    <a:pt x="157" y="105"/>
                    <a:pt x="157" y="89"/>
                  </a:cubicBezTo>
                  <a:cubicBezTo>
                    <a:pt x="157" y="72"/>
                    <a:pt x="144" y="59"/>
                    <a:pt x="128" y="59"/>
                  </a:cubicBezTo>
                  <a:close/>
                  <a:moveTo>
                    <a:pt x="128" y="59"/>
                  </a:moveTo>
                  <a:cubicBezTo>
                    <a:pt x="128" y="59"/>
                    <a:pt x="128" y="59"/>
                    <a:pt x="128" y="59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</a:p>
          </p:txBody>
        </p:sp>
        <p:sp>
          <p:nvSpPr>
            <p:cNvPr id="15" name="îṥľîḑé"/>
            <p:cNvSpPr/>
            <p:nvPr/>
          </p:nvSpPr>
          <p:spPr bwMode="auto">
            <a:xfrm>
              <a:off x="3233750" y="2636912"/>
              <a:ext cx="1368152" cy="1368152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6" name="ïṩľîḋe"/>
            <p:cNvGrpSpPr/>
            <p:nvPr/>
          </p:nvGrpSpPr>
          <p:grpSpPr>
            <a:xfrm>
              <a:off x="3744643" y="3114530"/>
              <a:ext cx="346368" cy="412916"/>
              <a:chOff x="7500938" y="2982913"/>
              <a:chExt cx="685800" cy="817562"/>
            </a:xfrm>
            <a:solidFill>
              <a:schemeClr val="bg1">
                <a:lumMod val="65000"/>
              </a:schemeClr>
            </a:solidFill>
          </p:grpSpPr>
          <p:sp>
            <p:nvSpPr>
              <p:cNvPr id="30" name="ïṡḷiḓè"/>
              <p:cNvSpPr/>
              <p:nvPr/>
            </p:nvSpPr>
            <p:spPr bwMode="auto">
              <a:xfrm>
                <a:off x="7500938" y="2982913"/>
                <a:ext cx="685800" cy="817562"/>
              </a:xfrm>
              <a:custGeom>
                <a:avLst/>
                <a:gdLst/>
                <a:ahLst/>
                <a:cxnLst>
                  <a:cxn ang="0">
                    <a:pos x="148" y="190"/>
                  </a:cxn>
                  <a:cxn ang="0">
                    <a:pos x="107" y="190"/>
                  </a:cxn>
                  <a:cxn ang="0">
                    <a:pos x="107" y="178"/>
                  </a:cxn>
                  <a:cxn ang="0">
                    <a:pos x="180" y="90"/>
                  </a:cxn>
                  <a:cxn ang="0">
                    <a:pos x="126" y="7"/>
                  </a:cxn>
                  <a:cxn ang="0">
                    <a:pos x="126" y="8"/>
                  </a:cxn>
                  <a:cxn ang="0">
                    <a:pos x="90" y="0"/>
                  </a:cxn>
                  <a:cxn ang="0">
                    <a:pos x="54" y="8"/>
                  </a:cxn>
                  <a:cxn ang="0">
                    <a:pos x="54" y="7"/>
                  </a:cxn>
                  <a:cxn ang="0">
                    <a:pos x="0" y="90"/>
                  </a:cxn>
                  <a:cxn ang="0">
                    <a:pos x="73" y="178"/>
                  </a:cxn>
                  <a:cxn ang="0">
                    <a:pos x="73" y="190"/>
                  </a:cxn>
                  <a:cxn ang="0">
                    <a:pos x="32" y="190"/>
                  </a:cxn>
                  <a:cxn ang="0">
                    <a:pos x="23" y="198"/>
                  </a:cxn>
                  <a:cxn ang="0">
                    <a:pos x="23" y="215"/>
                  </a:cxn>
                  <a:cxn ang="0">
                    <a:pos x="156" y="215"/>
                  </a:cxn>
                  <a:cxn ang="0">
                    <a:pos x="156" y="198"/>
                  </a:cxn>
                  <a:cxn ang="0">
                    <a:pos x="148" y="190"/>
                  </a:cxn>
                  <a:cxn ang="0">
                    <a:pos x="120" y="14"/>
                  </a:cxn>
                  <a:cxn ang="0">
                    <a:pos x="90" y="26"/>
                  </a:cxn>
                  <a:cxn ang="0">
                    <a:pos x="60" y="14"/>
                  </a:cxn>
                  <a:cxn ang="0">
                    <a:pos x="90" y="8"/>
                  </a:cxn>
                  <a:cxn ang="0">
                    <a:pos x="120" y="14"/>
                  </a:cxn>
                  <a:cxn ang="0">
                    <a:pos x="46" y="90"/>
                  </a:cxn>
                  <a:cxn ang="0">
                    <a:pos x="90" y="46"/>
                  </a:cxn>
                  <a:cxn ang="0">
                    <a:pos x="134" y="90"/>
                  </a:cxn>
                  <a:cxn ang="0">
                    <a:pos x="90" y="134"/>
                  </a:cxn>
                  <a:cxn ang="0">
                    <a:pos x="46" y="90"/>
                  </a:cxn>
                  <a:cxn ang="0">
                    <a:pos x="46" y="90"/>
                  </a:cxn>
                  <a:cxn ang="0">
                    <a:pos x="46" y="90"/>
                  </a:cxn>
                </a:cxnLst>
                <a:rect l="0" t="0" r="r" b="b"/>
                <a:pathLst>
                  <a:path w="180" h="215">
                    <a:moveTo>
                      <a:pt x="148" y="190"/>
                    </a:moveTo>
                    <a:cubicBezTo>
                      <a:pt x="107" y="190"/>
                      <a:pt x="107" y="190"/>
                      <a:pt x="107" y="190"/>
                    </a:cubicBezTo>
                    <a:cubicBezTo>
                      <a:pt x="107" y="178"/>
                      <a:pt x="107" y="178"/>
                      <a:pt x="107" y="178"/>
                    </a:cubicBezTo>
                    <a:cubicBezTo>
                      <a:pt x="148" y="170"/>
                      <a:pt x="180" y="134"/>
                      <a:pt x="180" y="90"/>
                    </a:cubicBezTo>
                    <a:cubicBezTo>
                      <a:pt x="180" y="53"/>
                      <a:pt x="158" y="21"/>
                      <a:pt x="126" y="7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15" y="3"/>
                      <a:pt x="103" y="0"/>
                      <a:pt x="90" y="0"/>
                    </a:cubicBezTo>
                    <a:cubicBezTo>
                      <a:pt x="77" y="0"/>
                      <a:pt x="65" y="3"/>
                      <a:pt x="54" y="8"/>
                    </a:cubicBezTo>
                    <a:cubicBezTo>
                      <a:pt x="54" y="8"/>
                      <a:pt x="54" y="8"/>
                      <a:pt x="54" y="7"/>
                    </a:cubicBezTo>
                    <a:cubicBezTo>
                      <a:pt x="22" y="21"/>
                      <a:pt x="0" y="53"/>
                      <a:pt x="0" y="90"/>
                    </a:cubicBezTo>
                    <a:cubicBezTo>
                      <a:pt x="0" y="134"/>
                      <a:pt x="32" y="170"/>
                      <a:pt x="73" y="178"/>
                    </a:cubicBezTo>
                    <a:cubicBezTo>
                      <a:pt x="73" y="190"/>
                      <a:pt x="73" y="190"/>
                      <a:pt x="73" y="190"/>
                    </a:cubicBezTo>
                    <a:cubicBezTo>
                      <a:pt x="32" y="190"/>
                      <a:pt x="32" y="190"/>
                      <a:pt x="32" y="190"/>
                    </a:cubicBezTo>
                    <a:cubicBezTo>
                      <a:pt x="24" y="190"/>
                      <a:pt x="23" y="198"/>
                      <a:pt x="23" y="198"/>
                    </a:cubicBezTo>
                    <a:cubicBezTo>
                      <a:pt x="23" y="215"/>
                      <a:pt x="23" y="215"/>
                      <a:pt x="23" y="215"/>
                    </a:cubicBezTo>
                    <a:cubicBezTo>
                      <a:pt x="156" y="215"/>
                      <a:pt x="156" y="215"/>
                      <a:pt x="156" y="215"/>
                    </a:cubicBezTo>
                    <a:cubicBezTo>
                      <a:pt x="156" y="198"/>
                      <a:pt x="156" y="198"/>
                      <a:pt x="156" y="198"/>
                    </a:cubicBezTo>
                    <a:cubicBezTo>
                      <a:pt x="156" y="193"/>
                      <a:pt x="153" y="190"/>
                      <a:pt x="148" y="190"/>
                    </a:cubicBezTo>
                    <a:close/>
                    <a:moveTo>
                      <a:pt x="120" y="14"/>
                    </a:moveTo>
                    <a:cubicBezTo>
                      <a:pt x="112" y="21"/>
                      <a:pt x="101" y="26"/>
                      <a:pt x="90" y="26"/>
                    </a:cubicBezTo>
                    <a:cubicBezTo>
                      <a:pt x="78" y="26"/>
                      <a:pt x="68" y="21"/>
                      <a:pt x="60" y="14"/>
                    </a:cubicBezTo>
                    <a:cubicBezTo>
                      <a:pt x="69" y="10"/>
                      <a:pt x="79" y="8"/>
                      <a:pt x="90" y="8"/>
                    </a:cubicBezTo>
                    <a:cubicBezTo>
                      <a:pt x="100" y="8"/>
                      <a:pt x="111" y="10"/>
                      <a:pt x="120" y="14"/>
                    </a:cubicBezTo>
                    <a:close/>
                    <a:moveTo>
                      <a:pt x="46" y="90"/>
                    </a:moveTo>
                    <a:cubicBezTo>
                      <a:pt x="46" y="65"/>
                      <a:pt x="65" y="46"/>
                      <a:pt x="90" y="46"/>
                    </a:cubicBezTo>
                    <a:cubicBezTo>
                      <a:pt x="114" y="46"/>
                      <a:pt x="134" y="65"/>
                      <a:pt x="134" y="90"/>
                    </a:cubicBezTo>
                    <a:cubicBezTo>
                      <a:pt x="134" y="114"/>
                      <a:pt x="114" y="134"/>
                      <a:pt x="90" y="134"/>
                    </a:cubicBezTo>
                    <a:cubicBezTo>
                      <a:pt x="65" y="134"/>
                      <a:pt x="46" y="114"/>
                      <a:pt x="46" y="90"/>
                    </a:cubicBezTo>
                    <a:close/>
                    <a:moveTo>
                      <a:pt x="46" y="90"/>
                    </a:moveTo>
                    <a:cubicBezTo>
                      <a:pt x="46" y="90"/>
                      <a:pt x="46" y="90"/>
                      <a:pt x="46" y="9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íşļiḋê"/>
              <p:cNvSpPr/>
              <p:nvPr/>
            </p:nvSpPr>
            <p:spPr bwMode="auto">
              <a:xfrm>
                <a:off x="7751763" y="3236913"/>
                <a:ext cx="179388" cy="176212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24" y="0"/>
                  </a:cxn>
                  <a:cxn ang="0">
                    <a:pos x="12" y="3"/>
                  </a:cxn>
                  <a:cxn ang="0">
                    <a:pos x="15" y="2"/>
                  </a:cxn>
                  <a:cxn ang="0">
                    <a:pos x="27" y="14"/>
                  </a:cxn>
                  <a:cxn ang="0">
                    <a:pos x="15" y="26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0" y="23"/>
                  </a:cxn>
                  <a:cxn ang="0">
                    <a:pos x="24" y="46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47" y="23"/>
                  </a:cxn>
                </a:cxnLst>
                <a:rect l="0" t="0" r="r" b="b"/>
                <a:pathLst>
                  <a:path w="47" h="46">
                    <a:moveTo>
                      <a:pt x="47" y="23"/>
                    </a:moveTo>
                    <a:cubicBezTo>
                      <a:pt x="47" y="10"/>
                      <a:pt x="37" y="0"/>
                      <a:pt x="24" y="0"/>
                    </a:cubicBezTo>
                    <a:cubicBezTo>
                      <a:pt x="19" y="0"/>
                      <a:pt x="15" y="1"/>
                      <a:pt x="12" y="3"/>
                    </a:cubicBezTo>
                    <a:cubicBezTo>
                      <a:pt x="13" y="3"/>
                      <a:pt x="14" y="2"/>
                      <a:pt x="15" y="2"/>
                    </a:cubicBezTo>
                    <a:cubicBezTo>
                      <a:pt x="22" y="2"/>
                      <a:pt x="27" y="8"/>
                      <a:pt x="27" y="14"/>
                    </a:cubicBezTo>
                    <a:cubicBezTo>
                      <a:pt x="27" y="21"/>
                      <a:pt x="22" y="26"/>
                      <a:pt x="15" y="26"/>
                    </a:cubicBezTo>
                    <a:cubicBezTo>
                      <a:pt x="9" y="26"/>
                      <a:pt x="3" y="21"/>
                      <a:pt x="3" y="14"/>
                    </a:cubicBezTo>
                    <a:cubicBezTo>
                      <a:pt x="3" y="13"/>
                      <a:pt x="4" y="12"/>
                      <a:pt x="4" y="11"/>
                    </a:cubicBezTo>
                    <a:cubicBezTo>
                      <a:pt x="2" y="14"/>
                      <a:pt x="0" y="18"/>
                      <a:pt x="0" y="23"/>
                    </a:cubicBezTo>
                    <a:cubicBezTo>
                      <a:pt x="0" y="36"/>
                      <a:pt x="11" y="46"/>
                      <a:pt x="24" y="46"/>
                    </a:cubicBezTo>
                    <a:cubicBezTo>
                      <a:pt x="37" y="46"/>
                      <a:pt x="47" y="36"/>
                      <a:pt x="47" y="23"/>
                    </a:cubicBezTo>
                    <a:close/>
                    <a:moveTo>
                      <a:pt x="47" y="23"/>
                    </a:moveTo>
                    <a:cubicBezTo>
                      <a:pt x="47" y="23"/>
                      <a:pt x="47" y="23"/>
                      <a:pt x="47" y="2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17" name="íS1îḍé"/>
            <p:cNvSpPr/>
            <p:nvPr/>
          </p:nvSpPr>
          <p:spPr bwMode="auto">
            <a:xfrm>
              <a:off x="1055577" y="2636912"/>
              <a:ext cx="1368152" cy="1368152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8" name="î$ḻïḑê"/>
            <p:cNvSpPr/>
            <p:nvPr/>
          </p:nvSpPr>
          <p:spPr bwMode="auto">
            <a:xfrm>
              <a:off x="1552688" y="3100028"/>
              <a:ext cx="373932" cy="441920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9" name="ï$ľíďé"/>
            <p:cNvGrpSpPr/>
            <p:nvPr/>
          </p:nvGrpSpPr>
          <p:grpSpPr>
            <a:xfrm>
              <a:off x="681037" y="4312703"/>
              <a:ext cx="10839451" cy="1014376"/>
              <a:chOff x="681036" y="4312703"/>
              <a:chExt cx="11907281" cy="1014376"/>
            </a:xfrm>
          </p:grpSpPr>
          <p:sp>
            <p:nvSpPr>
              <p:cNvPr id="20" name="ísļídè"/>
              <p:cNvSpPr/>
              <p:nvPr/>
            </p:nvSpPr>
            <p:spPr bwMode="auto">
              <a:xfrm>
                <a:off x="681036" y="4754509"/>
                <a:ext cx="2381456" cy="57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1" name="išḻîḑe"/>
              <p:cNvSpPr txBox="1"/>
              <p:nvPr/>
            </p:nvSpPr>
            <p:spPr bwMode="auto">
              <a:xfrm>
                <a:off x="681038" y="4312703"/>
                <a:ext cx="2381455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2" name="ïṣḻïḓê"/>
              <p:cNvSpPr/>
              <p:nvPr/>
            </p:nvSpPr>
            <p:spPr bwMode="auto">
              <a:xfrm>
                <a:off x="3062492" y="4754509"/>
                <a:ext cx="2381456" cy="57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3" name="îṩ1iďè"/>
              <p:cNvSpPr txBox="1"/>
              <p:nvPr/>
            </p:nvSpPr>
            <p:spPr bwMode="auto">
              <a:xfrm>
                <a:off x="3062494" y="4312703"/>
                <a:ext cx="2381455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4" name="is1îdè"/>
              <p:cNvSpPr/>
              <p:nvPr/>
            </p:nvSpPr>
            <p:spPr bwMode="auto">
              <a:xfrm>
                <a:off x="5443948" y="4754509"/>
                <a:ext cx="2381456" cy="57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5" name="îşḷîḓé"/>
              <p:cNvSpPr txBox="1"/>
              <p:nvPr/>
            </p:nvSpPr>
            <p:spPr bwMode="auto">
              <a:xfrm>
                <a:off x="5443950" y="4312703"/>
                <a:ext cx="2381455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6" name="îşḻidè"/>
              <p:cNvSpPr/>
              <p:nvPr/>
            </p:nvSpPr>
            <p:spPr bwMode="auto">
              <a:xfrm>
                <a:off x="7825404" y="4754509"/>
                <a:ext cx="2381456" cy="57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7" name="ïšļiḓê"/>
              <p:cNvSpPr txBox="1"/>
              <p:nvPr/>
            </p:nvSpPr>
            <p:spPr bwMode="auto">
              <a:xfrm>
                <a:off x="7825406" y="4312703"/>
                <a:ext cx="2381455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8" name="ïṥľiḍe"/>
              <p:cNvSpPr/>
              <p:nvPr/>
            </p:nvSpPr>
            <p:spPr bwMode="auto">
              <a:xfrm>
                <a:off x="10206860" y="4754509"/>
                <a:ext cx="2381456" cy="57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9" name="ïślíḋê"/>
              <p:cNvSpPr txBox="1"/>
              <p:nvPr/>
            </p:nvSpPr>
            <p:spPr bwMode="auto">
              <a:xfrm>
                <a:off x="10206862" y="4312703"/>
                <a:ext cx="2381455" cy="4463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06" name="文本框 405"/>
          <p:cNvSpPr txBox="1"/>
          <p:nvPr/>
        </p:nvSpPr>
        <p:spPr>
          <a:xfrm>
            <a:off x="5647213" y="2291744"/>
            <a:ext cx="897574" cy="78040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39271"/>
            <a:ext cx="10847388" cy="4598558"/>
            <a:chOff x="673100" y="1339271"/>
            <a:chExt cx="10847388" cy="4598558"/>
          </a:xfrm>
        </p:grpSpPr>
        <p:grpSp>
          <p:nvGrpSpPr>
            <p:cNvPr id="6" name="îŝḻïdé"/>
            <p:cNvGrpSpPr/>
            <p:nvPr/>
          </p:nvGrpSpPr>
          <p:grpSpPr>
            <a:xfrm>
              <a:off x="673100" y="2365477"/>
              <a:ext cx="3792702" cy="2043578"/>
              <a:chOff x="707411" y="2442697"/>
              <a:chExt cx="3792702" cy="2043578"/>
            </a:xfrm>
          </p:grpSpPr>
          <p:sp>
            <p:nvSpPr>
              <p:cNvPr id="31" name="íŝḷïḋê"/>
              <p:cNvSpPr txBox="1"/>
              <p:nvPr/>
            </p:nvSpPr>
            <p:spPr>
              <a:xfrm>
                <a:off x="707412" y="2442697"/>
                <a:ext cx="3792701" cy="10421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</a:t>
                </a:r>
                <a:endParaRPr lang="en-US" sz="2400" b="1" dirty="0"/>
              </a:p>
              <a:p>
                <a:pPr>
                  <a:buSzPct val="25000"/>
                </a:pPr>
                <a:r>
                  <a:rPr lang="en-US" sz="2400" b="1" dirty="0"/>
                  <a:t>reading more fluent.</a:t>
                </a:r>
                <a:endParaRPr lang="en-US" sz="2400" b="1" dirty="0"/>
              </a:p>
            </p:txBody>
          </p:sp>
          <p:sp>
            <p:nvSpPr>
              <p:cNvPr id="32" name="ïṡliḋè"/>
              <p:cNvSpPr txBox="1"/>
              <p:nvPr/>
            </p:nvSpPr>
            <p:spPr>
              <a:xfrm>
                <a:off x="707411" y="3484868"/>
                <a:ext cx="3792702" cy="1001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  <a:endParaRPr lang="en-US" sz="11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  <a:endParaRPr lang="en-US" sz="1100" dirty="0"/>
              </a:p>
            </p:txBody>
          </p:sp>
        </p:grpSp>
        <p:sp>
          <p:nvSpPr>
            <p:cNvPr id="7" name="îŝľïdê"/>
            <p:cNvSpPr/>
            <p:nvPr/>
          </p:nvSpPr>
          <p:spPr>
            <a:xfrm>
              <a:off x="6502626" y="1339271"/>
              <a:ext cx="696686" cy="6966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01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iSľiḋe"/>
            <p:cNvSpPr/>
            <p:nvPr/>
          </p:nvSpPr>
          <p:spPr>
            <a:xfrm>
              <a:off x="5743345" y="2102818"/>
              <a:ext cx="892631" cy="8926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02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iṧľîḍe"/>
            <p:cNvSpPr/>
            <p:nvPr/>
          </p:nvSpPr>
          <p:spPr>
            <a:xfrm>
              <a:off x="5743345" y="4281652"/>
              <a:ext cx="892631" cy="8926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03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íṧ1íḓè"/>
            <p:cNvSpPr/>
            <p:nvPr/>
          </p:nvSpPr>
          <p:spPr>
            <a:xfrm>
              <a:off x="6502626" y="5241143"/>
              <a:ext cx="696686" cy="6966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04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ïṣľîde"/>
            <p:cNvSpPr txBox="1"/>
            <p:nvPr/>
          </p:nvSpPr>
          <p:spPr>
            <a:xfrm flipH="1">
              <a:off x="7199312" y="1638047"/>
              <a:ext cx="4317997" cy="36583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</p:txBody>
        </p:sp>
        <p:sp>
          <p:nvSpPr>
            <p:cNvPr id="12" name="ísḻïdê"/>
            <p:cNvSpPr txBox="1"/>
            <p:nvPr/>
          </p:nvSpPr>
          <p:spPr>
            <a:xfrm flipH="1">
              <a:off x="6635975" y="2499565"/>
              <a:ext cx="4881332" cy="36583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</p:txBody>
        </p:sp>
        <p:sp>
          <p:nvSpPr>
            <p:cNvPr id="13" name="í$líďè"/>
            <p:cNvSpPr txBox="1"/>
            <p:nvPr/>
          </p:nvSpPr>
          <p:spPr>
            <a:xfrm flipH="1">
              <a:off x="6635975" y="4678399"/>
              <a:ext cx="4881332" cy="36583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</p:txBody>
        </p:sp>
        <p:sp>
          <p:nvSpPr>
            <p:cNvPr id="14" name="íṡľîḓè"/>
            <p:cNvSpPr txBox="1"/>
            <p:nvPr/>
          </p:nvSpPr>
          <p:spPr>
            <a:xfrm flipH="1">
              <a:off x="7199312" y="5539919"/>
              <a:ext cx="4317997" cy="36583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212815" y="1638047"/>
              <a:ext cx="430608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635975" y="2499565"/>
              <a:ext cx="488129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635975" y="4678399"/>
              <a:ext cx="488129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212815" y="5539919"/>
              <a:ext cx="430608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ís1iḓè"/>
            <p:cNvSpPr/>
            <p:nvPr/>
          </p:nvSpPr>
          <p:spPr bwMode="auto">
            <a:xfrm>
              <a:off x="11226922" y="1344506"/>
              <a:ext cx="291978" cy="27012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0" name="í$ḻiďè"/>
            <p:cNvSpPr/>
            <p:nvPr/>
          </p:nvSpPr>
          <p:spPr bwMode="auto">
            <a:xfrm>
              <a:off x="11226922" y="2206024"/>
              <a:ext cx="291978" cy="27012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1" name="íṣḻíḓe"/>
            <p:cNvSpPr/>
            <p:nvPr/>
          </p:nvSpPr>
          <p:spPr bwMode="auto">
            <a:xfrm>
              <a:off x="11226922" y="4384858"/>
              <a:ext cx="291978" cy="27012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2" name="iśḷîḋe"/>
            <p:cNvSpPr/>
            <p:nvPr/>
          </p:nvSpPr>
          <p:spPr bwMode="auto">
            <a:xfrm>
              <a:off x="11226922" y="5246378"/>
              <a:ext cx="291978" cy="27012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grpSp>
          <p:nvGrpSpPr>
            <p:cNvPr id="23" name="íŝlîḍé"/>
            <p:cNvGrpSpPr/>
            <p:nvPr/>
          </p:nvGrpSpPr>
          <p:grpSpPr>
            <a:xfrm>
              <a:off x="5059135" y="3018062"/>
              <a:ext cx="1240974" cy="1240973"/>
              <a:chOff x="5059135" y="3018062"/>
              <a:chExt cx="1240974" cy="1240973"/>
            </a:xfrm>
          </p:grpSpPr>
          <p:sp>
            <p:nvSpPr>
              <p:cNvPr id="28" name="ïSḻîďè"/>
              <p:cNvSpPr/>
              <p:nvPr/>
            </p:nvSpPr>
            <p:spPr>
              <a:xfrm>
                <a:off x="5059135" y="3018062"/>
                <a:ext cx="1240974" cy="1240973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9525">
                <a:noFill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ï$ḻidê"/>
              <p:cNvSpPr/>
              <p:nvPr/>
            </p:nvSpPr>
            <p:spPr>
              <a:xfrm>
                <a:off x="5284663" y="3130825"/>
                <a:ext cx="1015446" cy="101544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9525">
                <a:noFill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iśľíḍê"/>
              <p:cNvSpPr/>
              <p:nvPr/>
            </p:nvSpPr>
            <p:spPr bwMode="auto">
              <a:xfrm>
                <a:off x="5522859" y="3390896"/>
                <a:ext cx="539054" cy="49530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" name="îṩľidè"/>
            <p:cNvGrpSpPr/>
            <p:nvPr/>
          </p:nvGrpSpPr>
          <p:grpSpPr>
            <a:xfrm>
              <a:off x="6300109" y="3231933"/>
              <a:ext cx="5220379" cy="813231"/>
              <a:chOff x="6300109" y="3231935"/>
              <a:chExt cx="5220379" cy="813231"/>
            </a:xfrm>
          </p:grpSpPr>
          <p:sp>
            <p:nvSpPr>
              <p:cNvPr id="25" name="ïślîďe"/>
              <p:cNvSpPr txBox="1"/>
              <p:nvPr/>
            </p:nvSpPr>
            <p:spPr>
              <a:xfrm>
                <a:off x="6300109" y="3231935"/>
                <a:ext cx="5218791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í$ḷíḍè"/>
              <p:cNvSpPr txBox="1"/>
              <p:nvPr/>
            </p:nvSpPr>
            <p:spPr>
              <a:xfrm>
                <a:off x="6300109" y="3624447"/>
                <a:ext cx="5218791" cy="420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text.…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.</a:t>
                </a:r>
                <a:endPara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429375" y="3624447"/>
                <a:ext cx="509111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08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516" y="1589780"/>
            <a:ext cx="10856768" cy="4252691"/>
            <a:chOff x="669516" y="1589783"/>
            <a:chExt cx="10856768" cy="42526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4326627" y="2574407"/>
              <a:ext cx="660752" cy="9669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540728" y="4041781"/>
              <a:ext cx="2051981" cy="21626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436890" y="2456603"/>
              <a:ext cx="1623310" cy="131766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594128" y="3917540"/>
              <a:ext cx="1997759" cy="68101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ślíḋé"/>
            <p:cNvGrpSpPr/>
            <p:nvPr/>
          </p:nvGrpSpPr>
          <p:grpSpPr>
            <a:xfrm>
              <a:off x="4326634" y="1589783"/>
              <a:ext cx="3132001" cy="4252691"/>
              <a:chOff x="4648185" y="0"/>
              <a:chExt cx="2009771" cy="2728906"/>
            </a:xfrm>
          </p:grpSpPr>
          <p:sp>
            <p:nvSpPr>
              <p:cNvPr id="27" name="iṩ1ïḍé"/>
              <p:cNvSpPr/>
              <p:nvPr/>
            </p:nvSpPr>
            <p:spPr bwMode="auto">
              <a:xfrm>
                <a:off x="5286358" y="2373308"/>
                <a:ext cx="733423" cy="331787"/>
              </a:xfrm>
              <a:custGeom>
                <a:avLst/>
                <a:gdLst>
                  <a:gd name="T0" fmla="*/ 462 w 925"/>
                  <a:gd name="T1" fmla="*/ 0 h 419"/>
                  <a:gd name="T2" fmla="*/ 212 w 925"/>
                  <a:gd name="T3" fmla="*/ 0 h 419"/>
                  <a:gd name="T4" fmla="*/ 212 w 925"/>
                  <a:gd name="T5" fmla="*/ 0 h 419"/>
                  <a:gd name="T6" fmla="*/ 212 w 925"/>
                  <a:gd name="T7" fmla="*/ 36 h 419"/>
                  <a:gd name="T8" fmla="*/ 210 w 925"/>
                  <a:gd name="T9" fmla="*/ 74 h 419"/>
                  <a:gd name="T10" fmla="*/ 207 w 925"/>
                  <a:gd name="T11" fmla="*/ 119 h 419"/>
                  <a:gd name="T12" fmla="*/ 205 w 925"/>
                  <a:gd name="T13" fmla="*/ 142 h 419"/>
                  <a:gd name="T14" fmla="*/ 202 w 925"/>
                  <a:gd name="T15" fmla="*/ 166 h 419"/>
                  <a:gd name="T16" fmla="*/ 197 w 925"/>
                  <a:gd name="T17" fmla="*/ 188 h 419"/>
                  <a:gd name="T18" fmla="*/ 192 w 925"/>
                  <a:gd name="T19" fmla="*/ 210 h 419"/>
                  <a:gd name="T20" fmla="*/ 186 w 925"/>
                  <a:gd name="T21" fmla="*/ 230 h 419"/>
                  <a:gd name="T22" fmla="*/ 180 w 925"/>
                  <a:gd name="T23" fmla="*/ 247 h 419"/>
                  <a:gd name="T24" fmla="*/ 176 w 925"/>
                  <a:gd name="T25" fmla="*/ 255 h 419"/>
                  <a:gd name="T26" fmla="*/ 172 w 925"/>
                  <a:gd name="T27" fmla="*/ 262 h 419"/>
                  <a:gd name="T28" fmla="*/ 168 w 925"/>
                  <a:gd name="T29" fmla="*/ 268 h 419"/>
                  <a:gd name="T30" fmla="*/ 163 w 925"/>
                  <a:gd name="T31" fmla="*/ 273 h 419"/>
                  <a:gd name="T32" fmla="*/ 163 w 925"/>
                  <a:gd name="T33" fmla="*/ 273 h 419"/>
                  <a:gd name="T34" fmla="*/ 116 w 925"/>
                  <a:gd name="T35" fmla="*/ 316 h 419"/>
                  <a:gd name="T36" fmla="*/ 62 w 925"/>
                  <a:gd name="T37" fmla="*/ 364 h 419"/>
                  <a:gd name="T38" fmla="*/ 0 w 925"/>
                  <a:gd name="T39" fmla="*/ 419 h 419"/>
                  <a:gd name="T40" fmla="*/ 462 w 925"/>
                  <a:gd name="T41" fmla="*/ 419 h 419"/>
                  <a:gd name="T42" fmla="*/ 925 w 925"/>
                  <a:gd name="T43" fmla="*/ 419 h 419"/>
                  <a:gd name="T44" fmla="*/ 925 w 925"/>
                  <a:gd name="T45" fmla="*/ 419 h 419"/>
                  <a:gd name="T46" fmla="*/ 862 w 925"/>
                  <a:gd name="T47" fmla="*/ 364 h 419"/>
                  <a:gd name="T48" fmla="*/ 809 w 925"/>
                  <a:gd name="T49" fmla="*/ 316 h 419"/>
                  <a:gd name="T50" fmla="*/ 762 w 925"/>
                  <a:gd name="T51" fmla="*/ 273 h 419"/>
                  <a:gd name="T52" fmla="*/ 762 w 925"/>
                  <a:gd name="T53" fmla="*/ 273 h 419"/>
                  <a:gd name="T54" fmla="*/ 757 w 925"/>
                  <a:gd name="T55" fmla="*/ 268 h 419"/>
                  <a:gd name="T56" fmla="*/ 753 w 925"/>
                  <a:gd name="T57" fmla="*/ 262 h 419"/>
                  <a:gd name="T58" fmla="*/ 749 w 925"/>
                  <a:gd name="T59" fmla="*/ 255 h 419"/>
                  <a:gd name="T60" fmla="*/ 744 w 925"/>
                  <a:gd name="T61" fmla="*/ 247 h 419"/>
                  <a:gd name="T62" fmla="*/ 737 w 925"/>
                  <a:gd name="T63" fmla="*/ 230 h 419"/>
                  <a:gd name="T64" fmla="*/ 732 w 925"/>
                  <a:gd name="T65" fmla="*/ 210 h 419"/>
                  <a:gd name="T66" fmla="*/ 727 w 925"/>
                  <a:gd name="T67" fmla="*/ 188 h 419"/>
                  <a:gd name="T68" fmla="*/ 723 w 925"/>
                  <a:gd name="T69" fmla="*/ 166 h 419"/>
                  <a:gd name="T70" fmla="*/ 720 w 925"/>
                  <a:gd name="T71" fmla="*/ 142 h 419"/>
                  <a:gd name="T72" fmla="*/ 718 w 925"/>
                  <a:gd name="T73" fmla="*/ 119 h 419"/>
                  <a:gd name="T74" fmla="*/ 714 w 925"/>
                  <a:gd name="T75" fmla="*/ 74 h 419"/>
                  <a:gd name="T76" fmla="*/ 713 w 925"/>
                  <a:gd name="T77" fmla="*/ 36 h 419"/>
                  <a:gd name="T78" fmla="*/ 713 w 925"/>
                  <a:gd name="T79" fmla="*/ 0 h 419"/>
                  <a:gd name="T80" fmla="*/ 462 w 925"/>
                  <a:gd name="T81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5" h="419">
                    <a:moveTo>
                      <a:pt x="462" y="0"/>
                    </a:moveTo>
                    <a:lnTo>
                      <a:pt x="212" y="0"/>
                    </a:lnTo>
                    <a:lnTo>
                      <a:pt x="212" y="0"/>
                    </a:lnTo>
                    <a:lnTo>
                      <a:pt x="212" y="36"/>
                    </a:lnTo>
                    <a:lnTo>
                      <a:pt x="210" y="74"/>
                    </a:lnTo>
                    <a:lnTo>
                      <a:pt x="207" y="119"/>
                    </a:lnTo>
                    <a:lnTo>
                      <a:pt x="205" y="142"/>
                    </a:lnTo>
                    <a:lnTo>
                      <a:pt x="202" y="166"/>
                    </a:lnTo>
                    <a:lnTo>
                      <a:pt x="197" y="188"/>
                    </a:lnTo>
                    <a:lnTo>
                      <a:pt x="192" y="210"/>
                    </a:lnTo>
                    <a:lnTo>
                      <a:pt x="186" y="230"/>
                    </a:lnTo>
                    <a:lnTo>
                      <a:pt x="180" y="247"/>
                    </a:lnTo>
                    <a:lnTo>
                      <a:pt x="176" y="255"/>
                    </a:lnTo>
                    <a:lnTo>
                      <a:pt x="172" y="262"/>
                    </a:lnTo>
                    <a:lnTo>
                      <a:pt x="168" y="268"/>
                    </a:lnTo>
                    <a:lnTo>
                      <a:pt x="163" y="273"/>
                    </a:lnTo>
                    <a:lnTo>
                      <a:pt x="163" y="273"/>
                    </a:lnTo>
                    <a:lnTo>
                      <a:pt x="116" y="316"/>
                    </a:lnTo>
                    <a:lnTo>
                      <a:pt x="62" y="364"/>
                    </a:lnTo>
                    <a:lnTo>
                      <a:pt x="0" y="419"/>
                    </a:lnTo>
                    <a:lnTo>
                      <a:pt x="462" y="419"/>
                    </a:lnTo>
                    <a:lnTo>
                      <a:pt x="925" y="419"/>
                    </a:lnTo>
                    <a:lnTo>
                      <a:pt x="925" y="419"/>
                    </a:lnTo>
                    <a:lnTo>
                      <a:pt x="862" y="364"/>
                    </a:lnTo>
                    <a:lnTo>
                      <a:pt x="809" y="316"/>
                    </a:lnTo>
                    <a:lnTo>
                      <a:pt x="762" y="273"/>
                    </a:lnTo>
                    <a:lnTo>
                      <a:pt x="762" y="273"/>
                    </a:lnTo>
                    <a:lnTo>
                      <a:pt x="757" y="268"/>
                    </a:lnTo>
                    <a:lnTo>
                      <a:pt x="753" y="262"/>
                    </a:lnTo>
                    <a:lnTo>
                      <a:pt x="749" y="255"/>
                    </a:lnTo>
                    <a:lnTo>
                      <a:pt x="744" y="247"/>
                    </a:lnTo>
                    <a:lnTo>
                      <a:pt x="737" y="230"/>
                    </a:lnTo>
                    <a:lnTo>
                      <a:pt x="732" y="210"/>
                    </a:lnTo>
                    <a:lnTo>
                      <a:pt x="727" y="188"/>
                    </a:lnTo>
                    <a:lnTo>
                      <a:pt x="723" y="166"/>
                    </a:lnTo>
                    <a:lnTo>
                      <a:pt x="720" y="142"/>
                    </a:lnTo>
                    <a:lnTo>
                      <a:pt x="718" y="119"/>
                    </a:lnTo>
                    <a:lnTo>
                      <a:pt x="714" y="74"/>
                    </a:lnTo>
                    <a:lnTo>
                      <a:pt x="713" y="36"/>
                    </a:lnTo>
                    <a:lnTo>
                      <a:pt x="713" y="0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pic>
            <p:nvPicPr>
              <p:cNvPr id="28" name="图片 27"/>
              <p:cNvPicPr>
                <a:picLocks noChangeAspect="1" noChangeArrowheads="1"/>
              </p:cNvPicPr>
              <p:nvPr/>
            </p:nvPicPr>
            <p:blipFill>
              <a:blip/>
              <a:srcRect/>
              <a:stretch>
                <a:fillRect/>
              </a:stretch>
            </p:blipFill>
            <p:spPr bwMode="auto">
              <a:xfrm>
                <a:off x="5283183" y="2701918"/>
                <a:ext cx="738186" cy="2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îş1ïḓè"/>
              <p:cNvSpPr/>
              <p:nvPr/>
            </p:nvSpPr>
            <p:spPr bwMode="auto">
              <a:xfrm>
                <a:off x="4648185" y="1116010"/>
                <a:ext cx="2009769" cy="1284285"/>
              </a:xfrm>
              <a:custGeom>
                <a:avLst/>
                <a:gdLst>
                  <a:gd name="T0" fmla="*/ 2531 w 2531"/>
                  <a:gd name="T1" fmla="*/ 1529 h 1618"/>
                  <a:gd name="T2" fmla="*/ 2529 w 2531"/>
                  <a:gd name="T3" fmla="*/ 1547 h 1618"/>
                  <a:gd name="T4" fmla="*/ 2524 w 2531"/>
                  <a:gd name="T5" fmla="*/ 1564 h 1618"/>
                  <a:gd name="T6" fmla="*/ 2515 w 2531"/>
                  <a:gd name="T7" fmla="*/ 1579 h 1618"/>
                  <a:gd name="T8" fmla="*/ 2505 w 2531"/>
                  <a:gd name="T9" fmla="*/ 1592 h 1618"/>
                  <a:gd name="T10" fmla="*/ 2491 w 2531"/>
                  <a:gd name="T11" fmla="*/ 1603 h 1618"/>
                  <a:gd name="T12" fmla="*/ 2476 w 2531"/>
                  <a:gd name="T13" fmla="*/ 1611 h 1618"/>
                  <a:gd name="T14" fmla="*/ 2459 w 2531"/>
                  <a:gd name="T15" fmla="*/ 1617 h 1618"/>
                  <a:gd name="T16" fmla="*/ 2441 w 2531"/>
                  <a:gd name="T17" fmla="*/ 1618 h 1618"/>
                  <a:gd name="T18" fmla="*/ 89 w 2531"/>
                  <a:gd name="T19" fmla="*/ 1618 h 1618"/>
                  <a:gd name="T20" fmla="*/ 71 w 2531"/>
                  <a:gd name="T21" fmla="*/ 1617 h 1618"/>
                  <a:gd name="T22" fmla="*/ 55 w 2531"/>
                  <a:gd name="T23" fmla="*/ 1611 h 1618"/>
                  <a:gd name="T24" fmla="*/ 39 w 2531"/>
                  <a:gd name="T25" fmla="*/ 1603 h 1618"/>
                  <a:gd name="T26" fmla="*/ 26 w 2531"/>
                  <a:gd name="T27" fmla="*/ 1592 h 1618"/>
                  <a:gd name="T28" fmla="*/ 15 w 2531"/>
                  <a:gd name="T29" fmla="*/ 1579 h 1618"/>
                  <a:gd name="T30" fmla="*/ 7 w 2531"/>
                  <a:gd name="T31" fmla="*/ 1564 h 1618"/>
                  <a:gd name="T32" fmla="*/ 2 w 2531"/>
                  <a:gd name="T33" fmla="*/ 1547 h 1618"/>
                  <a:gd name="T34" fmla="*/ 0 w 2531"/>
                  <a:gd name="T35" fmla="*/ 1529 h 1618"/>
                  <a:gd name="T36" fmla="*/ 0 w 2531"/>
                  <a:gd name="T37" fmla="*/ 90 h 1618"/>
                  <a:gd name="T38" fmla="*/ 2 w 2531"/>
                  <a:gd name="T39" fmla="*/ 71 h 1618"/>
                  <a:gd name="T40" fmla="*/ 7 w 2531"/>
                  <a:gd name="T41" fmla="*/ 55 h 1618"/>
                  <a:gd name="T42" fmla="*/ 15 w 2531"/>
                  <a:gd name="T43" fmla="*/ 39 h 1618"/>
                  <a:gd name="T44" fmla="*/ 26 w 2531"/>
                  <a:gd name="T45" fmla="*/ 26 h 1618"/>
                  <a:gd name="T46" fmla="*/ 39 w 2531"/>
                  <a:gd name="T47" fmla="*/ 15 h 1618"/>
                  <a:gd name="T48" fmla="*/ 55 w 2531"/>
                  <a:gd name="T49" fmla="*/ 7 h 1618"/>
                  <a:gd name="T50" fmla="*/ 71 w 2531"/>
                  <a:gd name="T51" fmla="*/ 2 h 1618"/>
                  <a:gd name="T52" fmla="*/ 89 w 2531"/>
                  <a:gd name="T53" fmla="*/ 0 h 1618"/>
                  <a:gd name="T54" fmla="*/ 2441 w 2531"/>
                  <a:gd name="T55" fmla="*/ 0 h 1618"/>
                  <a:gd name="T56" fmla="*/ 2459 w 2531"/>
                  <a:gd name="T57" fmla="*/ 2 h 1618"/>
                  <a:gd name="T58" fmla="*/ 2476 w 2531"/>
                  <a:gd name="T59" fmla="*/ 7 h 1618"/>
                  <a:gd name="T60" fmla="*/ 2491 w 2531"/>
                  <a:gd name="T61" fmla="*/ 15 h 1618"/>
                  <a:gd name="T62" fmla="*/ 2505 w 2531"/>
                  <a:gd name="T63" fmla="*/ 26 h 1618"/>
                  <a:gd name="T64" fmla="*/ 2515 w 2531"/>
                  <a:gd name="T65" fmla="*/ 39 h 1618"/>
                  <a:gd name="T66" fmla="*/ 2524 w 2531"/>
                  <a:gd name="T67" fmla="*/ 55 h 1618"/>
                  <a:gd name="T68" fmla="*/ 2529 w 2531"/>
                  <a:gd name="T69" fmla="*/ 71 h 1618"/>
                  <a:gd name="T70" fmla="*/ 2531 w 2531"/>
                  <a:gd name="T71" fmla="*/ 9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31" h="1618">
                    <a:moveTo>
                      <a:pt x="2531" y="1529"/>
                    </a:moveTo>
                    <a:lnTo>
                      <a:pt x="2531" y="1529"/>
                    </a:lnTo>
                    <a:lnTo>
                      <a:pt x="2530" y="1538"/>
                    </a:lnTo>
                    <a:lnTo>
                      <a:pt x="2529" y="1547"/>
                    </a:lnTo>
                    <a:lnTo>
                      <a:pt x="2527" y="1556"/>
                    </a:lnTo>
                    <a:lnTo>
                      <a:pt x="2524" y="1564"/>
                    </a:lnTo>
                    <a:lnTo>
                      <a:pt x="2520" y="1572"/>
                    </a:lnTo>
                    <a:lnTo>
                      <a:pt x="2515" y="1579"/>
                    </a:lnTo>
                    <a:lnTo>
                      <a:pt x="2510" y="1586"/>
                    </a:lnTo>
                    <a:lnTo>
                      <a:pt x="2505" y="1592"/>
                    </a:lnTo>
                    <a:lnTo>
                      <a:pt x="2498" y="1598"/>
                    </a:lnTo>
                    <a:lnTo>
                      <a:pt x="2491" y="1603"/>
                    </a:lnTo>
                    <a:lnTo>
                      <a:pt x="2484" y="1608"/>
                    </a:lnTo>
                    <a:lnTo>
                      <a:pt x="2476" y="1611"/>
                    </a:lnTo>
                    <a:lnTo>
                      <a:pt x="2468" y="1614"/>
                    </a:lnTo>
                    <a:lnTo>
                      <a:pt x="2459" y="1617"/>
                    </a:lnTo>
                    <a:lnTo>
                      <a:pt x="2450" y="1618"/>
                    </a:lnTo>
                    <a:lnTo>
                      <a:pt x="2441" y="1618"/>
                    </a:lnTo>
                    <a:lnTo>
                      <a:pt x="89" y="1618"/>
                    </a:lnTo>
                    <a:lnTo>
                      <a:pt x="89" y="1618"/>
                    </a:lnTo>
                    <a:lnTo>
                      <a:pt x="80" y="1618"/>
                    </a:lnTo>
                    <a:lnTo>
                      <a:pt x="71" y="1617"/>
                    </a:lnTo>
                    <a:lnTo>
                      <a:pt x="63" y="1614"/>
                    </a:lnTo>
                    <a:lnTo>
                      <a:pt x="55" y="1611"/>
                    </a:lnTo>
                    <a:lnTo>
                      <a:pt x="47" y="1608"/>
                    </a:lnTo>
                    <a:lnTo>
                      <a:pt x="39" y="1603"/>
                    </a:lnTo>
                    <a:lnTo>
                      <a:pt x="32" y="1598"/>
                    </a:lnTo>
                    <a:lnTo>
                      <a:pt x="26" y="1592"/>
                    </a:lnTo>
                    <a:lnTo>
                      <a:pt x="20" y="1586"/>
                    </a:lnTo>
                    <a:lnTo>
                      <a:pt x="15" y="1579"/>
                    </a:lnTo>
                    <a:lnTo>
                      <a:pt x="11" y="1572"/>
                    </a:lnTo>
                    <a:lnTo>
                      <a:pt x="7" y="1564"/>
                    </a:lnTo>
                    <a:lnTo>
                      <a:pt x="4" y="1556"/>
                    </a:lnTo>
                    <a:lnTo>
                      <a:pt x="2" y="1547"/>
                    </a:lnTo>
                    <a:lnTo>
                      <a:pt x="0" y="1538"/>
                    </a:lnTo>
                    <a:lnTo>
                      <a:pt x="0" y="152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0" y="80"/>
                    </a:lnTo>
                    <a:lnTo>
                      <a:pt x="2" y="71"/>
                    </a:lnTo>
                    <a:lnTo>
                      <a:pt x="4" y="63"/>
                    </a:lnTo>
                    <a:lnTo>
                      <a:pt x="7" y="55"/>
                    </a:lnTo>
                    <a:lnTo>
                      <a:pt x="11" y="47"/>
                    </a:lnTo>
                    <a:lnTo>
                      <a:pt x="15" y="39"/>
                    </a:lnTo>
                    <a:lnTo>
                      <a:pt x="20" y="33"/>
                    </a:lnTo>
                    <a:lnTo>
                      <a:pt x="26" y="26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7" y="11"/>
                    </a:lnTo>
                    <a:lnTo>
                      <a:pt x="55" y="7"/>
                    </a:lnTo>
                    <a:lnTo>
                      <a:pt x="63" y="4"/>
                    </a:lnTo>
                    <a:lnTo>
                      <a:pt x="71" y="2"/>
                    </a:lnTo>
                    <a:lnTo>
                      <a:pt x="80" y="1"/>
                    </a:lnTo>
                    <a:lnTo>
                      <a:pt x="89" y="0"/>
                    </a:lnTo>
                    <a:lnTo>
                      <a:pt x="2441" y="0"/>
                    </a:lnTo>
                    <a:lnTo>
                      <a:pt x="2441" y="0"/>
                    </a:lnTo>
                    <a:lnTo>
                      <a:pt x="2450" y="1"/>
                    </a:lnTo>
                    <a:lnTo>
                      <a:pt x="2459" y="2"/>
                    </a:lnTo>
                    <a:lnTo>
                      <a:pt x="2468" y="4"/>
                    </a:lnTo>
                    <a:lnTo>
                      <a:pt x="2476" y="7"/>
                    </a:lnTo>
                    <a:lnTo>
                      <a:pt x="2484" y="11"/>
                    </a:lnTo>
                    <a:lnTo>
                      <a:pt x="2491" y="15"/>
                    </a:lnTo>
                    <a:lnTo>
                      <a:pt x="2498" y="20"/>
                    </a:lnTo>
                    <a:lnTo>
                      <a:pt x="2505" y="26"/>
                    </a:lnTo>
                    <a:lnTo>
                      <a:pt x="2510" y="33"/>
                    </a:lnTo>
                    <a:lnTo>
                      <a:pt x="2515" y="39"/>
                    </a:lnTo>
                    <a:lnTo>
                      <a:pt x="2520" y="47"/>
                    </a:lnTo>
                    <a:lnTo>
                      <a:pt x="2524" y="55"/>
                    </a:lnTo>
                    <a:lnTo>
                      <a:pt x="2527" y="63"/>
                    </a:lnTo>
                    <a:lnTo>
                      <a:pt x="2529" y="71"/>
                    </a:lnTo>
                    <a:lnTo>
                      <a:pt x="2530" y="80"/>
                    </a:lnTo>
                    <a:lnTo>
                      <a:pt x="2531" y="90"/>
                    </a:lnTo>
                    <a:lnTo>
                      <a:pt x="2531" y="1529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íšḻîde"/>
              <p:cNvSpPr/>
              <p:nvPr/>
            </p:nvSpPr>
            <p:spPr bwMode="auto">
              <a:xfrm>
                <a:off x="5135546" y="1116010"/>
                <a:ext cx="1522409" cy="1284285"/>
              </a:xfrm>
              <a:custGeom>
                <a:avLst/>
                <a:gdLst>
                  <a:gd name="T0" fmla="*/ 1063 w 1917"/>
                  <a:gd name="T1" fmla="*/ 0 h 1618"/>
                  <a:gd name="T2" fmla="*/ 1064 w 1917"/>
                  <a:gd name="T3" fmla="*/ 57 h 1618"/>
                  <a:gd name="T4" fmla="*/ 1064 w 1917"/>
                  <a:gd name="T5" fmla="*/ 99 h 1618"/>
                  <a:gd name="T6" fmla="*/ 1060 w 1917"/>
                  <a:gd name="T7" fmla="*/ 181 h 1618"/>
                  <a:gd name="T8" fmla="*/ 1052 w 1917"/>
                  <a:gd name="T9" fmla="*/ 263 h 1618"/>
                  <a:gd name="T10" fmla="*/ 1039 w 1917"/>
                  <a:gd name="T11" fmla="*/ 345 h 1618"/>
                  <a:gd name="T12" fmla="*/ 1023 w 1917"/>
                  <a:gd name="T13" fmla="*/ 425 h 1618"/>
                  <a:gd name="T14" fmla="*/ 1003 w 1917"/>
                  <a:gd name="T15" fmla="*/ 505 h 1618"/>
                  <a:gd name="T16" fmla="*/ 979 w 1917"/>
                  <a:gd name="T17" fmla="*/ 584 h 1618"/>
                  <a:gd name="T18" fmla="*/ 952 w 1917"/>
                  <a:gd name="T19" fmla="*/ 661 h 1618"/>
                  <a:gd name="T20" fmla="*/ 919 w 1917"/>
                  <a:gd name="T21" fmla="*/ 737 h 1618"/>
                  <a:gd name="T22" fmla="*/ 884 w 1917"/>
                  <a:gd name="T23" fmla="*/ 811 h 1618"/>
                  <a:gd name="T24" fmla="*/ 846 w 1917"/>
                  <a:gd name="T25" fmla="*/ 884 h 1618"/>
                  <a:gd name="T26" fmla="*/ 804 w 1917"/>
                  <a:gd name="T27" fmla="*/ 954 h 1618"/>
                  <a:gd name="T28" fmla="*/ 758 w 1917"/>
                  <a:gd name="T29" fmla="*/ 1022 h 1618"/>
                  <a:gd name="T30" fmla="*/ 709 w 1917"/>
                  <a:gd name="T31" fmla="*/ 1089 h 1618"/>
                  <a:gd name="T32" fmla="*/ 657 w 1917"/>
                  <a:gd name="T33" fmla="*/ 1153 h 1618"/>
                  <a:gd name="T34" fmla="*/ 601 w 1917"/>
                  <a:gd name="T35" fmla="*/ 1215 h 1618"/>
                  <a:gd name="T36" fmla="*/ 572 w 1917"/>
                  <a:gd name="T37" fmla="*/ 1244 h 1618"/>
                  <a:gd name="T38" fmla="*/ 510 w 1917"/>
                  <a:gd name="T39" fmla="*/ 1304 h 1618"/>
                  <a:gd name="T40" fmla="*/ 444 w 1917"/>
                  <a:gd name="T41" fmla="*/ 1360 h 1618"/>
                  <a:gd name="T42" fmla="*/ 375 w 1917"/>
                  <a:gd name="T43" fmla="*/ 1413 h 1618"/>
                  <a:gd name="T44" fmla="*/ 304 w 1917"/>
                  <a:gd name="T45" fmla="*/ 1461 h 1618"/>
                  <a:gd name="T46" fmla="*/ 231 w 1917"/>
                  <a:gd name="T47" fmla="*/ 1506 h 1618"/>
                  <a:gd name="T48" fmla="*/ 156 w 1917"/>
                  <a:gd name="T49" fmla="*/ 1548 h 1618"/>
                  <a:gd name="T50" fmla="*/ 79 w 1917"/>
                  <a:gd name="T51" fmla="*/ 1585 h 1618"/>
                  <a:gd name="T52" fmla="*/ 0 w 1917"/>
                  <a:gd name="T53" fmla="*/ 1618 h 1618"/>
                  <a:gd name="T54" fmla="*/ 1827 w 1917"/>
                  <a:gd name="T55" fmla="*/ 1618 h 1618"/>
                  <a:gd name="T56" fmla="*/ 1845 w 1917"/>
                  <a:gd name="T57" fmla="*/ 1617 h 1618"/>
                  <a:gd name="T58" fmla="*/ 1862 w 1917"/>
                  <a:gd name="T59" fmla="*/ 1611 h 1618"/>
                  <a:gd name="T60" fmla="*/ 1877 w 1917"/>
                  <a:gd name="T61" fmla="*/ 1603 h 1618"/>
                  <a:gd name="T62" fmla="*/ 1891 w 1917"/>
                  <a:gd name="T63" fmla="*/ 1592 h 1618"/>
                  <a:gd name="T64" fmla="*/ 1901 w 1917"/>
                  <a:gd name="T65" fmla="*/ 1579 h 1618"/>
                  <a:gd name="T66" fmla="*/ 1910 w 1917"/>
                  <a:gd name="T67" fmla="*/ 1564 h 1618"/>
                  <a:gd name="T68" fmla="*/ 1915 w 1917"/>
                  <a:gd name="T69" fmla="*/ 1547 h 1618"/>
                  <a:gd name="T70" fmla="*/ 1917 w 1917"/>
                  <a:gd name="T71" fmla="*/ 1529 h 1618"/>
                  <a:gd name="T72" fmla="*/ 1917 w 1917"/>
                  <a:gd name="T73" fmla="*/ 90 h 1618"/>
                  <a:gd name="T74" fmla="*/ 1915 w 1917"/>
                  <a:gd name="T75" fmla="*/ 71 h 1618"/>
                  <a:gd name="T76" fmla="*/ 1910 w 1917"/>
                  <a:gd name="T77" fmla="*/ 55 h 1618"/>
                  <a:gd name="T78" fmla="*/ 1901 w 1917"/>
                  <a:gd name="T79" fmla="*/ 39 h 1618"/>
                  <a:gd name="T80" fmla="*/ 1891 w 1917"/>
                  <a:gd name="T81" fmla="*/ 26 h 1618"/>
                  <a:gd name="T82" fmla="*/ 1877 w 1917"/>
                  <a:gd name="T83" fmla="*/ 15 h 1618"/>
                  <a:gd name="T84" fmla="*/ 1862 w 1917"/>
                  <a:gd name="T85" fmla="*/ 7 h 1618"/>
                  <a:gd name="T86" fmla="*/ 1845 w 1917"/>
                  <a:gd name="T87" fmla="*/ 2 h 1618"/>
                  <a:gd name="T88" fmla="*/ 1827 w 1917"/>
                  <a:gd name="T89" fmla="*/ 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17" h="1618">
                    <a:moveTo>
                      <a:pt x="1827" y="0"/>
                    </a:moveTo>
                    <a:lnTo>
                      <a:pt x="1063" y="0"/>
                    </a:lnTo>
                    <a:lnTo>
                      <a:pt x="1063" y="0"/>
                    </a:lnTo>
                    <a:lnTo>
                      <a:pt x="1064" y="57"/>
                    </a:lnTo>
                    <a:lnTo>
                      <a:pt x="1064" y="57"/>
                    </a:lnTo>
                    <a:lnTo>
                      <a:pt x="1064" y="99"/>
                    </a:lnTo>
                    <a:lnTo>
                      <a:pt x="1062" y="140"/>
                    </a:lnTo>
                    <a:lnTo>
                      <a:pt x="1060" y="181"/>
                    </a:lnTo>
                    <a:lnTo>
                      <a:pt x="1056" y="222"/>
                    </a:lnTo>
                    <a:lnTo>
                      <a:pt x="1052" y="263"/>
                    </a:lnTo>
                    <a:lnTo>
                      <a:pt x="1046" y="304"/>
                    </a:lnTo>
                    <a:lnTo>
                      <a:pt x="1039" y="345"/>
                    </a:lnTo>
                    <a:lnTo>
                      <a:pt x="1032" y="385"/>
                    </a:lnTo>
                    <a:lnTo>
                      <a:pt x="1023" y="425"/>
                    </a:lnTo>
                    <a:lnTo>
                      <a:pt x="1014" y="465"/>
                    </a:lnTo>
                    <a:lnTo>
                      <a:pt x="1003" y="505"/>
                    </a:lnTo>
                    <a:lnTo>
                      <a:pt x="992" y="545"/>
                    </a:lnTo>
                    <a:lnTo>
                      <a:pt x="979" y="584"/>
                    </a:lnTo>
                    <a:lnTo>
                      <a:pt x="966" y="623"/>
                    </a:lnTo>
                    <a:lnTo>
                      <a:pt x="952" y="661"/>
                    </a:lnTo>
                    <a:lnTo>
                      <a:pt x="935" y="700"/>
                    </a:lnTo>
                    <a:lnTo>
                      <a:pt x="919" y="737"/>
                    </a:lnTo>
                    <a:lnTo>
                      <a:pt x="902" y="774"/>
                    </a:lnTo>
                    <a:lnTo>
                      <a:pt x="884" y="811"/>
                    </a:lnTo>
                    <a:lnTo>
                      <a:pt x="865" y="848"/>
                    </a:lnTo>
                    <a:lnTo>
                      <a:pt x="846" y="884"/>
                    </a:lnTo>
                    <a:lnTo>
                      <a:pt x="825" y="919"/>
                    </a:lnTo>
                    <a:lnTo>
                      <a:pt x="804" y="954"/>
                    </a:lnTo>
                    <a:lnTo>
                      <a:pt x="781" y="989"/>
                    </a:lnTo>
                    <a:lnTo>
                      <a:pt x="758" y="1022"/>
                    </a:lnTo>
                    <a:lnTo>
                      <a:pt x="734" y="1056"/>
                    </a:lnTo>
                    <a:lnTo>
                      <a:pt x="709" y="1089"/>
                    </a:lnTo>
                    <a:lnTo>
                      <a:pt x="683" y="1122"/>
                    </a:lnTo>
                    <a:lnTo>
                      <a:pt x="657" y="1153"/>
                    </a:lnTo>
                    <a:lnTo>
                      <a:pt x="630" y="1184"/>
                    </a:lnTo>
                    <a:lnTo>
                      <a:pt x="601" y="1215"/>
                    </a:lnTo>
                    <a:lnTo>
                      <a:pt x="572" y="1244"/>
                    </a:lnTo>
                    <a:lnTo>
                      <a:pt x="572" y="1244"/>
                    </a:lnTo>
                    <a:lnTo>
                      <a:pt x="541" y="1275"/>
                    </a:lnTo>
                    <a:lnTo>
                      <a:pt x="510" y="1304"/>
                    </a:lnTo>
                    <a:lnTo>
                      <a:pt x="477" y="1333"/>
                    </a:lnTo>
                    <a:lnTo>
                      <a:pt x="444" y="1360"/>
                    </a:lnTo>
                    <a:lnTo>
                      <a:pt x="410" y="1387"/>
                    </a:lnTo>
                    <a:lnTo>
                      <a:pt x="375" y="1413"/>
                    </a:lnTo>
                    <a:lnTo>
                      <a:pt x="340" y="1437"/>
                    </a:lnTo>
                    <a:lnTo>
                      <a:pt x="304" y="1461"/>
                    </a:lnTo>
                    <a:lnTo>
                      <a:pt x="268" y="1484"/>
                    </a:lnTo>
                    <a:lnTo>
                      <a:pt x="231" y="1506"/>
                    </a:lnTo>
                    <a:lnTo>
                      <a:pt x="194" y="1528"/>
                    </a:lnTo>
                    <a:lnTo>
                      <a:pt x="156" y="1548"/>
                    </a:lnTo>
                    <a:lnTo>
                      <a:pt x="117" y="1567"/>
                    </a:lnTo>
                    <a:lnTo>
                      <a:pt x="79" y="1585"/>
                    </a:lnTo>
                    <a:lnTo>
                      <a:pt x="39" y="1602"/>
                    </a:lnTo>
                    <a:lnTo>
                      <a:pt x="0" y="1618"/>
                    </a:lnTo>
                    <a:lnTo>
                      <a:pt x="1827" y="1618"/>
                    </a:lnTo>
                    <a:lnTo>
                      <a:pt x="1827" y="1618"/>
                    </a:lnTo>
                    <a:lnTo>
                      <a:pt x="1836" y="1618"/>
                    </a:lnTo>
                    <a:lnTo>
                      <a:pt x="1845" y="1617"/>
                    </a:lnTo>
                    <a:lnTo>
                      <a:pt x="1854" y="1614"/>
                    </a:lnTo>
                    <a:lnTo>
                      <a:pt x="1862" y="1611"/>
                    </a:lnTo>
                    <a:lnTo>
                      <a:pt x="1870" y="1608"/>
                    </a:lnTo>
                    <a:lnTo>
                      <a:pt x="1877" y="1603"/>
                    </a:lnTo>
                    <a:lnTo>
                      <a:pt x="1884" y="1598"/>
                    </a:lnTo>
                    <a:lnTo>
                      <a:pt x="1891" y="1592"/>
                    </a:lnTo>
                    <a:lnTo>
                      <a:pt x="1896" y="1586"/>
                    </a:lnTo>
                    <a:lnTo>
                      <a:pt x="1901" y="1579"/>
                    </a:lnTo>
                    <a:lnTo>
                      <a:pt x="1906" y="1572"/>
                    </a:lnTo>
                    <a:lnTo>
                      <a:pt x="1910" y="1564"/>
                    </a:lnTo>
                    <a:lnTo>
                      <a:pt x="1913" y="1556"/>
                    </a:lnTo>
                    <a:lnTo>
                      <a:pt x="1915" y="1547"/>
                    </a:lnTo>
                    <a:lnTo>
                      <a:pt x="1916" y="1538"/>
                    </a:lnTo>
                    <a:lnTo>
                      <a:pt x="1917" y="1529"/>
                    </a:lnTo>
                    <a:lnTo>
                      <a:pt x="1917" y="90"/>
                    </a:lnTo>
                    <a:lnTo>
                      <a:pt x="1917" y="90"/>
                    </a:lnTo>
                    <a:lnTo>
                      <a:pt x="1916" y="80"/>
                    </a:lnTo>
                    <a:lnTo>
                      <a:pt x="1915" y="71"/>
                    </a:lnTo>
                    <a:lnTo>
                      <a:pt x="1913" y="63"/>
                    </a:lnTo>
                    <a:lnTo>
                      <a:pt x="1910" y="55"/>
                    </a:lnTo>
                    <a:lnTo>
                      <a:pt x="1906" y="47"/>
                    </a:lnTo>
                    <a:lnTo>
                      <a:pt x="1901" y="39"/>
                    </a:lnTo>
                    <a:lnTo>
                      <a:pt x="1896" y="33"/>
                    </a:lnTo>
                    <a:lnTo>
                      <a:pt x="1891" y="26"/>
                    </a:lnTo>
                    <a:lnTo>
                      <a:pt x="1884" y="20"/>
                    </a:lnTo>
                    <a:lnTo>
                      <a:pt x="1877" y="15"/>
                    </a:lnTo>
                    <a:lnTo>
                      <a:pt x="1870" y="11"/>
                    </a:lnTo>
                    <a:lnTo>
                      <a:pt x="1862" y="7"/>
                    </a:lnTo>
                    <a:lnTo>
                      <a:pt x="1854" y="4"/>
                    </a:lnTo>
                    <a:lnTo>
                      <a:pt x="1845" y="2"/>
                    </a:lnTo>
                    <a:lnTo>
                      <a:pt x="1836" y="1"/>
                    </a:lnTo>
                    <a:lnTo>
                      <a:pt x="1827" y="0"/>
                    </a:lnTo>
                    <a:close/>
                  </a:path>
                </a:pathLst>
              </a:custGeom>
              <a:solidFill>
                <a:srgbClr val="08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íśļíḓê"/>
              <p:cNvSpPr/>
              <p:nvPr/>
            </p:nvSpPr>
            <p:spPr bwMode="auto">
              <a:xfrm>
                <a:off x="5135547" y="1116010"/>
                <a:ext cx="1522409" cy="1284285"/>
              </a:xfrm>
              <a:custGeom>
                <a:avLst/>
                <a:gdLst>
                  <a:gd name="T0" fmla="*/ 1063 w 1917"/>
                  <a:gd name="T1" fmla="*/ 0 h 1618"/>
                  <a:gd name="T2" fmla="*/ 1064 w 1917"/>
                  <a:gd name="T3" fmla="*/ 57 h 1618"/>
                  <a:gd name="T4" fmla="*/ 1064 w 1917"/>
                  <a:gd name="T5" fmla="*/ 99 h 1618"/>
                  <a:gd name="T6" fmla="*/ 1060 w 1917"/>
                  <a:gd name="T7" fmla="*/ 181 h 1618"/>
                  <a:gd name="T8" fmla="*/ 1052 w 1917"/>
                  <a:gd name="T9" fmla="*/ 263 h 1618"/>
                  <a:gd name="T10" fmla="*/ 1039 w 1917"/>
                  <a:gd name="T11" fmla="*/ 345 h 1618"/>
                  <a:gd name="T12" fmla="*/ 1023 w 1917"/>
                  <a:gd name="T13" fmla="*/ 425 h 1618"/>
                  <a:gd name="T14" fmla="*/ 1003 w 1917"/>
                  <a:gd name="T15" fmla="*/ 505 h 1618"/>
                  <a:gd name="T16" fmla="*/ 979 w 1917"/>
                  <a:gd name="T17" fmla="*/ 584 h 1618"/>
                  <a:gd name="T18" fmla="*/ 952 w 1917"/>
                  <a:gd name="T19" fmla="*/ 661 h 1618"/>
                  <a:gd name="T20" fmla="*/ 919 w 1917"/>
                  <a:gd name="T21" fmla="*/ 737 h 1618"/>
                  <a:gd name="T22" fmla="*/ 884 w 1917"/>
                  <a:gd name="T23" fmla="*/ 811 h 1618"/>
                  <a:gd name="T24" fmla="*/ 846 w 1917"/>
                  <a:gd name="T25" fmla="*/ 884 h 1618"/>
                  <a:gd name="T26" fmla="*/ 804 w 1917"/>
                  <a:gd name="T27" fmla="*/ 954 h 1618"/>
                  <a:gd name="T28" fmla="*/ 758 w 1917"/>
                  <a:gd name="T29" fmla="*/ 1022 h 1618"/>
                  <a:gd name="T30" fmla="*/ 709 w 1917"/>
                  <a:gd name="T31" fmla="*/ 1089 h 1618"/>
                  <a:gd name="T32" fmla="*/ 657 w 1917"/>
                  <a:gd name="T33" fmla="*/ 1153 h 1618"/>
                  <a:gd name="T34" fmla="*/ 601 w 1917"/>
                  <a:gd name="T35" fmla="*/ 1215 h 1618"/>
                  <a:gd name="T36" fmla="*/ 572 w 1917"/>
                  <a:gd name="T37" fmla="*/ 1244 h 1618"/>
                  <a:gd name="T38" fmla="*/ 510 w 1917"/>
                  <a:gd name="T39" fmla="*/ 1304 h 1618"/>
                  <a:gd name="T40" fmla="*/ 444 w 1917"/>
                  <a:gd name="T41" fmla="*/ 1360 h 1618"/>
                  <a:gd name="T42" fmla="*/ 375 w 1917"/>
                  <a:gd name="T43" fmla="*/ 1413 h 1618"/>
                  <a:gd name="T44" fmla="*/ 304 w 1917"/>
                  <a:gd name="T45" fmla="*/ 1461 h 1618"/>
                  <a:gd name="T46" fmla="*/ 231 w 1917"/>
                  <a:gd name="T47" fmla="*/ 1506 h 1618"/>
                  <a:gd name="T48" fmla="*/ 156 w 1917"/>
                  <a:gd name="T49" fmla="*/ 1548 h 1618"/>
                  <a:gd name="T50" fmla="*/ 79 w 1917"/>
                  <a:gd name="T51" fmla="*/ 1585 h 1618"/>
                  <a:gd name="T52" fmla="*/ 0 w 1917"/>
                  <a:gd name="T53" fmla="*/ 1618 h 1618"/>
                  <a:gd name="T54" fmla="*/ 1827 w 1917"/>
                  <a:gd name="T55" fmla="*/ 1618 h 1618"/>
                  <a:gd name="T56" fmla="*/ 1845 w 1917"/>
                  <a:gd name="T57" fmla="*/ 1617 h 1618"/>
                  <a:gd name="T58" fmla="*/ 1862 w 1917"/>
                  <a:gd name="T59" fmla="*/ 1611 h 1618"/>
                  <a:gd name="T60" fmla="*/ 1877 w 1917"/>
                  <a:gd name="T61" fmla="*/ 1603 h 1618"/>
                  <a:gd name="T62" fmla="*/ 1891 w 1917"/>
                  <a:gd name="T63" fmla="*/ 1592 h 1618"/>
                  <a:gd name="T64" fmla="*/ 1901 w 1917"/>
                  <a:gd name="T65" fmla="*/ 1579 h 1618"/>
                  <a:gd name="T66" fmla="*/ 1910 w 1917"/>
                  <a:gd name="T67" fmla="*/ 1564 h 1618"/>
                  <a:gd name="T68" fmla="*/ 1915 w 1917"/>
                  <a:gd name="T69" fmla="*/ 1547 h 1618"/>
                  <a:gd name="T70" fmla="*/ 1917 w 1917"/>
                  <a:gd name="T71" fmla="*/ 1529 h 1618"/>
                  <a:gd name="T72" fmla="*/ 1917 w 1917"/>
                  <a:gd name="T73" fmla="*/ 90 h 1618"/>
                  <a:gd name="T74" fmla="*/ 1915 w 1917"/>
                  <a:gd name="T75" fmla="*/ 71 h 1618"/>
                  <a:gd name="T76" fmla="*/ 1910 w 1917"/>
                  <a:gd name="T77" fmla="*/ 55 h 1618"/>
                  <a:gd name="T78" fmla="*/ 1901 w 1917"/>
                  <a:gd name="T79" fmla="*/ 39 h 1618"/>
                  <a:gd name="T80" fmla="*/ 1891 w 1917"/>
                  <a:gd name="T81" fmla="*/ 26 h 1618"/>
                  <a:gd name="T82" fmla="*/ 1877 w 1917"/>
                  <a:gd name="T83" fmla="*/ 15 h 1618"/>
                  <a:gd name="T84" fmla="*/ 1862 w 1917"/>
                  <a:gd name="T85" fmla="*/ 7 h 1618"/>
                  <a:gd name="T86" fmla="*/ 1845 w 1917"/>
                  <a:gd name="T87" fmla="*/ 2 h 1618"/>
                  <a:gd name="T88" fmla="*/ 1827 w 1917"/>
                  <a:gd name="T89" fmla="*/ 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17" h="1618">
                    <a:moveTo>
                      <a:pt x="1827" y="0"/>
                    </a:moveTo>
                    <a:lnTo>
                      <a:pt x="1063" y="0"/>
                    </a:lnTo>
                    <a:lnTo>
                      <a:pt x="1063" y="0"/>
                    </a:lnTo>
                    <a:lnTo>
                      <a:pt x="1064" y="57"/>
                    </a:lnTo>
                    <a:lnTo>
                      <a:pt x="1064" y="57"/>
                    </a:lnTo>
                    <a:lnTo>
                      <a:pt x="1064" y="99"/>
                    </a:lnTo>
                    <a:lnTo>
                      <a:pt x="1062" y="140"/>
                    </a:lnTo>
                    <a:lnTo>
                      <a:pt x="1060" y="181"/>
                    </a:lnTo>
                    <a:lnTo>
                      <a:pt x="1056" y="222"/>
                    </a:lnTo>
                    <a:lnTo>
                      <a:pt x="1052" y="263"/>
                    </a:lnTo>
                    <a:lnTo>
                      <a:pt x="1046" y="304"/>
                    </a:lnTo>
                    <a:lnTo>
                      <a:pt x="1039" y="345"/>
                    </a:lnTo>
                    <a:lnTo>
                      <a:pt x="1032" y="385"/>
                    </a:lnTo>
                    <a:lnTo>
                      <a:pt x="1023" y="425"/>
                    </a:lnTo>
                    <a:lnTo>
                      <a:pt x="1014" y="465"/>
                    </a:lnTo>
                    <a:lnTo>
                      <a:pt x="1003" y="505"/>
                    </a:lnTo>
                    <a:lnTo>
                      <a:pt x="992" y="545"/>
                    </a:lnTo>
                    <a:lnTo>
                      <a:pt x="979" y="584"/>
                    </a:lnTo>
                    <a:lnTo>
                      <a:pt x="966" y="623"/>
                    </a:lnTo>
                    <a:lnTo>
                      <a:pt x="952" y="661"/>
                    </a:lnTo>
                    <a:lnTo>
                      <a:pt x="935" y="700"/>
                    </a:lnTo>
                    <a:lnTo>
                      <a:pt x="919" y="737"/>
                    </a:lnTo>
                    <a:lnTo>
                      <a:pt x="902" y="774"/>
                    </a:lnTo>
                    <a:lnTo>
                      <a:pt x="884" y="811"/>
                    </a:lnTo>
                    <a:lnTo>
                      <a:pt x="865" y="848"/>
                    </a:lnTo>
                    <a:lnTo>
                      <a:pt x="846" y="884"/>
                    </a:lnTo>
                    <a:lnTo>
                      <a:pt x="825" y="919"/>
                    </a:lnTo>
                    <a:lnTo>
                      <a:pt x="804" y="954"/>
                    </a:lnTo>
                    <a:lnTo>
                      <a:pt x="781" y="989"/>
                    </a:lnTo>
                    <a:lnTo>
                      <a:pt x="758" y="1022"/>
                    </a:lnTo>
                    <a:lnTo>
                      <a:pt x="734" y="1056"/>
                    </a:lnTo>
                    <a:lnTo>
                      <a:pt x="709" y="1089"/>
                    </a:lnTo>
                    <a:lnTo>
                      <a:pt x="683" y="1122"/>
                    </a:lnTo>
                    <a:lnTo>
                      <a:pt x="657" y="1153"/>
                    </a:lnTo>
                    <a:lnTo>
                      <a:pt x="630" y="1184"/>
                    </a:lnTo>
                    <a:lnTo>
                      <a:pt x="601" y="1215"/>
                    </a:lnTo>
                    <a:lnTo>
                      <a:pt x="572" y="1244"/>
                    </a:lnTo>
                    <a:lnTo>
                      <a:pt x="572" y="1244"/>
                    </a:lnTo>
                    <a:lnTo>
                      <a:pt x="541" y="1275"/>
                    </a:lnTo>
                    <a:lnTo>
                      <a:pt x="510" y="1304"/>
                    </a:lnTo>
                    <a:lnTo>
                      <a:pt x="477" y="1333"/>
                    </a:lnTo>
                    <a:lnTo>
                      <a:pt x="444" y="1360"/>
                    </a:lnTo>
                    <a:lnTo>
                      <a:pt x="410" y="1387"/>
                    </a:lnTo>
                    <a:lnTo>
                      <a:pt x="375" y="1413"/>
                    </a:lnTo>
                    <a:lnTo>
                      <a:pt x="340" y="1437"/>
                    </a:lnTo>
                    <a:lnTo>
                      <a:pt x="304" y="1461"/>
                    </a:lnTo>
                    <a:lnTo>
                      <a:pt x="268" y="1484"/>
                    </a:lnTo>
                    <a:lnTo>
                      <a:pt x="231" y="1506"/>
                    </a:lnTo>
                    <a:lnTo>
                      <a:pt x="194" y="1528"/>
                    </a:lnTo>
                    <a:lnTo>
                      <a:pt x="156" y="1548"/>
                    </a:lnTo>
                    <a:lnTo>
                      <a:pt x="117" y="1567"/>
                    </a:lnTo>
                    <a:lnTo>
                      <a:pt x="79" y="1585"/>
                    </a:lnTo>
                    <a:lnTo>
                      <a:pt x="39" y="1602"/>
                    </a:lnTo>
                    <a:lnTo>
                      <a:pt x="0" y="1618"/>
                    </a:lnTo>
                    <a:lnTo>
                      <a:pt x="1827" y="1618"/>
                    </a:lnTo>
                    <a:lnTo>
                      <a:pt x="1827" y="1618"/>
                    </a:lnTo>
                    <a:lnTo>
                      <a:pt x="1836" y="1618"/>
                    </a:lnTo>
                    <a:lnTo>
                      <a:pt x="1845" y="1617"/>
                    </a:lnTo>
                    <a:lnTo>
                      <a:pt x="1854" y="1614"/>
                    </a:lnTo>
                    <a:lnTo>
                      <a:pt x="1862" y="1611"/>
                    </a:lnTo>
                    <a:lnTo>
                      <a:pt x="1870" y="1608"/>
                    </a:lnTo>
                    <a:lnTo>
                      <a:pt x="1877" y="1603"/>
                    </a:lnTo>
                    <a:lnTo>
                      <a:pt x="1884" y="1598"/>
                    </a:lnTo>
                    <a:lnTo>
                      <a:pt x="1891" y="1592"/>
                    </a:lnTo>
                    <a:lnTo>
                      <a:pt x="1896" y="1586"/>
                    </a:lnTo>
                    <a:lnTo>
                      <a:pt x="1901" y="1579"/>
                    </a:lnTo>
                    <a:lnTo>
                      <a:pt x="1906" y="1572"/>
                    </a:lnTo>
                    <a:lnTo>
                      <a:pt x="1910" y="1564"/>
                    </a:lnTo>
                    <a:lnTo>
                      <a:pt x="1913" y="1556"/>
                    </a:lnTo>
                    <a:lnTo>
                      <a:pt x="1915" y="1547"/>
                    </a:lnTo>
                    <a:lnTo>
                      <a:pt x="1916" y="1538"/>
                    </a:lnTo>
                    <a:lnTo>
                      <a:pt x="1917" y="1529"/>
                    </a:lnTo>
                    <a:lnTo>
                      <a:pt x="1917" y="90"/>
                    </a:lnTo>
                    <a:lnTo>
                      <a:pt x="1917" y="90"/>
                    </a:lnTo>
                    <a:lnTo>
                      <a:pt x="1916" y="80"/>
                    </a:lnTo>
                    <a:lnTo>
                      <a:pt x="1915" y="71"/>
                    </a:lnTo>
                    <a:lnTo>
                      <a:pt x="1913" y="63"/>
                    </a:lnTo>
                    <a:lnTo>
                      <a:pt x="1910" y="55"/>
                    </a:lnTo>
                    <a:lnTo>
                      <a:pt x="1906" y="47"/>
                    </a:lnTo>
                    <a:lnTo>
                      <a:pt x="1901" y="39"/>
                    </a:lnTo>
                    <a:lnTo>
                      <a:pt x="1896" y="33"/>
                    </a:lnTo>
                    <a:lnTo>
                      <a:pt x="1891" y="26"/>
                    </a:lnTo>
                    <a:lnTo>
                      <a:pt x="1884" y="20"/>
                    </a:lnTo>
                    <a:lnTo>
                      <a:pt x="1877" y="15"/>
                    </a:lnTo>
                    <a:lnTo>
                      <a:pt x="1870" y="11"/>
                    </a:lnTo>
                    <a:lnTo>
                      <a:pt x="1862" y="7"/>
                    </a:lnTo>
                    <a:lnTo>
                      <a:pt x="1854" y="4"/>
                    </a:lnTo>
                    <a:lnTo>
                      <a:pt x="1845" y="2"/>
                    </a:lnTo>
                    <a:lnTo>
                      <a:pt x="1836" y="1"/>
                    </a:lnTo>
                    <a:lnTo>
                      <a:pt x="18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i$lîḓé"/>
              <p:cNvSpPr/>
              <p:nvPr/>
            </p:nvSpPr>
            <p:spPr bwMode="auto">
              <a:xfrm>
                <a:off x="4716448" y="1189035"/>
                <a:ext cx="1871657" cy="113823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îśḻiḋe"/>
              <p:cNvSpPr/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iṥ1ïḑé"/>
              <p:cNvSpPr/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ïšľiḓè"/>
              <p:cNvSpPr/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  <a:gd name="T74" fmla="*/ 53 w 53"/>
                  <a:gd name="T75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  <a:lnTo>
                      <a:pt x="53" y="27"/>
                    </a:lnTo>
                    <a:close/>
                  </a:path>
                </a:pathLst>
              </a:custGeom>
              <a:noFill/>
              <a:ln w="7938">
                <a:solidFill>
                  <a:srgbClr val="4D4D4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îś1íḍe"/>
              <p:cNvSpPr/>
              <p:nvPr/>
            </p:nvSpPr>
            <p:spPr bwMode="auto">
              <a:xfrm>
                <a:off x="4718036" y="887411"/>
                <a:ext cx="1808158" cy="1439859"/>
              </a:xfrm>
              <a:custGeom>
                <a:avLst/>
                <a:gdLst>
                  <a:gd name="T0" fmla="*/ 2152 w 2279"/>
                  <a:gd name="T1" fmla="*/ 437 h 1814"/>
                  <a:gd name="T2" fmla="*/ 2045 w 2279"/>
                  <a:gd name="T3" fmla="*/ 269 h 1814"/>
                  <a:gd name="T4" fmla="*/ 1907 w 2279"/>
                  <a:gd name="T5" fmla="*/ 100 h 1814"/>
                  <a:gd name="T6" fmla="*/ 1714 w 2279"/>
                  <a:gd name="T7" fmla="*/ 98 h 1814"/>
                  <a:gd name="T8" fmla="*/ 1857 w 2279"/>
                  <a:gd name="T9" fmla="*/ 254 h 1814"/>
                  <a:gd name="T10" fmla="*/ 1973 w 2279"/>
                  <a:gd name="T11" fmla="*/ 410 h 1814"/>
                  <a:gd name="T12" fmla="*/ 2061 w 2279"/>
                  <a:gd name="T13" fmla="*/ 561 h 1814"/>
                  <a:gd name="T14" fmla="*/ 2109 w 2279"/>
                  <a:gd name="T15" fmla="*/ 681 h 1814"/>
                  <a:gd name="T16" fmla="*/ 2139 w 2279"/>
                  <a:gd name="T17" fmla="*/ 822 h 1814"/>
                  <a:gd name="T18" fmla="*/ 2132 w 2279"/>
                  <a:gd name="T19" fmla="*/ 951 h 1814"/>
                  <a:gd name="T20" fmla="*/ 2099 w 2279"/>
                  <a:gd name="T21" fmla="*/ 1045 h 1814"/>
                  <a:gd name="T22" fmla="*/ 2018 w 2279"/>
                  <a:gd name="T23" fmla="*/ 1156 h 1814"/>
                  <a:gd name="T24" fmla="*/ 1893 w 2279"/>
                  <a:gd name="T25" fmla="*/ 1251 h 1814"/>
                  <a:gd name="T26" fmla="*/ 1726 w 2279"/>
                  <a:gd name="T27" fmla="*/ 1329 h 1814"/>
                  <a:gd name="T28" fmla="*/ 1562 w 2279"/>
                  <a:gd name="T29" fmla="*/ 1379 h 1814"/>
                  <a:gd name="T30" fmla="*/ 1372 w 2279"/>
                  <a:gd name="T31" fmla="*/ 1418 h 1814"/>
                  <a:gd name="T32" fmla="*/ 1333 w 2279"/>
                  <a:gd name="T33" fmla="*/ 1374 h 1814"/>
                  <a:gd name="T34" fmla="*/ 1308 w 2279"/>
                  <a:gd name="T35" fmla="*/ 1346 h 1814"/>
                  <a:gd name="T36" fmla="*/ 1318 w 2279"/>
                  <a:gd name="T37" fmla="*/ 1296 h 1814"/>
                  <a:gd name="T38" fmla="*/ 1305 w 2279"/>
                  <a:gd name="T39" fmla="*/ 1256 h 1814"/>
                  <a:gd name="T40" fmla="*/ 1278 w 2279"/>
                  <a:gd name="T41" fmla="*/ 1227 h 1814"/>
                  <a:gd name="T42" fmla="*/ 1240 w 2279"/>
                  <a:gd name="T43" fmla="*/ 1211 h 1814"/>
                  <a:gd name="T44" fmla="*/ 1245 w 2279"/>
                  <a:gd name="T45" fmla="*/ 1170 h 1814"/>
                  <a:gd name="T46" fmla="*/ 1232 w 2279"/>
                  <a:gd name="T47" fmla="*/ 1105 h 1814"/>
                  <a:gd name="T48" fmla="*/ 1185 w 2279"/>
                  <a:gd name="T49" fmla="*/ 1042 h 1814"/>
                  <a:gd name="T50" fmla="*/ 1112 w 2279"/>
                  <a:gd name="T51" fmla="*/ 1007 h 1814"/>
                  <a:gd name="T52" fmla="*/ 1059 w 2279"/>
                  <a:gd name="T53" fmla="*/ 1005 h 1814"/>
                  <a:gd name="T54" fmla="*/ 1008 w 2279"/>
                  <a:gd name="T55" fmla="*/ 1008 h 1814"/>
                  <a:gd name="T56" fmla="*/ 1014 w 2279"/>
                  <a:gd name="T57" fmla="*/ 948 h 1814"/>
                  <a:gd name="T58" fmla="*/ 990 w 2279"/>
                  <a:gd name="T59" fmla="*/ 880 h 1814"/>
                  <a:gd name="T60" fmla="*/ 937 w 2279"/>
                  <a:gd name="T61" fmla="*/ 832 h 1814"/>
                  <a:gd name="T62" fmla="*/ 865 w 2279"/>
                  <a:gd name="T63" fmla="*/ 813 h 1814"/>
                  <a:gd name="T64" fmla="*/ 831 w 2279"/>
                  <a:gd name="T65" fmla="*/ 813 h 1814"/>
                  <a:gd name="T66" fmla="*/ 823 w 2279"/>
                  <a:gd name="T67" fmla="*/ 768 h 1814"/>
                  <a:gd name="T68" fmla="*/ 796 w 2279"/>
                  <a:gd name="T69" fmla="*/ 720 h 1814"/>
                  <a:gd name="T70" fmla="*/ 752 w 2279"/>
                  <a:gd name="T71" fmla="*/ 686 h 1814"/>
                  <a:gd name="T72" fmla="*/ 739 w 2279"/>
                  <a:gd name="T73" fmla="*/ 652 h 1814"/>
                  <a:gd name="T74" fmla="*/ 738 w 2279"/>
                  <a:gd name="T75" fmla="*/ 593 h 1814"/>
                  <a:gd name="T76" fmla="*/ 706 w 2279"/>
                  <a:gd name="T77" fmla="*/ 525 h 1814"/>
                  <a:gd name="T78" fmla="*/ 647 w 2279"/>
                  <a:gd name="T79" fmla="*/ 481 h 1814"/>
                  <a:gd name="T80" fmla="*/ 587 w 2279"/>
                  <a:gd name="T81" fmla="*/ 469 h 1814"/>
                  <a:gd name="T82" fmla="*/ 534 w 2279"/>
                  <a:gd name="T83" fmla="*/ 478 h 1814"/>
                  <a:gd name="T84" fmla="*/ 507 w 2279"/>
                  <a:gd name="T85" fmla="*/ 481 h 1814"/>
                  <a:gd name="T86" fmla="*/ 503 w 2279"/>
                  <a:gd name="T87" fmla="*/ 433 h 1814"/>
                  <a:gd name="T88" fmla="*/ 478 w 2279"/>
                  <a:gd name="T89" fmla="*/ 380 h 1814"/>
                  <a:gd name="T90" fmla="*/ 0 w 2279"/>
                  <a:gd name="T91" fmla="*/ 1813 h 1814"/>
                  <a:gd name="T92" fmla="*/ 1575 w 2279"/>
                  <a:gd name="T93" fmla="*/ 1798 h 1814"/>
                  <a:gd name="T94" fmla="*/ 1567 w 2279"/>
                  <a:gd name="T95" fmla="*/ 1754 h 1814"/>
                  <a:gd name="T96" fmla="*/ 1547 w 2279"/>
                  <a:gd name="T97" fmla="*/ 1716 h 1814"/>
                  <a:gd name="T98" fmla="*/ 1570 w 2279"/>
                  <a:gd name="T99" fmla="*/ 1666 h 1814"/>
                  <a:gd name="T100" fmla="*/ 1574 w 2279"/>
                  <a:gd name="T101" fmla="*/ 1617 h 1814"/>
                  <a:gd name="T102" fmla="*/ 1548 w 2279"/>
                  <a:gd name="T103" fmla="*/ 1551 h 1814"/>
                  <a:gd name="T104" fmla="*/ 1658 w 2279"/>
                  <a:gd name="T105" fmla="*/ 1498 h 1814"/>
                  <a:gd name="T106" fmla="*/ 1818 w 2279"/>
                  <a:gd name="T107" fmla="*/ 1443 h 1814"/>
                  <a:gd name="T108" fmla="*/ 2007 w 2279"/>
                  <a:gd name="T109" fmla="*/ 1343 h 1814"/>
                  <a:gd name="T110" fmla="*/ 2148 w 2279"/>
                  <a:gd name="T111" fmla="*/ 1220 h 1814"/>
                  <a:gd name="T112" fmla="*/ 2238 w 2279"/>
                  <a:gd name="T113" fmla="*/ 1074 h 1814"/>
                  <a:gd name="T114" fmla="*/ 2272 w 2279"/>
                  <a:gd name="T115" fmla="*/ 952 h 1814"/>
                  <a:gd name="T116" fmla="*/ 2274 w 2279"/>
                  <a:gd name="T117" fmla="*/ 786 h 1814"/>
                  <a:gd name="T118" fmla="*/ 2231 w 2279"/>
                  <a:gd name="T119" fmla="*/ 609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79" h="1814">
                    <a:moveTo>
                      <a:pt x="2201" y="534"/>
                    </a:moveTo>
                    <a:lnTo>
                      <a:pt x="2201" y="534"/>
                    </a:lnTo>
                    <a:lnTo>
                      <a:pt x="2186" y="502"/>
                    </a:lnTo>
                    <a:lnTo>
                      <a:pt x="2170" y="469"/>
                    </a:lnTo>
                    <a:lnTo>
                      <a:pt x="2152" y="437"/>
                    </a:lnTo>
                    <a:lnTo>
                      <a:pt x="2133" y="404"/>
                    </a:lnTo>
                    <a:lnTo>
                      <a:pt x="2113" y="370"/>
                    </a:lnTo>
                    <a:lnTo>
                      <a:pt x="2091" y="337"/>
                    </a:lnTo>
                    <a:lnTo>
                      <a:pt x="2069" y="303"/>
                    </a:lnTo>
                    <a:lnTo>
                      <a:pt x="2045" y="269"/>
                    </a:lnTo>
                    <a:lnTo>
                      <a:pt x="2020" y="235"/>
                    </a:lnTo>
                    <a:lnTo>
                      <a:pt x="1993" y="202"/>
                    </a:lnTo>
                    <a:lnTo>
                      <a:pt x="1965" y="168"/>
                    </a:lnTo>
                    <a:lnTo>
                      <a:pt x="1937" y="134"/>
                    </a:lnTo>
                    <a:lnTo>
                      <a:pt x="1907" y="100"/>
                    </a:lnTo>
                    <a:lnTo>
                      <a:pt x="1877" y="67"/>
                    </a:lnTo>
                    <a:lnTo>
                      <a:pt x="1845" y="33"/>
                    </a:lnTo>
                    <a:lnTo>
                      <a:pt x="1812" y="0"/>
                    </a:lnTo>
                    <a:lnTo>
                      <a:pt x="1714" y="98"/>
                    </a:lnTo>
                    <a:lnTo>
                      <a:pt x="1714" y="98"/>
                    </a:lnTo>
                    <a:lnTo>
                      <a:pt x="1745" y="129"/>
                    </a:lnTo>
                    <a:lnTo>
                      <a:pt x="1774" y="160"/>
                    </a:lnTo>
                    <a:lnTo>
                      <a:pt x="1803" y="191"/>
                    </a:lnTo>
                    <a:lnTo>
                      <a:pt x="1830" y="223"/>
                    </a:lnTo>
                    <a:lnTo>
                      <a:pt x="1857" y="254"/>
                    </a:lnTo>
                    <a:lnTo>
                      <a:pt x="1882" y="286"/>
                    </a:lnTo>
                    <a:lnTo>
                      <a:pt x="1907" y="317"/>
                    </a:lnTo>
                    <a:lnTo>
                      <a:pt x="1930" y="348"/>
                    </a:lnTo>
                    <a:lnTo>
                      <a:pt x="1952" y="379"/>
                    </a:lnTo>
                    <a:lnTo>
                      <a:pt x="1973" y="410"/>
                    </a:lnTo>
                    <a:lnTo>
                      <a:pt x="1993" y="441"/>
                    </a:lnTo>
                    <a:lnTo>
                      <a:pt x="2012" y="471"/>
                    </a:lnTo>
                    <a:lnTo>
                      <a:pt x="2030" y="501"/>
                    </a:lnTo>
                    <a:lnTo>
                      <a:pt x="2046" y="531"/>
                    </a:lnTo>
                    <a:lnTo>
                      <a:pt x="2061" y="561"/>
                    </a:lnTo>
                    <a:lnTo>
                      <a:pt x="2074" y="591"/>
                    </a:lnTo>
                    <a:lnTo>
                      <a:pt x="2074" y="591"/>
                    </a:lnTo>
                    <a:lnTo>
                      <a:pt x="2088" y="621"/>
                    </a:lnTo>
                    <a:lnTo>
                      <a:pt x="2099" y="651"/>
                    </a:lnTo>
                    <a:lnTo>
                      <a:pt x="2109" y="681"/>
                    </a:lnTo>
                    <a:lnTo>
                      <a:pt x="2118" y="710"/>
                    </a:lnTo>
                    <a:lnTo>
                      <a:pt x="2125" y="739"/>
                    </a:lnTo>
                    <a:lnTo>
                      <a:pt x="2131" y="767"/>
                    </a:lnTo>
                    <a:lnTo>
                      <a:pt x="2136" y="795"/>
                    </a:lnTo>
                    <a:lnTo>
                      <a:pt x="2139" y="822"/>
                    </a:lnTo>
                    <a:lnTo>
                      <a:pt x="2140" y="850"/>
                    </a:lnTo>
                    <a:lnTo>
                      <a:pt x="2140" y="876"/>
                    </a:lnTo>
                    <a:lnTo>
                      <a:pt x="2139" y="901"/>
                    </a:lnTo>
                    <a:lnTo>
                      <a:pt x="2136" y="926"/>
                    </a:lnTo>
                    <a:lnTo>
                      <a:pt x="2132" y="951"/>
                    </a:lnTo>
                    <a:lnTo>
                      <a:pt x="2126" y="975"/>
                    </a:lnTo>
                    <a:lnTo>
                      <a:pt x="2119" y="998"/>
                    </a:lnTo>
                    <a:lnTo>
                      <a:pt x="2110" y="1021"/>
                    </a:lnTo>
                    <a:lnTo>
                      <a:pt x="2110" y="1021"/>
                    </a:lnTo>
                    <a:lnTo>
                      <a:pt x="2099" y="1045"/>
                    </a:lnTo>
                    <a:lnTo>
                      <a:pt x="2086" y="1069"/>
                    </a:lnTo>
                    <a:lnTo>
                      <a:pt x="2072" y="1092"/>
                    </a:lnTo>
                    <a:lnTo>
                      <a:pt x="2056" y="1114"/>
                    </a:lnTo>
                    <a:lnTo>
                      <a:pt x="2038" y="1135"/>
                    </a:lnTo>
                    <a:lnTo>
                      <a:pt x="2018" y="1156"/>
                    </a:lnTo>
                    <a:lnTo>
                      <a:pt x="1996" y="1177"/>
                    </a:lnTo>
                    <a:lnTo>
                      <a:pt x="1972" y="1196"/>
                    </a:lnTo>
                    <a:lnTo>
                      <a:pt x="1948" y="1215"/>
                    </a:lnTo>
                    <a:lnTo>
                      <a:pt x="1921" y="1234"/>
                    </a:lnTo>
                    <a:lnTo>
                      <a:pt x="1893" y="1251"/>
                    </a:lnTo>
                    <a:lnTo>
                      <a:pt x="1863" y="1268"/>
                    </a:lnTo>
                    <a:lnTo>
                      <a:pt x="1831" y="1285"/>
                    </a:lnTo>
                    <a:lnTo>
                      <a:pt x="1798" y="1300"/>
                    </a:lnTo>
                    <a:lnTo>
                      <a:pt x="1763" y="1315"/>
                    </a:lnTo>
                    <a:lnTo>
                      <a:pt x="1726" y="1329"/>
                    </a:lnTo>
                    <a:lnTo>
                      <a:pt x="1726" y="1329"/>
                    </a:lnTo>
                    <a:lnTo>
                      <a:pt x="1688" y="1343"/>
                    </a:lnTo>
                    <a:lnTo>
                      <a:pt x="1648" y="1356"/>
                    </a:lnTo>
                    <a:lnTo>
                      <a:pt x="1606" y="1368"/>
                    </a:lnTo>
                    <a:lnTo>
                      <a:pt x="1562" y="1379"/>
                    </a:lnTo>
                    <a:lnTo>
                      <a:pt x="1518" y="1391"/>
                    </a:lnTo>
                    <a:lnTo>
                      <a:pt x="1471" y="1401"/>
                    </a:lnTo>
                    <a:lnTo>
                      <a:pt x="1422" y="1410"/>
                    </a:lnTo>
                    <a:lnTo>
                      <a:pt x="1372" y="1418"/>
                    </a:lnTo>
                    <a:lnTo>
                      <a:pt x="1372" y="1418"/>
                    </a:lnTo>
                    <a:lnTo>
                      <a:pt x="1366" y="1408"/>
                    </a:lnTo>
                    <a:lnTo>
                      <a:pt x="1359" y="1399"/>
                    </a:lnTo>
                    <a:lnTo>
                      <a:pt x="1351" y="1390"/>
                    </a:lnTo>
                    <a:lnTo>
                      <a:pt x="1343" y="1381"/>
                    </a:lnTo>
                    <a:lnTo>
                      <a:pt x="1333" y="1374"/>
                    </a:lnTo>
                    <a:lnTo>
                      <a:pt x="1323" y="1368"/>
                    </a:lnTo>
                    <a:lnTo>
                      <a:pt x="1313" y="1362"/>
                    </a:lnTo>
                    <a:lnTo>
                      <a:pt x="1301" y="1358"/>
                    </a:lnTo>
                    <a:lnTo>
                      <a:pt x="1301" y="1358"/>
                    </a:lnTo>
                    <a:lnTo>
                      <a:pt x="1308" y="1346"/>
                    </a:lnTo>
                    <a:lnTo>
                      <a:pt x="1314" y="1333"/>
                    </a:lnTo>
                    <a:lnTo>
                      <a:pt x="1317" y="1319"/>
                    </a:lnTo>
                    <a:lnTo>
                      <a:pt x="1318" y="1304"/>
                    </a:lnTo>
                    <a:lnTo>
                      <a:pt x="1318" y="1304"/>
                    </a:lnTo>
                    <a:lnTo>
                      <a:pt x="1318" y="1296"/>
                    </a:lnTo>
                    <a:lnTo>
                      <a:pt x="1317" y="1287"/>
                    </a:lnTo>
                    <a:lnTo>
                      <a:pt x="1315" y="1279"/>
                    </a:lnTo>
                    <a:lnTo>
                      <a:pt x="1312" y="1271"/>
                    </a:lnTo>
                    <a:lnTo>
                      <a:pt x="1309" y="1263"/>
                    </a:lnTo>
                    <a:lnTo>
                      <a:pt x="1305" y="1256"/>
                    </a:lnTo>
                    <a:lnTo>
                      <a:pt x="1301" y="1249"/>
                    </a:lnTo>
                    <a:lnTo>
                      <a:pt x="1296" y="1243"/>
                    </a:lnTo>
                    <a:lnTo>
                      <a:pt x="1290" y="1237"/>
                    </a:lnTo>
                    <a:lnTo>
                      <a:pt x="1284" y="1231"/>
                    </a:lnTo>
                    <a:lnTo>
                      <a:pt x="1278" y="1227"/>
                    </a:lnTo>
                    <a:lnTo>
                      <a:pt x="1271" y="1222"/>
                    </a:lnTo>
                    <a:lnTo>
                      <a:pt x="1264" y="1218"/>
                    </a:lnTo>
                    <a:lnTo>
                      <a:pt x="1256" y="1215"/>
                    </a:lnTo>
                    <a:lnTo>
                      <a:pt x="1248" y="1212"/>
                    </a:lnTo>
                    <a:lnTo>
                      <a:pt x="1240" y="1211"/>
                    </a:lnTo>
                    <a:lnTo>
                      <a:pt x="1240" y="1211"/>
                    </a:lnTo>
                    <a:lnTo>
                      <a:pt x="1242" y="1201"/>
                    </a:lnTo>
                    <a:lnTo>
                      <a:pt x="1244" y="1191"/>
                    </a:lnTo>
                    <a:lnTo>
                      <a:pt x="1245" y="1180"/>
                    </a:lnTo>
                    <a:lnTo>
                      <a:pt x="1245" y="1170"/>
                    </a:lnTo>
                    <a:lnTo>
                      <a:pt x="1245" y="1170"/>
                    </a:lnTo>
                    <a:lnTo>
                      <a:pt x="1244" y="1153"/>
                    </a:lnTo>
                    <a:lnTo>
                      <a:pt x="1242" y="1137"/>
                    </a:lnTo>
                    <a:lnTo>
                      <a:pt x="1238" y="1121"/>
                    </a:lnTo>
                    <a:lnTo>
                      <a:pt x="1232" y="1105"/>
                    </a:lnTo>
                    <a:lnTo>
                      <a:pt x="1225" y="1091"/>
                    </a:lnTo>
                    <a:lnTo>
                      <a:pt x="1217" y="1077"/>
                    </a:lnTo>
                    <a:lnTo>
                      <a:pt x="1207" y="1064"/>
                    </a:lnTo>
                    <a:lnTo>
                      <a:pt x="1197" y="1052"/>
                    </a:lnTo>
                    <a:lnTo>
                      <a:pt x="1185" y="1042"/>
                    </a:lnTo>
                    <a:lnTo>
                      <a:pt x="1172" y="1032"/>
                    </a:lnTo>
                    <a:lnTo>
                      <a:pt x="1158" y="1024"/>
                    </a:lnTo>
                    <a:lnTo>
                      <a:pt x="1144" y="1017"/>
                    </a:lnTo>
                    <a:lnTo>
                      <a:pt x="1128" y="1011"/>
                    </a:lnTo>
                    <a:lnTo>
                      <a:pt x="1112" y="1007"/>
                    </a:lnTo>
                    <a:lnTo>
                      <a:pt x="1096" y="1005"/>
                    </a:lnTo>
                    <a:lnTo>
                      <a:pt x="1079" y="1004"/>
                    </a:lnTo>
                    <a:lnTo>
                      <a:pt x="1079" y="1004"/>
                    </a:lnTo>
                    <a:lnTo>
                      <a:pt x="1069" y="1004"/>
                    </a:lnTo>
                    <a:lnTo>
                      <a:pt x="1059" y="1005"/>
                    </a:lnTo>
                    <a:lnTo>
                      <a:pt x="1039" y="1008"/>
                    </a:lnTo>
                    <a:lnTo>
                      <a:pt x="1021" y="1014"/>
                    </a:lnTo>
                    <a:lnTo>
                      <a:pt x="1003" y="1022"/>
                    </a:lnTo>
                    <a:lnTo>
                      <a:pt x="1003" y="1022"/>
                    </a:lnTo>
                    <a:lnTo>
                      <a:pt x="1008" y="1008"/>
                    </a:lnTo>
                    <a:lnTo>
                      <a:pt x="1012" y="994"/>
                    </a:lnTo>
                    <a:lnTo>
                      <a:pt x="1014" y="979"/>
                    </a:lnTo>
                    <a:lnTo>
                      <a:pt x="1015" y="964"/>
                    </a:lnTo>
                    <a:lnTo>
                      <a:pt x="1015" y="964"/>
                    </a:lnTo>
                    <a:lnTo>
                      <a:pt x="1014" y="948"/>
                    </a:lnTo>
                    <a:lnTo>
                      <a:pt x="1012" y="934"/>
                    </a:lnTo>
                    <a:lnTo>
                      <a:pt x="1008" y="919"/>
                    </a:lnTo>
                    <a:lnTo>
                      <a:pt x="1003" y="905"/>
                    </a:lnTo>
                    <a:lnTo>
                      <a:pt x="997" y="892"/>
                    </a:lnTo>
                    <a:lnTo>
                      <a:pt x="990" y="880"/>
                    </a:lnTo>
                    <a:lnTo>
                      <a:pt x="981" y="869"/>
                    </a:lnTo>
                    <a:lnTo>
                      <a:pt x="971" y="858"/>
                    </a:lnTo>
                    <a:lnTo>
                      <a:pt x="961" y="848"/>
                    </a:lnTo>
                    <a:lnTo>
                      <a:pt x="949" y="840"/>
                    </a:lnTo>
                    <a:lnTo>
                      <a:pt x="937" y="832"/>
                    </a:lnTo>
                    <a:lnTo>
                      <a:pt x="924" y="825"/>
                    </a:lnTo>
                    <a:lnTo>
                      <a:pt x="909" y="820"/>
                    </a:lnTo>
                    <a:lnTo>
                      <a:pt x="895" y="816"/>
                    </a:lnTo>
                    <a:lnTo>
                      <a:pt x="880" y="814"/>
                    </a:lnTo>
                    <a:lnTo>
                      <a:pt x="865" y="813"/>
                    </a:lnTo>
                    <a:lnTo>
                      <a:pt x="865" y="813"/>
                    </a:lnTo>
                    <a:lnTo>
                      <a:pt x="847" y="814"/>
                    </a:lnTo>
                    <a:lnTo>
                      <a:pt x="830" y="817"/>
                    </a:lnTo>
                    <a:lnTo>
                      <a:pt x="830" y="817"/>
                    </a:lnTo>
                    <a:lnTo>
                      <a:pt x="831" y="813"/>
                    </a:lnTo>
                    <a:lnTo>
                      <a:pt x="831" y="813"/>
                    </a:lnTo>
                    <a:lnTo>
                      <a:pt x="830" y="801"/>
                    </a:lnTo>
                    <a:lnTo>
                      <a:pt x="829" y="790"/>
                    </a:lnTo>
                    <a:lnTo>
                      <a:pt x="826" y="779"/>
                    </a:lnTo>
                    <a:lnTo>
                      <a:pt x="823" y="768"/>
                    </a:lnTo>
                    <a:lnTo>
                      <a:pt x="819" y="757"/>
                    </a:lnTo>
                    <a:lnTo>
                      <a:pt x="814" y="747"/>
                    </a:lnTo>
                    <a:lnTo>
                      <a:pt x="809" y="738"/>
                    </a:lnTo>
                    <a:lnTo>
                      <a:pt x="803" y="729"/>
                    </a:lnTo>
                    <a:lnTo>
                      <a:pt x="796" y="720"/>
                    </a:lnTo>
                    <a:lnTo>
                      <a:pt x="788" y="712"/>
                    </a:lnTo>
                    <a:lnTo>
                      <a:pt x="780" y="705"/>
                    </a:lnTo>
                    <a:lnTo>
                      <a:pt x="771" y="698"/>
                    </a:lnTo>
                    <a:lnTo>
                      <a:pt x="762" y="692"/>
                    </a:lnTo>
                    <a:lnTo>
                      <a:pt x="752" y="686"/>
                    </a:lnTo>
                    <a:lnTo>
                      <a:pt x="742" y="682"/>
                    </a:lnTo>
                    <a:lnTo>
                      <a:pt x="732" y="678"/>
                    </a:lnTo>
                    <a:lnTo>
                      <a:pt x="732" y="678"/>
                    </a:lnTo>
                    <a:lnTo>
                      <a:pt x="736" y="665"/>
                    </a:lnTo>
                    <a:lnTo>
                      <a:pt x="739" y="652"/>
                    </a:lnTo>
                    <a:lnTo>
                      <a:pt x="741" y="638"/>
                    </a:lnTo>
                    <a:lnTo>
                      <a:pt x="741" y="624"/>
                    </a:lnTo>
                    <a:lnTo>
                      <a:pt x="741" y="624"/>
                    </a:lnTo>
                    <a:lnTo>
                      <a:pt x="741" y="608"/>
                    </a:lnTo>
                    <a:lnTo>
                      <a:pt x="738" y="593"/>
                    </a:lnTo>
                    <a:lnTo>
                      <a:pt x="734" y="578"/>
                    </a:lnTo>
                    <a:lnTo>
                      <a:pt x="729" y="564"/>
                    </a:lnTo>
                    <a:lnTo>
                      <a:pt x="723" y="550"/>
                    </a:lnTo>
                    <a:lnTo>
                      <a:pt x="715" y="537"/>
                    </a:lnTo>
                    <a:lnTo>
                      <a:pt x="706" y="525"/>
                    </a:lnTo>
                    <a:lnTo>
                      <a:pt x="696" y="514"/>
                    </a:lnTo>
                    <a:lnTo>
                      <a:pt x="685" y="504"/>
                    </a:lnTo>
                    <a:lnTo>
                      <a:pt x="673" y="496"/>
                    </a:lnTo>
                    <a:lnTo>
                      <a:pt x="660" y="488"/>
                    </a:lnTo>
                    <a:lnTo>
                      <a:pt x="647" y="481"/>
                    </a:lnTo>
                    <a:lnTo>
                      <a:pt x="633" y="476"/>
                    </a:lnTo>
                    <a:lnTo>
                      <a:pt x="618" y="472"/>
                    </a:lnTo>
                    <a:lnTo>
                      <a:pt x="603" y="470"/>
                    </a:lnTo>
                    <a:lnTo>
                      <a:pt x="587" y="469"/>
                    </a:lnTo>
                    <a:lnTo>
                      <a:pt x="587" y="469"/>
                    </a:lnTo>
                    <a:lnTo>
                      <a:pt x="576" y="470"/>
                    </a:lnTo>
                    <a:lnTo>
                      <a:pt x="565" y="471"/>
                    </a:lnTo>
                    <a:lnTo>
                      <a:pt x="554" y="473"/>
                    </a:lnTo>
                    <a:lnTo>
                      <a:pt x="544" y="475"/>
                    </a:lnTo>
                    <a:lnTo>
                      <a:pt x="534" y="478"/>
                    </a:lnTo>
                    <a:lnTo>
                      <a:pt x="524" y="482"/>
                    </a:lnTo>
                    <a:lnTo>
                      <a:pt x="515" y="487"/>
                    </a:lnTo>
                    <a:lnTo>
                      <a:pt x="506" y="492"/>
                    </a:lnTo>
                    <a:lnTo>
                      <a:pt x="506" y="492"/>
                    </a:lnTo>
                    <a:lnTo>
                      <a:pt x="507" y="481"/>
                    </a:lnTo>
                    <a:lnTo>
                      <a:pt x="507" y="469"/>
                    </a:lnTo>
                    <a:lnTo>
                      <a:pt x="507" y="469"/>
                    </a:lnTo>
                    <a:lnTo>
                      <a:pt x="507" y="457"/>
                    </a:lnTo>
                    <a:lnTo>
                      <a:pt x="505" y="445"/>
                    </a:lnTo>
                    <a:lnTo>
                      <a:pt x="503" y="433"/>
                    </a:lnTo>
                    <a:lnTo>
                      <a:pt x="500" y="422"/>
                    </a:lnTo>
                    <a:lnTo>
                      <a:pt x="495" y="411"/>
                    </a:lnTo>
                    <a:lnTo>
                      <a:pt x="490" y="400"/>
                    </a:lnTo>
                    <a:lnTo>
                      <a:pt x="485" y="390"/>
                    </a:lnTo>
                    <a:lnTo>
                      <a:pt x="478" y="380"/>
                    </a:lnTo>
                    <a:lnTo>
                      <a:pt x="239" y="380"/>
                    </a:lnTo>
                    <a:lnTo>
                      <a:pt x="239" y="380"/>
                    </a:lnTo>
                    <a:lnTo>
                      <a:pt x="239" y="381"/>
                    </a:lnTo>
                    <a:lnTo>
                      <a:pt x="0" y="381"/>
                    </a:lnTo>
                    <a:lnTo>
                      <a:pt x="0" y="1813"/>
                    </a:lnTo>
                    <a:lnTo>
                      <a:pt x="1228" y="1814"/>
                    </a:lnTo>
                    <a:lnTo>
                      <a:pt x="1228" y="1813"/>
                    </a:lnTo>
                    <a:lnTo>
                      <a:pt x="1574" y="1813"/>
                    </a:lnTo>
                    <a:lnTo>
                      <a:pt x="1574" y="1813"/>
                    </a:lnTo>
                    <a:lnTo>
                      <a:pt x="1575" y="1798"/>
                    </a:lnTo>
                    <a:lnTo>
                      <a:pt x="1575" y="1798"/>
                    </a:lnTo>
                    <a:lnTo>
                      <a:pt x="1574" y="1787"/>
                    </a:lnTo>
                    <a:lnTo>
                      <a:pt x="1573" y="1776"/>
                    </a:lnTo>
                    <a:lnTo>
                      <a:pt x="1570" y="1765"/>
                    </a:lnTo>
                    <a:lnTo>
                      <a:pt x="1567" y="1754"/>
                    </a:lnTo>
                    <a:lnTo>
                      <a:pt x="1563" y="1744"/>
                    </a:lnTo>
                    <a:lnTo>
                      <a:pt x="1558" y="1734"/>
                    </a:lnTo>
                    <a:lnTo>
                      <a:pt x="1553" y="1724"/>
                    </a:lnTo>
                    <a:lnTo>
                      <a:pt x="1547" y="1716"/>
                    </a:lnTo>
                    <a:lnTo>
                      <a:pt x="1547" y="1716"/>
                    </a:lnTo>
                    <a:lnTo>
                      <a:pt x="1553" y="1707"/>
                    </a:lnTo>
                    <a:lnTo>
                      <a:pt x="1558" y="1697"/>
                    </a:lnTo>
                    <a:lnTo>
                      <a:pt x="1563" y="1687"/>
                    </a:lnTo>
                    <a:lnTo>
                      <a:pt x="1567" y="1677"/>
                    </a:lnTo>
                    <a:lnTo>
                      <a:pt x="1570" y="1666"/>
                    </a:lnTo>
                    <a:lnTo>
                      <a:pt x="1573" y="1655"/>
                    </a:lnTo>
                    <a:lnTo>
                      <a:pt x="1574" y="1644"/>
                    </a:lnTo>
                    <a:lnTo>
                      <a:pt x="1575" y="1632"/>
                    </a:lnTo>
                    <a:lnTo>
                      <a:pt x="1575" y="1632"/>
                    </a:lnTo>
                    <a:lnTo>
                      <a:pt x="1574" y="1617"/>
                    </a:lnTo>
                    <a:lnTo>
                      <a:pt x="1571" y="1603"/>
                    </a:lnTo>
                    <a:lnTo>
                      <a:pt x="1568" y="1589"/>
                    </a:lnTo>
                    <a:lnTo>
                      <a:pt x="1562" y="1575"/>
                    </a:lnTo>
                    <a:lnTo>
                      <a:pt x="1556" y="1563"/>
                    </a:lnTo>
                    <a:lnTo>
                      <a:pt x="1548" y="1551"/>
                    </a:lnTo>
                    <a:lnTo>
                      <a:pt x="1539" y="1540"/>
                    </a:lnTo>
                    <a:lnTo>
                      <a:pt x="1529" y="1530"/>
                    </a:lnTo>
                    <a:lnTo>
                      <a:pt x="1529" y="1530"/>
                    </a:lnTo>
                    <a:lnTo>
                      <a:pt x="1595" y="1515"/>
                    </a:lnTo>
                    <a:lnTo>
                      <a:pt x="1658" y="1498"/>
                    </a:lnTo>
                    <a:lnTo>
                      <a:pt x="1718" y="1480"/>
                    </a:lnTo>
                    <a:lnTo>
                      <a:pt x="1746" y="1470"/>
                    </a:lnTo>
                    <a:lnTo>
                      <a:pt x="1774" y="1460"/>
                    </a:lnTo>
                    <a:lnTo>
                      <a:pt x="1774" y="1460"/>
                    </a:lnTo>
                    <a:lnTo>
                      <a:pt x="1818" y="1443"/>
                    </a:lnTo>
                    <a:lnTo>
                      <a:pt x="1860" y="1425"/>
                    </a:lnTo>
                    <a:lnTo>
                      <a:pt x="1899" y="1406"/>
                    </a:lnTo>
                    <a:lnTo>
                      <a:pt x="1937" y="1385"/>
                    </a:lnTo>
                    <a:lnTo>
                      <a:pt x="1973" y="1364"/>
                    </a:lnTo>
                    <a:lnTo>
                      <a:pt x="2007" y="1343"/>
                    </a:lnTo>
                    <a:lnTo>
                      <a:pt x="2040" y="1320"/>
                    </a:lnTo>
                    <a:lnTo>
                      <a:pt x="2070" y="1296"/>
                    </a:lnTo>
                    <a:lnTo>
                      <a:pt x="2098" y="1272"/>
                    </a:lnTo>
                    <a:lnTo>
                      <a:pt x="2124" y="1246"/>
                    </a:lnTo>
                    <a:lnTo>
                      <a:pt x="2148" y="1220"/>
                    </a:lnTo>
                    <a:lnTo>
                      <a:pt x="2170" y="1192"/>
                    </a:lnTo>
                    <a:lnTo>
                      <a:pt x="2190" y="1164"/>
                    </a:lnTo>
                    <a:lnTo>
                      <a:pt x="2208" y="1135"/>
                    </a:lnTo>
                    <a:lnTo>
                      <a:pt x="2224" y="1105"/>
                    </a:lnTo>
                    <a:lnTo>
                      <a:pt x="2238" y="1074"/>
                    </a:lnTo>
                    <a:lnTo>
                      <a:pt x="2238" y="1074"/>
                    </a:lnTo>
                    <a:lnTo>
                      <a:pt x="2249" y="1044"/>
                    </a:lnTo>
                    <a:lnTo>
                      <a:pt x="2259" y="1014"/>
                    </a:lnTo>
                    <a:lnTo>
                      <a:pt x="2266" y="983"/>
                    </a:lnTo>
                    <a:lnTo>
                      <a:pt x="2272" y="952"/>
                    </a:lnTo>
                    <a:lnTo>
                      <a:pt x="2276" y="920"/>
                    </a:lnTo>
                    <a:lnTo>
                      <a:pt x="2278" y="888"/>
                    </a:lnTo>
                    <a:lnTo>
                      <a:pt x="2279" y="855"/>
                    </a:lnTo>
                    <a:lnTo>
                      <a:pt x="2277" y="820"/>
                    </a:lnTo>
                    <a:lnTo>
                      <a:pt x="2274" y="786"/>
                    </a:lnTo>
                    <a:lnTo>
                      <a:pt x="2269" y="752"/>
                    </a:lnTo>
                    <a:lnTo>
                      <a:pt x="2262" y="717"/>
                    </a:lnTo>
                    <a:lnTo>
                      <a:pt x="2254" y="681"/>
                    </a:lnTo>
                    <a:lnTo>
                      <a:pt x="2243" y="645"/>
                    </a:lnTo>
                    <a:lnTo>
                      <a:pt x="2231" y="609"/>
                    </a:lnTo>
                    <a:lnTo>
                      <a:pt x="2217" y="572"/>
                    </a:lnTo>
                    <a:lnTo>
                      <a:pt x="2201" y="5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7" name="iŝļíḑe"/>
              <p:cNvSpPr/>
              <p:nvPr/>
            </p:nvSpPr>
            <p:spPr bwMode="auto">
              <a:xfrm>
                <a:off x="4716450" y="903286"/>
                <a:ext cx="1789108" cy="1423985"/>
              </a:xfrm>
              <a:custGeom>
                <a:avLst/>
                <a:gdLst>
                  <a:gd name="T0" fmla="*/ 2130 w 2253"/>
                  <a:gd name="T1" fmla="*/ 430 h 1795"/>
                  <a:gd name="T2" fmla="*/ 2024 w 2253"/>
                  <a:gd name="T3" fmla="*/ 266 h 1795"/>
                  <a:gd name="T4" fmla="*/ 1888 w 2253"/>
                  <a:gd name="T5" fmla="*/ 99 h 1795"/>
                  <a:gd name="T6" fmla="*/ 1734 w 2253"/>
                  <a:gd name="T7" fmla="*/ 60 h 1795"/>
                  <a:gd name="T8" fmla="*/ 1878 w 2253"/>
                  <a:gd name="T9" fmla="*/ 218 h 1795"/>
                  <a:gd name="T10" fmla="*/ 1996 w 2253"/>
                  <a:gd name="T11" fmla="*/ 377 h 1795"/>
                  <a:gd name="T12" fmla="*/ 2086 w 2253"/>
                  <a:gd name="T13" fmla="*/ 531 h 1795"/>
                  <a:gd name="T14" fmla="*/ 2136 w 2253"/>
                  <a:gd name="T15" fmla="*/ 655 h 1795"/>
                  <a:gd name="T16" fmla="*/ 2166 w 2253"/>
                  <a:gd name="T17" fmla="*/ 803 h 1795"/>
                  <a:gd name="T18" fmla="*/ 2158 w 2253"/>
                  <a:gd name="T19" fmla="*/ 938 h 1795"/>
                  <a:gd name="T20" fmla="*/ 2126 w 2253"/>
                  <a:gd name="T21" fmla="*/ 1033 h 1795"/>
                  <a:gd name="T22" fmla="*/ 2058 w 2253"/>
                  <a:gd name="T23" fmla="*/ 1134 h 1795"/>
                  <a:gd name="T24" fmla="*/ 1959 w 2253"/>
                  <a:gd name="T25" fmla="*/ 1221 h 1795"/>
                  <a:gd name="T26" fmla="*/ 1830 w 2253"/>
                  <a:gd name="T27" fmla="*/ 1296 h 1795"/>
                  <a:gd name="T28" fmla="*/ 1671 w 2253"/>
                  <a:gd name="T29" fmla="*/ 1357 h 1795"/>
                  <a:gd name="T30" fmla="*/ 1482 w 2253"/>
                  <a:gd name="T31" fmla="*/ 1406 h 1795"/>
                  <a:gd name="T32" fmla="*/ 1263 w 2253"/>
                  <a:gd name="T33" fmla="*/ 1441 h 1795"/>
                  <a:gd name="T34" fmla="*/ 1208 w 2253"/>
                  <a:gd name="T35" fmla="*/ 1393 h 1795"/>
                  <a:gd name="T36" fmla="*/ 1163 w 2253"/>
                  <a:gd name="T37" fmla="*/ 1320 h 1795"/>
                  <a:gd name="T38" fmla="*/ 1090 w 2253"/>
                  <a:gd name="T39" fmla="*/ 1276 h 1795"/>
                  <a:gd name="T40" fmla="*/ 1024 w 2253"/>
                  <a:gd name="T41" fmla="*/ 1268 h 1795"/>
                  <a:gd name="T42" fmla="*/ 960 w 2253"/>
                  <a:gd name="T43" fmla="*/ 1285 h 1795"/>
                  <a:gd name="T44" fmla="*/ 907 w 2253"/>
                  <a:gd name="T45" fmla="*/ 1282 h 1795"/>
                  <a:gd name="T46" fmla="*/ 880 w 2253"/>
                  <a:gd name="T47" fmla="*/ 1243 h 1795"/>
                  <a:gd name="T48" fmla="*/ 881 w 2253"/>
                  <a:gd name="T49" fmla="*/ 1187 h 1795"/>
                  <a:gd name="T50" fmla="*/ 867 w 2253"/>
                  <a:gd name="T51" fmla="*/ 1125 h 1795"/>
                  <a:gd name="T52" fmla="*/ 824 w 2253"/>
                  <a:gd name="T53" fmla="*/ 1050 h 1795"/>
                  <a:gd name="T54" fmla="*/ 737 w 2253"/>
                  <a:gd name="T55" fmla="*/ 982 h 1795"/>
                  <a:gd name="T56" fmla="*/ 678 w 2253"/>
                  <a:gd name="T57" fmla="*/ 962 h 1795"/>
                  <a:gd name="T58" fmla="*/ 627 w 2253"/>
                  <a:gd name="T59" fmla="*/ 957 h 1795"/>
                  <a:gd name="T60" fmla="*/ 554 w 2253"/>
                  <a:gd name="T61" fmla="*/ 968 h 1795"/>
                  <a:gd name="T62" fmla="*/ 519 w 2253"/>
                  <a:gd name="T63" fmla="*/ 909 h 1795"/>
                  <a:gd name="T64" fmla="*/ 469 w 2253"/>
                  <a:gd name="T65" fmla="*/ 864 h 1795"/>
                  <a:gd name="T66" fmla="*/ 408 w 2253"/>
                  <a:gd name="T67" fmla="*/ 834 h 1795"/>
                  <a:gd name="T68" fmla="*/ 381 w 2253"/>
                  <a:gd name="T69" fmla="*/ 765 h 1795"/>
                  <a:gd name="T70" fmla="*/ 323 w 2253"/>
                  <a:gd name="T71" fmla="*/ 678 h 1795"/>
                  <a:gd name="T72" fmla="*/ 232 w 2253"/>
                  <a:gd name="T73" fmla="*/ 626 h 1795"/>
                  <a:gd name="T74" fmla="*/ 155 w 2253"/>
                  <a:gd name="T75" fmla="*/ 617 h 1795"/>
                  <a:gd name="T76" fmla="*/ 96 w 2253"/>
                  <a:gd name="T77" fmla="*/ 628 h 1795"/>
                  <a:gd name="T78" fmla="*/ 34 w 2253"/>
                  <a:gd name="T79" fmla="*/ 660 h 1795"/>
                  <a:gd name="T80" fmla="*/ 1 w 2253"/>
                  <a:gd name="T81" fmla="*/ 1272 h 1795"/>
                  <a:gd name="T82" fmla="*/ 1392 w 2253"/>
                  <a:gd name="T83" fmla="*/ 1753 h 1795"/>
                  <a:gd name="T84" fmla="*/ 1395 w 2253"/>
                  <a:gd name="T85" fmla="*/ 1680 h 1795"/>
                  <a:gd name="T86" fmla="*/ 1378 w 2253"/>
                  <a:gd name="T87" fmla="*/ 1615 h 1795"/>
                  <a:gd name="T88" fmla="*/ 1344 w 2253"/>
                  <a:gd name="T89" fmla="*/ 1559 h 1795"/>
                  <a:gd name="T90" fmla="*/ 1307 w 2253"/>
                  <a:gd name="T91" fmla="*/ 1522 h 1795"/>
                  <a:gd name="T92" fmla="*/ 1612 w 2253"/>
                  <a:gd name="T93" fmla="*/ 1465 h 1795"/>
                  <a:gd name="T94" fmla="*/ 1808 w 2253"/>
                  <a:gd name="T95" fmla="*/ 1400 h 1795"/>
                  <a:gd name="T96" fmla="*/ 1992 w 2253"/>
                  <a:gd name="T97" fmla="*/ 1303 h 1795"/>
                  <a:gd name="T98" fmla="*/ 2128 w 2253"/>
                  <a:gd name="T99" fmla="*/ 1185 h 1795"/>
                  <a:gd name="T100" fmla="*/ 2215 w 2253"/>
                  <a:gd name="T101" fmla="*/ 1045 h 1795"/>
                  <a:gd name="T102" fmla="*/ 2247 w 2253"/>
                  <a:gd name="T103" fmla="*/ 928 h 1795"/>
                  <a:gd name="T104" fmla="*/ 2249 w 2253"/>
                  <a:gd name="T105" fmla="*/ 769 h 1795"/>
                  <a:gd name="T106" fmla="*/ 2207 w 2253"/>
                  <a:gd name="T107" fmla="*/ 598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3" h="1795">
                    <a:moveTo>
                      <a:pt x="2178" y="526"/>
                    </a:moveTo>
                    <a:lnTo>
                      <a:pt x="2178" y="526"/>
                    </a:lnTo>
                    <a:lnTo>
                      <a:pt x="2163" y="494"/>
                    </a:lnTo>
                    <a:lnTo>
                      <a:pt x="2147" y="462"/>
                    </a:lnTo>
                    <a:lnTo>
                      <a:pt x="2130" y="430"/>
                    </a:lnTo>
                    <a:lnTo>
                      <a:pt x="2111" y="397"/>
                    </a:lnTo>
                    <a:lnTo>
                      <a:pt x="2091" y="365"/>
                    </a:lnTo>
                    <a:lnTo>
                      <a:pt x="2070" y="332"/>
                    </a:lnTo>
                    <a:lnTo>
                      <a:pt x="2048" y="299"/>
                    </a:lnTo>
                    <a:lnTo>
                      <a:pt x="2024" y="266"/>
                    </a:lnTo>
                    <a:lnTo>
                      <a:pt x="1999" y="232"/>
                    </a:lnTo>
                    <a:lnTo>
                      <a:pt x="1973" y="198"/>
                    </a:lnTo>
                    <a:lnTo>
                      <a:pt x="1946" y="165"/>
                    </a:lnTo>
                    <a:lnTo>
                      <a:pt x="1918" y="132"/>
                    </a:lnTo>
                    <a:lnTo>
                      <a:pt x="1888" y="99"/>
                    </a:lnTo>
                    <a:lnTo>
                      <a:pt x="1858" y="66"/>
                    </a:lnTo>
                    <a:lnTo>
                      <a:pt x="1827" y="33"/>
                    </a:lnTo>
                    <a:lnTo>
                      <a:pt x="1795" y="0"/>
                    </a:lnTo>
                    <a:lnTo>
                      <a:pt x="1734" y="60"/>
                    </a:lnTo>
                    <a:lnTo>
                      <a:pt x="1734" y="60"/>
                    </a:lnTo>
                    <a:lnTo>
                      <a:pt x="1765" y="92"/>
                    </a:lnTo>
                    <a:lnTo>
                      <a:pt x="1795" y="123"/>
                    </a:lnTo>
                    <a:lnTo>
                      <a:pt x="1824" y="155"/>
                    </a:lnTo>
                    <a:lnTo>
                      <a:pt x="1852" y="187"/>
                    </a:lnTo>
                    <a:lnTo>
                      <a:pt x="1878" y="218"/>
                    </a:lnTo>
                    <a:lnTo>
                      <a:pt x="1904" y="250"/>
                    </a:lnTo>
                    <a:lnTo>
                      <a:pt x="1929" y="283"/>
                    </a:lnTo>
                    <a:lnTo>
                      <a:pt x="1952" y="314"/>
                    </a:lnTo>
                    <a:lnTo>
                      <a:pt x="1975" y="346"/>
                    </a:lnTo>
                    <a:lnTo>
                      <a:pt x="1996" y="377"/>
                    </a:lnTo>
                    <a:lnTo>
                      <a:pt x="2017" y="408"/>
                    </a:lnTo>
                    <a:lnTo>
                      <a:pt x="2036" y="439"/>
                    </a:lnTo>
                    <a:lnTo>
                      <a:pt x="2054" y="470"/>
                    </a:lnTo>
                    <a:lnTo>
                      <a:pt x="2070" y="501"/>
                    </a:lnTo>
                    <a:lnTo>
                      <a:pt x="2086" y="531"/>
                    </a:lnTo>
                    <a:lnTo>
                      <a:pt x="2099" y="561"/>
                    </a:lnTo>
                    <a:lnTo>
                      <a:pt x="2099" y="561"/>
                    </a:lnTo>
                    <a:lnTo>
                      <a:pt x="2113" y="593"/>
                    </a:lnTo>
                    <a:lnTo>
                      <a:pt x="2125" y="624"/>
                    </a:lnTo>
                    <a:lnTo>
                      <a:pt x="2136" y="655"/>
                    </a:lnTo>
                    <a:lnTo>
                      <a:pt x="2145" y="686"/>
                    </a:lnTo>
                    <a:lnTo>
                      <a:pt x="2152" y="716"/>
                    </a:lnTo>
                    <a:lnTo>
                      <a:pt x="2158" y="745"/>
                    </a:lnTo>
                    <a:lnTo>
                      <a:pt x="2163" y="774"/>
                    </a:lnTo>
                    <a:lnTo>
                      <a:pt x="2166" y="803"/>
                    </a:lnTo>
                    <a:lnTo>
                      <a:pt x="2167" y="832"/>
                    </a:lnTo>
                    <a:lnTo>
                      <a:pt x="2167" y="859"/>
                    </a:lnTo>
                    <a:lnTo>
                      <a:pt x="2166" y="886"/>
                    </a:lnTo>
                    <a:lnTo>
                      <a:pt x="2163" y="912"/>
                    </a:lnTo>
                    <a:lnTo>
                      <a:pt x="2158" y="938"/>
                    </a:lnTo>
                    <a:lnTo>
                      <a:pt x="2152" y="963"/>
                    </a:lnTo>
                    <a:lnTo>
                      <a:pt x="2145" y="988"/>
                    </a:lnTo>
                    <a:lnTo>
                      <a:pt x="2135" y="1012"/>
                    </a:lnTo>
                    <a:lnTo>
                      <a:pt x="2135" y="1012"/>
                    </a:lnTo>
                    <a:lnTo>
                      <a:pt x="2126" y="1033"/>
                    </a:lnTo>
                    <a:lnTo>
                      <a:pt x="2115" y="1055"/>
                    </a:lnTo>
                    <a:lnTo>
                      <a:pt x="2103" y="1075"/>
                    </a:lnTo>
                    <a:lnTo>
                      <a:pt x="2089" y="1095"/>
                    </a:lnTo>
                    <a:lnTo>
                      <a:pt x="2074" y="1115"/>
                    </a:lnTo>
                    <a:lnTo>
                      <a:pt x="2058" y="1134"/>
                    </a:lnTo>
                    <a:lnTo>
                      <a:pt x="2041" y="1152"/>
                    </a:lnTo>
                    <a:lnTo>
                      <a:pt x="2023" y="1170"/>
                    </a:lnTo>
                    <a:lnTo>
                      <a:pt x="2002" y="1188"/>
                    </a:lnTo>
                    <a:lnTo>
                      <a:pt x="1981" y="1205"/>
                    </a:lnTo>
                    <a:lnTo>
                      <a:pt x="1959" y="1221"/>
                    </a:lnTo>
                    <a:lnTo>
                      <a:pt x="1935" y="1237"/>
                    </a:lnTo>
                    <a:lnTo>
                      <a:pt x="1911" y="1253"/>
                    </a:lnTo>
                    <a:lnTo>
                      <a:pt x="1885" y="1268"/>
                    </a:lnTo>
                    <a:lnTo>
                      <a:pt x="1858" y="1282"/>
                    </a:lnTo>
                    <a:lnTo>
                      <a:pt x="1830" y="1296"/>
                    </a:lnTo>
                    <a:lnTo>
                      <a:pt x="1800" y="1309"/>
                    </a:lnTo>
                    <a:lnTo>
                      <a:pt x="1770" y="1322"/>
                    </a:lnTo>
                    <a:lnTo>
                      <a:pt x="1738" y="1334"/>
                    </a:lnTo>
                    <a:lnTo>
                      <a:pt x="1705" y="1346"/>
                    </a:lnTo>
                    <a:lnTo>
                      <a:pt x="1671" y="1357"/>
                    </a:lnTo>
                    <a:lnTo>
                      <a:pt x="1635" y="1369"/>
                    </a:lnTo>
                    <a:lnTo>
                      <a:pt x="1599" y="1379"/>
                    </a:lnTo>
                    <a:lnTo>
                      <a:pt x="1561" y="1389"/>
                    </a:lnTo>
                    <a:lnTo>
                      <a:pt x="1522" y="1398"/>
                    </a:lnTo>
                    <a:lnTo>
                      <a:pt x="1482" y="1406"/>
                    </a:lnTo>
                    <a:lnTo>
                      <a:pt x="1440" y="1414"/>
                    </a:lnTo>
                    <a:lnTo>
                      <a:pt x="1397" y="1422"/>
                    </a:lnTo>
                    <a:lnTo>
                      <a:pt x="1354" y="1429"/>
                    </a:lnTo>
                    <a:lnTo>
                      <a:pt x="1309" y="1435"/>
                    </a:lnTo>
                    <a:lnTo>
                      <a:pt x="1263" y="1441"/>
                    </a:lnTo>
                    <a:lnTo>
                      <a:pt x="1216" y="1446"/>
                    </a:lnTo>
                    <a:lnTo>
                      <a:pt x="1216" y="1446"/>
                    </a:lnTo>
                    <a:lnTo>
                      <a:pt x="1215" y="1428"/>
                    </a:lnTo>
                    <a:lnTo>
                      <a:pt x="1212" y="1410"/>
                    </a:lnTo>
                    <a:lnTo>
                      <a:pt x="1208" y="1393"/>
                    </a:lnTo>
                    <a:lnTo>
                      <a:pt x="1202" y="1377"/>
                    </a:lnTo>
                    <a:lnTo>
                      <a:pt x="1194" y="1361"/>
                    </a:lnTo>
                    <a:lnTo>
                      <a:pt x="1185" y="1346"/>
                    </a:lnTo>
                    <a:lnTo>
                      <a:pt x="1175" y="1332"/>
                    </a:lnTo>
                    <a:lnTo>
                      <a:pt x="1163" y="1320"/>
                    </a:lnTo>
                    <a:lnTo>
                      <a:pt x="1151" y="1308"/>
                    </a:lnTo>
                    <a:lnTo>
                      <a:pt x="1137" y="1298"/>
                    </a:lnTo>
                    <a:lnTo>
                      <a:pt x="1122" y="1289"/>
                    </a:lnTo>
                    <a:lnTo>
                      <a:pt x="1107" y="1282"/>
                    </a:lnTo>
                    <a:lnTo>
                      <a:pt x="1090" y="1276"/>
                    </a:lnTo>
                    <a:lnTo>
                      <a:pt x="1073" y="1271"/>
                    </a:lnTo>
                    <a:lnTo>
                      <a:pt x="1056" y="1269"/>
                    </a:lnTo>
                    <a:lnTo>
                      <a:pt x="1038" y="1268"/>
                    </a:lnTo>
                    <a:lnTo>
                      <a:pt x="1038" y="1268"/>
                    </a:lnTo>
                    <a:lnTo>
                      <a:pt x="1024" y="1268"/>
                    </a:lnTo>
                    <a:lnTo>
                      <a:pt x="1010" y="1270"/>
                    </a:lnTo>
                    <a:lnTo>
                      <a:pt x="997" y="1272"/>
                    </a:lnTo>
                    <a:lnTo>
                      <a:pt x="984" y="1276"/>
                    </a:lnTo>
                    <a:lnTo>
                      <a:pt x="972" y="1280"/>
                    </a:lnTo>
                    <a:lnTo>
                      <a:pt x="960" y="1285"/>
                    </a:lnTo>
                    <a:lnTo>
                      <a:pt x="948" y="1292"/>
                    </a:lnTo>
                    <a:lnTo>
                      <a:pt x="937" y="1298"/>
                    </a:lnTo>
                    <a:lnTo>
                      <a:pt x="937" y="1298"/>
                    </a:lnTo>
                    <a:lnTo>
                      <a:pt x="923" y="1290"/>
                    </a:lnTo>
                    <a:lnTo>
                      <a:pt x="907" y="1282"/>
                    </a:lnTo>
                    <a:lnTo>
                      <a:pt x="892" y="1276"/>
                    </a:lnTo>
                    <a:lnTo>
                      <a:pt x="875" y="1272"/>
                    </a:lnTo>
                    <a:lnTo>
                      <a:pt x="875" y="1272"/>
                    </a:lnTo>
                    <a:lnTo>
                      <a:pt x="878" y="1258"/>
                    </a:lnTo>
                    <a:lnTo>
                      <a:pt x="880" y="1243"/>
                    </a:lnTo>
                    <a:lnTo>
                      <a:pt x="882" y="1228"/>
                    </a:lnTo>
                    <a:lnTo>
                      <a:pt x="882" y="1213"/>
                    </a:lnTo>
                    <a:lnTo>
                      <a:pt x="882" y="1213"/>
                    </a:lnTo>
                    <a:lnTo>
                      <a:pt x="882" y="1200"/>
                    </a:lnTo>
                    <a:lnTo>
                      <a:pt x="881" y="1187"/>
                    </a:lnTo>
                    <a:lnTo>
                      <a:pt x="879" y="1174"/>
                    </a:lnTo>
                    <a:lnTo>
                      <a:pt x="877" y="1161"/>
                    </a:lnTo>
                    <a:lnTo>
                      <a:pt x="874" y="1149"/>
                    </a:lnTo>
                    <a:lnTo>
                      <a:pt x="871" y="1137"/>
                    </a:lnTo>
                    <a:lnTo>
                      <a:pt x="867" y="1125"/>
                    </a:lnTo>
                    <a:lnTo>
                      <a:pt x="862" y="1113"/>
                    </a:lnTo>
                    <a:lnTo>
                      <a:pt x="857" y="1102"/>
                    </a:lnTo>
                    <a:lnTo>
                      <a:pt x="851" y="1091"/>
                    </a:lnTo>
                    <a:lnTo>
                      <a:pt x="838" y="1070"/>
                    </a:lnTo>
                    <a:lnTo>
                      <a:pt x="824" y="1050"/>
                    </a:lnTo>
                    <a:lnTo>
                      <a:pt x="807" y="1032"/>
                    </a:lnTo>
                    <a:lnTo>
                      <a:pt x="789" y="1015"/>
                    </a:lnTo>
                    <a:lnTo>
                      <a:pt x="769" y="1001"/>
                    </a:lnTo>
                    <a:lnTo>
                      <a:pt x="748" y="988"/>
                    </a:lnTo>
                    <a:lnTo>
                      <a:pt x="737" y="982"/>
                    </a:lnTo>
                    <a:lnTo>
                      <a:pt x="726" y="977"/>
                    </a:lnTo>
                    <a:lnTo>
                      <a:pt x="714" y="972"/>
                    </a:lnTo>
                    <a:lnTo>
                      <a:pt x="703" y="968"/>
                    </a:lnTo>
                    <a:lnTo>
                      <a:pt x="690" y="965"/>
                    </a:lnTo>
                    <a:lnTo>
                      <a:pt x="678" y="962"/>
                    </a:lnTo>
                    <a:lnTo>
                      <a:pt x="666" y="960"/>
                    </a:lnTo>
                    <a:lnTo>
                      <a:pt x="653" y="958"/>
                    </a:lnTo>
                    <a:lnTo>
                      <a:pt x="640" y="957"/>
                    </a:lnTo>
                    <a:lnTo>
                      <a:pt x="627" y="957"/>
                    </a:lnTo>
                    <a:lnTo>
                      <a:pt x="627" y="957"/>
                    </a:lnTo>
                    <a:lnTo>
                      <a:pt x="608" y="958"/>
                    </a:lnTo>
                    <a:lnTo>
                      <a:pt x="589" y="960"/>
                    </a:lnTo>
                    <a:lnTo>
                      <a:pt x="571" y="963"/>
                    </a:lnTo>
                    <a:lnTo>
                      <a:pt x="554" y="968"/>
                    </a:lnTo>
                    <a:lnTo>
                      <a:pt x="554" y="968"/>
                    </a:lnTo>
                    <a:lnTo>
                      <a:pt x="548" y="955"/>
                    </a:lnTo>
                    <a:lnTo>
                      <a:pt x="542" y="943"/>
                    </a:lnTo>
                    <a:lnTo>
                      <a:pt x="535" y="931"/>
                    </a:lnTo>
                    <a:lnTo>
                      <a:pt x="527" y="920"/>
                    </a:lnTo>
                    <a:lnTo>
                      <a:pt x="519" y="909"/>
                    </a:lnTo>
                    <a:lnTo>
                      <a:pt x="510" y="899"/>
                    </a:lnTo>
                    <a:lnTo>
                      <a:pt x="501" y="889"/>
                    </a:lnTo>
                    <a:lnTo>
                      <a:pt x="491" y="880"/>
                    </a:lnTo>
                    <a:lnTo>
                      <a:pt x="480" y="872"/>
                    </a:lnTo>
                    <a:lnTo>
                      <a:pt x="469" y="864"/>
                    </a:lnTo>
                    <a:lnTo>
                      <a:pt x="458" y="856"/>
                    </a:lnTo>
                    <a:lnTo>
                      <a:pt x="446" y="850"/>
                    </a:lnTo>
                    <a:lnTo>
                      <a:pt x="434" y="844"/>
                    </a:lnTo>
                    <a:lnTo>
                      <a:pt x="421" y="838"/>
                    </a:lnTo>
                    <a:lnTo>
                      <a:pt x="408" y="834"/>
                    </a:lnTo>
                    <a:lnTo>
                      <a:pt x="395" y="830"/>
                    </a:lnTo>
                    <a:lnTo>
                      <a:pt x="395" y="830"/>
                    </a:lnTo>
                    <a:lnTo>
                      <a:pt x="392" y="807"/>
                    </a:lnTo>
                    <a:lnTo>
                      <a:pt x="388" y="786"/>
                    </a:lnTo>
                    <a:lnTo>
                      <a:pt x="381" y="765"/>
                    </a:lnTo>
                    <a:lnTo>
                      <a:pt x="373" y="746"/>
                    </a:lnTo>
                    <a:lnTo>
                      <a:pt x="362" y="727"/>
                    </a:lnTo>
                    <a:lnTo>
                      <a:pt x="350" y="710"/>
                    </a:lnTo>
                    <a:lnTo>
                      <a:pt x="337" y="693"/>
                    </a:lnTo>
                    <a:lnTo>
                      <a:pt x="323" y="678"/>
                    </a:lnTo>
                    <a:lnTo>
                      <a:pt x="307" y="665"/>
                    </a:lnTo>
                    <a:lnTo>
                      <a:pt x="290" y="652"/>
                    </a:lnTo>
                    <a:lnTo>
                      <a:pt x="272" y="642"/>
                    </a:lnTo>
                    <a:lnTo>
                      <a:pt x="253" y="633"/>
                    </a:lnTo>
                    <a:lnTo>
                      <a:pt x="232" y="626"/>
                    </a:lnTo>
                    <a:lnTo>
                      <a:pt x="211" y="621"/>
                    </a:lnTo>
                    <a:lnTo>
                      <a:pt x="190" y="618"/>
                    </a:lnTo>
                    <a:lnTo>
                      <a:pt x="167" y="616"/>
                    </a:lnTo>
                    <a:lnTo>
                      <a:pt x="167" y="616"/>
                    </a:lnTo>
                    <a:lnTo>
                      <a:pt x="155" y="617"/>
                    </a:lnTo>
                    <a:lnTo>
                      <a:pt x="143" y="618"/>
                    </a:lnTo>
                    <a:lnTo>
                      <a:pt x="131" y="619"/>
                    </a:lnTo>
                    <a:lnTo>
                      <a:pt x="119" y="622"/>
                    </a:lnTo>
                    <a:lnTo>
                      <a:pt x="108" y="624"/>
                    </a:lnTo>
                    <a:lnTo>
                      <a:pt x="96" y="628"/>
                    </a:lnTo>
                    <a:lnTo>
                      <a:pt x="85" y="632"/>
                    </a:lnTo>
                    <a:lnTo>
                      <a:pt x="74" y="636"/>
                    </a:lnTo>
                    <a:lnTo>
                      <a:pt x="64" y="641"/>
                    </a:lnTo>
                    <a:lnTo>
                      <a:pt x="54" y="647"/>
                    </a:lnTo>
                    <a:lnTo>
                      <a:pt x="34" y="660"/>
                    </a:lnTo>
                    <a:lnTo>
                      <a:pt x="16" y="674"/>
                    </a:lnTo>
                    <a:lnTo>
                      <a:pt x="0" y="691"/>
                    </a:lnTo>
                    <a:lnTo>
                      <a:pt x="0" y="1271"/>
                    </a:lnTo>
                    <a:lnTo>
                      <a:pt x="0" y="1271"/>
                    </a:lnTo>
                    <a:lnTo>
                      <a:pt x="1" y="1272"/>
                    </a:lnTo>
                    <a:lnTo>
                      <a:pt x="1" y="1795"/>
                    </a:lnTo>
                    <a:lnTo>
                      <a:pt x="1380" y="1795"/>
                    </a:lnTo>
                    <a:lnTo>
                      <a:pt x="1380" y="1795"/>
                    </a:lnTo>
                    <a:lnTo>
                      <a:pt x="1387" y="1774"/>
                    </a:lnTo>
                    <a:lnTo>
                      <a:pt x="1392" y="1753"/>
                    </a:lnTo>
                    <a:lnTo>
                      <a:pt x="1395" y="1731"/>
                    </a:lnTo>
                    <a:lnTo>
                      <a:pt x="1396" y="1708"/>
                    </a:lnTo>
                    <a:lnTo>
                      <a:pt x="1396" y="1708"/>
                    </a:lnTo>
                    <a:lnTo>
                      <a:pt x="1396" y="1694"/>
                    </a:lnTo>
                    <a:lnTo>
                      <a:pt x="1395" y="1680"/>
                    </a:lnTo>
                    <a:lnTo>
                      <a:pt x="1393" y="1667"/>
                    </a:lnTo>
                    <a:lnTo>
                      <a:pt x="1390" y="1654"/>
                    </a:lnTo>
                    <a:lnTo>
                      <a:pt x="1387" y="1641"/>
                    </a:lnTo>
                    <a:lnTo>
                      <a:pt x="1382" y="1628"/>
                    </a:lnTo>
                    <a:lnTo>
                      <a:pt x="1378" y="1615"/>
                    </a:lnTo>
                    <a:lnTo>
                      <a:pt x="1372" y="1603"/>
                    </a:lnTo>
                    <a:lnTo>
                      <a:pt x="1366" y="1592"/>
                    </a:lnTo>
                    <a:lnTo>
                      <a:pt x="1359" y="1580"/>
                    </a:lnTo>
                    <a:lnTo>
                      <a:pt x="1352" y="1569"/>
                    </a:lnTo>
                    <a:lnTo>
                      <a:pt x="1344" y="1559"/>
                    </a:lnTo>
                    <a:lnTo>
                      <a:pt x="1335" y="1549"/>
                    </a:lnTo>
                    <a:lnTo>
                      <a:pt x="1326" y="1540"/>
                    </a:lnTo>
                    <a:lnTo>
                      <a:pt x="1317" y="1531"/>
                    </a:lnTo>
                    <a:lnTo>
                      <a:pt x="1307" y="1522"/>
                    </a:lnTo>
                    <a:lnTo>
                      <a:pt x="1307" y="1522"/>
                    </a:lnTo>
                    <a:lnTo>
                      <a:pt x="1372" y="1513"/>
                    </a:lnTo>
                    <a:lnTo>
                      <a:pt x="1435" y="1502"/>
                    </a:lnTo>
                    <a:lnTo>
                      <a:pt x="1497" y="1491"/>
                    </a:lnTo>
                    <a:lnTo>
                      <a:pt x="1555" y="1478"/>
                    </a:lnTo>
                    <a:lnTo>
                      <a:pt x="1612" y="1465"/>
                    </a:lnTo>
                    <a:lnTo>
                      <a:pt x="1666" y="1450"/>
                    </a:lnTo>
                    <a:lnTo>
                      <a:pt x="1717" y="1434"/>
                    </a:lnTo>
                    <a:lnTo>
                      <a:pt x="1766" y="1416"/>
                    </a:lnTo>
                    <a:lnTo>
                      <a:pt x="1766" y="1416"/>
                    </a:lnTo>
                    <a:lnTo>
                      <a:pt x="1808" y="1400"/>
                    </a:lnTo>
                    <a:lnTo>
                      <a:pt x="1849" y="1383"/>
                    </a:lnTo>
                    <a:lnTo>
                      <a:pt x="1887" y="1363"/>
                    </a:lnTo>
                    <a:lnTo>
                      <a:pt x="1924" y="1344"/>
                    </a:lnTo>
                    <a:lnTo>
                      <a:pt x="1959" y="1324"/>
                    </a:lnTo>
                    <a:lnTo>
                      <a:pt x="1992" y="1303"/>
                    </a:lnTo>
                    <a:lnTo>
                      <a:pt x="2023" y="1281"/>
                    </a:lnTo>
                    <a:lnTo>
                      <a:pt x="2052" y="1258"/>
                    </a:lnTo>
                    <a:lnTo>
                      <a:pt x="2080" y="1235"/>
                    </a:lnTo>
                    <a:lnTo>
                      <a:pt x="2105" y="1210"/>
                    </a:lnTo>
                    <a:lnTo>
                      <a:pt x="2128" y="1185"/>
                    </a:lnTo>
                    <a:lnTo>
                      <a:pt x="2149" y="1158"/>
                    </a:lnTo>
                    <a:lnTo>
                      <a:pt x="2168" y="1131"/>
                    </a:lnTo>
                    <a:lnTo>
                      <a:pt x="2186" y="1103"/>
                    </a:lnTo>
                    <a:lnTo>
                      <a:pt x="2201" y="1074"/>
                    </a:lnTo>
                    <a:lnTo>
                      <a:pt x="2215" y="1045"/>
                    </a:lnTo>
                    <a:lnTo>
                      <a:pt x="2215" y="1045"/>
                    </a:lnTo>
                    <a:lnTo>
                      <a:pt x="2225" y="1016"/>
                    </a:lnTo>
                    <a:lnTo>
                      <a:pt x="2234" y="988"/>
                    </a:lnTo>
                    <a:lnTo>
                      <a:pt x="2242" y="958"/>
                    </a:lnTo>
                    <a:lnTo>
                      <a:pt x="2247" y="928"/>
                    </a:lnTo>
                    <a:lnTo>
                      <a:pt x="2251" y="898"/>
                    </a:lnTo>
                    <a:lnTo>
                      <a:pt x="2253" y="866"/>
                    </a:lnTo>
                    <a:lnTo>
                      <a:pt x="2253" y="835"/>
                    </a:lnTo>
                    <a:lnTo>
                      <a:pt x="2252" y="802"/>
                    </a:lnTo>
                    <a:lnTo>
                      <a:pt x="2249" y="769"/>
                    </a:lnTo>
                    <a:lnTo>
                      <a:pt x="2244" y="736"/>
                    </a:lnTo>
                    <a:lnTo>
                      <a:pt x="2237" y="702"/>
                    </a:lnTo>
                    <a:lnTo>
                      <a:pt x="2229" y="668"/>
                    </a:lnTo>
                    <a:lnTo>
                      <a:pt x="2219" y="633"/>
                    </a:lnTo>
                    <a:lnTo>
                      <a:pt x="2207" y="598"/>
                    </a:lnTo>
                    <a:lnTo>
                      <a:pt x="2193" y="562"/>
                    </a:lnTo>
                    <a:lnTo>
                      <a:pt x="2178" y="52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8" name="íşlíḍè"/>
              <p:cNvSpPr/>
              <p:nvPr/>
            </p:nvSpPr>
            <p:spPr bwMode="auto">
              <a:xfrm>
                <a:off x="4716451" y="903286"/>
                <a:ext cx="1789109" cy="1423985"/>
              </a:xfrm>
              <a:custGeom>
                <a:avLst/>
                <a:gdLst>
                  <a:gd name="T0" fmla="*/ 2130 w 2253"/>
                  <a:gd name="T1" fmla="*/ 430 h 1795"/>
                  <a:gd name="T2" fmla="*/ 2024 w 2253"/>
                  <a:gd name="T3" fmla="*/ 266 h 1795"/>
                  <a:gd name="T4" fmla="*/ 1888 w 2253"/>
                  <a:gd name="T5" fmla="*/ 99 h 1795"/>
                  <a:gd name="T6" fmla="*/ 1734 w 2253"/>
                  <a:gd name="T7" fmla="*/ 60 h 1795"/>
                  <a:gd name="T8" fmla="*/ 1878 w 2253"/>
                  <a:gd name="T9" fmla="*/ 218 h 1795"/>
                  <a:gd name="T10" fmla="*/ 1996 w 2253"/>
                  <a:gd name="T11" fmla="*/ 377 h 1795"/>
                  <a:gd name="T12" fmla="*/ 2086 w 2253"/>
                  <a:gd name="T13" fmla="*/ 531 h 1795"/>
                  <a:gd name="T14" fmla="*/ 2136 w 2253"/>
                  <a:gd name="T15" fmla="*/ 655 h 1795"/>
                  <a:gd name="T16" fmla="*/ 2166 w 2253"/>
                  <a:gd name="T17" fmla="*/ 803 h 1795"/>
                  <a:gd name="T18" fmla="*/ 2158 w 2253"/>
                  <a:gd name="T19" fmla="*/ 938 h 1795"/>
                  <a:gd name="T20" fmla="*/ 2126 w 2253"/>
                  <a:gd name="T21" fmla="*/ 1033 h 1795"/>
                  <a:gd name="T22" fmla="*/ 2058 w 2253"/>
                  <a:gd name="T23" fmla="*/ 1134 h 1795"/>
                  <a:gd name="T24" fmla="*/ 1959 w 2253"/>
                  <a:gd name="T25" fmla="*/ 1221 h 1795"/>
                  <a:gd name="T26" fmla="*/ 1830 w 2253"/>
                  <a:gd name="T27" fmla="*/ 1296 h 1795"/>
                  <a:gd name="T28" fmla="*/ 1671 w 2253"/>
                  <a:gd name="T29" fmla="*/ 1357 h 1795"/>
                  <a:gd name="T30" fmla="*/ 1482 w 2253"/>
                  <a:gd name="T31" fmla="*/ 1406 h 1795"/>
                  <a:gd name="T32" fmla="*/ 1263 w 2253"/>
                  <a:gd name="T33" fmla="*/ 1441 h 1795"/>
                  <a:gd name="T34" fmla="*/ 1208 w 2253"/>
                  <a:gd name="T35" fmla="*/ 1393 h 1795"/>
                  <a:gd name="T36" fmla="*/ 1163 w 2253"/>
                  <a:gd name="T37" fmla="*/ 1320 h 1795"/>
                  <a:gd name="T38" fmla="*/ 1090 w 2253"/>
                  <a:gd name="T39" fmla="*/ 1276 h 1795"/>
                  <a:gd name="T40" fmla="*/ 1024 w 2253"/>
                  <a:gd name="T41" fmla="*/ 1268 h 1795"/>
                  <a:gd name="T42" fmla="*/ 960 w 2253"/>
                  <a:gd name="T43" fmla="*/ 1285 h 1795"/>
                  <a:gd name="T44" fmla="*/ 907 w 2253"/>
                  <a:gd name="T45" fmla="*/ 1282 h 1795"/>
                  <a:gd name="T46" fmla="*/ 880 w 2253"/>
                  <a:gd name="T47" fmla="*/ 1243 h 1795"/>
                  <a:gd name="T48" fmla="*/ 881 w 2253"/>
                  <a:gd name="T49" fmla="*/ 1187 h 1795"/>
                  <a:gd name="T50" fmla="*/ 867 w 2253"/>
                  <a:gd name="T51" fmla="*/ 1125 h 1795"/>
                  <a:gd name="T52" fmla="*/ 824 w 2253"/>
                  <a:gd name="T53" fmla="*/ 1050 h 1795"/>
                  <a:gd name="T54" fmla="*/ 737 w 2253"/>
                  <a:gd name="T55" fmla="*/ 982 h 1795"/>
                  <a:gd name="T56" fmla="*/ 678 w 2253"/>
                  <a:gd name="T57" fmla="*/ 962 h 1795"/>
                  <a:gd name="T58" fmla="*/ 627 w 2253"/>
                  <a:gd name="T59" fmla="*/ 957 h 1795"/>
                  <a:gd name="T60" fmla="*/ 554 w 2253"/>
                  <a:gd name="T61" fmla="*/ 968 h 1795"/>
                  <a:gd name="T62" fmla="*/ 519 w 2253"/>
                  <a:gd name="T63" fmla="*/ 909 h 1795"/>
                  <a:gd name="T64" fmla="*/ 469 w 2253"/>
                  <a:gd name="T65" fmla="*/ 864 h 1795"/>
                  <a:gd name="T66" fmla="*/ 408 w 2253"/>
                  <a:gd name="T67" fmla="*/ 834 h 1795"/>
                  <a:gd name="T68" fmla="*/ 381 w 2253"/>
                  <a:gd name="T69" fmla="*/ 765 h 1795"/>
                  <a:gd name="T70" fmla="*/ 323 w 2253"/>
                  <a:gd name="T71" fmla="*/ 678 h 1795"/>
                  <a:gd name="T72" fmla="*/ 232 w 2253"/>
                  <a:gd name="T73" fmla="*/ 626 h 1795"/>
                  <a:gd name="T74" fmla="*/ 155 w 2253"/>
                  <a:gd name="T75" fmla="*/ 617 h 1795"/>
                  <a:gd name="T76" fmla="*/ 96 w 2253"/>
                  <a:gd name="T77" fmla="*/ 628 h 1795"/>
                  <a:gd name="T78" fmla="*/ 34 w 2253"/>
                  <a:gd name="T79" fmla="*/ 660 h 1795"/>
                  <a:gd name="T80" fmla="*/ 1 w 2253"/>
                  <a:gd name="T81" fmla="*/ 1272 h 1795"/>
                  <a:gd name="T82" fmla="*/ 1392 w 2253"/>
                  <a:gd name="T83" fmla="*/ 1753 h 1795"/>
                  <a:gd name="T84" fmla="*/ 1395 w 2253"/>
                  <a:gd name="T85" fmla="*/ 1680 h 1795"/>
                  <a:gd name="T86" fmla="*/ 1378 w 2253"/>
                  <a:gd name="T87" fmla="*/ 1615 h 1795"/>
                  <a:gd name="T88" fmla="*/ 1344 w 2253"/>
                  <a:gd name="T89" fmla="*/ 1559 h 1795"/>
                  <a:gd name="T90" fmla="*/ 1307 w 2253"/>
                  <a:gd name="T91" fmla="*/ 1522 h 1795"/>
                  <a:gd name="T92" fmla="*/ 1612 w 2253"/>
                  <a:gd name="T93" fmla="*/ 1465 h 1795"/>
                  <a:gd name="T94" fmla="*/ 1808 w 2253"/>
                  <a:gd name="T95" fmla="*/ 1400 h 1795"/>
                  <a:gd name="T96" fmla="*/ 1992 w 2253"/>
                  <a:gd name="T97" fmla="*/ 1303 h 1795"/>
                  <a:gd name="T98" fmla="*/ 2128 w 2253"/>
                  <a:gd name="T99" fmla="*/ 1185 h 1795"/>
                  <a:gd name="T100" fmla="*/ 2215 w 2253"/>
                  <a:gd name="T101" fmla="*/ 1045 h 1795"/>
                  <a:gd name="T102" fmla="*/ 2247 w 2253"/>
                  <a:gd name="T103" fmla="*/ 928 h 1795"/>
                  <a:gd name="T104" fmla="*/ 2249 w 2253"/>
                  <a:gd name="T105" fmla="*/ 769 h 1795"/>
                  <a:gd name="T106" fmla="*/ 2207 w 2253"/>
                  <a:gd name="T107" fmla="*/ 598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3" h="1795">
                    <a:moveTo>
                      <a:pt x="2178" y="526"/>
                    </a:moveTo>
                    <a:lnTo>
                      <a:pt x="2178" y="526"/>
                    </a:lnTo>
                    <a:lnTo>
                      <a:pt x="2163" y="494"/>
                    </a:lnTo>
                    <a:lnTo>
                      <a:pt x="2147" y="462"/>
                    </a:lnTo>
                    <a:lnTo>
                      <a:pt x="2130" y="430"/>
                    </a:lnTo>
                    <a:lnTo>
                      <a:pt x="2111" y="397"/>
                    </a:lnTo>
                    <a:lnTo>
                      <a:pt x="2091" y="365"/>
                    </a:lnTo>
                    <a:lnTo>
                      <a:pt x="2070" y="332"/>
                    </a:lnTo>
                    <a:lnTo>
                      <a:pt x="2048" y="299"/>
                    </a:lnTo>
                    <a:lnTo>
                      <a:pt x="2024" y="266"/>
                    </a:lnTo>
                    <a:lnTo>
                      <a:pt x="1999" y="232"/>
                    </a:lnTo>
                    <a:lnTo>
                      <a:pt x="1973" y="198"/>
                    </a:lnTo>
                    <a:lnTo>
                      <a:pt x="1946" y="165"/>
                    </a:lnTo>
                    <a:lnTo>
                      <a:pt x="1918" y="132"/>
                    </a:lnTo>
                    <a:lnTo>
                      <a:pt x="1888" y="99"/>
                    </a:lnTo>
                    <a:lnTo>
                      <a:pt x="1858" y="66"/>
                    </a:lnTo>
                    <a:lnTo>
                      <a:pt x="1827" y="33"/>
                    </a:lnTo>
                    <a:lnTo>
                      <a:pt x="1795" y="0"/>
                    </a:lnTo>
                    <a:lnTo>
                      <a:pt x="1734" y="60"/>
                    </a:lnTo>
                    <a:lnTo>
                      <a:pt x="1734" y="60"/>
                    </a:lnTo>
                    <a:lnTo>
                      <a:pt x="1765" y="92"/>
                    </a:lnTo>
                    <a:lnTo>
                      <a:pt x="1795" y="123"/>
                    </a:lnTo>
                    <a:lnTo>
                      <a:pt x="1824" y="155"/>
                    </a:lnTo>
                    <a:lnTo>
                      <a:pt x="1852" y="187"/>
                    </a:lnTo>
                    <a:lnTo>
                      <a:pt x="1878" y="218"/>
                    </a:lnTo>
                    <a:lnTo>
                      <a:pt x="1904" y="250"/>
                    </a:lnTo>
                    <a:lnTo>
                      <a:pt x="1929" y="283"/>
                    </a:lnTo>
                    <a:lnTo>
                      <a:pt x="1952" y="314"/>
                    </a:lnTo>
                    <a:lnTo>
                      <a:pt x="1975" y="346"/>
                    </a:lnTo>
                    <a:lnTo>
                      <a:pt x="1996" y="377"/>
                    </a:lnTo>
                    <a:lnTo>
                      <a:pt x="2017" y="408"/>
                    </a:lnTo>
                    <a:lnTo>
                      <a:pt x="2036" y="439"/>
                    </a:lnTo>
                    <a:lnTo>
                      <a:pt x="2054" y="470"/>
                    </a:lnTo>
                    <a:lnTo>
                      <a:pt x="2070" y="501"/>
                    </a:lnTo>
                    <a:lnTo>
                      <a:pt x="2086" y="531"/>
                    </a:lnTo>
                    <a:lnTo>
                      <a:pt x="2099" y="561"/>
                    </a:lnTo>
                    <a:lnTo>
                      <a:pt x="2099" y="561"/>
                    </a:lnTo>
                    <a:lnTo>
                      <a:pt x="2113" y="593"/>
                    </a:lnTo>
                    <a:lnTo>
                      <a:pt x="2125" y="624"/>
                    </a:lnTo>
                    <a:lnTo>
                      <a:pt x="2136" y="655"/>
                    </a:lnTo>
                    <a:lnTo>
                      <a:pt x="2145" y="686"/>
                    </a:lnTo>
                    <a:lnTo>
                      <a:pt x="2152" y="716"/>
                    </a:lnTo>
                    <a:lnTo>
                      <a:pt x="2158" y="745"/>
                    </a:lnTo>
                    <a:lnTo>
                      <a:pt x="2163" y="774"/>
                    </a:lnTo>
                    <a:lnTo>
                      <a:pt x="2166" y="803"/>
                    </a:lnTo>
                    <a:lnTo>
                      <a:pt x="2167" y="832"/>
                    </a:lnTo>
                    <a:lnTo>
                      <a:pt x="2167" y="859"/>
                    </a:lnTo>
                    <a:lnTo>
                      <a:pt x="2166" y="886"/>
                    </a:lnTo>
                    <a:lnTo>
                      <a:pt x="2163" y="912"/>
                    </a:lnTo>
                    <a:lnTo>
                      <a:pt x="2158" y="938"/>
                    </a:lnTo>
                    <a:lnTo>
                      <a:pt x="2152" y="963"/>
                    </a:lnTo>
                    <a:lnTo>
                      <a:pt x="2145" y="988"/>
                    </a:lnTo>
                    <a:lnTo>
                      <a:pt x="2135" y="1012"/>
                    </a:lnTo>
                    <a:lnTo>
                      <a:pt x="2135" y="1012"/>
                    </a:lnTo>
                    <a:lnTo>
                      <a:pt x="2126" y="1033"/>
                    </a:lnTo>
                    <a:lnTo>
                      <a:pt x="2115" y="1055"/>
                    </a:lnTo>
                    <a:lnTo>
                      <a:pt x="2103" y="1075"/>
                    </a:lnTo>
                    <a:lnTo>
                      <a:pt x="2089" y="1095"/>
                    </a:lnTo>
                    <a:lnTo>
                      <a:pt x="2074" y="1115"/>
                    </a:lnTo>
                    <a:lnTo>
                      <a:pt x="2058" y="1134"/>
                    </a:lnTo>
                    <a:lnTo>
                      <a:pt x="2041" y="1152"/>
                    </a:lnTo>
                    <a:lnTo>
                      <a:pt x="2023" y="1170"/>
                    </a:lnTo>
                    <a:lnTo>
                      <a:pt x="2002" y="1188"/>
                    </a:lnTo>
                    <a:lnTo>
                      <a:pt x="1981" y="1205"/>
                    </a:lnTo>
                    <a:lnTo>
                      <a:pt x="1959" y="1221"/>
                    </a:lnTo>
                    <a:lnTo>
                      <a:pt x="1935" y="1237"/>
                    </a:lnTo>
                    <a:lnTo>
                      <a:pt x="1911" y="1253"/>
                    </a:lnTo>
                    <a:lnTo>
                      <a:pt x="1885" y="1268"/>
                    </a:lnTo>
                    <a:lnTo>
                      <a:pt x="1858" y="1282"/>
                    </a:lnTo>
                    <a:lnTo>
                      <a:pt x="1830" y="1296"/>
                    </a:lnTo>
                    <a:lnTo>
                      <a:pt x="1800" y="1309"/>
                    </a:lnTo>
                    <a:lnTo>
                      <a:pt x="1770" y="1322"/>
                    </a:lnTo>
                    <a:lnTo>
                      <a:pt x="1738" y="1334"/>
                    </a:lnTo>
                    <a:lnTo>
                      <a:pt x="1705" y="1346"/>
                    </a:lnTo>
                    <a:lnTo>
                      <a:pt x="1671" y="1357"/>
                    </a:lnTo>
                    <a:lnTo>
                      <a:pt x="1635" y="1369"/>
                    </a:lnTo>
                    <a:lnTo>
                      <a:pt x="1599" y="1379"/>
                    </a:lnTo>
                    <a:lnTo>
                      <a:pt x="1561" y="1389"/>
                    </a:lnTo>
                    <a:lnTo>
                      <a:pt x="1522" y="1398"/>
                    </a:lnTo>
                    <a:lnTo>
                      <a:pt x="1482" y="1406"/>
                    </a:lnTo>
                    <a:lnTo>
                      <a:pt x="1440" y="1414"/>
                    </a:lnTo>
                    <a:lnTo>
                      <a:pt x="1397" y="1422"/>
                    </a:lnTo>
                    <a:lnTo>
                      <a:pt x="1354" y="1429"/>
                    </a:lnTo>
                    <a:lnTo>
                      <a:pt x="1309" y="1435"/>
                    </a:lnTo>
                    <a:lnTo>
                      <a:pt x="1263" y="1441"/>
                    </a:lnTo>
                    <a:lnTo>
                      <a:pt x="1216" y="1446"/>
                    </a:lnTo>
                    <a:lnTo>
                      <a:pt x="1216" y="1446"/>
                    </a:lnTo>
                    <a:lnTo>
                      <a:pt x="1215" y="1428"/>
                    </a:lnTo>
                    <a:lnTo>
                      <a:pt x="1212" y="1410"/>
                    </a:lnTo>
                    <a:lnTo>
                      <a:pt x="1208" y="1393"/>
                    </a:lnTo>
                    <a:lnTo>
                      <a:pt x="1202" y="1377"/>
                    </a:lnTo>
                    <a:lnTo>
                      <a:pt x="1194" y="1361"/>
                    </a:lnTo>
                    <a:lnTo>
                      <a:pt x="1185" y="1346"/>
                    </a:lnTo>
                    <a:lnTo>
                      <a:pt x="1175" y="1332"/>
                    </a:lnTo>
                    <a:lnTo>
                      <a:pt x="1163" y="1320"/>
                    </a:lnTo>
                    <a:lnTo>
                      <a:pt x="1151" y="1308"/>
                    </a:lnTo>
                    <a:lnTo>
                      <a:pt x="1137" y="1298"/>
                    </a:lnTo>
                    <a:lnTo>
                      <a:pt x="1122" y="1289"/>
                    </a:lnTo>
                    <a:lnTo>
                      <a:pt x="1107" y="1282"/>
                    </a:lnTo>
                    <a:lnTo>
                      <a:pt x="1090" y="1276"/>
                    </a:lnTo>
                    <a:lnTo>
                      <a:pt x="1073" y="1271"/>
                    </a:lnTo>
                    <a:lnTo>
                      <a:pt x="1056" y="1269"/>
                    </a:lnTo>
                    <a:lnTo>
                      <a:pt x="1038" y="1268"/>
                    </a:lnTo>
                    <a:lnTo>
                      <a:pt x="1038" y="1268"/>
                    </a:lnTo>
                    <a:lnTo>
                      <a:pt x="1024" y="1268"/>
                    </a:lnTo>
                    <a:lnTo>
                      <a:pt x="1010" y="1270"/>
                    </a:lnTo>
                    <a:lnTo>
                      <a:pt x="997" y="1272"/>
                    </a:lnTo>
                    <a:lnTo>
                      <a:pt x="984" y="1276"/>
                    </a:lnTo>
                    <a:lnTo>
                      <a:pt x="972" y="1280"/>
                    </a:lnTo>
                    <a:lnTo>
                      <a:pt x="960" y="1285"/>
                    </a:lnTo>
                    <a:lnTo>
                      <a:pt x="948" y="1292"/>
                    </a:lnTo>
                    <a:lnTo>
                      <a:pt x="937" y="1298"/>
                    </a:lnTo>
                    <a:lnTo>
                      <a:pt x="937" y="1298"/>
                    </a:lnTo>
                    <a:lnTo>
                      <a:pt x="923" y="1290"/>
                    </a:lnTo>
                    <a:lnTo>
                      <a:pt x="907" y="1282"/>
                    </a:lnTo>
                    <a:lnTo>
                      <a:pt x="892" y="1276"/>
                    </a:lnTo>
                    <a:lnTo>
                      <a:pt x="875" y="1272"/>
                    </a:lnTo>
                    <a:lnTo>
                      <a:pt x="875" y="1272"/>
                    </a:lnTo>
                    <a:lnTo>
                      <a:pt x="878" y="1258"/>
                    </a:lnTo>
                    <a:lnTo>
                      <a:pt x="880" y="1243"/>
                    </a:lnTo>
                    <a:lnTo>
                      <a:pt x="882" y="1228"/>
                    </a:lnTo>
                    <a:lnTo>
                      <a:pt x="882" y="1213"/>
                    </a:lnTo>
                    <a:lnTo>
                      <a:pt x="882" y="1213"/>
                    </a:lnTo>
                    <a:lnTo>
                      <a:pt x="882" y="1200"/>
                    </a:lnTo>
                    <a:lnTo>
                      <a:pt x="881" y="1187"/>
                    </a:lnTo>
                    <a:lnTo>
                      <a:pt x="879" y="1174"/>
                    </a:lnTo>
                    <a:lnTo>
                      <a:pt x="877" y="1161"/>
                    </a:lnTo>
                    <a:lnTo>
                      <a:pt x="874" y="1149"/>
                    </a:lnTo>
                    <a:lnTo>
                      <a:pt x="871" y="1137"/>
                    </a:lnTo>
                    <a:lnTo>
                      <a:pt x="867" y="1125"/>
                    </a:lnTo>
                    <a:lnTo>
                      <a:pt x="862" y="1113"/>
                    </a:lnTo>
                    <a:lnTo>
                      <a:pt x="857" y="1102"/>
                    </a:lnTo>
                    <a:lnTo>
                      <a:pt x="851" y="1091"/>
                    </a:lnTo>
                    <a:lnTo>
                      <a:pt x="838" y="1070"/>
                    </a:lnTo>
                    <a:lnTo>
                      <a:pt x="824" y="1050"/>
                    </a:lnTo>
                    <a:lnTo>
                      <a:pt x="807" y="1032"/>
                    </a:lnTo>
                    <a:lnTo>
                      <a:pt x="789" y="1015"/>
                    </a:lnTo>
                    <a:lnTo>
                      <a:pt x="769" y="1001"/>
                    </a:lnTo>
                    <a:lnTo>
                      <a:pt x="748" y="988"/>
                    </a:lnTo>
                    <a:lnTo>
                      <a:pt x="737" y="982"/>
                    </a:lnTo>
                    <a:lnTo>
                      <a:pt x="726" y="977"/>
                    </a:lnTo>
                    <a:lnTo>
                      <a:pt x="714" y="972"/>
                    </a:lnTo>
                    <a:lnTo>
                      <a:pt x="703" y="968"/>
                    </a:lnTo>
                    <a:lnTo>
                      <a:pt x="690" y="965"/>
                    </a:lnTo>
                    <a:lnTo>
                      <a:pt x="678" y="962"/>
                    </a:lnTo>
                    <a:lnTo>
                      <a:pt x="666" y="960"/>
                    </a:lnTo>
                    <a:lnTo>
                      <a:pt x="653" y="958"/>
                    </a:lnTo>
                    <a:lnTo>
                      <a:pt x="640" y="957"/>
                    </a:lnTo>
                    <a:lnTo>
                      <a:pt x="627" y="957"/>
                    </a:lnTo>
                    <a:lnTo>
                      <a:pt x="627" y="957"/>
                    </a:lnTo>
                    <a:lnTo>
                      <a:pt x="608" y="958"/>
                    </a:lnTo>
                    <a:lnTo>
                      <a:pt x="589" y="960"/>
                    </a:lnTo>
                    <a:lnTo>
                      <a:pt x="571" y="963"/>
                    </a:lnTo>
                    <a:lnTo>
                      <a:pt x="554" y="968"/>
                    </a:lnTo>
                    <a:lnTo>
                      <a:pt x="554" y="968"/>
                    </a:lnTo>
                    <a:lnTo>
                      <a:pt x="548" y="955"/>
                    </a:lnTo>
                    <a:lnTo>
                      <a:pt x="542" y="943"/>
                    </a:lnTo>
                    <a:lnTo>
                      <a:pt x="535" y="931"/>
                    </a:lnTo>
                    <a:lnTo>
                      <a:pt x="527" y="920"/>
                    </a:lnTo>
                    <a:lnTo>
                      <a:pt x="519" y="909"/>
                    </a:lnTo>
                    <a:lnTo>
                      <a:pt x="510" y="899"/>
                    </a:lnTo>
                    <a:lnTo>
                      <a:pt x="501" y="889"/>
                    </a:lnTo>
                    <a:lnTo>
                      <a:pt x="491" y="880"/>
                    </a:lnTo>
                    <a:lnTo>
                      <a:pt x="480" y="872"/>
                    </a:lnTo>
                    <a:lnTo>
                      <a:pt x="469" y="864"/>
                    </a:lnTo>
                    <a:lnTo>
                      <a:pt x="458" y="856"/>
                    </a:lnTo>
                    <a:lnTo>
                      <a:pt x="446" y="850"/>
                    </a:lnTo>
                    <a:lnTo>
                      <a:pt x="434" y="844"/>
                    </a:lnTo>
                    <a:lnTo>
                      <a:pt x="421" y="838"/>
                    </a:lnTo>
                    <a:lnTo>
                      <a:pt x="408" y="834"/>
                    </a:lnTo>
                    <a:lnTo>
                      <a:pt x="395" y="830"/>
                    </a:lnTo>
                    <a:lnTo>
                      <a:pt x="395" y="830"/>
                    </a:lnTo>
                    <a:lnTo>
                      <a:pt x="392" y="807"/>
                    </a:lnTo>
                    <a:lnTo>
                      <a:pt x="388" y="786"/>
                    </a:lnTo>
                    <a:lnTo>
                      <a:pt x="381" y="765"/>
                    </a:lnTo>
                    <a:lnTo>
                      <a:pt x="373" y="746"/>
                    </a:lnTo>
                    <a:lnTo>
                      <a:pt x="362" y="727"/>
                    </a:lnTo>
                    <a:lnTo>
                      <a:pt x="350" y="710"/>
                    </a:lnTo>
                    <a:lnTo>
                      <a:pt x="337" y="693"/>
                    </a:lnTo>
                    <a:lnTo>
                      <a:pt x="323" y="678"/>
                    </a:lnTo>
                    <a:lnTo>
                      <a:pt x="307" y="665"/>
                    </a:lnTo>
                    <a:lnTo>
                      <a:pt x="290" y="652"/>
                    </a:lnTo>
                    <a:lnTo>
                      <a:pt x="272" y="642"/>
                    </a:lnTo>
                    <a:lnTo>
                      <a:pt x="253" y="633"/>
                    </a:lnTo>
                    <a:lnTo>
                      <a:pt x="232" y="626"/>
                    </a:lnTo>
                    <a:lnTo>
                      <a:pt x="211" y="621"/>
                    </a:lnTo>
                    <a:lnTo>
                      <a:pt x="190" y="618"/>
                    </a:lnTo>
                    <a:lnTo>
                      <a:pt x="167" y="616"/>
                    </a:lnTo>
                    <a:lnTo>
                      <a:pt x="167" y="616"/>
                    </a:lnTo>
                    <a:lnTo>
                      <a:pt x="155" y="617"/>
                    </a:lnTo>
                    <a:lnTo>
                      <a:pt x="143" y="618"/>
                    </a:lnTo>
                    <a:lnTo>
                      <a:pt x="131" y="619"/>
                    </a:lnTo>
                    <a:lnTo>
                      <a:pt x="119" y="622"/>
                    </a:lnTo>
                    <a:lnTo>
                      <a:pt x="108" y="624"/>
                    </a:lnTo>
                    <a:lnTo>
                      <a:pt x="96" y="628"/>
                    </a:lnTo>
                    <a:lnTo>
                      <a:pt x="85" y="632"/>
                    </a:lnTo>
                    <a:lnTo>
                      <a:pt x="74" y="636"/>
                    </a:lnTo>
                    <a:lnTo>
                      <a:pt x="64" y="641"/>
                    </a:lnTo>
                    <a:lnTo>
                      <a:pt x="54" y="647"/>
                    </a:lnTo>
                    <a:lnTo>
                      <a:pt x="34" y="660"/>
                    </a:lnTo>
                    <a:lnTo>
                      <a:pt x="16" y="674"/>
                    </a:lnTo>
                    <a:lnTo>
                      <a:pt x="0" y="691"/>
                    </a:lnTo>
                    <a:lnTo>
                      <a:pt x="0" y="1271"/>
                    </a:lnTo>
                    <a:lnTo>
                      <a:pt x="0" y="1271"/>
                    </a:lnTo>
                    <a:lnTo>
                      <a:pt x="1" y="1272"/>
                    </a:lnTo>
                    <a:lnTo>
                      <a:pt x="1" y="1795"/>
                    </a:lnTo>
                    <a:lnTo>
                      <a:pt x="1380" y="1795"/>
                    </a:lnTo>
                    <a:lnTo>
                      <a:pt x="1380" y="1795"/>
                    </a:lnTo>
                    <a:lnTo>
                      <a:pt x="1387" y="1774"/>
                    </a:lnTo>
                    <a:lnTo>
                      <a:pt x="1392" y="1753"/>
                    </a:lnTo>
                    <a:lnTo>
                      <a:pt x="1395" y="1731"/>
                    </a:lnTo>
                    <a:lnTo>
                      <a:pt x="1396" y="1708"/>
                    </a:lnTo>
                    <a:lnTo>
                      <a:pt x="1396" y="1708"/>
                    </a:lnTo>
                    <a:lnTo>
                      <a:pt x="1396" y="1694"/>
                    </a:lnTo>
                    <a:lnTo>
                      <a:pt x="1395" y="1680"/>
                    </a:lnTo>
                    <a:lnTo>
                      <a:pt x="1393" y="1667"/>
                    </a:lnTo>
                    <a:lnTo>
                      <a:pt x="1390" y="1654"/>
                    </a:lnTo>
                    <a:lnTo>
                      <a:pt x="1387" y="1641"/>
                    </a:lnTo>
                    <a:lnTo>
                      <a:pt x="1382" y="1628"/>
                    </a:lnTo>
                    <a:lnTo>
                      <a:pt x="1378" y="1615"/>
                    </a:lnTo>
                    <a:lnTo>
                      <a:pt x="1372" y="1603"/>
                    </a:lnTo>
                    <a:lnTo>
                      <a:pt x="1366" y="1592"/>
                    </a:lnTo>
                    <a:lnTo>
                      <a:pt x="1359" y="1580"/>
                    </a:lnTo>
                    <a:lnTo>
                      <a:pt x="1352" y="1569"/>
                    </a:lnTo>
                    <a:lnTo>
                      <a:pt x="1344" y="1559"/>
                    </a:lnTo>
                    <a:lnTo>
                      <a:pt x="1335" y="1549"/>
                    </a:lnTo>
                    <a:lnTo>
                      <a:pt x="1326" y="1540"/>
                    </a:lnTo>
                    <a:lnTo>
                      <a:pt x="1317" y="1531"/>
                    </a:lnTo>
                    <a:lnTo>
                      <a:pt x="1307" y="1522"/>
                    </a:lnTo>
                    <a:lnTo>
                      <a:pt x="1307" y="1522"/>
                    </a:lnTo>
                    <a:lnTo>
                      <a:pt x="1372" y="1513"/>
                    </a:lnTo>
                    <a:lnTo>
                      <a:pt x="1435" y="1502"/>
                    </a:lnTo>
                    <a:lnTo>
                      <a:pt x="1497" y="1491"/>
                    </a:lnTo>
                    <a:lnTo>
                      <a:pt x="1555" y="1478"/>
                    </a:lnTo>
                    <a:lnTo>
                      <a:pt x="1612" y="1465"/>
                    </a:lnTo>
                    <a:lnTo>
                      <a:pt x="1666" y="1450"/>
                    </a:lnTo>
                    <a:lnTo>
                      <a:pt x="1717" y="1434"/>
                    </a:lnTo>
                    <a:lnTo>
                      <a:pt x="1766" y="1416"/>
                    </a:lnTo>
                    <a:lnTo>
                      <a:pt x="1766" y="1416"/>
                    </a:lnTo>
                    <a:lnTo>
                      <a:pt x="1808" y="1400"/>
                    </a:lnTo>
                    <a:lnTo>
                      <a:pt x="1849" y="1383"/>
                    </a:lnTo>
                    <a:lnTo>
                      <a:pt x="1887" y="1363"/>
                    </a:lnTo>
                    <a:lnTo>
                      <a:pt x="1924" y="1344"/>
                    </a:lnTo>
                    <a:lnTo>
                      <a:pt x="1959" y="1324"/>
                    </a:lnTo>
                    <a:lnTo>
                      <a:pt x="1992" y="1303"/>
                    </a:lnTo>
                    <a:lnTo>
                      <a:pt x="2023" y="1281"/>
                    </a:lnTo>
                    <a:lnTo>
                      <a:pt x="2052" y="1258"/>
                    </a:lnTo>
                    <a:lnTo>
                      <a:pt x="2080" y="1235"/>
                    </a:lnTo>
                    <a:lnTo>
                      <a:pt x="2105" y="1210"/>
                    </a:lnTo>
                    <a:lnTo>
                      <a:pt x="2128" y="1185"/>
                    </a:lnTo>
                    <a:lnTo>
                      <a:pt x="2149" y="1158"/>
                    </a:lnTo>
                    <a:lnTo>
                      <a:pt x="2168" y="1131"/>
                    </a:lnTo>
                    <a:lnTo>
                      <a:pt x="2186" y="1103"/>
                    </a:lnTo>
                    <a:lnTo>
                      <a:pt x="2201" y="1074"/>
                    </a:lnTo>
                    <a:lnTo>
                      <a:pt x="2215" y="1045"/>
                    </a:lnTo>
                    <a:lnTo>
                      <a:pt x="2215" y="1045"/>
                    </a:lnTo>
                    <a:lnTo>
                      <a:pt x="2225" y="1016"/>
                    </a:lnTo>
                    <a:lnTo>
                      <a:pt x="2234" y="988"/>
                    </a:lnTo>
                    <a:lnTo>
                      <a:pt x="2242" y="958"/>
                    </a:lnTo>
                    <a:lnTo>
                      <a:pt x="2247" y="928"/>
                    </a:lnTo>
                    <a:lnTo>
                      <a:pt x="2251" y="898"/>
                    </a:lnTo>
                    <a:lnTo>
                      <a:pt x="2253" y="866"/>
                    </a:lnTo>
                    <a:lnTo>
                      <a:pt x="2253" y="835"/>
                    </a:lnTo>
                    <a:lnTo>
                      <a:pt x="2252" y="802"/>
                    </a:lnTo>
                    <a:lnTo>
                      <a:pt x="2249" y="769"/>
                    </a:lnTo>
                    <a:lnTo>
                      <a:pt x="2244" y="736"/>
                    </a:lnTo>
                    <a:lnTo>
                      <a:pt x="2237" y="702"/>
                    </a:lnTo>
                    <a:lnTo>
                      <a:pt x="2229" y="668"/>
                    </a:lnTo>
                    <a:lnTo>
                      <a:pt x="2219" y="633"/>
                    </a:lnTo>
                    <a:lnTo>
                      <a:pt x="2207" y="598"/>
                    </a:lnTo>
                    <a:lnTo>
                      <a:pt x="2193" y="562"/>
                    </a:lnTo>
                    <a:lnTo>
                      <a:pt x="2178" y="52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î$ļïḑé"/>
              <p:cNvSpPr/>
              <p:nvPr/>
            </p:nvSpPr>
            <p:spPr bwMode="auto">
              <a:xfrm>
                <a:off x="4722801" y="908048"/>
                <a:ext cx="1771646" cy="1425572"/>
              </a:xfrm>
              <a:custGeom>
                <a:avLst/>
                <a:gdLst>
                  <a:gd name="T0" fmla="*/ 1769 w 2232"/>
                  <a:gd name="T1" fmla="*/ 71 h 1797"/>
                  <a:gd name="T2" fmla="*/ 1891 w 2232"/>
                  <a:gd name="T3" fmla="*/ 205 h 1797"/>
                  <a:gd name="T4" fmla="*/ 1991 w 2232"/>
                  <a:gd name="T5" fmla="*/ 337 h 1797"/>
                  <a:gd name="T6" fmla="*/ 2072 w 2232"/>
                  <a:gd name="T7" fmla="*/ 466 h 1797"/>
                  <a:gd name="T8" fmla="*/ 2130 w 2232"/>
                  <a:gd name="T9" fmla="*/ 590 h 1797"/>
                  <a:gd name="T10" fmla="*/ 2166 w 2232"/>
                  <a:gd name="T11" fmla="*/ 710 h 1797"/>
                  <a:gd name="T12" fmla="*/ 2180 w 2232"/>
                  <a:gd name="T13" fmla="*/ 824 h 1797"/>
                  <a:gd name="T14" fmla="*/ 2171 w 2232"/>
                  <a:gd name="T15" fmla="*/ 930 h 1797"/>
                  <a:gd name="T16" fmla="*/ 2149 w 2232"/>
                  <a:gd name="T17" fmla="*/ 1004 h 1797"/>
                  <a:gd name="T18" fmla="*/ 2088 w 2232"/>
                  <a:gd name="T19" fmla="*/ 1109 h 1797"/>
                  <a:gd name="T20" fmla="*/ 1994 w 2232"/>
                  <a:gd name="T21" fmla="*/ 1202 h 1797"/>
                  <a:gd name="T22" fmla="*/ 1871 w 2232"/>
                  <a:gd name="T23" fmla="*/ 1281 h 1797"/>
                  <a:gd name="T24" fmla="*/ 1717 w 2232"/>
                  <a:gd name="T25" fmla="*/ 1348 h 1797"/>
                  <a:gd name="T26" fmla="*/ 1534 w 2232"/>
                  <a:gd name="T27" fmla="*/ 1403 h 1797"/>
                  <a:gd name="T28" fmla="*/ 1321 w 2232"/>
                  <a:gd name="T29" fmla="*/ 1443 h 1797"/>
                  <a:gd name="T30" fmla="*/ 1079 w 2232"/>
                  <a:gd name="T31" fmla="*/ 1469 h 1797"/>
                  <a:gd name="T32" fmla="*/ 809 w 2232"/>
                  <a:gd name="T33" fmla="*/ 1482 h 1797"/>
                  <a:gd name="T34" fmla="*/ 809 w 2232"/>
                  <a:gd name="T35" fmla="*/ 1457 h 1797"/>
                  <a:gd name="T36" fmla="*/ 790 w 2232"/>
                  <a:gd name="T37" fmla="*/ 1398 h 1797"/>
                  <a:gd name="T38" fmla="*/ 752 w 2232"/>
                  <a:gd name="T39" fmla="*/ 1351 h 1797"/>
                  <a:gd name="T40" fmla="*/ 699 w 2232"/>
                  <a:gd name="T41" fmla="*/ 1323 h 1797"/>
                  <a:gd name="T42" fmla="*/ 652 w 2232"/>
                  <a:gd name="T43" fmla="*/ 1316 h 1797"/>
                  <a:gd name="T44" fmla="*/ 612 w 2232"/>
                  <a:gd name="T45" fmla="*/ 1322 h 1797"/>
                  <a:gd name="T46" fmla="*/ 577 w 2232"/>
                  <a:gd name="T47" fmla="*/ 1337 h 1797"/>
                  <a:gd name="T48" fmla="*/ 521 w 2232"/>
                  <a:gd name="T49" fmla="*/ 1285 h 1797"/>
                  <a:gd name="T50" fmla="*/ 447 w 2232"/>
                  <a:gd name="T51" fmla="*/ 1262 h 1797"/>
                  <a:gd name="T52" fmla="*/ 446 w 2232"/>
                  <a:gd name="T53" fmla="*/ 1245 h 1797"/>
                  <a:gd name="T54" fmla="*/ 428 w 2232"/>
                  <a:gd name="T55" fmla="*/ 1186 h 1797"/>
                  <a:gd name="T56" fmla="*/ 389 w 2232"/>
                  <a:gd name="T57" fmla="*/ 1140 h 1797"/>
                  <a:gd name="T58" fmla="*/ 335 w 2232"/>
                  <a:gd name="T59" fmla="*/ 1112 h 1797"/>
                  <a:gd name="T60" fmla="*/ 288 w 2232"/>
                  <a:gd name="T61" fmla="*/ 1105 h 1797"/>
                  <a:gd name="T62" fmla="*/ 241 w 2232"/>
                  <a:gd name="T63" fmla="*/ 1112 h 1797"/>
                  <a:gd name="T64" fmla="*/ 201 w 2232"/>
                  <a:gd name="T65" fmla="*/ 1132 h 1797"/>
                  <a:gd name="T66" fmla="*/ 167 w 2232"/>
                  <a:gd name="T67" fmla="*/ 1162 h 1797"/>
                  <a:gd name="T68" fmla="*/ 144 w 2232"/>
                  <a:gd name="T69" fmla="*/ 1201 h 1797"/>
                  <a:gd name="T70" fmla="*/ 110 w 2232"/>
                  <a:gd name="T71" fmla="*/ 1193 h 1797"/>
                  <a:gd name="T72" fmla="*/ 69 w 2232"/>
                  <a:gd name="T73" fmla="*/ 1196 h 1797"/>
                  <a:gd name="T74" fmla="*/ 20 w 2232"/>
                  <a:gd name="T75" fmla="*/ 1219 h 1797"/>
                  <a:gd name="T76" fmla="*/ 959 w 2232"/>
                  <a:gd name="T77" fmla="*/ 1789 h 1797"/>
                  <a:gd name="T78" fmla="*/ 995 w 2232"/>
                  <a:gd name="T79" fmla="*/ 1748 h 1797"/>
                  <a:gd name="T80" fmla="*/ 1018 w 2232"/>
                  <a:gd name="T81" fmla="*/ 1679 h 1797"/>
                  <a:gd name="T82" fmla="*/ 1014 w 2232"/>
                  <a:gd name="T83" fmla="*/ 1621 h 1797"/>
                  <a:gd name="T84" fmla="*/ 980 w 2232"/>
                  <a:gd name="T85" fmla="*/ 1555 h 1797"/>
                  <a:gd name="T86" fmla="*/ 1014 w 2232"/>
                  <a:gd name="T87" fmla="*/ 1526 h 1797"/>
                  <a:gd name="T88" fmla="*/ 1246 w 2232"/>
                  <a:gd name="T89" fmla="*/ 1506 h 1797"/>
                  <a:gd name="T90" fmla="*/ 1454 w 2232"/>
                  <a:gd name="T91" fmla="*/ 1474 h 1797"/>
                  <a:gd name="T92" fmla="*/ 1639 w 2232"/>
                  <a:gd name="T93" fmla="*/ 1430 h 1797"/>
                  <a:gd name="T94" fmla="*/ 1761 w 2232"/>
                  <a:gd name="T95" fmla="*/ 1389 h 1797"/>
                  <a:gd name="T96" fmla="*/ 1915 w 2232"/>
                  <a:gd name="T97" fmla="*/ 1317 h 1797"/>
                  <a:gd name="T98" fmla="*/ 2040 w 2232"/>
                  <a:gd name="T99" fmla="*/ 1233 h 1797"/>
                  <a:gd name="T100" fmla="*/ 2134 w 2232"/>
                  <a:gd name="T101" fmla="*/ 1134 h 1797"/>
                  <a:gd name="T102" fmla="*/ 2197 w 2232"/>
                  <a:gd name="T103" fmla="*/ 1023 h 1797"/>
                  <a:gd name="T104" fmla="*/ 2222 w 2232"/>
                  <a:gd name="T105" fmla="*/ 944 h 1797"/>
                  <a:gd name="T106" fmla="*/ 2232 w 2232"/>
                  <a:gd name="T107" fmla="*/ 830 h 1797"/>
                  <a:gd name="T108" fmla="*/ 2219 w 2232"/>
                  <a:gd name="T109" fmla="*/ 708 h 1797"/>
                  <a:gd name="T110" fmla="*/ 2182 w 2232"/>
                  <a:gd name="T111" fmla="*/ 582 h 1797"/>
                  <a:gd name="T112" fmla="*/ 2122 w 2232"/>
                  <a:gd name="T113" fmla="*/ 450 h 1797"/>
                  <a:gd name="T114" fmla="*/ 2040 w 2232"/>
                  <a:gd name="T115" fmla="*/ 314 h 1797"/>
                  <a:gd name="T116" fmla="*/ 1934 w 2232"/>
                  <a:gd name="T117" fmla="*/ 175 h 1797"/>
                  <a:gd name="T118" fmla="*/ 1807 w 2232"/>
                  <a:gd name="T119" fmla="*/ 35 h 1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2" h="1797">
                    <a:moveTo>
                      <a:pt x="1772" y="0"/>
                    </a:moveTo>
                    <a:lnTo>
                      <a:pt x="1735" y="37"/>
                    </a:lnTo>
                    <a:lnTo>
                      <a:pt x="1735" y="37"/>
                    </a:lnTo>
                    <a:lnTo>
                      <a:pt x="1769" y="71"/>
                    </a:lnTo>
                    <a:lnTo>
                      <a:pt x="1801" y="105"/>
                    </a:lnTo>
                    <a:lnTo>
                      <a:pt x="1832" y="138"/>
                    </a:lnTo>
                    <a:lnTo>
                      <a:pt x="1862" y="171"/>
                    </a:lnTo>
                    <a:lnTo>
                      <a:pt x="1891" y="205"/>
                    </a:lnTo>
                    <a:lnTo>
                      <a:pt x="1918" y="238"/>
                    </a:lnTo>
                    <a:lnTo>
                      <a:pt x="1944" y="272"/>
                    </a:lnTo>
                    <a:lnTo>
                      <a:pt x="1968" y="305"/>
                    </a:lnTo>
                    <a:lnTo>
                      <a:pt x="1991" y="337"/>
                    </a:lnTo>
                    <a:lnTo>
                      <a:pt x="2014" y="370"/>
                    </a:lnTo>
                    <a:lnTo>
                      <a:pt x="2035" y="402"/>
                    </a:lnTo>
                    <a:lnTo>
                      <a:pt x="2054" y="434"/>
                    </a:lnTo>
                    <a:lnTo>
                      <a:pt x="2072" y="466"/>
                    </a:lnTo>
                    <a:lnTo>
                      <a:pt x="2089" y="498"/>
                    </a:lnTo>
                    <a:lnTo>
                      <a:pt x="2104" y="529"/>
                    </a:lnTo>
                    <a:lnTo>
                      <a:pt x="2118" y="560"/>
                    </a:lnTo>
                    <a:lnTo>
                      <a:pt x="2130" y="590"/>
                    </a:lnTo>
                    <a:lnTo>
                      <a:pt x="2141" y="621"/>
                    </a:lnTo>
                    <a:lnTo>
                      <a:pt x="2151" y="651"/>
                    </a:lnTo>
                    <a:lnTo>
                      <a:pt x="2160" y="680"/>
                    </a:lnTo>
                    <a:lnTo>
                      <a:pt x="2166" y="710"/>
                    </a:lnTo>
                    <a:lnTo>
                      <a:pt x="2172" y="739"/>
                    </a:lnTo>
                    <a:lnTo>
                      <a:pt x="2176" y="767"/>
                    </a:lnTo>
                    <a:lnTo>
                      <a:pt x="2179" y="795"/>
                    </a:lnTo>
                    <a:lnTo>
                      <a:pt x="2180" y="824"/>
                    </a:lnTo>
                    <a:lnTo>
                      <a:pt x="2180" y="851"/>
                    </a:lnTo>
                    <a:lnTo>
                      <a:pt x="2178" y="878"/>
                    </a:lnTo>
                    <a:lnTo>
                      <a:pt x="2175" y="904"/>
                    </a:lnTo>
                    <a:lnTo>
                      <a:pt x="2171" y="930"/>
                    </a:lnTo>
                    <a:lnTo>
                      <a:pt x="2165" y="955"/>
                    </a:lnTo>
                    <a:lnTo>
                      <a:pt x="2157" y="980"/>
                    </a:lnTo>
                    <a:lnTo>
                      <a:pt x="2149" y="1004"/>
                    </a:lnTo>
                    <a:lnTo>
                      <a:pt x="2149" y="1004"/>
                    </a:lnTo>
                    <a:lnTo>
                      <a:pt x="2136" y="1031"/>
                    </a:lnTo>
                    <a:lnTo>
                      <a:pt x="2122" y="1058"/>
                    </a:lnTo>
                    <a:lnTo>
                      <a:pt x="2106" y="1084"/>
                    </a:lnTo>
                    <a:lnTo>
                      <a:pt x="2088" y="1109"/>
                    </a:lnTo>
                    <a:lnTo>
                      <a:pt x="2067" y="1133"/>
                    </a:lnTo>
                    <a:lnTo>
                      <a:pt x="2045" y="1157"/>
                    </a:lnTo>
                    <a:lnTo>
                      <a:pt x="2021" y="1180"/>
                    </a:lnTo>
                    <a:lnTo>
                      <a:pt x="1994" y="1202"/>
                    </a:lnTo>
                    <a:lnTo>
                      <a:pt x="1966" y="1223"/>
                    </a:lnTo>
                    <a:lnTo>
                      <a:pt x="1936" y="1243"/>
                    </a:lnTo>
                    <a:lnTo>
                      <a:pt x="1905" y="1263"/>
                    </a:lnTo>
                    <a:lnTo>
                      <a:pt x="1871" y="1281"/>
                    </a:lnTo>
                    <a:lnTo>
                      <a:pt x="1835" y="1299"/>
                    </a:lnTo>
                    <a:lnTo>
                      <a:pt x="1798" y="1316"/>
                    </a:lnTo>
                    <a:lnTo>
                      <a:pt x="1758" y="1333"/>
                    </a:lnTo>
                    <a:lnTo>
                      <a:pt x="1717" y="1348"/>
                    </a:lnTo>
                    <a:lnTo>
                      <a:pt x="1674" y="1364"/>
                    </a:lnTo>
                    <a:lnTo>
                      <a:pt x="1629" y="1378"/>
                    </a:lnTo>
                    <a:lnTo>
                      <a:pt x="1583" y="1391"/>
                    </a:lnTo>
                    <a:lnTo>
                      <a:pt x="1534" y="1403"/>
                    </a:lnTo>
                    <a:lnTo>
                      <a:pt x="1484" y="1414"/>
                    </a:lnTo>
                    <a:lnTo>
                      <a:pt x="1430" y="1424"/>
                    </a:lnTo>
                    <a:lnTo>
                      <a:pt x="1376" y="1434"/>
                    </a:lnTo>
                    <a:lnTo>
                      <a:pt x="1321" y="1443"/>
                    </a:lnTo>
                    <a:lnTo>
                      <a:pt x="1263" y="1451"/>
                    </a:lnTo>
                    <a:lnTo>
                      <a:pt x="1204" y="1458"/>
                    </a:lnTo>
                    <a:lnTo>
                      <a:pt x="1142" y="1464"/>
                    </a:lnTo>
                    <a:lnTo>
                      <a:pt x="1079" y="1469"/>
                    </a:lnTo>
                    <a:lnTo>
                      <a:pt x="1015" y="1474"/>
                    </a:lnTo>
                    <a:lnTo>
                      <a:pt x="948" y="1477"/>
                    </a:lnTo>
                    <a:lnTo>
                      <a:pt x="879" y="1480"/>
                    </a:lnTo>
                    <a:lnTo>
                      <a:pt x="809" y="1482"/>
                    </a:lnTo>
                    <a:lnTo>
                      <a:pt x="809" y="1482"/>
                    </a:lnTo>
                    <a:lnTo>
                      <a:pt x="810" y="1473"/>
                    </a:lnTo>
                    <a:lnTo>
                      <a:pt x="810" y="1473"/>
                    </a:lnTo>
                    <a:lnTo>
                      <a:pt x="809" y="1457"/>
                    </a:lnTo>
                    <a:lnTo>
                      <a:pt x="806" y="1441"/>
                    </a:lnTo>
                    <a:lnTo>
                      <a:pt x="802" y="1426"/>
                    </a:lnTo>
                    <a:lnTo>
                      <a:pt x="797" y="1412"/>
                    </a:lnTo>
                    <a:lnTo>
                      <a:pt x="790" y="1398"/>
                    </a:lnTo>
                    <a:lnTo>
                      <a:pt x="782" y="1385"/>
                    </a:lnTo>
                    <a:lnTo>
                      <a:pt x="773" y="1373"/>
                    </a:lnTo>
                    <a:lnTo>
                      <a:pt x="763" y="1361"/>
                    </a:lnTo>
                    <a:lnTo>
                      <a:pt x="752" y="1351"/>
                    </a:lnTo>
                    <a:lnTo>
                      <a:pt x="740" y="1342"/>
                    </a:lnTo>
                    <a:lnTo>
                      <a:pt x="727" y="1335"/>
                    </a:lnTo>
                    <a:lnTo>
                      <a:pt x="713" y="1328"/>
                    </a:lnTo>
                    <a:lnTo>
                      <a:pt x="699" y="1323"/>
                    </a:lnTo>
                    <a:lnTo>
                      <a:pt x="683" y="1319"/>
                    </a:lnTo>
                    <a:lnTo>
                      <a:pt x="668" y="1317"/>
                    </a:lnTo>
                    <a:lnTo>
                      <a:pt x="652" y="1316"/>
                    </a:lnTo>
                    <a:lnTo>
                      <a:pt x="652" y="1316"/>
                    </a:lnTo>
                    <a:lnTo>
                      <a:pt x="642" y="1317"/>
                    </a:lnTo>
                    <a:lnTo>
                      <a:pt x="632" y="1318"/>
                    </a:lnTo>
                    <a:lnTo>
                      <a:pt x="622" y="1320"/>
                    </a:lnTo>
                    <a:lnTo>
                      <a:pt x="612" y="1322"/>
                    </a:lnTo>
                    <a:lnTo>
                      <a:pt x="603" y="1325"/>
                    </a:lnTo>
                    <a:lnTo>
                      <a:pt x="594" y="1328"/>
                    </a:lnTo>
                    <a:lnTo>
                      <a:pt x="577" y="1337"/>
                    </a:lnTo>
                    <a:lnTo>
                      <a:pt x="577" y="1337"/>
                    </a:lnTo>
                    <a:lnTo>
                      <a:pt x="565" y="1321"/>
                    </a:lnTo>
                    <a:lnTo>
                      <a:pt x="552" y="1308"/>
                    </a:lnTo>
                    <a:lnTo>
                      <a:pt x="537" y="1295"/>
                    </a:lnTo>
                    <a:lnTo>
                      <a:pt x="521" y="1285"/>
                    </a:lnTo>
                    <a:lnTo>
                      <a:pt x="504" y="1276"/>
                    </a:lnTo>
                    <a:lnTo>
                      <a:pt x="486" y="1269"/>
                    </a:lnTo>
                    <a:lnTo>
                      <a:pt x="467" y="1264"/>
                    </a:lnTo>
                    <a:lnTo>
                      <a:pt x="447" y="1262"/>
                    </a:lnTo>
                    <a:lnTo>
                      <a:pt x="447" y="1262"/>
                    </a:lnTo>
                    <a:lnTo>
                      <a:pt x="447" y="1261"/>
                    </a:lnTo>
                    <a:lnTo>
                      <a:pt x="447" y="1261"/>
                    </a:lnTo>
                    <a:lnTo>
                      <a:pt x="446" y="1245"/>
                    </a:lnTo>
                    <a:lnTo>
                      <a:pt x="444" y="1229"/>
                    </a:lnTo>
                    <a:lnTo>
                      <a:pt x="440" y="1214"/>
                    </a:lnTo>
                    <a:lnTo>
                      <a:pt x="434" y="1200"/>
                    </a:lnTo>
                    <a:lnTo>
                      <a:pt x="428" y="1186"/>
                    </a:lnTo>
                    <a:lnTo>
                      <a:pt x="420" y="1173"/>
                    </a:lnTo>
                    <a:lnTo>
                      <a:pt x="411" y="1161"/>
                    </a:lnTo>
                    <a:lnTo>
                      <a:pt x="400" y="1150"/>
                    </a:lnTo>
                    <a:lnTo>
                      <a:pt x="389" y="1140"/>
                    </a:lnTo>
                    <a:lnTo>
                      <a:pt x="377" y="1131"/>
                    </a:lnTo>
                    <a:lnTo>
                      <a:pt x="364" y="1123"/>
                    </a:lnTo>
                    <a:lnTo>
                      <a:pt x="349" y="1117"/>
                    </a:lnTo>
                    <a:lnTo>
                      <a:pt x="335" y="1112"/>
                    </a:lnTo>
                    <a:lnTo>
                      <a:pt x="319" y="1108"/>
                    </a:lnTo>
                    <a:lnTo>
                      <a:pt x="304" y="1106"/>
                    </a:lnTo>
                    <a:lnTo>
                      <a:pt x="288" y="1105"/>
                    </a:lnTo>
                    <a:lnTo>
                      <a:pt x="288" y="1105"/>
                    </a:lnTo>
                    <a:lnTo>
                      <a:pt x="276" y="1105"/>
                    </a:lnTo>
                    <a:lnTo>
                      <a:pt x="264" y="1107"/>
                    </a:lnTo>
                    <a:lnTo>
                      <a:pt x="252" y="1109"/>
                    </a:lnTo>
                    <a:lnTo>
                      <a:pt x="241" y="1112"/>
                    </a:lnTo>
                    <a:lnTo>
                      <a:pt x="231" y="1116"/>
                    </a:lnTo>
                    <a:lnTo>
                      <a:pt x="220" y="1121"/>
                    </a:lnTo>
                    <a:lnTo>
                      <a:pt x="210" y="1126"/>
                    </a:lnTo>
                    <a:lnTo>
                      <a:pt x="201" y="1132"/>
                    </a:lnTo>
                    <a:lnTo>
                      <a:pt x="192" y="1139"/>
                    </a:lnTo>
                    <a:lnTo>
                      <a:pt x="183" y="1146"/>
                    </a:lnTo>
                    <a:lnTo>
                      <a:pt x="175" y="1154"/>
                    </a:lnTo>
                    <a:lnTo>
                      <a:pt x="167" y="1162"/>
                    </a:lnTo>
                    <a:lnTo>
                      <a:pt x="161" y="1171"/>
                    </a:lnTo>
                    <a:lnTo>
                      <a:pt x="154" y="1180"/>
                    </a:lnTo>
                    <a:lnTo>
                      <a:pt x="149" y="1190"/>
                    </a:lnTo>
                    <a:lnTo>
                      <a:pt x="144" y="1201"/>
                    </a:lnTo>
                    <a:lnTo>
                      <a:pt x="144" y="1201"/>
                    </a:lnTo>
                    <a:lnTo>
                      <a:pt x="133" y="1197"/>
                    </a:lnTo>
                    <a:lnTo>
                      <a:pt x="122" y="1194"/>
                    </a:lnTo>
                    <a:lnTo>
                      <a:pt x="110" y="1193"/>
                    </a:lnTo>
                    <a:lnTo>
                      <a:pt x="98" y="1192"/>
                    </a:lnTo>
                    <a:lnTo>
                      <a:pt x="98" y="1192"/>
                    </a:lnTo>
                    <a:lnTo>
                      <a:pt x="83" y="1193"/>
                    </a:lnTo>
                    <a:lnTo>
                      <a:pt x="69" y="1196"/>
                    </a:lnTo>
                    <a:lnTo>
                      <a:pt x="56" y="1200"/>
                    </a:lnTo>
                    <a:lnTo>
                      <a:pt x="43" y="1205"/>
                    </a:lnTo>
                    <a:lnTo>
                      <a:pt x="31" y="1211"/>
                    </a:lnTo>
                    <a:lnTo>
                      <a:pt x="20" y="1219"/>
                    </a:lnTo>
                    <a:lnTo>
                      <a:pt x="10" y="1228"/>
                    </a:lnTo>
                    <a:lnTo>
                      <a:pt x="0" y="1238"/>
                    </a:lnTo>
                    <a:lnTo>
                      <a:pt x="5" y="1797"/>
                    </a:lnTo>
                    <a:lnTo>
                      <a:pt x="959" y="1789"/>
                    </a:lnTo>
                    <a:lnTo>
                      <a:pt x="959" y="1789"/>
                    </a:lnTo>
                    <a:lnTo>
                      <a:pt x="972" y="1777"/>
                    </a:lnTo>
                    <a:lnTo>
                      <a:pt x="984" y="1763"/>
                    </a:lnTo>
                    <a:lnTo>
                      <a:pt x="995" y="1748"/>
                    </a:lnTo>
                    <a:lnTo>
                      <a:pt x="1003" y="1733"/>
                    </a:lnTo>
                    <a:lnTo>
                      <a:pt x="1010" y="1716"/>
                    </a:lnTo>
                    <a:lnTo>
                      <a:pt x="1015" y="1698"/>
                    </a:lnTo>
                    <a:lnTo>
                      <a:pt x="1018" y="1679"/>
                    </a:lnTo>
                    <a:lnTo>
                      <a:pt x="1019" y="1660"/>
                    </a:lnTo>
                    <a:lnTo>
                      <a:pt x="1019" y="1660"/>
                    </a:lnTo>
                    <a:lnTo>
                      <a:pt x="1018" y="1640"/>
                    </a:lnTo>
                    <a:lnTo>
                      <a:pt x="1014" y="1621"/>
                    </a:lnTo>
                    <a:lnTo>
                      <a:pt x="1009" y="1603"/>
                    </a:lnTo>
                    <a:lnTo>
                      <a:pt x="1001" y="1586"/>
                    </a:lnTo>
                    <a:lnTo>
                      <a:pt x="991" y="1570"/>
                    </a:lnTo>
                    <a:lnTo>
                      <a:pt x="980" y="1555"/>
                    </a:lnTo>
                    <a:lnTo>
                      <a:pt x="967" y="1541"/>
                    </a:lnTo>
                    <a:lnTo>
                      <a:pt x="953" y="1530"/>
                    </a:lnTo>
                    <a:lnTo>
                      <a:pt x="953" y="1530"/>
                    </a:lnTo>
                    <a:lnTo>
                      <a:pt x="1014" y="1526"/>
                    </a:lnTo>
                    <a:lnTo>
                      <a:pt x="1075" y="1522"/>
                    </a:lnTo>
                    <a:lnTo>
                      <a:pt x="1133" y="1517"/>
                    </a:lnTo>
                    <a:lnTo>
                      <a:pt x="1190" y="1512"/>
                    </a:lnTo>
                    <a:lnTo>
                      <a:pt x="1246" y="1506"/>
                    </a:lnTo>
                    <a:lnTo>
                      <a:pt x="1300" y="1499"/>
                    </a:lnTo>
                    <a:lnTo>
                      <a:pt x="1353" y="1491"/>
                    </a:lnTo>
                    <a:lnTo>
                      <a:pt x="1404" y="1483"/>
                    </a:lnTo>
                    <a:lnTo>
                      <a:pt x="1454" y="1474"/>
                    </a:lnTo>
                    <a:lnTo>
                      <a:pt x="1504" y="1464"/>
                    </a:lnTo>
                    <a:lnTo>
                      <a:pt x="1550" y="1453"/>
                    </a:lnTo>
                    <a:lnTo>
                      <a:pt x="1596" y="1442"/>
                    </a:lnTo>
                    <a:lnTo>
                      <a:pt x="1639" y="1430"/>
                    </a:lnTo>
                    <a:lnTo>
                      <a:pt x="1682" y="1417"/>
                    </a:lnTo>
                    <a:lnTo>
                      <a:pt x="1722" y="1404"/>
                    </a:lnTo>
                    <a:lnTo>
                      <a:pt x="1761" y="1389"/>
                    </a:lnTo>
                    <a:lnTo>
                      <a:pt x="1761" y="1389"/>
                    </a:lnTo>
                    <a:lnTo>
                      <a:pt x="1803" y="1373"/>
                    </a:lnTo>
                    <a:lnTo>
                      <a:pt x="1842" y="1355"/>
                    </a:lnTo>
                    <a:lnTo>
                      <a:pt x="1880" y="1336"/>
                    </a:lnTo>
                    <a:lnTo>
                      <a:pt x="1915" y="1317"/>
                    </a:lnTo>
                    <a:lnTo>
                      <a:pt x="1949" y="1297"/>
                    </a:lnTo>
                    <a:lnTo>
                      <a:pt x="1981" y="1277"/>
                    </a:lnTo>
                    <a:lnTo>
                      <a:pt x="2012" y="1255"/>
                    </a:lnTo>
                    <a:lnTo>
                      <a:pt x="2040" y="1233"/>
                    </a:lnTo>
                    <a:lnTo>
                      <a:pt x="2067" y="1209"/>
                    </a:lnTo>
                    <a:lnTo>
                      <a:pt x="2091" y="1185"/>
                    </a:lnTo>
                    <a:lnTo>
                      <a:pt x="2114" y="1160"/>
                    </a:lnTo>
                    <a:lnTo>
                      <a:pt x="2134" y="1134"/>
                    </a:lnTo>
                    <a:lnTo>
                      <a:pt x="2153" y="1108"/>
                    </a:lnTo>
                    <a:lnTo>
                      <a:pt x="2170" y="1081"/>
                    </a:lnTo>
                    <a:lnTo>
                      <a:pt x="2184" y="1052"/>
                    </a:lnTo>
                    <a:lnTo>
                      <a:pt x="2197" y="1023"/>
                    </a:lnTo>
                    <a:lnTo>
                      <a:pt x="2197" y="1023"/>
                    </a:lnTo>
                    <a:lnTo>
                      <a:pt x="2207" y="997"/>
                    </a:lnTo>
                    <a:lnTo>
                      <a:pt x="2215" y="971"/>
                    </a:lnTo>
                    <a:lnTo>
                      <a:pt x="2222" y="944"/>
                    </a:lnTo>
                    <a:lnTo>
                      <a:pt x="2227" y="916"/>
                    </a:lnTo>
                    <a:lnTo>
                      <a:pt x="2230" y="888"/>
                    </a:lnTo>
                    <a:lnTo>
                      <a:pt x="2232" y="859"/>
                    </a:lnTo>
                    <a:lnTo>
                      <a:pt x="2232" y="830"/>
                    </a:lnTo>
                    <a:lnTo>
                      <a:pt x="2231" y="799"/>
                    </a:lnTo>
                    <a:lnTo>
                      <a:pt x="2229" y="770"/>
                    </a:lnTo>
                    <a:lnTo>
                      <a:pt x="2225" y="739"/>
                    </a:lnTo>
                    <a:lnTo>
                      <a:pt x="2219" y="708"/>
                    </a:lnTo>
                    <a:lnTo>
                      <a:pt x="2212" y="677"/>
                    </a:lnTo>
                    <a:lnTo>
                      <a:pt x="2204" y="646"/>
                    </a:lnTo>
                    <a:lnTo>
                      <a:pt x="2194" y="614"/>
                    </a:lnTo>
                    <a:lnTo>
                      <a:pt x="2182" y="582"/>
                    </a:lnTo>
                    <a:lnTo>
                      <a:pt x="2170" y="549"/>
                    </a:lnTo>
                    <a:lnTo>
                      <a:pt x="2155" y="516"/>
                    </a:lnTo>
                    <a:lnTo>
                      <a:pt x="2140" y="483"/>
                    </a:lnTo>
                    <a:lnTo>
                      <a:pt x="2122" y="450"/>
                    </a:lnTo>
                    <a:lnTo>
                      <a:pt x="2104" y="416"/>
                    </a:lnTo>
                    <a:lnTo>
                      <a:pt x="2084" y="382"/>
                    </a:lnTo>
                    <a:lnTo>
                      <a:pt x="2063" y="348"/>
                    </a:lnTo>
                    <a:lnTo>
                      <a:pt x="2040" y="314"/>
                    </a:lnTo>
                    <a:lnTo>
                      <a:pt x="2016" y="280"/>
                    </a:lnTo>
                    <a:lnTo>
                      <a:pt x="1989" y="244"/>
                    </a:lnTo>
                    <a:lnTo>
                      <a:pt x="1962" y="210"/>
                    </a:lnTo>
                    <a:lnTo>
                      <a:pt x="1934" y="175"/>
                    </a:lnTo>
                    <a:lnTo>
                      <a:pt x="1904" y="140"/>
                    </a:lnTo>
                    <a:lnTo>
                      <a:pt x="1873" y="105"/>
                    </a:lnTo>
                    <a:lnTo>
                      <a:pt x="1841" y="70"/>
                    </a:lnTo>
                    <a:lnTo>
                      <a:pt x="1807" y="35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ïṡḷïḓê"/>
              <p:cNvSpPr/>
              <p:nvPr/>
            </p:nvSpPr>
            <p:spPr bwMode="auto">
              <a:xfrm>
                <a:off x="4722802" y="908048"/>
                <a:ext cx="1771646" cy="1425572"/>
              </a:xfrm>
              <a:custGeom>
                <a:avLst/>
                <a:gdLst>
                  <a:gd name="T0" fmla="*/ 1769 w 2232"/>
                  <a:gd name="T1" fmla="*/ 71 h 1797"/>
                  <a:gd name="T2" fmla="*/ 1891 w 2232"/>
                  <a:gd name="T3" fmla="*/ 205 h 1797"/>
                  <a:gd name="T4" fmla="*/ 1991 w 2232"/>
                  <a:gd name="T5" fmla="*/ 337 h 1797"/>
                  <a:gd name="T6" fmla="*/ 2072 w 2232"/>
                  <a:gd name="T7" fmla="*/ 466 h 1797"/>
                  <a:gd name="T8" fmla="*/ 2130 w 2232"/>
                  <a:gd name="T9" fmla="*/ 590 h 1797"/>
                  <a:gd name="T10" fmla="*/ 2166 w 2232"/>
                  <a:gd name="T11" fmla="*/ 710 h 1797"/>
                  <a:gd name="T12" fmla="*/ 2180 w 2232"/>
                  <a:gd name="T13" fmla="*/ 824 h 1797"/>
                  <a:gd name="T14" fmla="*/ 2171 w 2232"/>
                  <a:gd name="T15" fmla="*/ 930 h 1797"/>
                  <a:gd name="T16" fmla="*/ 2149 w 2232"/>
                  <a:gd name="T17" fmla="*/ 1004 h 1797"/>
                  <a:gd name="T18" fmla="*/ 2088 w 2232"/>
                  <a:gd name="T19" fmla="*/ 1109 h 1797"/>
                  <a:gd name="T20" fmla="*/ 1994 w 2232"/>
                  <a:gd name="T21" fmla="*/ 1202 h 1797"/>
                  <a:gd name="T22" fmla="*/ 1871 w 2232"/>
                  <a:gd name="T23" fmla="*/ 1281 h 1797"/>
                  <a:gd name="T24" fmla="*/ 1717 w 2232"/>
                  <a:gd name="T25" fmla="*/ 1348 h 1797"/>
                  <a:gd name="T26" fmla="*/ 1534 w 2232"/>
                  <a:gd name="T27" fmla="*/ 1403 h 1797"/>
                  <a:gd name="T28" fmla="*/ 1321 w 2232"/>
                  <a:gd name="T29" fmla="*/ 1443 h 1797"/>
                  <a:gd name="T30" fmla="*/ 1079 w 2232"/>
                  <a:gd name="T31" fmla="*/ 1469 h 1797"/>
                  <a:gd name="T32" fmla="*/ 809 w 2232"/>
                  <a:gd name="T33" fmla="*/ 1482 h 1797"/>
                  <a:gd name="T34" fmla="*/ 809 w 2232"/>
                  <a:gd name="T35" fmla="*/ 1457 h 1797"/>
                  <a:gd name="T36" fmla="*/ 790 w 2232"/>
                  <a:gd name="T37" fmla="*/ 1398 h 1797"/>
                  <a:gd name="T38" fmla="*/ 752 w 2232"/>
                  <a:gd name="T39" fmla="*/ 1351 h 1797"/>
                  <a:gd name="T40" fmla="*/ 699 w 2232"/>
                  <a:gd name="T41" fmla="*/ 1323 h 1797"/>
                  <a:gd name="T42" fmla="*/ 652 w 2232"/>
                  <a:gd name="T43" fmla="*/ 1316 h 1797"/>
                  <a:gd name="T44" fmla="*/ 612 w 2232"/>
                  <a:gd name="T45" fmla="*/ 1322 h 1797"/>
                  <a:gd name="T46" fmla="*/ 577 w 2232"/>
                  <a:gd name="T47" fmla="*/ 1337 h 1797"/>
                  <a:gd name="T48" fmla="*/ 521 w 2232"/>
                  <a:gd name="T49" fmla="*/ 1285 h 1797"/>
                  <a:gd name="T50" fmla="*/ 447 w 2232"/>
                  <a:gd name="T51" fmla="*/ 1262 h 1797"/>
                  <a:gd name="T52" fmla="*/ 446 w 2232"/>
                  <a:gd name="T53" fmla="*/ 1245 h 1797"/>
                  <a:gd name="T54" fmla="*/ 428 w 2232"/>
                  <a:gd name="T55" fmla="*/ 1186 h 1797"/>
                  <a:gd name="T56" fmla="*/ 389 w 2232"/>
                  <a:gd name="T57" fmla="*/ 1140 h 1797"/>
                  <a:gd name="T58" fmla="*/ 335 w 2232"/>
                  <a:gd name="T59" fmla="*/ 1112 h 1797"/>
                  <a:gd name="T60" fmla="*/ 288 w 2232"/>
                  <a:gd name="T61" fmla="*/ 1105 h 1797"/>
                  <a:gd name="T62" fmla="*/ 241 w 2232"/>
                  <a:gd name="T63" fmla="*/ 1112 h 1797"/>
                  <a:gd name="T64" fmla="*/ 201 w 2232"/>
                  <a:gd name="T65" fmla="*/ 1132 h 1797"/>
                  <a:gd name="T66" fmla="*/ 167 w 2232"/>
                  <a:gd name="T67" fmla="*/ 1162 h 1797"/>
                  <a:gd name="T68" fmla="*/ 144 w 2232"/>
                  <a:gd name="T69" fmla="*/ 1201 h 1797"/>
                  <a:gd name="T70" fmla="*/ 110 w 2232"/>
                  <a:gd name="T71" fmla="*/ 1193 h 1797"/>
                  <a:gd name="T72" fmla="*/ 69 w 2232"/>
                  <a:gd name="T73" fmla="*/ 1196 h 1797"/>
                  <a:gd name="T74" fmla="*/ 20 w 2232"/>
                  <a:gd name="T75" fmla="*/ 1219 h 1797"/>
                  <a:gd name="T76" fmla="*/ 959 w 2232"/>
                  <a:gd name="T77" fmla="*/ 1789 h 1797"/>
                  <a:gd name="T78" fmla="*/ 995 w 2232"/>
                  <a:gd name="T79" fmla="*/ 1748 h 1797"/>
                  <a:gd name="T80" fmla="*/ 1018 w 2232"/>
                  <a:gd name="T81" fmla="*/ 1679 h 1797"/>
                  <a:gd name="T82" fmla="*/ 1014 w 2232"/>
                  <a:gd name="T83" fmla="*/ 1621 h 1797"/>
                  <a:gd name="T84" fmla="*/ 980 w 2232"/>
                  <a:gd name="T85" fmla="*/ 1555 h 1797"/>
                  <a:gd name="T86" fmla="*/ 1014 w 2232"/>
                  <a:gd name="T87" fmla="*/ 1526 h 1797"/>
                  <a:gd name="T88" fmla="*/ 1246 w 2232"/>
                  <a:gd name="T89" fmla="*/ 1506 h 1797"/>
                  <a:gd name="T90" fmla="*/ 1454 w 2232"/>
                  <a:gd name="T91" fmla="*/ 1474 h 1797"/>
                  <a:gd name="T92" fmla="*/ 1639 w 2232"/>
                  <a:gd name="T93" fmla="*/ 1430 h 1797"/>
                  <a:gd name="T94" fmla="*/ 1761 w 2232"/>
                  <a:gd name="T95" fmla="*/ 1389 h 1797"/>
                  <a:gd name="T96" fmla="*/ 1915 w 2232"/>
                  <a:gd name="T97" fmla="*/ 1317 h 1797"/>
                  <a:gd name="T98" fmla="*/ 2040 w 2232"/>
                  <a:gd name="T99" fmla="*/ 1233 h 1797"/>
                  <a:gd name="T100" fmla="*/ 2134 w 2232"/>
                  <a:gd name="T101" fmla="*/ 1134 h 1797"/>
                  <a:gd name="T102" fmla="*/ 2197 w 2232"/>
                  <a:gd name="T103" fmla="*/ 1023 h 1797"/>
                  <a:gd name="T104" fmla="*/ 2222 w 2232"/>
                  <a:gd name="T105" fmla="*/ 944 h 1797"/>
                  <a:gd name="T106" fmla="*/ 2232 w 2232"/>
                  <a:gd name="T107" fmla="*/ 830 h 1797"/>
                  <a:gd name="T108" fmla="*/ 2219 w 2232"/>
                  <a:gd name="T109" fmla="*/ 708 h 1797"/>
                  <a:gd name="T110" fmla="*/ 2182 w 2232"/>
                  <a:gd name="T111" fmla="*/ 582 h 1797"/>
                  <a:gd name="T112" fmla="*/ 2122 w 2232"/>
                  <a:gd name="T113" fmla="*/ 450 h 1797"/>
                  <a:gd name="T114" fmla="*/ 2040 w 2232"/>
                  <a:gd name="T115" fmla="*/ 314 h 1797"/>
                  <a:gd name="T116" fmla="*/ 1934 w 2232"/>
                  <a:gd name="T117" fmla="*/ 175 h 1797"/>
                  <a:gd name="T118" fmla="*/ 1807 w 2232"/>
                  <a:gd name="T119" fmla="*/ 35 h 1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2" h="1797">
                    <a:moveTo>
                      <a:pt x="1772" y="0"/>
                    </a:moveTo>
                    <a:lnTo>
                      <a:pt x="1735" y="37"/>
                    </a:lnTo>
                    <a:lnTo>
                      <a:pt x="1735" y="37"/>
                    </a:lnTo>
                    <a:lnTo>
                      <a:pt x="1769" y="71"/>
                    </a:lnTo>
                    <a:lnTo>
                      <a:pt x="1801" y="105"/>
                    </a:lnTo>
                    <a:lnTo>
                      <a:pt x="1832" y="138"/>
                    </a:lnTo>
                    <a:lnTo>
                      <a:pt x="1862" y="171"/>
                    </a:lnTo>
                    <a:lnTo>
                      <a:pt x="1891" y="205"/>
                    </a:lnTo>
                    <a:lnTo>
                      <a:pt x="1918" y="238"/>
                    </a:lnTo>
                    <a:lnTo>
                      <a:pt x="1944" y="272"/>
                    </a:lnTo>
                    <a:lnTo>
                      <a:pt x="1968" y="305"/>
                    </a:lnTo>
                    <a:lnTo>
                      <a:pt x="1991" y="337"/>
                    </a:lnTo>
                    <a:lnTo>
                      <a:pt x="2014" y="370"/>
                    </a:lnTo>
                    <a:lnTo>
                      <a:pt x="2035" y="402"/>
                    </a:lnTo>
                    <a:lnTo>
                      <a:pt x="2054" y="434"/>
                    </a:lnTo>
                    <a:lnTo>
                      <a:pt x="2072" y="466"/>
                    </a:lnTo>
                    <a:lnTo>
                      <a:pt x="2089" y="498"/>
                    </a:lnTo>
                    <a:lnTo>
                      <a:pt x="2104" y="529"/>
                    </a:lnTo>
                    <a:lnTo>
                      <a:pt x="2118" y="560"/>
                    </a:lnTo>
                    <a:lnTo>
                      <a:pt x="2130" y="590"/>
                    </a:lnTo>
                    <a:lnTo>
                      <a:pt x="2141" y="621"/>
                    </a:lnTo>
                    <a:lnTo>
                      <a:pt x="2151" y="651"/>
                    </a:lnTo>
                    <a:lnTo>
                      <a:pt x="2160" y="680"/>
                    </a:lnTo>
                    <a:lnTo>
                      <a:pt x="2166" y="710"/>
                    </a:lnTo>
                    <a:lnTo>
                      <a:pt x="2172" y="739"/>
                    </a:lnTo>
                    <a:lnTo>
                      <a:pt x="2176" y="767"/>
                    </a:lnTo>
                    <a:lnTo>
                      <a:pt x="2179" y="795"/>
                    </a:lnTo>
                    <a:lnTo>
                      <a:pt x="2180" y="824"/>
                    </a:lnTo>
                    <a:lnTo>
                      <a:pt x="2180" y="851"/>
                    </a:lnTo>
                    <a:lnTo>
                      <a:pt x="2178" y="878"/>
                    </a:lnTo>
                    <a:lnTo>
                      <a:pt x="2175" y="904"/>
                    </a:lnTo>
                    <a:lnTo>
                      <a:pt x="2171" y="930"/>
                    </a:lnTo>
                    <a:lnTo>
                      <a:pt x="2165" y="955"/>
                    </a:lnTo>
                    <a:lnTo>
                      <a:pt x="2157" y="980"/>
                    </a:lnTo>
                    <a:lnTo>
                      <a:pt x="2149" y="1004"/>
                    </a:lnTo>
                    <a:lnTo>
                      <a:pt x="2149" y="1004"/>
                    </a:lnTo>
                    <a:lnTo>
                      <a:pt x="2136" y="1031"/>
                    </a:lnTo>
                    <a:lnTo>
                      <a:pt x="2122" y="1058"/>
                    </a:lnTo>
                    <a:lnTo>
                      <a:pt x="2106" y="1084"/>
                    </a:lnTo>
                    <a:lnTo>
                      <a:pt x="2088" y="1109"/>
                    </a:lnTo>
                    <a:lnTo>
                      <a:pt x="2067" y="1133"/>
                    </a:lnTo>
                    <a:lnTo>
                      <a:pt x="2045" y="1157"/>
                    </a:lnTo>
                    <a:lnTo>
                      <a:pt x="2021" y="1180"/>
                    </a:lnTo>
                    <a:lnTo>
                      <a:pt x="1994" y="1202"/>
                    </a:lnTo>
                    <a:lnTo>
                      <a:pt x="1966" y="1223"/>
                    </a:lnTo>
                    <a:lnTo>
                      <a:pt x="1936" y="1243"/>
                    </a:lnTo>
                    <a:lnTo>
                      <a:pt x="1905" y="1263"/>
                    </a:lnTo>
                    <a:lnTo>
                      <a:pt x="1871" y="1281"/>
                    </a:lnTo>
                    <a:lnTo>
                      <a:pt x="1835" y="1299"/>
                    </a:lnTo>
                    <a:lnTo>
                      <a:pt x="1798" y="1316"/>
                    </a:lnTo>
                    <a:lnTo>
                      <a:pt x="1758" y="1333"/>
                    </a:lnTo>
                    <a:lnTo>
                      <a:pt x="1717" y="1348"/>
                    </a:lnTo>
                    <a:lnTo>
                      <a:pt x="1674" y="1364"/>
                    </a:lnTo>
                    <a:lnTo>
                      <a:pt x="1629" y="1378"/>
                    </a:lnTo>
                    <a:lnTo>
                      <a:pt x="1583" y="1391"/>
                    </a:lnTo>
                    <a:lnTo>
                      <a:pt x="1534" y="1403"/>
                    </a:lnTo>
                    <a:lnTo>
                      <a:pt x="1484" y="1414"/>
                    </a:lnTo>
                    <a:lnTo>
                      <a:pt x="1430" y="1424"/>
                    </a:lnTo>
                    <a:lnTo>
                      <a:pt x="1376" y="1434"/>
                    </a:lnTo>
                    <a:lnTo>
                      <a:pt x="1321" y="1443"/>
                    </a:lnTo>
                    <a:lnTo>
                      <a:pt x="1263" y="1451"/>
                    </a:lnTo>
                    <a:lnTo>
                      <a:pt x="1204" y="1458"/>
                    </a:lnTo>
                    <a:lnTo>
                      <a:pt x="1142" y="1464"/>
                    </a:lnTo>
                    <a:lnTo>
                      <a:pt x="1079" y="1469"/>
                    </a:lnTo>
                    <a:lnTo>
                      <a:pt x="1015" y="1474"/>
                    </a:lnTo>
                    <a:lnTo>
                      <a:pt x="948" y="1477"/>
                    </a:lnTo>
                    <a:lnTo>
                      <a:pt x="879" y="1480"/>
                    </a:lnTo>
                    <a:lnTo>
                      <a:pt x="809" y="1482"/>
                    </a:lnTo>
                    <a:lnTo>
                      <a:pt x="809" y="1482"/>
                    </a:lnTo>
                    <a:lnTo>
                      <a:pt x="810" y="1473"/>
                    </a:lnTo>
                    <a:lnTo>
                      <a:pt x="810" y="1473"/>
                    </a:lnTo>
                    <a:lnTo>
                      <a:pt x="809" y="1457"/>
                    </a:lnTo>
                    <a:lnTo>
                      <a:pt x="806" y="1441"/>
                    </a:lnTo>
                    <a:lnTo>
                      <a:pt x="802" y="1426"/>
                    </a:lnTo>
                    <a:lnTo>
                      <a:pt x="797" y="1412"/>
                    </a:lnTo>
                    <a:lnTo>
                      <a:pt x="790" y="1398"/>
                    </a:lnTo>
                    <a:lnTo>
                      <a:pt x="782" y="1385"/>
                    </a:lnTo>
                    <a:lnTo>
                      <a:pt x="773" y="1373"/>
                    </a:lnTo>
                    <a:lnTo>
                      <a:pt x="763" y="1361"/>
                    </a:lnTo>
                    <a:lnTo>
                      <a:pt x="752" y="1351"/>
                    </a:lnTo>
                    <a:lnTo>
                      <a:pt x="740" y="1342"/>
                    </a:lnTo>
                    <a:lnTo>
                      <a:pt x="727" y="1335"/>
                    </a:lnTo>
                    <a:lnTo>
                      <a:pt x="713" y="1328"/>
                    </a:lnTo>
                    <a:lnTo>
                      <a:pt x="699" y="1323"/>
                    </a:lnTo>
                    <a:lnTo>
                      <a:pt x="683" y="1319"/>
                    </a:lnTo>
                    <a:lnTo>
                      <a:pt x="668" y="1317"/>
                    </a:lnTo>
                    <a:lnTo>
                      <a:pt x="652" y="1316"/>
                    </a:lnTo>
                    <a:lnTo>
                      <a:pt x="652" y="1316"/>
                    </a:lnTo>
                    <a:lnTo>
                      <a:pt x="642" y="1317"/>
                    </a:lnTo>
                    <a:lnTo>
                      <a:pt x="632" y="1318"/>
                    </a:lnTo>
                    <a:lnTo>
                      <a:pt x="622" y="1320"/>
                    </a:lnTo>
                    <a:lnTo>
                      <a:pt x="612" y="1322"/>
                    </a:lnTo>
                    <a:lnTo>
                      <a:pt x="603" y="1325"/>
                    </a:lnTo>
                    <a:lnTo>
                      <a:pt x="594" y="1328"/>
                    </a:lnTo>
                    <a:lnTo>
                      <a:pt x="577" y="1337"/>
                    </a:lnTo>
                    <a:lnTo>
                      <a:pt x="577" y="1337"/>
                    </a:lnTo>
                    <a:lnTo>
                      <a:pt x="565" y="1321"/>
                    </a:lnTo>
                    <a:lnTo>
                      <a:pt x="552" y="1308"/>
                    </a:lnTo>
                    <a:lnTo>
                      <a:pt x="537" y="1295"/>
                    </a:lnTo>
                    <a:lnTo>
                      <a:pt x="521" y="1285"/>
                    </a:lnTo>
                    <a:lnTo>
                      <a:pt x="504" y="1276"/>
                    </a:lnTo>
                    <a:lnTo>
                      <a:pt x="486" y="1269"/>
                    </a:lnTo>
                    <a:lnTo>
                      <a:pt x="467" y="1264"/>
                    </a:lnTo>
                    <a:lnTo>
                      <a:pt x="447" y="1262"/>
                    </a:lnTo>
                    <a:lnTo>
                      <a:pt x="447" y="1262"/>
                    </a:lnTo>
                    <a:lnTo>
                      <a:pt x="447" y="1261"/>
                    </a:lnTo>
                    <a:lnTo>
                      <a:pt x="447" y="1261"/>
                    </a:lnTo>
                    <a:lnTo>
                      <a:pt x="446" y="1245"/>
                    </a:lnTo>
                    <a:lnTo>
                      <a:pt x="444" y="1229"/>
                    </a:lnTo>
                    <a:lnTo>
                      <a:pt x="440" y="1214"/>
                    </a:lnTo>
                    <a:lnTo>
                      <a:pt x="434" y="1200"/>
                    </a:lnTo>
                    <a:lnTo>
                      <a:pt x="428" y="1186"/>
                    </a:lnTo>
                    <a:lnTo>
                      <a:pt x="420" y="1173"/>
                    </a:lnTo>
                    <a:lnTo>
                      <a:pt x="411" y="1161"/>
                    </a:lnTo>
                    <a:lnTo>
                      <a:pt x="400" y="1150"/>
                    </a:lnTo>
                    <a:lnTo>
                      <a:pt x="389" y="1140"/>
                    </a:lnTo>
                    <a:lnTo>
                      <a:pt x="377" y="1131"/>
                    </a:lnTo>
                    <a:lnTo>
                      <a:pt x="364" y="1123"/>
                    </a:lnTo>
                    <a:lnTo>
                      <a:pt x="349" y="1117"/>
                    </a:lnTo>
                    <a:lnTo>
                      <a:pt x="335" y="1112"/>
                    </a:lnTo>
                    <a:lnTo>
                      <a:pt x="319" y="1108"/>
                    </a:lnTo>
                    <a:lnTo>
                      <a:pt x="304" y="1106"/>
                    </a:lnTo>
                    <a:lnTo>
                      <a:pt x="288" y="1105"/>
                    </a:lnTo>
                    <a:lnTo>
                      <a:pt x="288" y="1105"/>
                    </a:lnTo>
                    <a:lnTo>
                      <a:pt x="276" y="1105"/>
                    </a:lnTo>
                    <a:lnTo>
                      <a:pt x="264" y="1107"/>
                    </a:lnTo>
                    <a:lnTo>
                      <a:pt x="252" y="1109"/>
                    </a:lnTo>
                    <a:lnTo>
                      <a:pt x="241" y="1112"/>
                    </a:lnTo>
                    <a:lnTo>
                      <a:pt x="231" y="1116"/>
                    </a:lnTo>
                    <a:lnTo>
                      <a:pt x="220" y="1121"/>
                    </a:lnTo>
                    <a:lnTo>
                      <a:pt x="210" y="1126"/>
                    </a:lnTo>
                    <a:lnTo>
                      <a:pt x="201" y="1132"/>
                    </a:lnTo>
                    <a:lnTo>
                      <a:pt x="192" y="1139"/>
                    </a:lnTo>
                    <a:lnTo>
                      <a:pt x="183" y="1146"/>
                    </a:lnTo>
                    <a:lnTo>
                      <a:pt x="175" y="1154"/>
                    </a:lnTo>
                    <a:lnTo>
                      <a:pt x="167" y="1162"/>
                    </a:lnTo>
                    <a:lnTo>
                      <a:pt x="161" y="1171"/>
                    </a:lnTo>
                    <a:lnTo>
                      <a:pt x="154" y="1180"/>
                    </a:lnTo>
                    <a:lnTo>
                      <a:pt x="149" y="1190"/>
                    </a:lnTo>
                    <a:lnTo>
                      <a:pt x="144" y="1201"/>
                    </a:lnTo>
                    <a:lnTo>
                      <a:pt x="144" y="1201"/>
                    </a:lnTo>
                    <a:lnTo>
                      <a:pt x="133" y="1197"/>
                    </a:lnTo>
                    <a:lnTo>
                      <a:pt x="122" y="1194"/>
                    </a:lnTo>
                    <a:lnTo>
                      <a:pt x="110" y="1193"/>
                    </a:lnTo>
                    <a:lnTo>
                      <a:pt x="98" y="1192"/>
                    </a:lnTo>
                    <a:lnTo>
                      <a:pt x="98" y="1192"/>
                    </a:lnTo>
                    <a:lnTo>
                      <a:pt x="83" y="1193"/>
                    </a:lnTo>
                    <a:lnTo>
                      <a:pt x="69" y="1196"/>
                    </a:lnTo>
                    <a:lnTo>
                      <a:pt x="56" y="1200"/>
                    </a:lnTo>
                    <a:lnTo>
                      <a:pt x="43" y="1205"/>
                    </a:lnTo>
                    <a:lnTo>
                      <a:pt x="31" y="1211"/>
                    </a:lnTo>
                    <a:lnTo>
                      <a:pt x="20" y="1219"/>
                    </a:lnTo>
                    <a:lnTo>
                      <a:pt x="10" y="1228"/>
                    </a:lnTo>
                    <a:lnTo>
                      <a:pt x="0" y="1238"/>
                    </a:lnTo>
                    <a:lnTo>
                      <a:pt x="5" y="1797"/>
                    </a:lnTo>
                    <a:lnTo>
                      <a:pt x="959" y="1789"/>
                    </a:lnTo>
                    <a:lnTo>
                      <a:pt x="959" y="1789"/>
                    </a:lnTo>
                    <a:lnTo>
                      <a:pt x="972" y="1777"/>
                    </a:lnTo>
                    <a:lnTo>
                      <a:pt x="984" y="1763"/>
                    </a:lnTo>
                    <a:lnTo>
                      <a:pt x="995" y="1748"/>
                    </a:lnTo>
                    <a:lnTo>
                      <a:pt x="1003" y="1733"/>
                    </a:lnTo>
                    <a:lnTo>
                      <a:pt x="1010" y="1716"/>
                    </a:lnTo>
                    <a:lnTo>
                      <a:pt x="1015" y="1698"/>
                    </a:lnTo>
                    <a:lnTo>
                      <a:pt x="1018" y="1679"/>
                    </a:lnTo>
                    <a:lnTo>
                      <a:pt x="1019" y="1660"/>
                    </a:lnTo>
                    <a:lnTo>
                      <a:pt x="1019" y="1660"/>
                    </a:lnTo>
                    <a:lnTo>
                      <a:pt x="1018" y="1640"/>
                    </a:lnTo>
                    <a:lnTo>
                      <a:pt x="1014" y="1621"/>
                    </a:lnTo>
                    <a:lnTo>
                      <a:pt x="1009" y="1603"/>
                    </a:lnTo>
                    <a:lnTo>
                      <a:pt x="1001" y="1586"/>
                    </a:lnTo>
                    <a:lnTo>
                      <a:pt x="991" y="1570"/>
                    </a:lnTo>
                    <a:lnTo>
                      <a:pt x="980" y="1555"/>
                    </a:lnTo>
                    <a:lnTo>
                      <a:pt x="967" y="1541"/>
                    </a:lnTo>
                    <a:lnTo>
                      <a:pt x="953" y="1530"/>
                    </a:lnTo>
                    <a:lnTo>
                      <a:pt x="953" y="1530"/>
                    </a:lnTo>
                    <a:lnTo>
                      <a:pt x="1014" y="1526"/>
                    </a:lnTo>
                    <a:lnTo>
                      <a:pt x="1075" y="1522"/>
                    </a:lnTo>
                    <a:lnTo>
                      <a:pt x="1133" y="1517"/>
                    </a:lnTo>
                    <a:lnTo>
                      <a:pt x="1190" y="1512"/>
                    </a:lnTo>
                    <a:lnTo>
                      <a:pt x="1246" y="1506"/>
                    </a:lnTo>
                    <a:lnTo>
                      <a:pt x="1300" y="1499"/>
                    </a:lnTo>
                    <a:lnTo>
                      <a:pt x="1353" y="1491"/>
                    </a:lnTo>
                    <a:lnTo>
                      <a:pt x="1404" y="1483"/>
                    </a:lnTo>
                    <a:lnTo>
                      <a:pt x="1454" y="1474"/>
                    </a:lnTo>
                    <a:lnTo>
                      <a:pt x="1504" y="1464"/>
                    </a:lnTo>
                    <a:lnTo>
                      <a:pt x="1550" y="1453"/>
                    </a:lnTo>
                    <a:lnTo>
                      <a:pt x="1596" y="1442"/>
                    </a:lnTo>
                    <a:lnTo>
                      <a:pt x="1639" y="1430"/>
                    </a:lnTo>
                    <a:lnTo>
                      <a:pt x="1682" y="1417"/>
                    </a:lnTo>
                    <a:lnTo>
                      <a:pt x="1722" y="1404"/>
                    </a:lnTo>
                    <a:lnTo>
                      <a:pt x="1761" y="1389"/>
                    </a:lnTo>
                    <a:lnTo>
                      <a:pt x="1761" y="1389"/>
                    </a:lnTo>
                    <a:lnTo>
                      <a:pt x="1803" y="1373"/>
                    </a:lnTo>
                    <a:lnTo>
                      <a:pt x="1842" y="1355"/>
                    </a:lnTo>
                    <a:lnTo>
                      <a:pt x="1880" y="1336"/>
                    </a:lnTo>
                    <a:lnTo>
                      <a:pt x="1915" y="1317"/>
                    </a:lnTo>
                    <a:lnTo>
                      <a:pt x="1949" y="1297"/>
                    </a:lnTo>
                    <a:lnTo>
                      <a:pt x="1981" y="1277"/>
                    </a:lnTo>
                    <a:lnTo>
                      <a:pt x="2012" y="1255"/>
                    </a:lnTo>
                    <a:lnTo>
                      <a:pt x="2040" y="1233"/>
                    </a:lnTo>
                    <a:lnTo>
                      <a:pt x="2067" y="1209"/>
                    </a:lnTo>
                    <a:lnTo>
                      <a:pt x="2091" y="1185"/>
                    </a:lnTo>
                    <a:lnTo>
                      <a:pt x="2114" y="1160"/>
                    </a:lnTo>
                    <a:lnTo>
                      <a:pt x="2134" y="1134"/>
                    </a:lnTo>
                    <a:lnTo>
                      <a:pt x="2153" y="1108"/>
                    </a:lnTo>
                    <a:lnTo>
                      <a:pt x="2170" y="1081"/>
                    </a:lnTo>
                    <a:lnTo>
                      <a:pt x="2184" y="1052"/>
                    </a:lnTo>
                    <a:lnTo>
                      <a:pt x="2197" y="1023"/>
                    </a:lnTo>
                    <a:lnTo>
                      <a:pt x="2197" y="1023"/>
                    </a:lnTo>
                    <a:lnTo>
                      <a:pt x="2207" y="997"/>
                    </a:lnTo>
                    <a:lnTo>
                      <a:pt x="2215" y="971"/>
                    </a:lnTo>
                    <a:lnTo>
                      <a:pt x="2222" y="944"/>
                    </a:lnTo>
                    <a:lnTo>
                      <a:pt x="2227" y="916"/>
                    </a:lnTo>
                    <a:lnTo>
                      <a:pt x="2230" y="888"/>
                    </a:lnTo>
                    <a:lnTo>
                      <a:pt x="2232" y="859"/>
                    </a:lnTo>
                    <a:lnTo>
                      <a:pt x="2232" y="830"/>
                    </a:lnTo>
                    <a:lnTo>
                      <a:pt x="2231" y="799"/>
                    </a:lnTo>
                    <a:lnTo>
                      <a:pt x="2229" y="770"/>
                    </a:lnTo>
                    <a:lnTo>
                      <a:pt x="2225" y="739"/>
                    </a:lnTo>
                    <a:lnTo>
                      <a:pt x="2219" y="708"/>
                    </a:lnTo>
                    <a:lnTo>
                      <a:pt x="2212" y="677"/>
                    </a:lnTo>
                    <a:lnTo>
                      <a:pt x="2204" y="646"/>
                    </a:lnTo>
                    <a:lnTo>
                      <a:pt x="2194" y="614"/>
                    </a:lnTo>
                    <a:lnTo>
                      <a:pt x="2182" y="582"/>
                    </a:lnTo>
                    <a:lnTo>
                      <a:pt x="2170" y="549"/>
                    </a:lnTo>
                    <a:lnTo>
                      <a:pt x="2155" y="516"/>
                    </a:lnTo>
                    <a:lnTo>
                      <a:pt x="2140" y="483"/>
                    </a:lnTo>
                    <a:lnTo>
                      <a:pt x="2122" y="450"/>
                    </a:lnTo>
                    <a:lnTo>
                      <a:pt x="2104" y="416"/>
                    </a:lnTo>
                    <a:lnTo>
                      <a:pt x="2084" y="382"/>
                    </a:lnTo>
                    <a:lnTo>
                      <a:pt x="2063" y="348"/>
                    </a:lnTo>
                    <a:lnTo>
                      <a:pt x="2040" y="314"/>
                    </a:lnTo>
                    <a:lnTo>
                      <a:pt x="2016" y="280"/>
                    </a:lnTo>
                    <a:lnTo>
                      <a:pt x="1989" y="244"/>
                    </a:lnTo>
                    <a:lnTo>
                      <a:pt x="1962" y="210"/>
                    </a:lnTo>
                    <a:lnTo>
                      <a:pt x="1934" y="175"/>
                    </a:lnTo>
                    <a:lnTo>
                      <a:pt x="1904" y="140"/>
                    </a:lnTo>
                    <a:lnTo>
                      <a:pt x="1873" y="105"/>
                    </a:lnTo>
                    <a:lnTo>
                      <a:pt x="1841" y="70"/>
                    </a:lnTo>
                    <a:lnTo>
                      <a:pt x="1807" y="35"/>
                    </a:lnTo>
                    <a:lnTo>
                      <a:pt x="17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íSľïdè"/>
              <p:cNvSpPr/>
              <p:nvPr/>
            </p:nvSpPr>
            <p:spPr bwMode="auto">
              <a:xfrm>
                <a:off x="5989624" y="831848"/>
                <a:ext cx="222249" cy="187325"/>
              </a:xfrm>
              <a:custGeom>
                <a:avLst/>
                <a:gdLst>
                  <a:gd name="T0" fmla="*/ 0 w 278"/>
                  <a:gd name="T1" fmla="*/ 42 h 235"/>
                  <a:gd name="T2" fmla="*/ 0 w 278"/>
                  <a:gd name="T3" fmla="*/ 42 h 235"/>
                  <a:gd name="T4" fmla="*/ 0 w 278"/>
                  <a:gd name="T5" fmla="*/ 47 h 235"/>
                  <a:gd name="T6" fmla="*/ 2 w 278"/>
                  <a:gd name="T7" fmla="*/ 60 h 235"/>
                  <a:gd name="T8" fmla="*/ 6 w 278"/>
                  <a:gd name="T9" fmla="*/ 79 h 235"/>
                  <a:gd name="T10" fmla="*/ 8 w 278"/>
                  <a:gd name="T11" fmla="*/ 90 h 235"/>
                  <a:gd name="T12" fmla="*/ 12 w 278"/>
                  <a:gd name="T13" fmla="*/ 102 h 235"/>
                  <a:gd name="T14" fmla="*/ 16 w 278"/>
                  <a:gd name="T15" fmla="*/ 114 h 235"/>
                  <a:gd name="T16" fmla="*/ 22 w 278"/>
                  <a:gd name="T17" fmla="*/ 127 h 235"/>
                  <a:gd name="T18" fmla="*/ 28 w 278"/>
                  <a:gd name="T19" fmla="*/ 139 h 235"/>
                  <a:gd name="T20" fmla="*/ 36 w 278"/>
                  <a:gd name="T21" fmla="*/ 151 h 235"/>
                  <a:gd name="T22" fmla="*/ 45 w 278"/>
                  <a:gd name="T23" fmla="*/ 162 h 235"/>
                  <a:gd name="T24" fmla="*/ 55 w 278"/>
                  <a:gd name="T25" fmla="*/ 173 h 235"/>
                  <a:gd name="T26" fmla="*/ 67 w 278"/>
                  <a:gd name="T27" fmla="*/ 182 h 235"/>
                  <a:gd name="T28" fmla="*/ 81 w 278"/>
                  <a:gd name="T29" fmla="*/ 190 h 235"/>
                  <a:gd name="T30" fmla="*/ 81 w 278"/>
                  <a:gd name="T31" fmla="*/ 190 h 235"/>
                  <a:gd name="T32" fmla="*/ 95 w 278"/>
                  <a:gd name="T33" fmla="*/ 196 h 235"/>
                  <a:gd name="T34" fmla="*/ 111 w 278"/>
                  <a:gd name="T35" fmla="*/ 202 h 235"/>
                  <a:gd name="T36" fmla="*/ 127 w 278"/>
                  <a:gd name="T37" fmla="*/ 207 h 235"/>
                  <a:gd name="T38" fmla="*/ 143 w 278"/>
                  <a:gd name="T39" fmla="*/ 212 h 235"/>
                  <a:gd name="T40" fmla="*/ 176 w 278"/>
                  <a:gd name="T41" fmla="*/ 220 h 235"/>
                  <a:gd name="T42" fmla="*/ 208 w 278"/>
                  <a:gd name="T43" fmla="*/ 226 h 235"/>
                  <a:gd name="T44" fmla="*/ 235 w 278"/>
                  <a:gd name="T45" fmla="*/ 230 h 235"/>
                  <a:gd name="T46" fmla="*/ 258 w 278"/>
                  <a:gd name="T47" fmla="*/ 233 h 235"/>
                  <a:gd name="T48" fmla="*/ 278 w 278"/>
                  <a:gd name="T49" fmla="*/ 235 h 235"/>
                  <a:gd name="T50" fmla="*/ 42 w 278"/>
                  <a:gd name="T51" fmla="*/ 0 h 235"/>
                  <a:gd name="T52" fmla="*/ 0 w 278"/>
                  <a:gd name="T53" fmla="*/ 42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8" h="235">
                    <a:moveTo>
                      <a:pt x="0" y="42"/>
                    </a:moveTo>
                    <a:lnTo>
                      <a:pt x="0" y="42"/>
                    </a:lnTo>
                    <a:lnTo>
                      <a:pt x="0" y="47"/>
                    </a:lnTo>
                    <a:lnTo>
                      <a:pt x="2" y="60"/>
                    </a:lnTo>
                    <a:lnTo>
                      <a:pt x="6" y="79"/>
                    </a:lnTo>
                    <a:lnTo>
                      <a:pt x="8" y="90"/>
                    </a:lnTo>
                    <a:lnTo>
                      <a:pt x="12" y="102"/>
                    </a:lnTo>
                    <a:lnTo>
                      <a:pt x="16" y="114"/>
                    </a:lnTo>
                    <a:lnTo>
                      <a:pt x="22" y="127"/>
                    </a:lnTo>
                    <a:lnTo>
                      <a:pt x="28" y="139"/>
                    </a:lnTo>
                    <a:lnTo>
                      <a:pt x="36" y="151"/>
                    </a:lnTo>
                    <a:lnTo>
                      <a:pt x="45" y="162"/>
                    </a:lnTo>
                    <a:lnTo>
                      <a:pt x="55" y="173"/>
                    </a:lnTo>
                    <a:lnTo>
                      <a:pt x="67" y="182"/>
                    </a:lnTo>
                    <a:lnTo>
                      <a:pt x="81" y="190"/>
                    </a:lnTo>
                    <a:lnTo>
                      <a:pt x="81" y="190"/>
                    </a:lnTo>
                    <a:lnTo>
                      <a:pt x="95" y="196"/>
                    </a:lnTo>
                    <a:lnTo>
                      <a:pt x="111" y="202"/>
                    </a:lnTo>
                    <a:lnTo>
                      <a:pt x="127" y="207"/>
                    </a:lnTo>
                    <a:lnTo>
                      <a:pt x="143" y="212"/>
                    </a:lnTo>
                    <a:lnTo>
                      <a:pt x="176" y="220"/>
                    </a:lnTo>
                    <a:lnTo>
                      <a:pt x="208" y="226"/>
                    </a:lnTo>
                    <a:lnTo>
                      <a:pt x="235" y="230"/>
                    </a:lnTo>
                    <a:lnTo>
                      <a:pt x="258" y="233"/>
                    </a:lnTo>
                    <a:lnTo>
                      <a:pt x="278" y="235"/>
                    </a:lnTo>
                    <a:lnTo>
                      <a:pt x="42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" name="îśḻïďé"/>
              <p:cNvSpPr/>
              <p:nvPr/>
            </p:nvSpPr>
            <p:spPr bwMode="auto">
              <a:xfrm>
                <a:off x="6002324" y="831848"/>
                <a:ext cx="141288" cy="119063"/>
              </a:xfrm>
              <a:custGeom>
                <a:avLst/>
                <a:gdLst>
                  <a:gd name="T0" fmla="*/ 0 w 177"/>
                  <a:gd name="T1" fmla="*/ 27 h 150"/>
                  <a:gd name="T2" fmla="*/ 0 w 177"/>
                  <a:gd name="T3" fmla="*/ 27 h 150"/>
                  <a:gd name="T4" fmla="*/ 2 w 177"/>
                  <a:gd name="T5" fmla="*/ 38 h 150"/>
                  <a:gd name="T6" fmla="*/ 4 w 177"/>
                  <a:gd name="T7" fmla="*/ 50 h 150"/>
                  <a:gd name="T8" fmla="*/ 8 w 177"/>
                  <a:gd name="T9" fmla="*/ 65 h 150"/>
                  <a:gd name="T10" fmla="*/ 14 w 177"/>
                  <a:gd name="T11" fmla="*/ 81 h 150"/>
                  <a:gd name="T12" fmla="*/ 18 w 177"/>
                  <a:gd name="T13" fmla="*/ 89 h 150"/>
                  <a:gd name="T14" fmla="*/ 23 w 177"/>
                  <a:gd name="T15" fmla="*/ 96 h 150"/>
                  <a:gd name="T16" fmla="*/ 29 w 177"/>
                  <a:gd name="T17" fmla="*/ 103 h 150"/>
                  <a:gd name="T18" fmla="*/ 35 w 177"/>
                  <a:gd name="T19" fmla="*/ 110 h 150"/>
                  <a:gd name="T20" fmla="*/ 43 w 177"/>
                  <a:gd name="T21" fmla="*/ 116 h 150"/>
                  <a:gd name="T22" fmla="*/ 52 w 177"/>
                  <a:gd name="T23" fmla="*/ 121 h 150"/>
                  <a:gd name="T24" fmla="*/ 52 w 177"/>
                  <a:gd name="T25" fmla="*/ 121 h 150"/>
                  <a:gd name="T26" fmla="*/ 71 w 177"/>
                  <a:gd name="T27" fmla="*/ 129 h 150"/>
                  <a:gd name="T28" fmla="*/ 92 w 177"/>
                  <a:gd name="T29" fmla="*/ 135 h 150"/>
                  <a:gd name="T30" fmla="*/ 113 w 177"/>
                  <a:gd name="T31" fmla="*/ 140 h 150"/>
                  <a:gd name="T32" fmla="*/ 133 w 177"/>
                  <a:gd name="T33" fmla="*/ 144 h 150"/>
                  <a:gd name="T34" fmla="*/ 164 w 177"/>
                  <a:gd name="T35" fmla="*/ 148 h 150"/>
                  <a:gd name="T36" fmla="*/ 177 w 177"/>
                  <a:gd name="T37" fmla="*/ 150 h 150"/>
                  <a:gd name="T38" fmla="*/ 27 w 177"/>
                  <a:gd name="T39" fmla="*/ 0 h 150"/>
                  <a:gd name="T40" fmla="*/ 0 w 177"/>
                  <a:gd name="T41" fmla="*/ 2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7" h="150">
                    <a:moveTo>
                      <a:pt x="0" y="27"/>
                    </a:moveTo>
                    <a:lnTo>
                      <a:pt x="0" y="27"/>
                    </a:lnTo>
                    <a:lnTo>
                      <a:pt x="2" y="38"/>
                    </a:lnTo>
                    <a:lnTo>
                      <a:pt x="4" y="50"/>
                    </a:lnTo>
                    <a:lnTo>
                      <a:pt x="8" y="65"/>
                    </a:lnTo>
                    <a:lnTo>
                      <a:pt x="14" y="81"/>
                    </a:lnTo>
                    <a:lnTo>
                      <a:pt x="18" y="89"/>
                    </a:lnTo>
                    <a:lnTo>
                      <a:pt x="23" y="96"/>
                    </a:lnTo>
                    <a:lnTo>
                      <a:pt x="29" y="103"/>
                    </a:lnTo>
                    <a:lnTo>
                      <a:pt x="35" y="110"/>
                    </a:lnTo>
                    <a:lnTo>
                      <a:pt x="43" y="116"/>
                    </a:lnTo>
                    <a:lnTo>
                      <a:pt x="52" y="121"/>
                    </a:lnTo>
                    <a:lnTo>
                      <a:pt x="52" y="121"/>
                    </a:lnTo>
                    <a:lnTo>
                      <a:pt x="71" y="129"/>
                    </a:lnTo>
                    <a:lnTo>
                      <a:pt x="92" y="135"/>
                    </a:lnTo>
                    <a:lnTo>
                      <a:pt x="113" y="140"/>
                    </a:lnTo>
                    <a:lnTo>
                      <a:pt x="133" y="144"/>
                    </a:lnTo>
                    <a:lnTo>
                      <a:pt x="164" y="148"/>
                    </a:lnTo>
                    <a:lnTo>
                      <a:pt x="177" y="150"/>
                    </a:lnTo>
                    <a:lnTo>
                      <a:pt x="27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íṧḻïḑé"/>
              <p:cNvSpPr/>
              <p:nvPr/>
            </p:nvSpPr>
            <p:spPr bwMode="auto">
              <a:xfrm>
                <a:off x="6022961" y="798511"/>
                <a:ext cx="188912" cy="220662"/>
              </a:xfrm>
              <a:custGeom>
                <a:avLst/>
                <a:gdLst>
                  <a:gd name="T0" fmla="*/ 42 w 236"/>
                  <a:gd name="T1" fmla="*/ 0 h 277"/>
                  <a:gd name="T2" fmla="*/ 42 w 236"/>
                  <a:gd name="T3" fmla="*/ 0 h 277"/>
                  <a:gd name="T4" fmla="*/ 47 w 236"/>
                  <a:gd name="T5" fmla="*/ 0 h 277"/>
                  <a:gd name="T6" fmla="*/ 60 w 236"/>
                  <a:gd name="T7" fmla="*/ 2 h 277"/>
                  <a:gd name="T8" fmla="*/ 79 w 236"/>
                  <a:gd name="T9" fmla="*/ 5 h 277"/>
                  <a:gd name="T10" fmla="*/ 90 w 236"/>
                  <a:gd name="T11" fmla="*/ 8 h 277"/>
                  <a:gd name="T12" fmla="*/ 102 w 236"/>
                  <a:gd name="T13" fmla="*/ 11 h 277"/>
                  <a:gd name="T14" fmla="*/ 114 w 236"/>
                  <a:gd name="T15" fmla="*/ 16 h 277"/>
                  <a:gd name="T16" fmla="*/ 127 w 236"/>
                  <a:gd name="T17" fmla="*/ 21 h 277"/>
                  <a:gd name="T18" fmla="*/ 139 w 236"/>
                  <a:gd name="T19" fmla="*/ 28 h 277"/>
                  <a:gd name="T20" fmla="*/ 151 w 236"/>
                  <a:gd name="T21" fmla="*/ 35 h 277"/>
                  <a:gd name="T22" fmla="*/ 163 w 236"/>
                  <a:gd name="T23" fmla="*/ 44 h 277"/>
                  <a:gd name="T24" fmla="*/ 173 w 236"/>
                  <a:gd name="T25" fmla="*/ 55 h 277"/>
                  <a:gd name="T26" fmla="*/ 182 w 236"/>
                  <a:gd name="T27" fmla="*/ 66 h 277"/>
                  <a:gd name="T28" fmla="*/ 190 w 236"/>
                  <a:gd name="T29" fmla="*/ 80 h 277"/>
                  <a:gd name="T30" fmla="*/ 190 w 236"/>
                  <a:gd name="T31" fmla="*/ 80 h 277"/>
                  <a:gd name="T32" fmla="*/ 196 w 236"/>
                  <a:gd name="T33" fmla="*/ 95 h 277"/>
                  <a:gd name="T34" fmla="*/ 202 w 236"/>
                  <a:gd name="T35" fmla="*/ 110 h 277"/>
                  <a:gd name="T36" fmla="*/ 208 w 236"/>
                  <a:gd name="T37" fmla="*/ 126 h 277"/>
                  <a:gd name="T38" fmla="*/ 213 w 236"/>
                  <a:gd name="T39" fmla="*/ 143 h 277"/>
                  <a:gd name="T40" fmla="*/ 221 w 236"/>
                  <a:gd name="T41" fmla="*/ 176 h 277"/>
                  <a:gd name="T42" fmla="*/ 227 w 236"/>
                  <a:gd name="T43" fmla="*/ 207 h 277"/>
                  <a:gd name="T44" fmla="*/ 231 w 236"/>
                  <a:gd name="T45" fmla="*/ 235 h 277"/>
                  <a:gd name="T46" fmla="*/ 234 w 236"/>
                  <a:gd name="T47" fmla="*/ 257 h 277"/>
                  <a:gd name="T48" fmla="*/ 236 w 236"/>
                  <a:gd name="T49" fmla="*/ 277 h 277"/>
                  <a:gd name="T50" fmla="*/ 0 w 236"/>
                  <a:gd name="T51" fmla="*/ 42 h 277"/>
                  <a:gd name="T52" fmla="*/ 42 w 236"/>
                  <a:gd name="T53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6" h="277">
                    <a:moveTo>
                      <a:pt x="42" y="0"/>
                    </a:moveTo>
                    <a:lnTo>
                      <a:pt x="42" y="0"/>
                    </a:lnTo>
                    <a:lnTo>
                      <a:pt x="47" y="0"/>
                    </a:lnTo>
                    <a:lnTo>
                      <a:pt x="60" y="2"/>
                    </a:lnTo>
                    <a:lnTo>
                      <a:pt x="79" y="5"/>
                    </a:lnTo>
                    <a:lnTo>
                      <a:pt x="90" y="8"/>
                    </a:lnTo>
                    <a:lnTo>
                      <a:pt x="102" y="11"/>
                    </a:lnTo>
                    <a:lnTo>
                      <a:pt x="114" y="16"/>
                    </a:lnTo>
                    <a:lnTo>
                      <a:pt x="127" y="21"/>
                    </a:lnTo>
                    <a:lnTo>
                      <a:pt x="139" y="28"/>
                    </a:lnTo>
                    <a:lnTo>
                      <a:pt x="151" y="35"/>
                    </a:lnTo>
                    <a:lnTo>
                      <a:pt x="163" y="44"/>
                    </a:lnTo>
                    <a:lnTo>
                      <a:pt x="173" y="55"/>
                    </a:lnTo>
                    <a:lnTo>
                      <a:pt x="182" y="66"/>
                    </a:lnTo>
                    <a:lnTo>
                      <a:pt x="190" y="80"/>
                    </a:lnTo>
                    <a:lnTo>
                      <a:pt x="190" y="80"/>
                    </a:lnTo>
                    <a:lnTo>
                      <a:pt x="196" y="95"/>
                    </a:lnTo>
                    <a:lnTo>
                      <a:pt x="202" y="110"/>
                    </a:lnTo>
                    <a:lnTo>
                      <a:pt x="208" y="126"/>
                    </a:lnTo>
                    <a:lnTo>
                      <a:pt x="213" y="143"/>
                    </a:lnTo>
                    <a:lnTo>
                      <a:pt x="221" y="176"/>
                    </a:lnTo>
                    <a:lnTo>
                      <a:pt x="227" y="207"/>
                    </a:lnTo>
                    <a:lnTo>
                      <a:pt x="231" y="235"/>
                    </a:lnTo>
                    <a:lnTo>
                      <a:pt x="234" y="257"/>
                    </a:lnTo>
                    <a:lnTo>
                      <a:pt x="236" y="277"/>
                    </a:lnTo>
                    <a:lnTo>
                      <a:pt x="0" y="4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8B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íṡļïḑé"/>
              <p:cNvSpPr/>
              <p:nvPr/>
            </p:nvSpPr>
            <p:spPr bwMode="auto">
              <a:xfrm>
                <a:off x="6022961" y="809623"/>
                <a:ext cx="120650" cy="141288"/>
              </a:xfrm>
              <a:custGeom>
                <a:avLst/>
                <a:gdLst>
                  <a:gd name="T0" fmla="*/ 27 w 150"/>
                  <a:gd name="T1" fmla="*/ 0 h 177"/>
                  <a:gd name="T2" fmla="*/ 27 w 150"/>
                  <a:gd name="T3" fmla="*/ 0 h 177"/>
                  <a:gd name="T4" fmla="*/ 38 w 150"/>
                  <a:gd name="T5" fmla="*/ 1 h 177"/>
                  <a:gd name="T6" fmla="*/ 50 w 150"/>
                  <a:gd name="T7" fmla="*/ 3 h 177"/>
                  <a:gd name="T8" fmla="*/ 65 w 150"/>
                  <a:gd name="T9" fmla="*/ 7 h 177"/>
                  <a:gd name="T10" fmla="*/ 81 w 150"/>
                  <a:gd name="T11" fmla="*/ 14 h 177"/>
                  <a:gd name="T12" fmla="*/ 89 w 150"/>
                  <a:gd name="T13" fmla="*/ 18 h 177"/>
                  <a:gd name="T14" fmla="*/ 96 w 150"/>
                  <a:gd name="T15" fmla="*/ 23 h 177"/>
                  <a:gd name="T16" fmla="*/ 104 w 150"/>
                  <a:gd name="T17" fmla="*/ 28 h 177"/>
                  <a:gd name="T18" fmla="*/ 110 w 150"/>
                  <a:gd name="T19" fmla="*/ 35 h 177"/>
                  <a:gd name="T20" fmla="*/ 116 w 150"/>
                  <a:gd name="T21" fmla="*/ 43 h 177"/>
                  <a:gd name="T22" fmla="*/ 121 w 150"/>
                  <a:gd name="T23" fmla="*/ 51 h 177"/>
                  <a:gd name="T24" fmla="*/ 121 w 150"/>
                  <a:gd name="T25" fmla="*/ 51 h 177"/>
                  <a:gd name="T26" fmla="*/ 129 w 150"/>
                  <a:gd name="T27" fmla="*/ 70 h 177"/>
                  <a:gd name="T28" fmla="*/ 135 w 150"/>
                  <a:gd name="T29" fmla="*/ 91 h 177"/>
                  <a:gd name="T30" fmla="*/ 141 w 150"/>
                  <a:gd name="T31" fmla="*/ 112 h 177"/>
                  <a:gd name="T32" fmla="*/ 144 w 150"/>
                  <a:gd name="T33" fmla="*/ 132 h 177"/>
                  <a:gd name="T34" fmla="*/ 149 w 150"/>
                  <a:gd name="T35" fmla="*/ 164 h 177"/>
                  <a:gd name="T36" fmla="*/ 150 w 150"/>
                  <a:gd name="T37" fmla="*/ 177 h 177"/>
                  <a:gd name="T38" fmla="*/ 0 w 150"/>
                  <a:gd name="T39" fmla="*/ 27 h 177"/>
                  <a:gd name="T40" fmla="*/ 27 w 150"/>
                  <a:gd name="T41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0" h="177">
                    <a:moveTo>
                      <a:pt x="27" y="0"/>
                    </a:moveTo>
                    <a:lnTo>
                      <a:pt x="27" y="0"/>
                    </a:lnTo>
                    <a:lnTo>
                      <a:pt x="38" y="1"/>
                    </a:lnTo>
                    <a:lnTo>
                      <a:pt x="50" y="3"/>
                    </a:lnTo>
                    <a:lnTo>
                      <a:pt x="65" y="7"/>
                    </a:lnTo>
                    <a:lnTo>
                      <a:pt x="81" y="14"/>
                    </a:lnTo>
                    <a:lnTo>
                      <a:pt x="89" y="18"/>
                    </a:lnTo>
                    <a:lnTo>
                      <a:pt x="96" y="23"/>
                    </a:lnTo>
                    <a:lnTo>
                      <a:pt x="104" y="28"/>
                    </a:lnTo>
                    <a:lnTo>
                      <a:pt x="110" y="35"/>
                    </a:lnTo>
                    <a:lnTo>
                      <a:pt x="116" y="43"/>
                    </a:lnTo>
                    <a:lnTo>
                      <a:pt x="121" y="51"/>
                    </a:lnTo>
                    <a:lnTo>
                      <a:pt x="121" y="51"/>
                    </a:lnTo>
                    <a:lnTo>
                      <a:pt x="129" y="70"/>
                    </a:lnTo>
                    <a:lnTo>
                      <a:pt x="135" y="91"/>
                    </a:lnTo>
                    <a:lnTo>
                      <a:pt x="141" y="112"/>
                    </a:lnTo>
                    <a:lnTo>
                      <a:pt x="144" y="132"/>
                    </a:lnTo>
                    <a:lnTo>
                      <a:pt x="149" y="164"/>
                    </a:lnTo>
                    <a:lnTo>
                      <a:pt x="150" y="177"/>
                    </a:lnTo>
                    <a:lnTo>
                      <a:pt x="0" y="2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57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ïṥḷíḍe"/>
              <p:cNvSpPr/>
              <p:nvPr/>
            </p:nvSpPr>
            <p:spPr bwMode="auto">
              <a:xfrm>
                <a:off x="5200638" y="0"/>
                <a:ext cx="785811" cy="792161"/>
              </a:xfrm>
              <a:custGeom>
                <a:avLst/>
                <a:gdLst>
                  <a:gd name="T0" fmla="*/ 974 w 989"/>
                  <a:gd name="T1" fmla="*/ 999 h 999"/>
                  <a:gd name="T2" fmla="*/ 970 w 989"/>
                  <a:gd name="T3" fmla="*/ 998 h 999"/>
                  <a:gd name="T4" fmla="*/ 957 w 989"/>
                  <a:gd name="T5" fmla="*/ 994 h 999"/>
                  <a:gd name="T6" fmla="*/ 912 w 989"/>
                  <a:gd name="T7" fmla="*/ 977 h 999"/>
                  <a:gd name="T8" fmla="*/ 882 w 989"/>
                  <a:gd name="T9" fmla="*/ 964 h 999"/>
                  <a:gd name="T10" fmla="*/ 846 w 989"/>
                  <a:gd name="T11" fmla="*/ 946 h 999"/>
                  <a:gd name="T12" fmla="*/ 767 w 989"/>
                  <a:gd name="T13" fmla="*/ 900 h 999"/>
                  <a:gd name="T14" fmla="*/ 725 w 989"/>
                  <a:gd name="T15" fmla="*/ 872 h 999"/>
                  <a:gd name="T16" fmla="*/ 703 w 989"/>
                  <a:gd name="T17" fmla="*/ 856 h 999"/>
                  <a:gd name="T18" fmla="*/ 681 w 989"/>
                  <a:gd name="T19" fmla="*/ 839 h 999"/>
                  <a:gd name="T20" fmla="*/ 637 w 989"/>
                  <a:gd name="T21" fmla="*/ 802 h 999"/>
                  <a:gd name="T22" fmla="*/ 594 w 989"/>
                  <a:gd name="T23" fmla="*/ 761 h 999"/>
                  <a:gd name="T24" fmla="*/ 573 w 989"/>
                  <a:gd name="T25" fmla="*/ 738 h 999"/>
                  <a:gd name="T26" fmla="*/ 553 w 989"/>
                  <a:gd name="T27" fmla="*/ 715 h 999"/>
                  <a:gd name="T28" fmla="*/ 514 w 989"/>
                  <a:gd name="T29" fmla="*/ 665 h 999"/>
                  <a:gd name="T30" fmla="*/ 475 w 989"/>
                  <a:gd name="T31" fmla="*/ 613 h 999"/>
                  <a:gd name="T32" fmla="*/ 434 w 989"/>
                  <a:gd name="T33" fmla="*/ 563 h 999"/>
                  <a:gd name="T34" fmla="*/ 393 w 989"/>
                  <a:gd name="T35" fmla="*/ 513 h 999"/>
                  <a:gd name="T36" fmla="*/ 352 w 989"/>
                  <a:gd name="T37" fmla="*/ 464 h 999"/>
                  <a:gd name="T38" fmla="*/ 272 w 989"/>
                  <a:gd name="T39" fmla="*/ 367 h 999"/>
                  <a:gd name="T40" fmla="*/ 199 w 989"/>
                  <a:gd name="T41" fmla="*/ 274 h 999"/>
                  <a:gd name="T42" fmla="*/ 166 w 989"/>
                  <a:gd name="T43" fmla="*/ 232 h 999"/>
                  <a:gd name="T44" fmla="*/ 134 w 989"/>
                  <a:gd name="T45" fmla="*/ 192 h 999"/>
                  <a:gd name="T46" fmla="*/ 80 w 989"/>
                  <a:gd name="T47" fmla="*/ 121 h 999"/>
                  <a:gd name="T48" fmla="*/ 58 w 989"/>
                  <a:gd name="T49" fmla="*/ 92 h 999"/>
                  <a:gd name="T50" fmla="*/ 39 w 989"/>
                  <a:gd name="T51" fmla="*/ 67 h 999"/>
                  <a:gd name="T52" fmla="*/ 13 w 989"/>
                  <a:gd name="T53" fmla="*/ 31 h 999"/>
                  <a:gd name="T54" fmla="*/ 3 w 989"/>
                  <a:gd name="T55" fmla="*/ 19 h 999"/>
                  <a:gd name="T56" fmla="*/ 2 w 989"/>
                  <a:gd name="T57" fmla="*/ 17 h 999"/>
                  <a:gd name="T58" fmla="*/ 0 w 989"/>
                  <a:gd name="T59" fmla="*/ 11 h 999"/>
                  <a:gd name="T60" fmla="*/ 1 w 989"/>
                  <a:gd name="T61" fmla="*/ 5 h 999"/>
                  <a:gd name="T62" fmla="*/ 3 w 989"/>
                  <a:gd name="T63" fmla="*/ 3 h 999"/>
                  <a:gd name="T64" fmla="*/ 8 w 989"/>
                  <a:gd name="T65" fmla="*/ 0 h 999"/>
                  <a:gd name="T66" fmla="*/ 13 w 989"/>
                  <a:gd name="T67" fmla="*/ 1 h 999"/>
                  <a:gd name="T68" fmla="*/ 19 w 989"/>
                  <a:gd name="T69" fmla="*/ 3 h 999"/>
                  <a:gd name="T70" fmla="*/ 31 w 989"/>
                  <a:gd name="T71" fmla="*/ 13 h 999"/>
                  <a:gd name="T72" fmla="*/ 66 w 989"/>
                  <a:gd name="T73" fmla="*/ 40 h 999"/>
                  <a:gd name="T74" fmla="*/ 91 w 989"/>
                  <a:gd name="T75" fmla="*/ 59 h 999"/>
                  <a:gd name="T76" fmla="*/ 121 w 989"/>
                  <a:gd name="T77" fmla="*/ 81 h 999"/>
                  <a:gd name="T78" fmla="*/ 190 w 989"/>
                  <a:gd name="T79" fmla="*/ 136 h 999"/>
                  <a:gd name="T80" fmla="*/ 230 w 989"/>
                  <a:gd name="T81" fmla="*/ 168 h 999"/>
                  <a:gd name="T82" fmla="*/ 272 w 989"/>
                  <a:gd name="T83" fmla="*/ 202 h 999"/>
                  <a:gd name="T84" fmla="*/ 364 w 989"/>
                  <a:gd name="T85" fmla="*/ 276 h 999"/>
                  <a:gd name="T86" fmla="*/ 412 w 989"/>
                  <a:gd name="T87" fmla="*/ 316 h 999"/>
                  <a:gd name="T88" fmla="*/ 460 w 989"/>
                  <a:gd name="T89" fmla="*/ 356 h 999"/>
                  <a:gd name="T90" fmla="*/ 558 w 989"/>
                  <a:gd name="T91" fmla="*/ 440 h 999"/>
                  <a:gd name="T92" fmla="*/ 583 w 989"/>
                  <a:gd name="T93" fmla="*/ 461 h 999"/>
                  <a:gd name="T94" fmla="*/ 659 w 989"/>
                  <a:gd name="T95" fmla="*/ 521 h 999"/>
                  <a:gd name="T96" fmla="*/ 685 w 989"/>
                  <a:gd name="T97" fmla="*/ 540 h 999"/>
                  <a:gd name="T98" fmla="*/ 709 w 989"/>
                  <a:gd name="T99" fmla="*/ 560 h 999"/>
                  <a:gd name="T100" fmla="*/ 755 w 989"/>
                  <a:gd name="T101" fmla="*/ 601 h 999"/>
                  <a:gd name="T102" fmla="*/ 776 w 989"/>
                  <a:gd name="T103" fmla="*/ 623 h 999"/>
                  <a:gd name="T104" fmla="*/ 814 w 989"/>
                  <a:gd name="T105" fmla="*/ 667 h 999"/>
                  <a:gd name="T106" fmla="*/ 831 w 989"/>
                  <a:gd name="T107" fmla="*/ 689 h 999"/>
                  <a:gd name="T108" fmla="*/ 864 w 989"/>
                  <a:gd name="T109" fmla="*/ 733 h 999"/>
                  <a:gd name="T110" fmla="*/ 893 w 989"/>
                  <a:gd name="T111" fmla="*/ 776 h 999"/>
                  <a:gd name="T112" fmla="*/ 917 w 989"/>
                  <a:gd name="T113" fmla="*/ 817 h 999"/>
                  <a:gd name="T114" fmla="*/ 938 w 989"/>
                  <a:gd name="T115" fmla="*/ 856 h 999"/>
                  <a:gd name="T116" fmla="*/ 968 w 989"/>
                  <a:gd name="T117" fmla="*/ 922 h 999"/>
                  <a:gd name="T118" fmla="*/ 978 w 989"/>
                  <a:gd name="T119" fmla="*/ 948 h 999"/>
                  <a:gd name="T120" fmla="*/ 984 w 989"/>
                  <a:gd name="T121" fmla="*/ 967 h 999"/>
                  <a:gd name="T122" fmla="*/ 988 w 989"/>
                  <a:gd name="T123" fmla="*/ 980 h 999"/>
                  <a:gd name="T124" fmla="*/ 974 w 989"/>
                  <a:gd name="T125" fmla="*/ 999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9" h="999">
                    <a:moveTo>
                      <a:pt x="974" y="999"/>
                    </a:moveTo>
                    <a:lnTo>
                      <a:pt x="974" y="999"/>
                    </a:lnTo>
                    <a:lnTo>
                      <a:pt x="970" y="998"/>
                    </a:lnTo>
                    <a:lnTo>
                      <a:pt x="970" y="998"/>
                    </a:lnTo>
                    <a:lnTo>
                      <a:pt x="957" y="994"/>
                    </a:lnTo>
                    <a:lnTo>
                      <a:pt x="957" y="994"/>
                    </a:lnTo>
                    <a:lnTo>
                      <a:pt x="938" y="987"/>
                    </a:lnTo>
                    <a:lnTo>
                      <a:pt x="912" y="977"/>
                    </a:lnTo>
                    <a:lnTo>
                      <a:pt x="912" y="977"/>
                    </a:lnTo>
                    <a:lnTo>
                      <a:pt x="882" y="964"/>
                    </a:lnTo>
                    <a:lnTo>
                      <a:pt x="846" y="946"/>
                    </a:lnTo>
                    <a:lnTo>
                      <a:pt x="846" y="946"/>
                    </a:lnTo>
                    <a:lnTo>
                      <a:pt x="808" y="925"/>
                    </a:lnTo>
                    <a:lnTo>
                      <a:pt x="767" y="900"/>
                    </a:lnTo>
                    <a:lnTo>
                      <a:pt x="767" y="900"/>
                    </a:lnTo>
                    <a:lnTo>
                      <a:pt x="725" y="872"/>
                    </a:lnTo>
                    <a:lnTo>
                      <a:pt x="725" y="872"/>
                    </a:lnTo>
                    <a:lnTo>
                      <a:pt x="703" y="856"/>
                    </a:lnTo>
                    <a:lnTo>
                      <a:pt x="681" y="839"/>
                    </a:lnTo>
                    <a:lnTo>
                      <a:pt x="681" y="839"/>
                    </a:lnTo>
                    <a:lnTo>
                      <a:pt x="659" y="821"/>
                    </a:lnTo>
                    <a:lnTo>
                      <a:pt x="637" y="802"/>
                    </a:lnTo>
                    <a:lnTo>
                      <a:pt x="615" y="782"/>
                    </a:lnTo>
                    <a:lnTo>
                      <a:pt x="594" y="761"/>
                    </a:lnTo>
                    <a:lnTo>
                      <a:pt x="594" y="761"/>
                    </a:lnTo>
                    <a:lnTo>
                      <a:pt x="573" y="738"/>
                    </a:lnTo>
                    <a:lnTo>
                      <a:pt x="553" y="715"/>
                    </a:lnTo>
                    <a:lnTo>
                      <a:pt x="553" y="715"/>
                    </a:lnTo>
                    <a:lnTo>
                      <a:pt x="533" y="690"/>
                    </a:lnTo>
                    <a:lnTo>
                      <a:pt x="514" y="665"/>
                    </a:lnTo>
                    <a:lnTo>
                      <a:pt x="514" y="665"/>
                    </a:lnTo>
                    <a:lnTo>
                      <a:pt x="475" y="613"/>
                    </a:lnTo>
                    <a:lnTo>
                      <a:pt x="455" y="588"/>
                    </a:lnTo>
                    <a:lnTo>
                      <a:pt x="434" y="563"/>
                    </a:lnTo>
                    <a:lnTo>
                      <a:pt x="434" y="563"/>
                    </a:lnTo>
                    <a:lnTo>
                      <a:pt x="393" y="513"/>
                    </a:lnTo>
                    <a:lnTo>
                      <a:pt x="352" y="464"/>
                    </a:lnTo>
                    <a:lnTo>
                      <a:pt x="352" y="464"/>
                    </a:lnTo>
                    <a:lnTo>
                      <a:pt x="312" y="415"/>
                    </a:lnTo>
                    <a:lnTo>
                      <a:pt x="272" y="367"/>
                    </a:lnTo>
                    <a:lnTo>
                      <a:pt x="272" y="367"/>
                    </a:lnTo>
                    <a:lnTo>
                      <a:pt x="199" y="274"/>
                    </a:lnTo>
                    <a:lnTo>
                      <a:pt x="199" y="274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34" y="192"/>
                    </a:lnTo>
                    <a:lnTo>
                      <a:pt x="134" y="192"/>
                    </a:lnTo>
                    <a:lnTo>
                      <a:pt x="80" y="121"/>
                    </a:lnTo>
                    <a:lnTo>
                      <a:pt x="80" y="121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39" y="67"/>
                    </a:lnTo>
                    <a:lnTo>
                      <a:pt x="39" y="67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2" y="17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3" y="1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31" y="13"/>
                    </a:lnTo>
                    <a:lnTo>
                      <a:pt x="31" y="13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91" y="59"/>
                    </a:lnTo>
                    <a:lnTo>
                      <a:pt x="91" y="59"/>
                    </a:lnTo>
                    <a:lnTo>
                      <a:pt x="121" y="81"/>
                    </a:lnTo>
                    <a:lnTo>
                      <a:pt x="121" y="81"/>
                    </a:lnTo>
                    <a:lnTo>
                      <a:pt x="190" y="136"/>
                    </a:lnTo>
                    <a:lnTo>
                      <a:pt x="190" y="136"/>
                    </a:lnTo>
                    <a:lnTo>
                      <a:pt x="230" y="168"/>
                    </a:lnTo>
                    <a:lnTo>
                      <a:pt x="230" y="168"/>
                    </a:lnTo>
                    <a:lnTo>
                      <a:pt x="272" y="202"/>
                    </a:lnTo>
                    <a:lnTo>
                      <a:pt x="272" y="202"/>
                    </a:lnTo>
                    <a:lnTo>
                      <a:pt x="364" y="276"/>
                    </a:lnTo>
                    <a:lnTo>
                      <a:pt x="364" y="276"/>
                    </a:lnTo>
                    <a:lnTo>
                      <a:pt x="412" y="316"/>
                    </a:lnTo>
                    <a:lnTo>
                      <a:pt x="460" y="356"/>
                    </a:lnTo>
                    <a:lnTo>
                      <a:pt x="460" y="356"/>
                    </a:lnTo>
                    <a:lnTo>
                      <a:pt x="509" y="398"/>
                    </a:lnTo>
                    <a:lnTo>
                      <a:pt x="558" y="440"/>
                    </a:lnTo>
                    <a:lnTo>
                      <a:pt x="558" y="440"/>
                    </a:lnTo>
                    <a:lnTo>
                      <a:pt x="583" y="461"/>
                    </a:lnTo>
                    <a:lnTo>
                      <a:pt x="608" y="481"/>
                    </a:lnTo>
                    <a:lnTo>
                      <a:pt x="659" y="521"/>
                    </a:lnTo>
                    <a:lnTo>
                      <a:pt x="659" y="521"/>
                    </a:lnTo>
                    <a:lnTo>
                      <a:pt x="685" y="540"/>
                    </a:lnTo>
                    <a:lnTo>
                      <a:pt x="709" y="560"/>
                    </a:lnTo>
                    <a:lnTo>
                      <a:pt x="709" y="560"/>
                    </a:lnTo>
                    <a:lnTo>
                      <a:pt x="733" y="580"/>
                    </a:lnTo>
                    <a:lnTo>
                      <a:pt x="755" y="601"/>
                    </a:lnTo>
                    <a:lnTo>
                      <a:pt x="755" y="601"/>
                    </a:lnTo>
                    <a:lnTo>
                      <a:pt x="776" y="623"/>
                    </a:lnTo>
                    <a:lnTo>
                      <a:pt x="795" y="645"/>
                    </a:lnTo>
                    <a:lnTo>
                      <a:pt x="814" y="667"/>
                    </a:lnTo>
                    <a:lnTo>
                      <a:pt x="831" y="689"/>
                    </a:lnTo>
                    <a:lnTo>
                      <a:pt x="831" y="689"/>
                    </a:lnTo>
                    <a:lnTo>
                      <a:pt x="848" y="711"/>
                    </a:lnTo>
                    <a:lnTo>
                      <a:pt x="864" y="733"/>
                    </a:lnTo>
                    <a:lnTo>
                      <a:pt x="864" y="733"/>
                    </a:lnTo>
                    <a:lnTo>
                      <a:pt x="893" y="776"/>
                    </a:lnTo>
                    <a:lnTo>
                      <a:pt x="893" y="776"/>
                    </a:lnTo>
                    <a:lnTo>
                      <a:pt x="917" y="817"/>
                    </a:lnTo>
                    <a:lnTo>
                      <a:pt x="938" y="856"/>
                    </a:lnTo>
                    <a:lnTo>
                      <a:pt x="938" y="856"/>
                    </a:lnTo>
                    <a:lnTo>
                      <a:pt x="955" y="891"/>
                    </a:lnTo>
                    <a:lnTo>
                      <a:pt x="968" y="922"/>
                    </a:lnTo>
                    <a:lnTo>
                      <a:pt x="968" y="922"/>
                    </a:lnTo>
                    <a:lnTo>
                      <a:pt x="978" y="948"/>
                    </a:lnTo>
                    <a:lnTo>
                      <a:pt x="984" y="967"/>
                    </a:lnTo>
                    <a:lnTo>
                      <a:pt x="984" y="967"/>
                    </a:lnTo>
                    <a:lnTo>
                      <a:pt x="988" y="980"/>
                    </a:lnTo>
                    <a:lnTo>
                      <a:pt x="988" y="980"/>
                    </a:lnTo>
                    <a:lnTo>
                      <a:pt x="989" y="984"/>
                    </a:lnTo>
                    <a:lnTo>
                      <a:pt x="974" y="999"/>
                    </a:lnTo>
                    <a:close/>
                  </a:path>
                </a:pathLst>
              </a:custGeom>
              <a:solidFill>
                <a:srgbClr val="C59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6" name="íśḻïḓé"/>
              <p:cNvSpPr/>
              <p:nvPr/>
            </p:nvSpPr>
            <p:spPr bwMode="auto">
              <a:xfrm>
                <a:off x="5968986" y="668336"/>
                <a:ext cx="236537" cy="173038"/>
              </a:xfrm>
              <a:custGeom>
                <a:avLst/>
                <a:gdLst>
                  <a:gd name="T0" fmla="*/ 0 w 298"/>
                  <a:gd name="T1" fmla="*/ 0 h 217"/>
                  <a:gd name="T2" fmla="*/ 0 w 298"/>
                  <a:gd name="T3" fmla="*/ 0 h 217"/>
                  <a:gd name="T4" fmla="*/ 24 w 298"/>
                  <a:gd name="T5" fmla="*/ 6 h 217"/>
                  <a:gd name="T6" fmla="*/ 49 w 298"/>
                  <a:gd name="T7" fmla="*/ 12 h 217"/>
                  <a:gd name="T8" fmla="*/ 80 w 298"/>
                  <a:gd name="T9" fmla="*/ 20 h 217"/>
                  <a:gd name="T10" fmla="*/ 113 w 298"/>
                  <a:gd name="T11" fmla="*/ 31 h 217"/>
                  <a:gd name="T12" fmla="*/ 130 w 298"/>
                  <a:gd name="T13" fmla="*/ 37 h 217"/>
                  <a:gd name="T14" fmla="*/ 146 w 298"/>
                  <a:gd name="T15" fmla="*/ 43 h 217"/>
                  <a:gd name="T16" fmla="*/ 161 w 298"/>
                  <a:gd name="T17" fmla="*/ 50 h 217"/>
                  <a:gd name="T18" fmla="*/ 175 w 298"/>
                  <a:gd name="T19" fmla="*/ 57 h 217"/>
                  <a:gd name="T20" fmla="*/ 187 w 298"/>
                  <a:gd name="T21" fmla="*/ 64 h 217"/>
                  <a:gd name="T22" fmla="*/ 198 w 298"/>
                  <a:gd name="T23" fmla="*/ 72 h 217"/>
                  <a:gd name="T24" fmla="*/ 198 w 298"/>
                  <a:gd name="T25" fmla="*/ 72 h 217"/>
                  <a:gd name="T26" fmla="*/ 207 w 298"/>
                  <a:gd name="T27" fmla="*/ 81 h 217"/>
                  <a:gd name="T28" fmla="*/ 216 w 298"/>
                  <a:gd name="T29" fmla="*/ 91 h 217"/>
                  <a:gd name="T30" fmla="*/ 225 w 298"/>
                  <a:gd name="T31" fmla="*/ 101 h 217"/>
                  <a:gd name="T32" fmla="*/ 234 w 298"/>
                  <a:gd name="T33" fmla="*/ 113 h 217"/>
                  <a:gd name="T34" fmla="*/ 251 w 298"/>
                  <a:gd name="T35" fmla="*/ 137 h 217"/>
                  <a:gd name="T36" fmla="*/ 266 w 298"/>
                  <a:gd name="T37" fmla="*/ 160 h 217"/>
                  <a:gd name="T38" fmla="*/ 279 w 298"/>
                  <a:gd name="T39" fmla="*/ 182 h 217"/>
                  <a:gd name="T40" fmla="*/ 289 w 298"/>
                  <a:gd name="T41" fmla="*/ 200 h 217"/>
                  <a:gd name="T42" fmla="*/ 298 w 298"/>
                  <a:gd name="T43" fmla="*/ 217 h 217"/>
                  <a:gd name="T44" fmla="*/ 91 w 298"/>
                  <a:gd name="T45" fmla="*/ 122 h 217"/>
                  <a:gd name="T46" fmla="*/ 0 w 298"/>
                  <a:gd name="T47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8" h="217">
                    <a:moveTo>
                      <a:pt x="0" y="0"/>
                    </a:moveTo>
                    <a:lnTo>
                      <a:pt x="0" y="0"/>
                    </a:lnTo>
                    <a:lnTo>
                      <a:pt x="24" y="6"/>
                    </a:lnTo>
                    <a:lnTo>
                      <a:pt x="49" y="12"/>
                    </a:lnTo>
                    <a:lnTo>
                      <a:pt x="80" y="20"/>
                    </a:lnTo>
                    <a:lnTo>
                      <a:pt x="113" y="31"/>
                    </a:lnTo>
                    <a:lnTo>
                      <a:pt x="130" y="37"/>
                    </a:lnTo>
                    <a:lnTo>
                      <a:pt x="146" y="43"/>
                    </a:lnTo>
                    <a:lnTo>
                      <a:pt x="161" y="50"/>
                    </a:lnTo>
                    <a:lnTo>
                      <a:pt x="175" y="57"/>
                    </a:lnTo>
                    <a:lnTo>
                      <a:pt x="187" y="64"/>
                    </a:lnTo>
                    <a:lnTo>
                      <a:pt x="198" y="72"/>
                    </a:lnTo>
                    <a:lnTo>
                      <a:pt x="198" y="72"/>
                    </a:lnTo>
                    <a:lnTo>
                      <a:pt x="207" y="81"/>
                    </a:lnTo>
                    <a:lnTo>
                      <a:pt x="216" y="91"/>
                    </a:lnTo>
                    <a:lnTo>
                      <a:pt x="225" y="101"/>
                    </a:lnTo>
                    <a:lnTo>
                      <a:pt x="234" y="113"/>
                    </a:lnTo>
                    <a:lnTo>
                      <a:pt x="251" y="137"/>
                    </a:lnTo>
                    <a:lnTo>
                      <a:pt x="266" y="160"/>
                    </a:lnTo>
                    <a:lnTo>
                      <a:pt x="279" y="182"/>
                    </a:lnTo>
                    <a:lnTo>
                      <a:pt x="289" y="200"/>
                    </a:lnTo>
                    <a:lnTo>
                      <a:pt x="298" y="217"/>
                    </a:lnTo>
                    <a:lnTo>
                      <a:pt x="9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7" name="îṥḷîḓe"/>
              <p:cNvSpPr/>
              <p:nvPr/>
            </p:nvSpPr>
            <p:spPr bwMode="auto">
              <a:xfrm>
                <a:off x="5862624" y="773111"/>
                <a:ext cx="169862" cy="239712"/>
              </a:xfrm>
              <a:custGeom>
                <a:avLst/>
                <a:gdLst>
                  <a:gd name="T0" fmla="*/ 0 w 215"/>
                  <a:gd name="T1" fmla="*/ 0 h 301"/>
                  <a:gd name="T2" fmla="*/ 0 w 215"/>
                  <a:gd name="T3" fmla="*/ 0 h 301"/>
                  <a:gd name="T4" fmla="*/ 5 w 215"/>
                  <a:gd name="T5" fmla="*/ 24 h 301"/>
                  <a:gd name="T6" fmla="*/ 11 w 215"/>
                  <a:gd name="T7" fmla="*/ 50 h 301"/>
                  <a:gd name="T8" fmla="*/ 20 w 215"/>
                  <a:gd name="T9" fmla="*/ 81 h 301"/>
                  <a:gd name="T10" fmla="*/ 31 w 215"/>
                  <a:gd name="T11" fmla="*/ 114 h 301"/>
                  <a:gd name="T12" fmla="*/ 36 w 215"/>
                  <a:gd name="T13" fmla="*/ 131 h 301"/>
                  <a:gd name="T14" fmla="*/ 43 w 215"/>
                  <a:gd name="T15" fmla="*/ 147 h 301"/>
                  <a:gd name="T16" fmla="*/ 49 w 215"/>
                  <a:gd name="T17" fmla="*/ 162 h 301"/>
                  <a:gd name="T18" fmla="*/ 56 w 215"/>
                  <a:gd name="T19" fmla="*/ 176 h 301"/>
                  <a:gd name="T20" fmla="*/ 63 w 215"/>
                  <a:gd name="T21" fmla="*/ 188 h 301"/>
                  <a:gd name="T22" fmla="*/ 71 w 215"/>
                  <a:gd name="T23" fmla="*/ 199 h 301"/>
                  <a:gd name="T24" fmla="*/ 71 w 215"/>
                  <a:gd name="T25" fmla="*/ 199 h 301"/>
                  <a:gd name="T26" fmla="*/ 80 w 215"/>
                  <a:gd name="T27" fmla="*/ 208 h 301"/>
                  <a:gd name="T28" fmla="*/ 90 w 215"/>
                  <a:gd name="T29" fmla="*/ 217 h 301"/>
                  <a:gd name="T30" fmla="*/ 100 w 215"/>
                  <a:gd name="T31" fmla="*/ 227 h 301"/>
                  <a:gd name="T32" fmla="*/ 111 w 215"/>
                  <a:gd name="T33" fmla="*/ 236 h 301"/>
                  <a:gd name="T34" fmla="*/ 135 w 215"/>
                  <a:gd name="T35" fmla="*/ 253 h 301"/>
                  <a:gd name="T36" fmla="*/ 159 w 215"/>
                  <a:gd name="T37" fmla="*/ 268 h 301"/>
                  <a:gd name="T38" fmla="*/ 181 w 215"/>
                  <a:gd name="T39" fmla="*/ 281 h 301"/>
                  <a:gd name="T40" fmla="*/ 198 w 215"/>
                  <a:gd name="T41" fmla="*/ 292 h 301"/>
                  <a:gd name="T42" fmla="*/ 215 w 215"/>
                  <a:gd name="T43" fmla="*/ 301 h 301"/>
                  <a:gd name="T44" fmla="*/ 122 w 215"/>
                  <a:gd name="T45" fmla="*/ 93 h 301"/>
                  <a:gd name="T46" fmla="*/ 0 w 215"/>
                  <a:gd name="T4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5" h="301">
                    <a:moveTo>
                      <a:pt x="0" y="0"/>
                    </a:moveTo>
                    <a:lnTo>
                      <a:pt x="0" y="0"/>
                    </a:lnTo>
                    <a:lnTo>
                      <a:pt x="5" y="24"/>
                    </a:lnTo>
                    <a:lnTo>
                      <a:pt x="11" y="50"/>
                    </a:lnTo>
                    <a:lnTo>
                      <a:pt x="20" y="81"/>
                    </a:lnTo>
                    <a:lnTo>
                      <a:pt x="31" y="114"/>
                    </a:lnTo>
                    <a:lnTo>
                      <a:pt x="36" y="131"/>
                    </a:lnTo>
                    <a:lnTo>
                      <a:pt x="43" y="147"/>
                    </a:lnTo>
                    <a:lnTo>
                      <a:pt x="49" y="162"/>
                    </a:lnTo>
                    <a:lnTo>
                      <a:pt x="56" y="176"/>
                    </a:lnTo>
                    <a:lnTo>
                      <a:pt x="63" y="188"/>
                    </a:lnTo>
                    <a:lnTo>
                      <a:pt x="71" y="199"/>
                    </a:lnTo>
                    <a:lnTo>
                      <a:pt x="71" y="199"/>
                    </a:lnTo>
                    <a:lnTo>
                      <a:pt x="80" y="208"/>
                    </a:lnTo>
                    <a:lnTo>
                      <a:pt x="90" y="217"/>
                    </a:lnTo>
                    <a:lnTo>
                      <a:pt x="100" y="227"/>
                    </a:lnTo>
                    <a:lnTo>
                      <a:pt x="111" y="236"/>
                    </a:lnTo>
                    <a:lnTo>
                      <a:pt x="135" y="253"/>
                    </a:lnTo>
                    <a:lnTo>
                      <a:pt x="159" y="268"/>
                    </a:lnTo>
                    <a:lnTo>
                      <a:pt x="181" y="281"/>
                    </a:lnTo>
                    <a:lnTo>
                      <a:pt x="198" y="292"/>
                    </a:lnTo>
                    <a:lnTo>
                      <a:pt x="215" y="301"/>
                    </a:lnTo>
                    <a:lnTo>
                      <a:pt x="122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3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8" name="îšlïḑê"/>
              <p:cNvSpPr/>
              <p:nvPr/>
            </p:nvSpPr>
            <p:spPr bwMode="auto">
              <a:xfrm>
                <a:off x="5938824" y="746123"/>
                <a:ext cx="139700" cy="139700"/>
              </a:xfrm>
              <a:custGeom>
                <a:avLst/>
                <a:gdLst>
                  <a:gd name="T0" fmla="*/ 169 w 176"/>
                  <a:gd name="T1" fmla="*/ 9 h 175"/>
                  <a:gd name="T2" fmla="*/ 169 w 176"/>
                  <a:gd name="T3" fmla="*/ 9 h 175"/>
                  <a:gd name="T4" fmla="*/ 172 w 176"/>
                  <a:gd name="T5" fmla="*/ 13 h 175"/>
                  <a:gd name="T6" fmla="*/ 174 w 176"/>
                  <a:gd name="T7" fmla="*/ 17 h 175"/>
                  <a:gd name="T8" fmla="*/ 176 w 176"/>
                  <a:gd name="T9" fmla="*/ 22 h 175"/>
                  <a:gd name="T10" fmla="*/ 176 w 176"/>
                  <a:gd name="T11" fmla="*/ 27 h 175"/>
                  <a:gd name="T12" fmla="*/ 176 w 176"/>
                  <a:gd name="T13" fmla="*/ 32 h 175"/>
                  <a:gd name="T14" fmla="*/ 175 w 176"/>
                  <a:gd name="T15" fmla="*/ 37 h 175"/>
                  <a:gd name="T16" fmla="*/ 172 w 176"/>
                  <a:gd name="T17" fmla="*/ 42 h 175"/>
                  <a:gd name="T18" fmla="*/ 169 w 176"/>
                  <a:gd name="T19" fmla="*/ 46 h 175"/>
                  <a:gd name="T20" fmla="*/ 46 w 176"/>
                  <a:gd name="T21" fmla="*/ 168 h 175"/>
                  <a:gd name="T22" fmla="*/ 46 w 176"/>
                  <a:gd name="T23" fmla="*/ 168 h 175"/>
                  <a:gd name="T24" fmla="*/ 41 w 176"/>
                  <a:gd name="T25" fmla="*/ 171 h 175"/>
                  <a:gd name="T26" fmla="*/ 37 w 176"/>
                  <a:gd name="T27" fmla="*/ 174 h 175"/>
                  <a:gd name="T28" fmla="*/ 32 w 176"/>
                  <a:gd name="T29" fmla="*/ 175 h 175"/>
                  <a:gd name="T30" fmla="*/ 27 w 176"/>
                  <a:gd name="T31" fmla="*/ 175 h 175"/>
                  <a:gd name="T32" fmla="*/ 22 w 176"/>
                  <a:gd name="T33" fmla="*/ 175 h 175"/>
                  <a:gd name="T34" fmla="*/ 17 w 176"/>
                  <a:gd name="T35" fmla="*/ 173 h 175"/>
                  <a:gd name="T36" fmla="*/ 12 w 176"/>
                  <a:gd name="T37" fmla="*/ 171 h 175"/>
                  <a:gd name="T38" fmla="*/ 8 w 176"/>
                  <a:gd name="T39" fmla="*/ 167 h 175"/>
                  <a:gd name="T40" fmla="*/ 8 w 176"/>
                  <a:gd name="T41" fmla="*/ 167 h 175"/>
                  <a:gd name="T42" fmla="*/ 5 w 176"/>
                  <a:gd name="T43" fmla="*/ 163 h 175"/>
                  <a:gd name="T44" fmla="*/ 2 w 176"/>
                  <a:gd name="T45" fmla="*/ 158 h 175"/>
                  <a:gd name="T46" fmla="*/ 1 w 176"/>
                  <a:gd name="T47" fmla="*/ 153 h 175"/>
                  <a:gd name="T48" fmla="*/ 0 w 176"/>
                  <a:gd name="T49" fmla="*/ 148 h 175"/>
                  <a:gd name="T50" fmla="*/ 1 w 176"/>
                  <a:gd name="T51" fmla="*/ 143 h 175"/>
                  <a:gd name="T52" fmla="*/ 2 w 176"/>
                  <a:gd name="T53" fmla="*/ 138 h 175"/>
                  <a:gd name="T54" fmla="*/ 5 w 176"/>
                  <a:gd name="T55" fmla="*/ 134 h 175"/>
                  <a:gd name="T56" fmla="*/ 8 w 176"/>
                  <a:gd name="T57" fmla="*/ 130 h 175"/>
                  <a:gd name="T58" fmla="*/ 131 w 176"/>
                  <a:gd name="T59" fmla="*/ 8 h 175"/>
                  <a:gd name="T60" fmla="*/ 131 w 176"/>
                  <a:gd name="T61" fmla="*/ 8 h 175"/>
                  <a:gd name="T62" fmla="*/ 135 w 176"/>
                  <a:gd name="T63" fmla="*/ 4 h 175"/>
                  <a:gd name="T64" fmla="*/ 140 w 176"/>
                  <a:gd name="T65" fmla="*/ 2 h 175"/>
                  <a:gd name="T66" fmla="*/ 145 w 176"/>
                  <a:gd name="T67" fmla="*/ 1 h 175"/>
                  <a:gd name="T68" fmla="*/ 150 w 176"/>
                  <a:gd name="T69" fmla="*/ 0 h 175"/>
                  <a:gd name="T70" fmla="*/ 155 w 176"/>
                  <a:gd name="T71" fmla="*/ 1 h 175"/>
                  <a:gd name="T72" fmla="*/ 160 w 176"/>
                  <a:gd name="T73" fmla="*/ 3 h 175"/>
                  <a:gd name="T74" fmla="*/ 164 w 176"/>
                  <a:gd name="T75" fmla="*/ 5 h 175"/>
                  <a:gd name="T76" fmla="*/ 169 w 176"/>
                  <a:gd name="T77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6" h="175">
                    <a:moveTo>
                      <a:pt x="169" y="9"/>
                    </a:moveTo>
                    <a:lnTo>
                      <a:pt x="169" y="9"/>
                    </a:lnTo>
                    <a:lnTo>
                      <a:pt x="172" y="13"/>
                    </a:lnTo>
                    <a:lnTo>
                      <a:pt x="174" y="17"/>
                    </a:lnTo>
                    <a:lnTo>
                      <a:pt x="176" y="22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5" y="37"/>
                    </a:lnTo>
                    <a:lnTo>
                      <a:pt x="172" y="42"/>
                    </a:lnTo>
                    <a:lnTo>
                      <a:pt x="169" y="46"/>
                    </a:lnTo>
                    <a:lnTo>
                      <a:pt x="46" y="168"/>
                    </a:lnTo>
                    <a:lnTo>
                      <a:pt x="46" y="168"/>
                    </a:lnTo>
                    <a:lnTo>
                      <a:pt x="41" y="171"/>
                    </a:lnTo>
                    <a:lnTo>
                      <a:pt x="37" y="174"/>
                    </a:lnTo>
                    <a:lnTo>
                      <a:pt x="32" y="175"/>
                    </a:lnTo>
                    <a:lnTo>
                      <a:pt x="27" y="175"/>
                    </a:lnTo>
                    <a:lnTo>
                      <a:pt x="22" y="175"/>
                    </a:lnTo>
                    <a:lnTo>
                      <a:pt x="17" y="173"/>
                    </a:lnTo>
                    <a:lnTo>
                      <a:pt x="12" y="171"/>
                    </a:lnTo>
                    <a:lnTo>
                      <a:pt x="8" y="167"/>
                    </a:lnTo>
                    <a:lnTo>
                      <a:pt x="8" y="167"/>
                    </a:lnTo>
                    <a:lnTo>
                      <a:pt x="5" y="163"/>
                    </a:lnTo>
                    <a:lnTo>
                      <a:pt x="2" y="158"/>
                    </a:lnTo>
                    <a:lnTo>
                      <a:pt x="1" y="153"/>
                    </a:lnTo>
                    <a:lnTo>
                      <a:pt x="0" y="148"/>
                    </a:lnTo>
                    <a:lnTo>
                      <a:pt x="1" y="143"/>
                    </a:lnTo>
                    <a:lnTo>
                      <a:pt x="2" y="138"/>
                    </a:lnTo>
                    <a:lnTo>
                      <a:pt x="5" y="134"/>
                    </a:lnTo>
                    <a:lnTo>
                      <a:pt x="8" y="130"/>
                    </a:lnTo>
                    <a:lnTo>
                      <a:pt x="131" y="8"/>
                    </a:lnTo>
                    <a:lnTo>
                      <a:pt x="131" y="8"/>
                    </a:lnTo>
                    <a:lnTo>
                      <a:pt x="135" y="4"/>
                    </a:lnTo>
                    <a:lnTo>
                      <a:pt x="140" y="2"/>
                    </a:lnTo>
                    <a:lnTo>
                      <a:pt x="145" y="1"/>
                    </a:lnTo>
                    <a:lnTo>
                      <a:pt x="150" y="0"/>
                    </a:lnTo>
                    <a:lnTo>
                      <a:pt x="155" y="1"/>
                    </a:lnTo>
                    <a:lnTo>
                      <a:pt x="160" y="3"/>
                    </a:lnTo>
                    <a:lnTo>
                      <a:pt x="164" y="5"/>
                    </a:lnTo>
                    <a:lnTo>
                      <a:pt x="169" y="9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9" name="îşḷïḍè"/>
              <p:cNvSpPr/>
              <p:nvPr/>
            </p:nvSpPr>
            <p:spPr bwMode="auto">
              <a:xfrm>
                <a:off x="5938824" y="746123"/>
                <a:ext cx="139700" cy="139700"/>
              </a:xfrm>
              <a:custGeom>
                <a:avLst/>
                <a:gdLst>
                  <a:gd name="T0" fmla="*/ 169 w 176"/>
                  <a:gd name="T1" fmla="*/ 9 h 175"/>
                  <a:gd name="T2" fmla="*/ 169 w 176"/>
                  <a:gd name="T3" fmla="*/ 9 h 175"/>
                  <a:gd name="T4" fmla="*/ 172 w 176"/>
                  <a:gd name="T5" fmla="*/ 13 h 175"/>
                  <a:gd name="T6" fmla="*/ 174 w 176"/>
                  <a:gd name="T7" fmla="*/ 17 h 175"/>
                  <a:gd name="T8" fmla="*/ 176 w 176"/>
                  <a:gd name="T9" fmla="*/ 22 h 175"/>
                  <a:gd name="T10" fmla="*/ 176 w 176"/>
                  <a:gd name="T11" fmla="*/ 27 h 175"/>
                  <a:gd name="T12" fmla="*/ 176 w 176"/>
                  <a:gd name="T13" fmla="*/ 32 h 175"/>
                  <a:gd name="T14" fmla="*/ 175 w 176"/>
                  <a:gd name="T15" fmla="*/ 37 h 175"/>
                  <a:gd name="T16" fmla="*/ 172 w 176"/>
                  <a:gd name="T17" fmla="*/ 42 h 175"/>
                  <a:gd name="T18" fmla="*/ 169 w 176"/>
                  <a:gd name="T19" fmla="*/ 46 h 175"/>
                  <a:gd name="T20" fmla="*/ 46 w 176"/>
                  <a:gd name="T21" fmla="*/ 168 h 175"/>
                  <a:gd name="T22" fmla="*/ 46 w 176"/>
                  <a:gd name="T23" fmla="*/ 168 h 175"/>
                  <a:gd name="T24" fmla="*/ 41 w 176"/>
                  <a:gd name="T25" fmla="*/ 171 h 175"/>
                  <a:gd name="T26" fmla="*/ 37 w 176"/>
                  <a:gd name="T27" fmla="*/ 174 h 175"/>
                  <a:gd name="T28" fmla="*/ 32 w 176"/>
                  <a:gd name="T29" fmla="*/ 175 h 175"/>
                  <a:gd name="T30" fmla="*/ 27 w 176"/>
                  <a:gd name="T31" fmla="*/ 175 h 175"/>
                  <a:gd name="T32" fmla="*/ 22 w 176"/>
                  <a:gd name="T33" fmla="*/ 175 h 175"/>
                  <a:gd name="T34" fmla="*/ 17 w 176"/>
                  <a:gd name="T35" fmla="*/ 173 h 175"/>
                  <a:gd name="T36" fmla="*/ 12 w 176"/>
                  <a:gd name="T37" fmla="*/ 171 h 175"/>
                  <a:gd name="T38" fmla="*/ 8 w 176"/>
                  <a:gd name="T39" fmla="*/ 167 h 175"/>
                  <a:gd name="T40" fmla="*/ 8 w 176"/>
                  <a:gd name="T41" fmla="*/ 167 h 175"/>
                  <a:gd name="T42" fmla="*/ 5 w 176"/>
                  <a:gd name="T43" fmla="*/ 163 h 175"/>
                  <a:gd name="T44" fmla="*/ 2 w 176"/>
                  <a:gd name="T45" fmla="*/ 158 h 175"/>
                  <a:gd name="T46" fmla="*/ 1 w 176"/>
                  <a:gd name="T47" fmla="*/ 153 h 175"/>
                  <a:gd name="T48" fmla="*/ 0 w 176"/>
                  <a:gd name="T49" fmla="*/ 148 h 175"/>
                  <a:gd name="T50" fmla="*/ 1 w 176"/>
                  <a:gd name="T51" fmla="*/ 143 h 175"/>
                  <a:gd name="T52" fmla="*/ 2 w 176"/>
                  <a:gd name="T53" fmla="*/ 138 h 175"/>
                  <a:gd name="T54" fmla="*/ 5 w 176"/>
                  <a:gd name="T55" fmla="*/ 134 h 175"/>
                  <a:gd name="T56" fmla="*/ 8 w 176"/>
                  <a:gd name="T57" fmla="*/ 130 h 175"/>
                  <a:gd name="T58" fmla="*/ 131 w 176"/>
                  <a:gd name="T59" fmla="*/ 8 h 175"/>
                  <a:gd name="T60" fmla="*/ 131 w 176"/>
                  <a:gd name="T61" fmla="*/ 8 h 175"/>
                  <a:gd name="T62" fmla="*/ 135 w 176"/>
                  <a:gd name="T63" fmla="*/ 4 h 175"/>
                  <a:gd name="T64" fmla="*/ 140 w 176"/>
                  <a:gd name="T65" fmla="*/ 2 h 175"/>
                  <a:gd name="T66" fmla="*/ 145 w 176"/>
                  <a:gd name="T67" fmla="*/ 1 h 175"/>
                  <a:gd name="T68" fmla="*/ 150 w 176"/>
                  <a:gd name="T69" fmla="*/ 0 h 175"/>
                  <a:gd name="T70" fmla="*/ 155 w 176"/>
                  <a:gd name="T71" fmla="*/ 1 h 175"/>
                  <a:gd name="T72" fmla="*/ 160 w 176"/>
                  <a:gd name="T73" fmla="*/ 3 h 175"/>
                  <a:gd name="T74" fmla="*/ 164 w 176"/>
                  <a:gd name="T75" fmla="*/ 5 h 175"/>
                  <a:gd name="T76" fmla="*/ 169 w 176"/>
                  <a:gd name="T77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6" h="175">
                    <a:moveTo>
                      <a:pt x="169" y="9"/>
                    </a:moveTo>
                    <a:lnTo>
                      <a:pt x="169" y="9"/>
                    </a:lnTo>
                    <a:lnTo>
                      <a:pt x="172" y="13"/>
                    </a:lnTo>
                    <a:lnTo>
                      <a:pt x="174" y="17"/>
                    </a:lnTo>
                    <a:lnTo>
                      <a:pt x="176" y="22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5" y="37"/>
                    </a:lnTo>
                    <a:lnTo>
                      <a:pt x="172" y="42"/>
                    </a:lnTo>
                    <a:lnTo>
                      <a:pt x="169" y="46"/>
                    </a:lnTo>
                    <a:lnTo>
                      <a:pt x="46" y="168"/>
                    </a:lnTo>
                    <a:lnTo>
                      <a:pt x="46" y="168"/>
                    </a:lnTo>
                    <a:lnTo>
                      <a:pt x="41" y="171"/>
                    </a:lnTo>
                    <a:lnTo>
                      <a:pt x="37" y="174"/>
                    </a:lnTo>
                    <a:lnTo>
                      <a:pt x="32" y="175"/>
                    </a:lnTo>
                    <a:lnTo>
                      <a:pt x="27" y="175"/>
                    </a:lnTo>
                    <a:lnTo>
                      <a:pt x="22" y="175"/>
                    </a:lnTo>
                    <a:lnTo>
                      <a:pt x="17" y="173"/>
                    </a:lnTo>
                    <a:lnTo>
                      <a:pt x="12" y="171"/>
                    </a:lnTo>
                    <a:lnTo>
                      <a:pt x="8" y="167"/>
                    </a:lnTo>
                    <a:lnTo>
                      <a:pt x="8" y="167"/>
                    </a:lnTo>
                    <a:lnTo>
                      <a:pt x="5" y="163"/>
                    </a:lnTo>
                    <a:lnTo>
                      <a:pt x="2" y="158"/>
                    </a:lnTo>
                    <a:lnTo>
                      <a:pt x="1" y="153"/>
                    </a:lnTo>
                    <a:lnTo>
                      <a:pt x="0" y="148"/>
                    </a:lnTo>
                    <a:lnTo>
                      <a:pt x="1" y="143"/>
                    </a:lnTo>
                    <a:lnTo>
                      <a:pt x="2" y="138"/>
                    </a:lnTo>
                    <a:lnTo>
                      <a:pt x="5" y="134"/>
                    </a:lnTo>
                    <a:lnTo>
                      <a:pt x="8" y="130"/>
                    </a:lnTo>
                    <a:lnTo>
                      <a:pt x="131" y="8"/>
                    </a:lnTo>
                    <a:lnTo>
                      <a:pt x="131" y="8"/>
                    </a:lnTo>
                    <a:lnTo>
                      <a:pt x="135" y="4"/>
                    </a:lnTo>
                    <a:lnTo>
                      <a:pt x="140" y="2"/>
                    </a:lnTo>
                    <a:lnTo>
                      <a:pt x="145" y="1"/>
                    </a:lnTo>
                    <a:lnTo>
                      <a:pt x="150" y="0"/>
                    </a:lnTo>
                    <a:lnTo>
                      <a:pt x="155" y="1"/>
                    </a:lnTo>
                    <a:lnTo>
                      <a:pt x="160" y="3"/>
                    </a:lnTo>
                    <a:lnTo>
                      <a:pt x="164" y="5"/>
                    </a:lnTo>
                    <a:lnTo>
                      <a:pt x="169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0" name="íṣľïdé"/>
              <p:cNvSpPr/>
              <p:nvPr/>
            </p:nvSpPr>
            <p:spPr bwMode="auto">
              <a:xfrm>
                <a:off x="5784837" y="590548"/>
                <a:ext cx="160338" cy="158750"/>
              </a:xfrm>
              <a:custGeom>
                <a:avLst/>
                <a:gdLst>
                  <a:gd name="T0" fmla="*/ 194 w 204"/>
                  <a:gd name="T1" fmla="*/ 10 h 202"/>
                  <a:gd name="T2" fmla="*/ 194 w 204"/>
                  <a:gd name="T3" fmla="*/ 10 h 202"/>
                  <a:gd name="T4" fmla="*/ 198 w 204"/>
                  <a:gd name="T5" fmla="*/ 15 h 202"/>
                  <a:gd name="T6" fmla="*/ 201 w 204"/>
                  <a:gd name="T7" fmla="*/ 20 h 202"/>
                  <a:gd name="T8" fmla="*/ 203 w 204"/>
                  <a:gd name="T9" fmla="*/ 25 h 202"/>
                  <a:gd name="T10" fmla="*/ 204 w 204"/>
                  <a:gd name="T11" fmla="*/ 31 h 202"/>
                  <a:gd name="T12" fmla="*/ 203 w 204"/>
                  <a:gd name="T13" fmla="*/ 37 h 202"/>
                  <a:gd name="T14" fmla="*/ 202 w 204"/>
                  <a:gd name="T15" fmla="*/ 43 h 202"/>
                  <a:gd name="T16" fmla="*/ 199 w 204"/>
                  <a:gd name="T17" fmla="*/ 48 h 202"/>
                  <a:gd name="T18" fmla="*/ 195 w 204"/>
                  <a:gd name="T19" fmla="*/ 52 h 202"/>
                  <a:gd name="T20" fmla="*/ 52 w 204"/>
                  <a:gd name="T21" fmla="*/ 194 h 202"/>
                  <a:gd name="T22" fmla="*/ 52 w 204"/>
                  <a:gd name="T23" fmla="*/ 194 h 202"/>
                  <a:gd name="T24" fmla="*/ 47 w 204"/>
                  <a:gd name="T25" fmla="*/ 198 h 202"/>
                  <a:gd name="T26" fmla="*/ 42 w 204"/>
                  <a:gd name="T27" fmla="*/ 200 h 202"/>
                  <a:gd name="T28" fmla="*/ 36 w 204"/>
                  <a:gd name="T29" fmla="*/ 202 h 202"/>
                  <a:gd name="T30" fmla="*/ 31 w 204"/>
                  <a:gd name="T31" fmla="*/ 202 h 202"/>
                  <a:gd name="T32" fmla="*/ 25 w 204"/>
                  <a:gd name="T33" fmla="*/ 202 h 202"/>
                  <a:gd name="T34" fmla="*/ 19 w 204"/>
                  <a:gd name="T35" fmla="*/ 200 h 202"/>
                  <a:gd name="T36" fmla="*/ 14 w 204"/>
                  <a:gd name="T37" fmla="*/ 197 h 202"/>
                  <a:gd name="T38" fmla="*/ 9 w 204"/>
                  <a:gd name="T39" fmla="*/ 193 h 202"/>
                  <a:gd name="T40" fmla="*/ 9 w 204"/>
                  <a:gd name="T41" fmla="*/ 193 h 202"/>
                  <a:gd name="T42" fmla="*/ 5 w 204"/>
                  <a:gd name="T43" fmla="*/ 188 h 202"/>
                  <a:gd name="T44" fmla="*/ 2 w 204"/>
                  <a:gd name="T45" fmla="*/ 183 h 202"/>
                  <a:gd name="T46" fmla="*/ 1 w 204"/>
                  <a:gd name="T47" fmla="*/ 177 h 202"/>
                  <a:gd name="T48" fmla="*/ 0 w 204"/>
                  <a:gd name="T49" fmla="*/ 171 h 202"/>
                  <a:gd name="T50" fmla="*/ 1 w 204"/>
                  <a:gd name="T51" fmla="*/ 166 h 202"/>
                  <a:gd name="T52" fmla="*/ 2 w 204"/>
                  <a:gd name="T53" fmla="*/ 160 h 202"/>
                  <a:gd name="T54" fmla="*/ 5 w 204"/>
                  <a:gd name="T55" fmla="*/ 155 h 202"/>
                  <a:gd name="T56" fmla="*/ 9 w 204"/>
                  <a:gd name="T57" fmla="*/ 150 h 202"/>
                  <a:gd name="T58" fmla="*/ 152 w 204"/>
                  <a:gd name="T59" fmla="*/ 9 h 202"/>
                  <a:gd name="T60" fmla="*/ 152 w 204"/>
                  <a:gd name="T61" fmla="*/ 9 h 202"/>
                  <a:gd name="T62" fmla="*/ 156 w 204"/>
                  <a:gd name="T63" fmla="*/ 5 h 202"/>
                  <a:gd name="T64" fmla="*/ 162 w 204"/>
                  <a:gd name="T65" fmla="*/ 2 h 202"/>
                  <a:gd name="T66" fmla="*/ 167 w 204"/>
                  <a:gd name="T67" fmla="*/ 1 h 202"/>
                  <a:gd name="T68" fmla="*/ 173 w 204"/>
                  <a:gd name="T69" fmla="*/ 0 h 202"/>
                  <a:gd name="T70" fmla="*/ 179 w 204"/>
                  <a:gd name="T71" fmla="*/ 1 h 202"/>
                  <a:gd name="T72" fmla="*/ 184 w 204"/>
                  <a:gd name="T73" fmla="*/ 3 h 202"/>
                  <a:gd name="T74" fmla="*/ 190 w 204"/>
                  <a:gd name="T75" fmla="*/ 6 h 202"/>
                  <a:gd name="T76" fmla="*/ 194 w 204"/>
                  <a:gd name="T77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4" h="202">
                    <a:moveTo>
                      <a:pt x="194" y="10"/>
                    </a:moveTo>
                    <a:lnTo>
                      <a:pt x="194" y="10"/>
                    </a:lnTo>
                    <a:lnTo>
                      <a:pt x="198" y="15"/>
                    </a:lnTo>
                    <a:lnTo>
                      <a:pt x="201" y="20"/>
                    </a:lnTo>
                    <a:lnTo>
                      <a:pt x="203" y="25"/>
                    </a:lnTo>
                    <a:lnTo>
                      <a:pt x="204" y="31"/>
                    </a:lnTo>
                    <a:lnTo>
                      <a:pt x="203" y="37"/>
                    </a:lnTo>
                    <a:lnTo>
                      <a:pt x="202" y="43"/>
                    </a:lnTo>
                    <a:lnTo>
                      <a:pt x="199" y="48"/>
                    </a:lnTo>
                    <a:lnTo>
                      <a:pt x="195" y="52"/>
                    </a:lnTo>
                    <a:lnTo>
                      <a:pt x="52" y="194"/>
                    </a:lnTo>
                    <a:lnTo>
                      <a:pt x="52" y="194"/>
                    </a:lnTo>
                    <a:lnTo>
                      <a:pt x="47" y="198"/>
                    </a:lnTo>
                    <a:lnTo>
                      <a:pt x="42" y="200"/>
                    </a:lnTo>
                    <a:lnTo>
                      <a:pt x="36" y="202"/>
                    </a:lnTo>
                    <a:lnTo>
                      <a:pt x="31" y="202"/>
                    </a:lnTo>
                    <a:lnTo>
                      <a:pt x="25" y="202"/>
                    </a:lnTo>
                    <a:lnTo>
                      <a:pt x="19" y="200"/>
                    </a:lnTo>
                    <a:lnTo>
                      <a:pt x="14" y="197"/>
                    </a:lnTo>
                    <a:lnTo>
                      <a:pt x="9" y="193"/>
                    </a:lnTo>
                    <a:lnTo>
                      <a:pt x="9" y="193"/>
                    </a:lnTo>
                    <a:lnTo>
                      <a:pt x="5" y="188"/>
                    </a:lnTo>
                    <a:lnTo>
                      <a:pt x="2" y="183"/>
                    </a:lnTo>
                    <a:lnTo>
                      <a:pt x="1" y="177"/>
                    </a:lnTo>
                    <a:lnTo>
                      <a:pt x="0" y="171"/>
                    </a:lnTo>
                    <a:lnTo>
                      <a:pt x="1" y="166"/>
                    </a:lnTo>
                    <a:lnTo>
                      <a:pt x="2" y="160"/>
                    </a:lnTo>
                    <a:lnTo>
                      <a:pt x="5" y="155"/>
                    </a:lnTo>
                    <a:lnTo>
                      <a:pt x="9" y="150"/>
                    </a:lnTo>
                    <a:lnTo>
                      <a:pt x="152" y="9"/>
                    </a:lnTo>
                    <a:lnTo>
                      <a:pt x="152" y="9"/>
                    </a:lnTo>
                    <a:lnTo>
                      <a:pt x="156" y="5"/>
                    </a:lnTo>
                    <a:lnTo>
                      <a:pt x="162" y="2"/>
                    </a:lnTo>
                    <a:lnTo>
                      <a:pt x="167" y="1"/>
                    </a:lnTo>
                    <a:lnTo>
                      <a:pt x="173" y="0"/>
                    </a:lnTo>
                    <a:lnTo>
                      <a:pt x="179" y="1"/>
                    </a:lnTo>
                    <a:lnTo>
                      <a:pt x="184" y="3"/>
                    </a:lnTo>
                    <a:lnTo>
                      <a:pt x="190" y="6"/>
                    </a:lnTo>
                    <a:lnTo>
                      <a:pt x="194" y="1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1" name="îśḻïḋé"/>
              <p:cNvSpPr/>
              <p:nvPr/>
            </p:nvSpPr>
            <p:spPr bwMode="auto">
              <a:xfrm>
                <a:off x="5784837" y="590548"/>
                <a:ext cx="160338" cy="158750"/>
              </a:xfrm>
              <a:custGeom>
                <a:avLst/>
                <a:gdLst>
                  <a:gd name="T0" fmla="*/ 194 w 204"/>
                  <a:gd name="T1" fmla="*/ 10 h 202"/>
                  <a:gd name="T2" fmla="*/ 194 w 204"/>
                  <a:gd name="T3" fmla="*/ 10 h 202"/>
                  <a:gd name="T4" fmla="*/ 198 w 204"/>
                  <a:gd name="T5" fmla="*/ 15 h 202"/>
                  <a:gd name="T6" fmla="*/ 201 w 204"/>
                  <a:gd name="T7" fmla="*/ 20 h 202"/>
                  <a:gd name="T8" fmla="*/ 203 w 204"/>
                  <a:gd name="T9" fmla="*/ 25 h 202"/>
                  <a:gd name="T10" fmla="*/ 204 w 204"/>
                  <a:gd name="T11" fmla="*/ 31 h 202"/>
                  <a:gd name="T12" fmla="*/ 203 w 204"/>
                  <a:gd name="T13" fmla="*/ 37 h 202"/>
                  <a:gd name="T14" fmla="*/ 202 w 204"/>
                  <a:gd name="T15" fmla="*/ 43 h 202"/>
                  <a:gd name="T16" fmla="*/ 199 w 204"/>
                  <a:gd name="T17" fmla="*/ 48 h 202"/>
                  <a:gd name="T18" fmla="*/ 195 w 204"/>
                  <a:gd name="T19" fmla="*/ 52 h 202"/>
                  <a:gd name="T20" fmla="*/ 52 w 204"/>
                  <a:gd name="T21" fmla="*/ 194 h 202"/>
                  <a:gd name="T22" fmla="*/ 52 w 204"/>
                  <a:gd name="T23" fmla="*/ 194 h 202"/>
                  <a:gd name="T24" fmla="*/ 47 w 204"/>
                  <a:gd name="T25" fmla="*/ 198 h 202"/>
                  <a:gd name="T26" fmla="*/ 42 w 204"/>
                  <a:gd name="T27" fmla="*/ 200 h 202"/>
                  <a:gd name="T28" fmla="*/ 36 w 204"/>
                  <a:gd name="T29" fmla="*/ 202 h 202"/>
                  <a:gd name="T30" fmla="*/ 31 w 204"/>
                  <a:gd name="T31" fmla="*/ 202 h 202"/>
                  <a:gd name="T32" fmla="*/ 25 w 204"/>
                  <a:gd name="T33" fmla="*/ 202 h 202"/>
                  <a:gd name="T34" fmla="*/ 19 w 204"/>
                  <a:gd name="T35" fmla="*/ 200 h 202"/>
                  <a:gd name="T36" fmla="*/ 14 w 204"/>
                  <a:gd name="T37" fmla="*/ 197 h 202"/>
                  <a:gd name="T38" fmla="*/ 9 w 204"/>
                  <a:gd name="T39" fmla="*/ 193 h 202"/>
                  <a:gd name="T40" fmla="*/ 9 w 204"/>
                  <a:gd name="T41" fmla="*/ 193 h 202"/>
                  <a:gd name="T42" fmla="*/ 5 w 204"/>
                  <a:gd name="T43" fmla="*/ 188 h 202"/>
                  <a:gd name="T44" fmla="*/ 2 w 204"/>
                  <a:gd name="T45" fmla="*/ 183 h 202"/>
                  <a:gd name="T46" fmla="*/ 1 w 204"/>
                  <a:gd name="T47" fmla="*/ 177 h 202"/>
                  <a:gd name="T48" fmla="*/ 0 w 204"/>
                  <a:gd name="T49" fmla="*/ 171 h 202"/>
                  <a:gd name="T50" fmla="*/ 1 w 204"/>
                  <a:gd name="T51" fmla="*/ 166 h 202"/>
                  <a:gd name="T52" fmla="*/ 2 w 204"/>
                  <a:gd name="T53" fmla="*/ 160 h 202"/>
                  <a:gd name="T54" fmla="*/ 5 w 204"/>
                  <a:gd name="T55" fmla="*/ 155 h 202"/>
                  <a:gd name="T56" fmla="*/ 9 w 204"/>
                  <a:gd name="T57" fmla="*/ 150 h 202"/>
                  <a:gd name="T58" fmla="*/ 152 w 204"/>
                  <a:gd name="T59" fmla="*/ 9 h 202"/>
                  <a:gd name="T60" fmla="*/ 152 w 204"/>
                  <a:gd name="T61" fmla="*/ 9 h 202"/>
                  <a:gd name="T62" fmla="*/ 156 w 204"/>
                  <a:gd name="T63" fmla="*/ 5 h 202"/>
                  <a:gd name="T64" fmla="*/ 162 w 204"/>
                  <a:gd name="T65" fmla="*/ 2 h 202"/>
                  <a:gd name="T66" fmla="*/ 167 w 204"/>
                  <a:gd name="T67" fmla="*/ 1 h 202"/>
                  <a:gd name="T68" fmla="*/ 173 w 204"/>
                  <a:gd name="T69" fmla="*/ 0 h 202"/>
                  <a:gd name="T70" fmla="*/ 179 w 204"/>
                  <a:gd name="T71" fmla="*/ 1 h 202"/>
                  <a:gd name="T72" fmla="*/ 184 w 204"/>
                  <a:gd name="T73" fmla="*/ 3 h 202"/>
                  <a:gd name="T74" fmla="*/ 190 w 204"/>
                  <a:gd name="T75" fmla="*/ 6 h 202"/>
                  <a:gd name="T76" fmla="*/ 194 w 204"/>
                  <a:gd name="T77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4" h="202">
                    <a:moveTo>
                      <a:pt x="194" y="10"/>
                    </a:moveTo>
                    <a:lnTo>
                      <a:pt x="194" y="10"/>
                    </a:lnTo>
                    <a:lnTo>
                      <a:pt x="198" y="15"/>
                    </a:lnTo>
                    <a:lnTo>
                      <a:pt x="201" y="20"/>
                    </a:lnTo>
                    <a:lnTo>
                      <a:pt x="203" y="25"/>
                    </a:lnTo>
                    <a:lnTo>
                      <a:pt x="204" y="31"/>
                    </a:lnTo>
                    <a:lnTo>
                      <a:pt x="203" y="37"/>
                    </a:lnTo>
                    <a:lnTo>
                      <a:pt x="202" y="43"/>
                    </a:lnTo>
                    <a:lnTo>
                      <a:pt x="199" y="48"/>
                    </a:lnTo>
                    <a:lnTo>
                      <a:pt x="195" y="52"/>
                    </a:lnTo>
                    <a:lnTo>
                      <a:pt x="52" y="194"/>
                    </a:lnTo>
                    <a:lnTo>
                      <a:pt x="52" y="194"/>
                    </a:lnTo>
                    <a:lnTo>
                      <a:pt x="47" y="198"/>
                    </a:lnTo>
                    <a:lnTo>
                      <a:pt x="42" y="200"/>
                    </a:lnTo>
                    <a:lnTo>
                      <a:pt x="36" y="202"/>
                    </a:lnTo>
                    <a:lnTo>
                      <a:pt x="31" y="202"/>
                    </a:lnTo>
                    <a:lnTo>
                      <a:pt x="25" y="202"/>
                    </a:lnTo>
                    <a:lnTo>
                      <a:pt x="19" y="200"/>
                    </a:lnTo>
                    <a:lnTo>
                      <a:pt x="14" y="197"/>
                    </a:lnTo>
                    <a:lnTo>
                      <a:pt x="9" y="193"/>
                    </a:lnTo>
                    <a:lnTo>
                      <a:pt x="9" y="193"/>
                    </a:lnTo>
                    <a:lnTo>
                      <a:pt x="5" y="188"/>
                    </a:lnTo>
                    <a:lnTo>
                      <a:pt x="2" y="183"/>
                    </a:lnTo>
                    <a:lnTo>
                      <a:pt x="1" y="177"/>
                    </a:lnTo>
                    <a:lnTo>
                      <a:pt x="0" y="171"/>
                    </a:lnTo>
                    <a:lnTo>
                      <a:pt x="1" y="166"/>
                    </a:lnTo>
                    <a:lnTo>
                      <a:pt x="2" y="160"/>
                    </a:lnTo>
                    <a:lnTo>
                      <a:pt x="5" y="155"/>
                    </a:lnTo>
                    <a:lnTo>
                      <a:pt x="9" y="150"/>
                    </a:lnTo>
                    <a:lnTo>
                      <a:pt x="152" y="9"/>
                    </a:lnTo>
                    <a:lnTo>
                      <a:pt x="152" y="9"/>
                    </a:lnTo>
                    <a:lnTo>
                      <a:pt x="156" y="5"/>
                    </a:lnTo>
                    <a:lnTo>
                      <a:pt x="162" y="2"/>
                    </a:lnTo>
                    <a:lnTo>
                      <a:pt x="167" y="1"/>
                    </a:lnTo>
                    <a:lnTo>
                      <a:pt x="173" y="0"/>
                    </a:lnTo>
                    <a:lnTo>
                      <a:pt x="179" y="1"/>
                    </a:lnTo>
                    <a:lnTo>
                      <a:pt x="184" y="3"/>
                    </a:lnTo>
                    <a:lnTo>
                      <a:pt x="190" y="6"/>
                    </a:lnTo>
                    <a:lnTo>
                      <a:pt x="194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2" name="îṣḻíḋe"/>
              <p:cNvSpPr/>
              <p:nvPr/>
            </p:nvSpPr>
            <p:spPr bwMode="auto">
              <a:xfrm>
                <a:off x="5826111" y="631823"/>
                <a:ext cx="217487" cy="217487"/>
              </a:xfrm>
              <a:custGeom>
                <a:avLst/>
                <a:gdLst>
                  <a:gd name="T0" fmla="*/ 0 w 275"/>
                  <a:gd name="T1" fmla="*/ 142 h 276"/>
                  <a:gd name="T2" fmla="*/ 152 w 275"/>
                  <a:gd name="T3" fmla="*/ 276 h 276"/>
                  <a:gd name="T4" fmla="*/ 275 w 275"/>
                  <a:gd name="T5" fmla="*/ 154 h 276"/>
                  <a:gd name="T6" fmla="*/ 143 w 275"/>
                  <a:gd name="T7" fmla="*/ 0 h 276"/>
                  <a:gd name="T8" fmla="*/ 0 w 275"/>
                  <a:gd name="T9" fmla="*/ 142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276">
                    <a:moveTo>
                      <a:pt x="0" y="142"/>
                    </a:moveTo>
                    <a:lnTo>
                      <a:pt x="152" y="276"/>
                    </a:lnTo>
                    <a:lnTo>
                      <a:pt x="275" y="154"/>
                    </a:lnTo>
                    <a:lnTo>
                      <a:pt x="143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3" name="ïŝḷîḋé"/>
              <p:cNvSpPr/>
              <p:nvPr/>
            </p:nvSpPr>
            <p:spPr bwMode="auto">
              <a:xfrm>
                <a:off x="5908661" y="715961"/>
                <a:ext cx="212725" cy="212725"/>
              </a:xfrm>
              <a:custGeom>
                <a:avLst/>
                <a:gdLst>
                  <a:gd name="T0" fmla="*/ 3 w 268"/>
                  <a:gd name="T1" fmla="*/ 0 h 267"/>
                  <a:gd name="T2" fmla="*/ 7 w 268"/>
                  <a:gd name="T3" fmla="*/ 2 h 267"/>
                  <a:gd name="T4" fmla="*/ 19 w 268"/>
                  <a:gd name="T5" fmla="*/ 8 h 267"/>
                  <a:gd name="T6" fmla="*/ 55 w 268"/>
                  <a:gd name="T7" fmla="*/ 31 h 267"/>
                  <a:gd name="T8" fmla="*/ 66 w 268"/>
                  <a:gd name="T9" fmla="*/ 40 h 267"/>
                  <a:gd name="T10" fmla="*/ 78 w 268"/>
                  <a:gd name="T11" fmla="*/ 49 h 267"/>
                  <a:gd name="T12" fmla="*/ 89 w 268"/>
                  <a:gd name="T13" fmla="*/ 59 h 267"/>
                  <a:gd name="T14" fmla="*/ 101 w 268"/>
                  <a:gd name="T15" fmla="*/ 70 h 267"/>
                  <a:gd name="T16" fmla="*/ 112 w 268"/>
                  <a:gd name="T17" fmla="*/ 82 h 267"/>
                  <a:gd name="T18" fmla="*/ 123 w 268"/>
                  <a:gd name="T19" fmla="*/ 96 h 267"/>
                  <a:gd name="T20" fmla="*/ 146 w 268"/>
                  <a:gd name="T21" fmla="*/ 122 h 267"/>
                  <a:gd name="T22" fmla="*/ 169 w 268"/>
                  <a:gd name="T23" fmla="*/ 148 h 267"/>
                  <a:gd name="T24" fmla="*/ 191 w 268"/>
                  <a:gd name="T25" fmla="*/ 174 h 267"/>
                  <a:gd name="T26" fmla="*/ 212 w 268"/>
                  <a:gd name="T27" fmla="*/ 198 h 267"/>
                  <a:gd name="T28" fmla="*/ 230 w 268"/>
                  <a:gd name="T29" fmla="*/ 219 h 267"/>
                  <a:gd name="T30" fmla="*/ 246 w 268"/>
                  <a:gd name="T31" fmla="*/ 238 h 267"/>
                  <a:gd name="T32" fmla="*/ 258 w 268"/>
                  <a:gd name="T33" fmla="*/ 252 h 267"/>
                  <a:gd name="T34" fmla="*/ 265 w 268"/>
                  <a:gd name="T35" fmla="*/ 267 h 267"/>
                  <a:gd name="T36" fmla="*/ 253 w 268"/>
                  <a:gd name="T37" fmla="*/ 257 h 267"/>
                  <a:gd name="T38" fmla="*/ 238 w 268"/>
                  <a:gd name="T39" fmla="*/ 245 h 267"/>
                  <a:gd name="T40" fmla="*/ 220 w 268"/>
                  <a:gd name="T41" fmla="*/ 230 h 267"/>
                  <a:gd name="T42" fmla="*/ 198 w 268"/>
                  <a:gd name="T43" fmla="*/ 212 h 267"/>
                  <a:gd name="T44" fmla="*/ 174 w 268"/>
                  <a:gd name="T45" fmla="*/ 191 h 267"/>
                  <a:gd name="T46" fmla="*/ 149 w 268"/>
                  <a:gd name="T47" fmla="*/ 169 h 267"/>
                  <a:gd name="T48" fmla="*/ 122 w 268"/>
                  <a:gd name="T49" fmla="*/ 146 h 267"/>
                  <a:gd name="T50" fmla="*/ 96 w 268"/>
                  <a:gd name="T51" fmla="*/ 123 h 267"/>
                  <a:gd name="T52" fmla="*/ 83 w 268"/>
                  <a:gd name="T53" fmla="*/ 112 h 267"/>
                  <a:gd name="T54" fmla="*/ 70 w 268"/>
                  <a:gd name="T55" fmla="*/ 101 h 267"/>
                  <a:gd name="T56" fmla="*/ 59 w 268"/>
                  <a:gd name="T57" fmla="*/ 89 h 267"/>
                  <a:gd name="T58" fmla="*/ 49 w 268"/>
                  <a:gd name="T59" fmla="*/ 77 h 267"/>
                  <a:gd name="T60" fmla="*/ 40 w 268"/>
                  <a:gd name="T61" fmla="*/ 66 h 267"/>
                  <a:gd name="T62" fmla="*/ 31 w 268"/>
                  <a:gd name="T63" fmla="*/ 55 h 267"/>
                  <a:gd name="T64" fmla="*/ 8 w 268"/>
                  <a:gd name="T65" fmla="*/ 19 h 267"/>
                  <a:gd name="T66" fmla="*/ 2 w 268"/>
                  <a:gd name="T67" fmla="*/ 7 h 267"/>
                  <a:gd name="T68" fmla="*/ 0 w 268"/>
                  <a:gd name="T69" fmla="*/ 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8" h="267">
                    <a:moveTo>
                      <a:pt x="3" y="0"/>
                    </a:moveTo>
                    <a:lnTo>
                      <a:pt x="3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35" y="18"/>
                    </a:lnTo>
                    <a:lnTo>
                      <a:pt x="55" y="31"/>
                    </a:lnTo>
                    <a:lnTo>
                      <a:pt x="55" y="31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9" y="59"/>
                    </a:lnTo>
                    <a:lnTo>
                      <a:pt x="101" y="70"/>
                    </a:lnTo>
                    <a:lnTo>
                      <a:pt x="101" y="70"/>
                    </a:lnTo>
                    <a:lnTo>
                      <a:pt x="112" y="82"/>
                    </a:lnTo>
                    <a:lnTo>
                      <a:pt x="112" y="8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46" y="122"/>
                    </a:lnTo>
                    <a:lnTo>
                      <a:pt x="146" y="122"/>
                    </a:lnTo>
                    <a:lnTo>
                      <a:pt x="169" y="148"/>
                    </a:lnTo>
                    <a:lnTo>
                      <a:pt x="169" y="148"/>
                    </a:lnTo>
                    <a:lnTo>
                      <a:pt x="191" y="174"/>
                    </a:lnTo>
                    <a:lnTo>
                      <a:pt x="191" y="174"/>
                    </a:lnTo>
                    <a:lnTo>
                      <a:pt x="212" y="198"/>
                    </a:lnTo>
                    <a:lnTo>
                      <a:pt x="212" y="198"/>
                    </a:lnTo>
                    <a:lnTo>
                      <a:pt x="230" y="219"/>
                    </a:lnTo>
                    <a:lnTo>
                      <a:pt x="230" y="219"/>
                    </a:lnTo>
                    <a:lnTo>
                      <a:pt x="246" y="238"/>
                    </a:lnTo>
                    <a:lnTo>
                      <a:pt x="246" y="238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68" y="265"/>
                    </a:lnTo>
                    <a:lnTo>
                      <a:pt x="265" y="267"/>
                    </a:lnTo>
                    <a:lnTo>
                      <a:pt x="265" y="267"/>
                    </a:lnTo>
                    <a:lnTo>
                      <a:pt x="253" y="257"/>
                    </a:lnTo>
                    <a:lnTo>
                      <a:pt x="253" y="257"/>
                    </a:lnTo>
                    <a:lnTo>
                      <a:pt x="238" y="245"/>
                    </a:lnTo>
                    <a:lnTo>
                      <a:pt x="238" y="245"/>
                    </a:lnTo>
                    <a:lnTo>
                      <a:pt x="220" y="230"/>
                    </a:lnTo>
                    <a:lnTo>
                      <a:pt x="220" y="230"/>
                    </a:lnTo>
                    <a:lnTo>
                      <a:pt x="198" y="212"/>
                    </a:lnTo>
                    <a:lnTo>
                      <a:pt x="198" y="212"/>
                    </a:lnTo>
                    <a:lnTo>
                      <a:pt x="174" y="191"/>
                    </a:lnTo>
                    <a:lnTo>
                      <a:pt x="174" y="191"/>
                    </a:lnTo>
                    <a:lnTo>
                      <a:pt x="149" y="169"/>
                    </a:lnTo>
                    <a:lnTo>
                      <a:pt x="149" y="169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96" y="123"/>
                    </a:lnTo>
                    <a:lnTo>
                      <a:pt x="96" y="123"/>
                    </a:lnTo>
                    <a:lnTo>
                      <a:pt x="83" y="112"/>
                    </a:lnTo>
                    <a:lnTo>
                      <a:pt x="83" y="112"/>
                    </a:lnTo>
                    <a:lnTo>
                      <a:pt x="70" y="101"/>
                    </a:lnTo>
                    <a:lnTo>
                      <a:pt x="70" y="101"/>
                    </a:lnTo>
                    <a:lnTo>
                      <a:pt x="59" y="89"/>
                    </a:lnTo>
                    <a:lnTo>
                      <a:pt x="49" y="77"/>
                    </a:lnTo>
                    <a:lnTo>
                      <a:pt x="49" y="77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1" y="55"/>
                    </a:lnTo>
                    <a:lnTo>
                      <a:pt x="31" y="55"/>
                    </a:lnTo>
                    <a:lnTo>
                      <a:pt x="18" y="35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4" name="íşḻïḓè"/>
              <p:cNvSpPr/>
              <p:nvPr/>
            </p:nvSpPr>
            <p:spPr bwMode="auto">
              <a:xfrm>
                <a:off x="5200638" y="4763"/>
                <a:ext cx="777873" cy="787398"/>
              </a:xfrm>
              <a:custGeom>
                <a:avLst/>
                <a:gdLst>
                  <a:gd name="T0" fmla="*/ 1 w 980"/>
                  <a:gd name="T1" fmla="*/ 0 h 994"/>
                  <a:gd name="T2" fmla="*/ 0 w 980"/>
                  <a:gd name="T3" fmla="*/ 4 h 994"/>
                  <a:gd name="T4" fmla="*/ 2 w 980"/>
                  <a:gd name="T5" fmla="*/ 12 h 994"/>
                  <a:gd name="T6" fmla="*/ 3 w 980"/>
                  <a:gd name="T7" fmla="*/ 14 h 994"/>
                  <a:gd name="T8" fmla="*/ 13 w 980"/>
                  <a:gd name="T9" fmla="*/ 26 h 994"/>
                  <a:gd name="T10" fmla="*/ 39 w 980"/>
                  <a:gd name="T11" fmla="*/ 62 h 994"/>
                  <a:gd name="T12" fmla="*/ 58 w 980"/>
                  <a:gd name="T13" fmla="*/ 87 h 994"/>
                  <a:gd name="T14" fmla="*/ 80 w 980"/>
                  <a:gd name="T15" fmla="*/ 116 h 994"/>
                  <a:gd name="T16" fmla="*/ 134 w 980"/>
                  <a:gd name="T17" fmla="*/ 187 h 994"/>
                  <a:gd name="T18" fmla="*/ 166 w 980"/>
                  <a:gd name="T19" fmla="*/ 227 h 994"/>
                  <a:gd name="T20" fmla="*/ 199 w 980"/>
                  <a:gd name="T21" fmla="*/ 269 h 994"/>
                  <a:gd name="T22" fmla="*/ 272 w 980"/>
                  <a:gd name="T23" fmla="*/ 362 h 994"/>
                  <a:gd name="T24" fmla="*/ 352 w 980"/>
                  <a:gd name="T25" fmla="*/ 459 h 994"/>
                  <a:gd name="T26" fmla="*/ 393 w 980"/>
                  <a:gd name="T27" fmla="*/ 508 h 994"/>
                  <a:gd name="T28" fmla="*/ 434 w 980"/>
                  <a:gd name="T29" fmla="*/ 558 h 994"/>
                  <a:gd name="T30" fmla="*/ 475 w 980"/>
                  <a:gd name="T31" fmla="*/ 608 h 994"/>
                  <a:gd name="T32" fmla="*/ 514 w 980"/>
                  <a:gd name="T33" fmla="*/ 660 h 994"/>
                  <a:gd name="T34" fmla="*/ 553 w 980"/>
                  <a:gd name="T35" fmla="*/ 710 h 994"/>
                  <a:gd name="T36" fmla="*/ 573 w 980"/>
                  <a:gd name="T37" fmla="*/ 733 h 994"/>
                  <a:gd name="T38" fmla="*/ 594 w 980"/>
                  <a:gd name="T39" fmla="*/ 756 h 994"/>
                  <a:gd name="T40" fmla="*/ 637 w 980"/>
                  <a:gd name="T41" fmla="*/ 797 h 994"/>
                  <a:gd name="T42" fmla="*/ 681 w 980"/>
                  <a:gd name="T43" fmla="*/ 834 h 994"/>
                  <a:gd name="T44" fmla="*/ 703 w 980"/>
                  <a:gd name="T45" fmla="*/ 851 h 994"/>
                  <a:gd name="T46" fmla="*/ 725 w 980"/>
                  <a:gd name="T47" fmla="*/ 867 h 994"/>
                  <a:gd name="T48" fmla="*/ 767 w 980"/>
                  <a:gd name="T49" fmla="*/ 895 h 994"/>
                  <a:gd name="T50" fmla="*/ 846 w 980"/>
                  <a:gd name="T51" fmla="*/ 941 h 994"/>
                  <a:gd name="T52" fmla="*/ 882 w 980"/>
                  <a:gd name="T53" fmla="*/ 959 h 994"/>
                  <a:gd name="T54" fmla="*/ 912 w 980"/>
                  <a:gd name="T55" fmla="*/ 972 h 994"/>
                  <a:gd name="T56" fmla="*/ 957 w 980"/>
                  <a:gd name="T57" fmla="*/ 989 h 994"/>
                  <a:gd name="T58" fmla="*/ 970 w 980"/>
                  <a:gd name="T59" fmla="*/ 993 h 994"/>
                  <a:gd name="T60" fmla="*/ 974 w 980"/>
                  <a:gd name="T61" fmla="*/ 994 h 994"/>
                  <a:gd name="T62" fmla="*/ 1 w 980"/>
                  <a:gd name="T63" fmla="*/ 0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0" h="994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39" y="62"/>
                    </a:lnTo>
                    <a:lnTo>
                      <a:pt x="39" y="62"/>
                    </a:lnTo>
                    <a:lnTo>
                      <a:pt x="58" y="87"/>
                    </a:lnTo>
                    <a:lnTo>
                      <a:pt x="58" y="87"/>
                    </a:lnTo>
                    <a:lnTo>
                      <a:pt x="80" y="116"/>
                    </a:lnTo>
                    <a:lnTo>
                      <a:pt x="80" y="116"/>
                    </a:lnTo>
                    <a:lnTo>
                      <a:pt x="134" y="187"/>
                    </a:lnTo>
                    <a:lnTo>
                      <a:pt x="134" y="187"/>
                    </a:lnTo>
                    <a:lnTo>
                      <a:pt x="166" y="227"/>
                    </a:lnTo>
                    <a:lnTo>
                      <a:pt x="166" y="227"/>
                    </a:lnTo>
                    <a:lnTo>
                      <a:pt x="199" y="269"/>
                    </a:lnTo>
                    <a:lnTo>
                      <a:pt x="199" y="269"/>
                    </a:lnTo>
                    <a:lnTo>
                      <a:pt x="272" y="362"/>
                    </a:lnTo>
                    <a:lnTo>
                      <a:pt x="272" y="362"/>
                    </a:lnTo>
                    <a:lnTo>
                      <a:pt x="312" y="410"/>
                    </a:lnTo>
                    <a:lnTo>
                      <a:pt x="352" y="459"/>
                    </a:lnTo>
                    <a:lnTo>
                      <a:pt x="352" y="459"/>
                    </a:lnTo>
                    <a:lnTo>
                      <a:pt x="393" y="508"/>
                    </a:lnTo>
                    <a:lnTo>
                      <a:pt x="434" y="558"/>
                    </a:lnTo>
                    <a:lnTo>
                      <a:pt x="434" y="558"/>
                    </a:lnTo>
                    <a:lnTo>
                      <a:pt x="455" y="583"/>
                    </a:lnTo>
                    <a:lnTo>
                      <a:pt x="475" y="608"/>
                    </a:lnTo>
                    <a:lnTo>
                      <a:pt x="514" y="660"/>
                    </a:lnTo>
                    <a:lnTo>
                      <a:pt x="514" y="660"/>
                    </a:lnTo>
                    <a:lnTo>
                      <a:pt x="533" y="685"/>
                    </a:lnTo>
                    <a:lnTo>
                      <a:pt x="553" y="710"/>
                    </a:lnTo>
                    <a:lnTo>
                      <a:pt x="553" y="710"/>
                    </a:lnTo>
                    <a:lnTo>
                      <a:pt x="573" y="733"/>
                    </a:lnTo>
                    <a:lnTo>
                      <a:pt x="594" y="756"/>
                    </a:lnTo>
                    <a:lnTo>
                      <a:pt x="594" y="756"/>
                    </a:lnTo>
                    <a:lnTo>
                      <a:pt x="615" y="777"/>
                    </a:lnTo>
                    <a:lnTo>
                      <a:pt x="637" y="797"/>
                    </a:lnTo>
                    <a:lnTo>
                      <a:pt x="659" y="816"/>
                    </a:lnTo>
                    <a:lnTo>
                      <a:pt x="681" y="834"/>
                    </a:lnTo>
                    <a:lnTo>
                      <a:pt x="681" y="834"/>
                    </a:lnTo>
                    <a:lnTo>
                      <a:pt x="703" y="851"/>
                    </a:lnTo>
                    <a:lnTo>
                      <a:pt x="725" y="867"/>
                    </a:lnTo>
                    <a:lnTo>
                      <a:pt x="725" y="867"/>
                    </a:lnTo>
                    <a:lnTo>
                      <a:pt x="767" y="895"/>
                    </a:lnTo>
                    <a:lnTo>
                      <a:pt x="767" y="895"/>
                    </a:lnTo>
                    <a:lnTo>
                      <a:pt x="808" y="920"/>
                    </a:lnTo>
                    <a:lnTo>
                      <a:pt x="846" y="941"/>
                    </a:lnTo>
                    <a:lnTo>
                      <a:pt x="846" y="941"/>
                    </a:lnTo>
                    <a:lnTo>
                      <a:pt x="882" y="959"/>
                    </a:lnTo>
                    <a:lnTo>
                      <a:pt x="912" y="972"/>
                    </a:lnTo>
                    <a:lnTo>
                      <a:pt x="912" y="972"/>
                    </a:lnTo>
                    <a:lnTo>
                      <a:pt x="938" y="982"/>
                    </a:lnTo>
                    <a:lnTo>
                      <a:pt x="957" y="989"/>
                    </a:lnTo>
                    <a:lnTo>
                      <a:pt x="957" y="989"/>
                    </a:lnTo>
                    <a:lnTo>
                      <a:pt x="970" y="993"/>
                    </a:lnTo>
                    <a:lnTo>
                      <a:pt x="970" y="993"/>
                    </a:lnTo>
                    <a:lnTo>
                      <a:pt x="974" y="994"/>
                    </a:lnTo>
                    <a:lnTo>
                      <a:pt x="980" y="98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5" name="iṩḻîḍe"/>
              <p:cNvSpPr/>
              <p:nvPr/>
            </p:nvSpPr>
            <p:spPr bwMode="auto">
              <a:xfrm>
                <a:off x="5862624" y="773111"/>
                <a:ext cx="169862" cy="239712"/>
              </a:xfrm>
              <a:custGeom>
                <a:avLst/>
                <a:gdLst>
                  <a:gd name="T0" fmla="*/ 0 w 215"/>
                  <a:gd name="T1" fmla="*/ 0 h 301"/>
                  <a:gd name="T2" fmla="*/ 0 w 215"/>
                  <a:gd name="T3" fmla="*/ 0 h 301"/>
                  <a:gd name="T4" fmla="*/ 5 w 215"/>
                  <a:gd name="T5" fmla="*/ 24 h 301"/>
                  <a:gd name="T6" fmla="*/ 11 w 215"/>
                  <a:gd name="T7" fmla="*/ 50 h 301"/>
                  <a:gd name="T8" fmla="*/ 20 w 215"/>
                  <a:gd name="T9" fmla="*/ 81 h 301"/>
                  <a:gd name="T10" fmla="*/ 31 w 215"/>
                  <a:gd name="T11" fmla="*/ 114 h 301"/>
                  <a:gd name="T12" fmla="*/ 36 w 215"/>
                  <a:gd name="T13" fmla="*/ 131 h 301"/>
                  <a:gd name="T14" fmla="*/ 43 w 215"/>
                  <a:gd name="T15" fmla="*/ 147 h 301"/>
                  <a:gd name="T16" fmla="*/ 49 w 215"/>
                  <a:gd name="T17" fmla="*/ 162 h 301"/>
                  <a:gd name="T18" fmla="*/ 56 w 215"/>
                  <a:gd name="T19" fmla="*/ 176 h 301"/>
                  <a:gd name="T20" fmla="*/ 63 w 215"/>
                  <a:gd name="T21" fmla="*/ 188 h 301"/>
                  <a:gd name="T22" fmla="*/ 71 w 215"/>
                  <a:gd name="T23" fmla="*/ 199 h 301"/>
                  <a:gd name="T24" fmla="*/ 71 w 215"/>
                  <a:gd name="T25" fmla="*/ 199 h 301"/>
                  <a:gd name="T26" fmla="*/ 80 w 215"/>
                  <a:gd name="T27" fmla="*/ 208 h 301"/>
                  <a:gd name="T28" fmla="*/ 90 w 215"/>
                  <a:gd name="T29" fmla="*/ 217 h 301"/>
                  <a:gd name="T30" fmla="*/ 100 w 215"/>
                  <a:gd name="T31" fmla="*/ 227 h 301"/>
                  <a:gd name="T32" fmla="*/ 111 w 215"/>
                  <a:gd name="T33" fmla="*/ 236 h 301"/>
                  <a:gd name="T34" fmla="*/ 135 w 215"/>
                  <a:gd name="T35" fmla="*/ 253 h 301"/>
                  <a:gd name="T36" fmla="*/ 159 w 215"/>
                  <a:gd name="T37" fmla="*/ 268 h 301"/>
                  <a:gd name="T38" fmla="*/ 181 w 215"/>
                  <a:gd name="T39" fmla="*/ 281 h 301"/>
                  <a:gd name="T40" fmla="*/ 198 w 215"/>
                  <a:gd name="T41" fmla="*/ 292 h 301"/>
                  <a:gd name="T42" fmla="*/ 215 w 215"/>
                  <a:gd name="T43" fmla="*/ 301 h 301"/>
                  <a:gd name="T44" fmla="*/ 122 w 215"/>
                  <a:gd name="T45" fmla="*/ 93 h 301"/>
                  <a:gd name="T46" fmla="*/ 0 w 215"/>
                  <a:gd name="T4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5" h="301">
                    <a:moveTo>
                      <a:pt x="0" y="0"/>
                    </a:moveTo>
                    <a:lnTo>
                      <a:pt x="0" y="0"/>
                    </a:lnTo>
                    <a:lnTo>
                      <a:pt x="5" y="24"/>
                    </a:lnTo>
                    <a:lnTo>
                      <a:pt x="11" y="50"/>
                    </a:lnTo>
                    <a:lnTo>
                      <a:pt x="20" y="81"/>
                    </a:lnTo>
                    <a:lnTo>
                      <a:pt x="31" y="114"/>
                    </a:lnTo>
                    <a:lnTo>
                      <a:pt x="36" y="131"/>
                    </a:lnTo>
                    <a:lnTo>
                      <a:pt x="43" y="147"/>
                    </a:lnTo>
                    <a:lnTo>
                      <a:pt x="49" y="162"/>
                    </a:lnTo>
                    <a:lnTo>
                      <a:pt x="56" y="176"/>
                    </a:lnTo>
                    <a:lnTo>
                      <a:pt x="63" y="188"/>
                    </a:lnTo>
                    <a:lnTo>
                      <a:pt x="71" y="199"/>
                    </a:lnTo>
                    <a:lnTo>
                      <a:pt x="71" y="199"/>
                    </a:lnTo>
                    <a:lnTo>
                      <a:pt x="80" y="208"/>
                    </a:lnTo>
                    <a:lnTo>
                      <a:pt x="90" y="217"/>
                    </a:lnTo>
                    <a:lnTo>
                      <a:pt x="100" y="227"/>
                    </a:lnTo>
                    <a:lnTo>
                      <a:pt x="111" y="236"/>
                    </a:lnTo>
                    <a:lnTo>
                      <a:pt x="135" y="253"/>
                    </a:lnTo>
                    <a:lnTo>
                      <a:pt x="159" y="268"/>
                    </a:lnTo>
                    <a:lnTo>
                      <a:pt x="181" y="281"/>
                    </a:lnTo>
                    <a:lnTo>
                      <a:pt x="198" y="292"/>
                    </a:lnTo>
                    <a:lnTo>
                      <a:pt x="215" y="301"/>
                    </a:lnTo>
                    <a:lnTo>
                      <a:pt x="122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6" name="iṧľídè"/>
              <p:cNvSpPr/>
              <p:nvPr/>
            </p:nvSpPr>
            <p:spPr bwMode="auto">
              <a:xfrm>
                <a:off x="5938824" y="801686"/>
                <a:ext cx="84138" cy="84138"/>
              </a:xfrm>
              <a:custGeom>
                <a:avLst/>
                <a:gdLst>
                  <a:gd name="T0" fmla="*/ 68 w 106"/>
                  <a:gd name="T1" fmla="*/ 0 h 105"/>
                  <a:gd name="T2" fmla="*/ 8 w 106"/>
                  <a:gd name="T3" fmla="*/ 60 h 105"/>
                  <a:gd name="T4" fmla="*/ 8 w 106"/>
                  <a:gd name="T5" fmla="*/ 60 h 105"/>
                  <a:gd name="T6" fmla="*/ 5 w 106"/>
                  <a:gd name="T7" fmla="*/ 64 h 105"/>
                  <a:gd name="T8" fmla="*/ 2 w 106"/>
                  <a:gd name="T9" fmla="*/ 68 h 105"/>
                  <a:gd name="T10" fmla="*/ 1 w 106"/>
                  <a:gd name="T11" fmla="*/ 73 h 105"/>
                  <a:gd name="T12" fmla="*/ 0 w 106"/>
                  <a:gd name="T13" fmla="*/ 78 h 105"/>
                  <a:gd name="T14" fmla="*/ 1 w 106"/>
                  <a:gd name="T15" fmla="*/ 83 h 105"/>
                  <a:gd name="T16" fmla="*/ 2 w 106"/>
                  <a:gd name="T17" fmla="*/ 88 h 105"/>
                  <a:gd name="T18" fmla="*/ 5 w 106"/>
                  <a:gd name="T19" fmla="*/ 93 h 105"/>
                  <a:gd name="T20" fmla="*/ 8 w 106"/>
                  <a:gd name="T21" fmla="*/ 97 h 105"/>
                  <a:gd name="T22" fmla="*/ 8 w 106"/>
                  <a:gd name="T23" fmla="*/ 97 h 105"/>
                  <a:gd name="T24" fmla="*/ 12 w 106"/>
                  <a:gd name="T25" fmla="*/ 101 h 105"/>
                  <a:gd name="T26" fmla="*/ 17 w 106"/>
                  <a:gd name="T27" fmla="*/ 103 h 105"/>
                  <a:gd name="T28" fmla="*/ 22 w 106"/>
                  <a:gd name="T29" fmla="*/ 105 h 105"/>
                  <a:gd name="T30" fmla="*/ 27 w 106"/>
                  <a:gd name="T31" fmla="*/ 105 h 105"/>
                  <a:gd name="T32" fmla="*/ 32 w 106"/>
                  <a:gd name="T33" fmla="*/ 105 h 105"/>
                  <a:gd name="T34" fmla="*/ 37 w 106"/>
                  <a:gd name="T35" fmla="*/ 104 h 105"/>
                  <a:gd name="T36" fmla="*/ 41 w 106"/>
                  <a:gd name="T37" fmla="*/ 101 h 105"/>
                  <a:gd name="T38" fmla="*/ 46 w 106"/>
                  <a:gd name="T39" fmla="*/ 98 h 105"/>
                  <a:gd name="T40" fmla="*/ 106 w 106"/>
                  <a:gd name="T41" fmla="*/ 39 h 105"/>
                  <a:gd name="T42" fmla="*/ 68 w 106"/>
                  <a:gd name="T4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105">
                    <a:moveTo>
                      <a:pt x="68" y="0"/>
                    </a:moveTo>
                    <a:lnTo>
                      <a:pt x="8" y="60"/>
                    </a:lnTo>
                    <a:lnTo>
                      <a:pt x="8" y="60"/>
                    </a:lnTo>
                    <a:lnTo>
                      <a:pt x="5" y="64"/>
                    </a:lnTo>
                    <a:lnTo>
                      <a:pt x="2" y="68"/>
                    </a:lnTo>
                    <a:lnTo>
                      <a:pt x="1" y="73"/>
                    </a:lnTo>
                    <a:lnTo>
                      <a:pt x="0" y="78"/>
                    </a:lnTo>
                    <a:lnTo>
                      <a:pt x="1" y="83"/>
                    </a:lnTo>
                    <a:lnTo>
                      <a:pt x="2" y="88"/>
                    </a:lnTo>
                    <a:lnTo>
                      <a:pt x="5" y="93"/>
                    </a:lnTo>
                    <a:lnTo>
                      <a:pt x="8" y="97"/>
                    </a:lnTo>
                    <a:lnTo>
                      <a:pt x="8" y="97"/>
                    </a:lnTo>
                    <a:lnTo>
                      <a:pt x="12" y="101"/>
                    </a:lnTo>
                    <a:lnTo>
                      <a:pt x="17" y="103"/>
                    </a:lnTo>
                    <a:lnTo>
                      <a:pt x="22" y="105"/>
                    </a:lnTo>
                    <a:lnTo>
                      <a:pt x="27" y="105"/>
                    </a:lnTo>
                    <a:lnTo>
                      <a:pt x="32" y="105"/>
                    </a:lnTo>
                    <a:lnTo>
                      <a:pt x="37" y="104"/>
                    </a:lnTo>
                    <a:lnTo>
                      <a:pt x="41" y="101"/>
                    </a:lnTo>
                    <a:lnTo>
                      <a:pt x="46" y="98"/>
                    </a:lnTo>
                    <a:lnTo>
                      <a:pt x="106" y="39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iṣļîḋe"/>
              <p:cNvSpPr/>
              <p:nvPr/>
            </p:nvSpPr>
            <p:spPr bwMode="auto">
              <a:xfrm>
                <a:off x="5784834" y="654048"/>
                <a:ext cx="95250" cy="95250"/>
              </a:xfrm>
              <a:custGeom>
                <a:avLst/>
                <a:gdLst>
                  <a:gd name="T0" fmla="*/ 78 w 122"/>
                  <a:gd name="T1" fmla="*/ 0 h 121"/>
                  <a:gd name="T2" fmla="*/ 9 w 122"/>
                  <a:gd name="T3" fmla="*/ 69 h 121"/>
                  <a:gd name="T4" fmla="*/ 9 w 122"/>
                  <a:gd name="T5" fmla="*/ 69 h 121"/>
                  <a:gd name="T6" fmla="*/ 5 w 122"/>
                  <a:gd name="T7" fmla="*/ 74 h 121"/>
                  <a:gd name="T8" fmla="*/ 2 w 122"/>
                  <a:gd name="T9" fmla="*/ 79 h 121"/>
                  <a:gd name="T10" fmla="*/ 1 w 122"/>
                  <a:gd name="T11" fmla="*/ 85 h 121"/>
                  <a:gd name="T12" fmla="*/ 0 w 122"/>
                  <a:gd name="T13" fmla="*/ 90 h 121"/>
                  <a:gd name="T14" fmla="*/ 1 w 122"/>
                  <a:gd name="T15" fmla="*/ 96 h 121"/>
                  <a:gd name="T16" fmla="*/ 2 w 122"/>
                  <a:gd name="T17" fmla="*/ 102 h 121"/>
                  <a:gd name="T18" fmla="*/ 5 w 122"/>
                  <a:gd name="T19" fmla="*/ 107 h 121"/>
                  <a:gd name="T20" fmla="*/ 9 w 122"/>
                  <a:gd name="T21" fmla="*/ 112 h 121"/>
                  <a:gd name="T22" fmla="*/ 9 w 122"/>
                  <a:gd name="T23" fmla="*/ 112 h 121"/>
                  <a:gd name="T24" fmla="*/ 14 w 122"/>
                  <a:gd name="T25" fmla="*/ 116 h 121"/>
                  <a:gd name="T26" fmla="*/ 19 w 122"/>
                  <a:gd name="T27" fmla="*/ 119 h 121"/>
                  <a:gd name="T28" fmla="*/ 25 w 122"/>
                  <a:gd name="T29" fmla="*/ 121 h 121"/>
                  <a:gd name="T30" fmla="*/ 31 w 122"/>
                  <a:gd name="T31" fmla="*/ 121 h 121"/>
                  <a:gd name="T32" fmla="*/ 36 w 122"/>
                  <a:gd name="T33" fmla="*/ 121 h 121"/>
                  <a:gd name="T34" fmla="*/ 42 w 122"/>
                  <a:gd name="T35" fmla="*/ 119 h 121"/>
                  <a:gd name="T36" fmla="*/ 47 w 122"/>
                  <a:gd name="T37" fmla="*/ 117 h 121"/>
                  <a:gd name="T38" fmla="*/ 52 w 122"/>
                  <a:gd name="T39" fmla="*/ 113 h 121"/>
                  <a:gd name="T40" fmla="*/ 122 w 122"/>
                  <a:gd name="T41" fmla="*/ 44 h 121"/>
                  <a:gd name="T42" fmla="*/ 78 w 122"/>
                  <a:gd name="T4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1">
                    <a:moveTo>
                      <a:pt x="78" y="0"/>
                    </a:moveTo>
                    <a:lnTo>
                      <a:pt x="9" y="69"/>
                    </a:lnTo>
                    <a:lnTo>
                      <a:pt x="9" y="69"/>
                    </a:lnTo>
                    <a:lnTo>
                      <a:pt x="5" y="74"/>
                    </a:lnTo>
                    <a:lnTo>
                      <a:pt x="2" y="79"/>
                    </a:lnTo>
                    <a:lnTo>
                      <a:pt x="1" y="85"/>
                    </a:lnTo>
                    <a:lnTo>
                      <a:pt x="0" y="90"/>
                    </a:lnTo>
                    <a:lnTo>
                      <a:pt x="1" y="96"/>
                    </a:lnTo>
                    <a:lnTo>
                      <a:pt x="2" y="102"/>
                    </a:lnTo>
                    <a:lnTo>
                      <a:pt x="5" y="107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4" y="116"/>
                    </a:lnTo>
                    <a:lnTo>
                      <a:pt x="19" y="119"/>
                    </a:lnTo>
                    <a:lnTo>
                      <a:pt x="25" y="121"/>
                    </a:lnTo>
                    <a:lnTo>
                      <a:pt x="31" y="121"/>
                    </a:lnTo>
                    <a:lnTo>
                      <a:pt x="36" y="121"/>
                    </a:lnTo>
                    <a:lnTo>
                      <a:pt x="42" y="119"/>
                    </a:lnTo>
                    <a:lnTo>
                      <a:pt x="47" y="117"/>
                    </a:lnTo>
                    <a:lnTo>
                      <a:pt x="52" y="113"/>
                    </a:lnTo>
                    <a:lnTo>
                      <a:pt x="122" y="4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8" name="ïśḷîdé"/>
              <p:cNvSpPr/>
              <p:nvPr/>
            </p:nvSpPr>
            <p:spPr bwMode="auto">
              <a:xfrm>
                <a:off x="5826111" y="688974"/>
                <a:ext cx="166687" cy="160338"/>
              </a:xfrm>
              <a:custGeom>
                <a:avLst/>
                <a:gdLst>
                  <a:gd name="T0" fmla="*/ 70 w 212"/>
                  <a:gd name="T1" fmla="*/ 0 h 203"/>
                  <a:gd name="T2" fmla="*/ 0 w 212"/>
                  <a:gd name="T3" fmla="*/ 69 h 203"/>
                  <a:gd name="T4" fmla="*/ 152 w 212"/>
                  <a:gd name="T5" fmla="*/ 203 h 203"/>
                  <a:gd name="T6" fmla="*/ 212 w 212"/>
                  <a:gd name="T7" fmla="*/ 143 h 203"/>
                  <a:gd name="T8" fmla="*/ 70 w 212"/>
                  <a:gd name="T9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203">
                    <a:moveTo>
                      <a:pt x="70" y="0"/>
                    </a:moveTo>
                    <a:lnTo>
                      <a:pt x="0" y="69"/>
                    </a:lnTo>
                    <a:lnTo>
                      <a:pt x="152" y="203"/>
                    </a:lnTo>
                    <a:lnTo>
                      <a:pt x="212" y="14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9" name="îṧlîḓe"/>
              <p:cNvSpPr/>
              <p:nvPr/>
            </p:nvSpPr>
            <p:spPr bwMode="auto">
              <a:xfrm>
                <a:off x="5908660" y="717548"/>
                <a:ext cx="207963" cy="209550"/>
              </a:xfrm>
              <a:custGeom>
                <a:avLst/>
                <a:gdLst>
                  <a:gd name="T0" fmla="*/ 2 w 261"/>
                  <a:gd name="T1" fmla="*/ 0 h 262"/>
                  <a:gd name="T2" fmla="*/ 0 w 261"/>
                  <a:gd name="T3" fmla="*/ 1 h 262"/>
                  <a:gd name="T4" fmla="*/ 0 w 261"/>
                  <a:gd name="T5" fmla="*/ 1 h 262"/>
                  <a:gd name="T6" fmla="*/ 2 w 261"/>
                  <a:gd name="T7" fmla="*/ 5 h 262"/>
                  <a:gd name="T8" fmla="*/ 2 w 261"/>
                  <a:gd name="T9" fmla="*/ 5 h 262"/>
                  <a:gd name="T10" fmla="*/ 8 w 261"/>
                  <a:gd name="T11" fmla="*/ 17 h 262"/>
                  <a:gd name="T12" fmla="*/ 8 w 261"/>
                  <a:gd name="T13" fmla="*/ 17 h 262"/>
                  <a:gd name="T14" fmla="*/ 18 w 261"/>
                  <a:gd name="T15" fmla="*/ 33 h 262"/>
                  <a:gd name="T16" fmla="*/ 31 w 261"/>
                  <a:gd name="T17" fmla="*/ 53 h 262"/>
                  <a:gd name="T18" fmla="*/ 31 w 261"/>
                  <a:gd name="T19" fmla="*/ 53 h 262"/>
                  <a:gd name="T20" fmla="*/ 40 w 261"/>
                  <a:gd name="T21" fmla="*/ 64 h 262"/>
                  <a:gd name="T22" fmla="*/ 40 w 261"/>
                  <a:gd name="T23" fmla="*/ 64 h 262"/>
                  <a:gd name="T24" fmla="*/ 49 w 261"/>
                  <a:gd name="T25" fmla="*/ 75 h 262"/>
                  <a:gd name="T26" fmla="*/ 49 w 261"/>
                  <a:gd name="T27" fmla="*/ 75 h 262"/>
                  <a:gd name="T28" fmla="*/ 59 w 261"/>
                  <a:gd name="T29" fmla="*/ 87 h 262"/>
                  <a:gd name="T30" fmla="*/ 70 w 261"/>
                  <a:gd name="T31" fmla="*/ 99 h 262"/>
                  <a:gd name="T32" fmla="*/ 70 w 261"/>
                  <a:gd name="T33" fmla="*/ 99 h 262"/>
                  <a:gd name="T34" fmla="*/ 83 w 261"/>
                  <a:gd name="T35" fmla="*/ 110 h 262"/>
                  <a:gd name="T36" fmla="*/ 83 w 261"/>
                  <a:gd name="T37" fmla="*/ 110 h 262"/>
                  <a:gd name="T38" fmla="*/ 96 w 261"/>
                  <a:gd name="T39" fmla="*/ 121 h 262"/>
                  <a:gd name="T40" fmla="*/ 96 w 261"/>
                  <a:gd name="T41" fmla="*/ 121 h 262"/>
                  <a:gd name="T42" fmla="*/ 122 w 261"/>
                  <a:gd name="T43" fmla="*/ 144 h 262"/>
                  <a:gd name="T44" fmla="*/ 122 w 261"/>
                  <a:gd name="T45" fmla="*/ 144 h 262"/>
                  <a:gd name="T46" fmla="*/ 149 w 261"/>
                  <a:gd name="T47" fmla="*/ 167 h 262"/>
                  <a:gd name="T48" fmla="*/ 149 w 261"/>
                  <a:gd name="T49" fmla="*/ 167 h 262"/>
                  <a:gd name="T50" fmla="*/ 174 w 261"/>
                  <a:gd name="T51" fmla="*/ 189 h 262"/>
                  <a:gd name="T52" fmla="*/ 174 w 261"/>
                  <a:gd name="T53" fmla="*/ 189 h 262"/>
                  <a:gd name="T54" fmla="*/ 198 w 261"/>
                  <a:gd name="T55" fmla="*/ 210 h 262"/>
                  <a:gd name="T56" fmla="*/ 198 w 261"/>
                  <a:gd name="T57" fmla="*/ 210 h 262"/>
                  <a:gd name="T58" fmla="*/ 220 w 261"/>
                  <a:gd name="T59" fmla="*/ 228 h 262"/>
                  <a:gd name="T60" fmla="*/ 220 w 261"/>
                  <a:gd name="T61" fmla="*/ 228 h 262"/>
                  <a:gd name="T62" fmla="*/ 238 w 261"/>
                  <a:gd name="T63" fmla="*/ 243 h 262"/>
                  <a:gd name="T64" fmla="*/ 238 w 261"/>
                  <a:gd name="T65" fmla="*/ 243 h 262"/>
                  <a:gd name="T66" fmla="*/ 253 w 261"/>
                  <a:gd name="T67" fmla="*/ 255 h 262"/>
                  <a:gd name="T68" fmla="*/ 253 w 261"/>
                  <a:gd name="T69" fmla="*/ 255 h 262"/>
                  <a:gd name="T70" fmla="*/ 261 w 261"/>
                  <a:gd name="T71" fmla="*/ 262 h 262"/>
                  <a:gd name="T72" fmla="*/ 2 w 261"/>
                  <a:gd name="T7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1" h="262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8" y="3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59" y="87"/>
                    </a:lnTo>
                    <a:lnTo>
                      <a:pt x="70" y="99"/>
                    </a:lnTo>
                    <a:lnTo>
                      <a:pt x="70" y="99"/>
                    </a:lnTo>
                    <a:lnTo>
                      <a:pt x="83" y="110"/>
                    </a:lnTo>
                    <a:lnTo>
                      <a:pt x="83" y="110"/>
                    </a:lnTo>
                    <a:lnTo>
                      <a:pt x="96" y="121"/>
                    </a:lnTo>
                    <a:lnTo>
                      <a:pt x="96" y="121"/>
                    </a:lnTo>
                    <a:lnTo>
                      <a:pt x="122" y="144"/>
                    </a:lnTo>
                    <a:lnTo>
                      <a:pt x="122" y="144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74" y="189"/>
                    </a:lnTo>
                    <a:lnTo>
                      <a:pt x="174" y="189"/>
                    </a:lnTo>
                    <a:lnTo>
                      <a:pt x="198" y="210"/>
                    </a:lnTo>
                    <a:lnTo>
                      <a:pt x="198" y="210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38" y="243"/>
                    </a:lnTo>
                    <a:lnTo>
                      <a:pt x="238" y="243"/>
                    </a:lnTo>
                    <a:lnTo>
                      <a:pt x="253" y="255"/>
                    </a:lnTo>
                    <a:lnTo>
                      <a:pt x="253" y="255"/>
                    </a:lnTo>
                    <a:lnTo>
                      <a:pt x="261" y="26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0" name="îšļíḓê"/>
              <p:cNvSpPr/>
              <p:nvPr/>
            </p:nvSpPr>
            <p:spPr bwMode="auto">
              <a:xfrm>
                <a:off x="5835638" y="1824033"/>
                <a:ext cx="80963" cy="80963"/>
              </a:xfrm>
              <a:custGeom>
                <a:avLst/>
                <a:gdLst>
                  <a:gd name="T0" fmla="*/ 103 w 103"/>
                  <a:gd name="T1" fmla="*/ 50 h 101"/>
                  <a:gd name="T2" fmla="*/ 103 w 103"/>
                  <a:gd name="T3" fmla="*/ 50 h 101"/>
                  <a:gd name="T4" fmla="*/ 102 w 103"/>
                  <a:gd name="T5" fmla="*/ 61 h 101"/>
                  <a:gd name="T6" fmla="*/ 99 w 103"/>
                  <a:gd name="T7" fmla="*/ 70 h 101"/>
                  <a:gd name="T8" fmla="*/ 94 w 103"/>
                  <a:gd name="T9" fmla="*/ 79 h 101"/>
                  <a:gd name="T10" fmla="*/ 88 w 103"/>
                  <a:gd name="T11" fmla="*/ 86 h 101"/>
                  <a:gd name="T12" fmla="*/ 81 w 103"/>
                  <a:gd name="T13" fmla="*/ 93 h 101"/>
                  <a:gd name="T14" fmla="*/ 72 w 103"/>
                  <a:gd name="T15" fmla="*/ 97 h 101"/>
                  <a:gd name="T16" fmla="*/ 62 w 103"/>
                  <a:gd name="T17" fmla="*/ 100 h 101"/>
                  <a:gd name="T18" fmla="*/ 51 w 103"/>
                  <a:gd name="T19" fmla="*/ 101 h 101"/>
                  <a:gd name="T20" fmla="*/ 51 w 103"/>
                  <a:gd name="T21" fmla="*/ 101 h 101"/>
                  <a:gd name="T22" fmla="*/ 41 w 103"/>
                  <a:gd name="T23" fmla="*/ 100 h 101"/>
                  <a:gd name="T24" fmla="*/ 31 w 103"/>
                  <a:gd name="T25" fmla="*/ 97 h 101"/>
                  <a:gd name="T26" fmla="*/ 23 w 103"/>
                  <a:gd name="T27" fmla="*/ 93 h 101"/>
                  <a:gd name="T28" fmla="*/ 15 w 103"/>
                  <a:gd name="T29" fmla="*/ 86 h 101"/>
                  <a:gd name="T30" fmla="*/ 9 w 103"/>
                  <a:gd name="T31" fmla="*/ 79 h 101"/>
                  <a:gd name="T32" fmla="*/ 4 w 103"/>
                  <a:gd name="T33" fmla="*/ 70 h 101"/>
                  <a:gd name="T34" fmla="*/ 1 w 103"/>
                  <a:gd name="T35" fmla="*/ 61 h 101"/>
                  <a:gd name="T36" fmla="*/ 0 w 103"/>
                  <a:gd name="T37" fmla="*/ 50 h 101"/>
                  <a:gd name="T38" fmla="*/ 0 w 103"/>
                  <a:gd name="T39" fmla="*/ 50 h 101"/>
                  <a:gd name="T40" fmla="*/ 1 w 103"/>
                  <a:gd name="T41" fmla="*/ 40 h 101"/>
                  <a:gd name="T42" fmla="*/ 4 w 103"/>
                  <a:gd name="T43" fmla="*/ 31 h 101"/>
                  <a:gd name="T44" fmla="*/ 9 w 103"/>
                  <a:gd name="T45" fmla="*/ 22 h 101"/>
                  <a:gd name="T46" fmla="*/ 15 w 103"/>
                  <a:gd name="T47" fmla="*/ 15 h 101"/>
                  <a:gd name="T48" fmla="*/ 23 w 103"/>
                  <a:gd name="T49" fmla="*/ 8 h 101"/>
                  <a:gd name="T50" fmla="*/ 31 w 103"/>
                  <a:gd name="T51" fmla="*/ 4 h 101"/>
                  <a:gd name="T52" fmla="*/ 41 w 103"/>
                  <a:gd name="T53" fmla="*/ 1 h 101"/>
                  <a:gd name="T54" fmla="*/ 51 w 103"/>
                  <a:gd name="T55" fmla="*/ 0 h 101"/>
                  <a:gd name="T56" fmla="*/ 51 w 103"/>
                  <a:gd name="T57" fmla="*/ 0 h 101"/>
                  <a:gd name="T58" fmla="*/ 62 w 103"/>
                  <a:gd name="T59" fmla="*/ 1 h 101"/>
                  <a:gd name="T60" fmla="*/ 72 w 103"/>
                  <a:gd name="T61" fmla="*/ 4 h 101"/>
                  <a:gd name="T62" fmla="*/ 81 w 103"/>
                  <a:gd name="T63" fmla="*/ 8 h 101"/>
                  <a:gd name="T64" fmla="*/ 88 w 103"/>
                  <a:gd name="T65" fmla="*/ 15 h 101"/>
                  <a:gd name="T66" fmla="*/ 94 w 103"/>
                  <a:gd name="T67" fmla="*/ 22 h 101"/>
                  <a:gd name="T68" fmla="*/ 99 w 103"/>
                  <a:gd name="T69" fmla="*/ 31 h 101"/>
                  <a:gd name="T70" fmla="*/ 102 w 103"/>
                  <a:gd name="T71" fmla="*/ 40 h 101"/>
                  <a:gd name="T72" fmla="*/ 103 w 103"/>
                  <a:gd name="T73" fmla="*/ 5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3" h="101">
                    <a:moveTo>
                      <a:pt x="103" y="50"/>
                    </a:moveTo>
                    <a:lnTo>
                      <a:pt x="103" y="50"/>
                    </a:lnTo>
                    <a:lnTo>
                      <a:pt x="102" y="61"/>
                    </a:lnTo>
                    <a:lnTo>
                      <a:pt x="99" y="70"/>
                    </a:lnTo>
                    <a:lnTo>
                      <a:pt x="94" y="79"/>
                    </a:lnTo>
                    <a:lnTo>
                      <a:pt x="88" y="86"/>
                    </a:lnTo>
                    <a:lnTo>
                      <a:pt x="81" y="93"/>
                    </a:lnTo>
                    <a:lnTo>
                      <a:pt x="72" y="97"/>
                    </a:lnTo>
                    <a:lnTo>
                      <a:pt x="62" y="100"/>
                    </a:lnTo>
                    <a:lnTo>
                      <a:pt x="51" y="101"/>
                    </a:lnTo>
                    <a:lnTo>
                      <a:pt x="51" y="101"/>
                    </a:lnTo>
                    <a:lnTo>
                      <a:pt x="41" y="100"/>
                    </a:lnTo>
                    <a:lnTo>
                      <a:pt x="31" y="97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79"/>
                    </a:lnTo>
                    <a:lnTo>
                      <a:pt x="4" y="70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5"/>
                    </a:lnTo>
                    <a:lnTo>
                      <a:pt x="23" y="8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2" y="1"/>
                    </a:lnTo>
                    <a:lnTo>
                      <a:pt x="72" y="4"/>
                    </a:lnTo>
                    <a:lnTo>
                      <a:pt x="81" y="8"/>
                    </a:lnTo>
                    <a:lnTo>
                      <a:pt x="88" y="15"/>
                    </a:lnTo>
                    <a:lnTo>
                      <a:pt x="94" y="22"/>
                    </a:lnTo>
                    <a:lnTo>
                      <a:pt x="99" y="31"/>
                    </a:lnTo>
                    <a:lnTo>
                      <a:pt x="102" y="40"/>
                    </a:lnTo>
                    <a:lnTo>
                      <a:pt x="103" y="5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1" name="ïşlîḋè"/>
              <p:cNvSpPr/>
              <p:nvPr/>
            </p:nvSpPr>
            <p:spPr bwMode="auto">
              <a:xfrm>
                <a:off x="5835641" y="1824033"/>
                <a:ext cx="80963" cy="80963"/>
              </a:xfrm>
              <a:custGeom>
                <a:avLst/>
                <a:gdLst>
                  <a:gd name="T0" fmla="*/ 103 w 103"/>
                  <a:gd name="T1" fmla="*/ 50 h 101"/>
                  <a:gd name="T2" fmla="*/ 103 w 103"/>
                  <a:gd name="T3" fmla="*/ 50 h 101"/>
                  <a:gd name="T4" fmla="*/ 102 w 103"/>
                  <a:gd name="T5" fmla="*/ 61 h 101"/>
                  <a:gd name="T6" fmla="*/ 99 w 103"/>
                  <a:gd name="T7" fmla="*/ 70 h 101"/>
                  <a:gd name="T8" fmla="*/ 94 w 103"/>
                  <a:gd name="T9" fmla="*/ 79 h 101"/>
                  <a:gd name="T10" fmla="*/ 88 w 103"/>
                  <a:gd name="T11" fmla="*/ 86 h 101"/>
                  <a:gd name="T12" fmla="*/ 81 w 103"/>
                  <a:gd name="T13" fmla="*/ 93 h 101"/>
                  <a:gd name="T14" fmla="*/ 72 w 103"/>
                  <a:gd name="T15" fmla="*/ 97 h 101"/>
                  <a:gd name="T16" fmla="*/ 62 w 103"/>
                  <a:gd name="T17" fmla="*/ 100 h 101"/>
                  <a:gd name="T18" fmla="*/ 51 w 103"/>
                  <a:gd name="T19" fmla="*/ 101 h 101"/>
                  <a:gd name="T20" fmla="*/ 51 w 103"/>
                  <a:gd name="T21" fmla="*/ 101 h 101"/>
                  <a:gd name="T22" fmla="*/ 41 w 103"/>
                  <a:gd name="T23" fmla="*/ 100 h 101"/>
                  <a:gd name="T24" fmla="*/ 31 w 103"/>
                  <a:gd name="T25" fmla="*/ 97 h 101"/>
                  <a:gd name="T26" fmla="*/ 23 w 103"/>
                  <a:gd name="T27" fmla="*/ 93 h 101"/>
                  <a:gd name="T28" fmla="*/ 15 w 103"/>
                  <a:gd name="T29" fmla="*/ 86 h 101"/>
                  <a:gd name="T30" fmla="*/ 9 w 103"/>
                  <a:gd name="T31" fmla="*/ 79 h 101"/>
                  <a:gd name="T32" fmla="*/ 4 w 103"/>
                  <a:gd name="T33" fmla="*/ 70 h 101"/>
                  <a:gd name="T34" fmla="*/ 1 w 103"/>
                  <a:gd name="T35" fmla="*/ 61 h 101"/>
                  <a:gd name="T36" fmla="*/ 0 w 103"/>
                  <a:gd name="T37" fmla="*/ 50 h 101"/>
                  <a:gd name="T38" fmla="*/ 0 w 103"/>
                  <a:gd name="T39" fmla="*/ 50 h 101"/>
                  <a:gd name="T40" fmla="*/ 1 w 103"/>
                  <a:gd name="T41" fmla="*/ 40 h 101"/>
                  <a:gd name="T42" fmla="*/ 4 w 103"/>
                  <a:gd name="T43" fmla="*/ 31 h 101"/>
                  <a:gd name="T44" fmla="*/ 9 w 103"/>
                  <a:gd name="T45" fmla="*/ 22 h 101"/>
                  <a:gd name="T46" fmla="*/ 15 w 103"/>
                  <a:gd name="T47" fmla="*/ 15 h 101"/>
                  <a:gd name="T48" fmla="*/ 23 w 103"/>
                  <a:gd name="T49" fmla="*/ 8 h 101"/>
                  <a:gd name="T50" fmla="*/ 31 w 103"/>
                  <a:gd name="T51" fmla="*/ 4 h 101"/>
                  <a:gd name="T52" fmla="*/ 41 w 103"/>
                  <a:gd name="T53" fmla="*/ 1 h 101"/>
                  <a:gd name="T54" fmla="*/ 51 w 103"/>
                  <a:gd name="T55" fmla="*/ 0 h 101"/>
                  <a:gd name="T56" fmla="*/ 51 w 103"/>
                  <a:gd name="T57" fmla="*/ 0 h 101"/>
                  <a:gd name="T58" fmla="*/ 62 w 103"/>
                  <a:gd name="T59" fmla="*/ 1 h 101"/>
                  <a:gd name="T60" fmla="*/ 72 w 103"/>
                  <a:gd name="T61" fmla="*/ 4 h 101"/>
                  <a:gd name="T62" fmla="*/ 81 w 103"/>
                  <a:gd name="T63" fmla="*/ 8 h 101"/>
                  <a:gd name="T64" fmla="*/ 88 w 103"/>
                  <a:gd name="T65" fmla="*/ 15 h 101"/>
                  <a:gd name="T66" fmla="*/ 94 w 103"/>
                  <a:gd name="T67" fmla="*/ 22 h 101"/>
                  <a:gd name="T68" fmla="*/ 99 w 103"/>
                  <a:gd name="T69" fmla="*/ 31 h 101"/>
                  <a:gd name="T70" fmla="*/ 102 w 103"/>
                  <a:gd name="T71" fmla="*/ 40 h 101"/>
                  <a:gd name="T72" fmla="*/ 103 w 103"/>
                  <a:gd name="T73" fmla="*/ 5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3" h="101">
                    <a:moveTo>
                      <a:pt x="103" y="50"/>
                    </a:moveTo>
                    <a:lnTo>
                      <a:pt x="103" y="50"/>
                    </a:lnTo>
                    <a:lnTo>
                      <a:pt x="102" y="61"/>
                    </a:lnTo>
                    <a:lnTo>
                      <a:pt x="99" y="70"/>
                    </a:lnTo>
                    <a:lnTo>
                      <a:pt x="94" y="79"/>
                    </a:lnTo>
                    <a:lnTo>
                      <a:pt x="88" y="86"/>
                    </a:lnTo>
                    <a:lnTo>
                      <a:pt x="81" y="93"/>
                    </a:lnTo>
                    <a:lnTo>
                      <a:pt x="72" y="97"/>
                    </a:lnTo>
                    <a:lnTo>
                      <a:pt x="62" y="100"/>
                    </a:lnTo>
                    <a:lnTo>
                      <a:pt x="51" y="101"/>
                    </a:lnTo>
                    <a:lnTo>
                      <a:pt x="51" y="101"/>
                    </a:lnTo>
                    <a:lnTo>
                      <a:pt x="41" y="100"/>
                    </a:lnTo>
                    <a:lnTo>
                      <a:pt x="31" y="97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79"/>
                    </a:lnTo>
                    <a:lnTo>
                      <a:pt x="4" y="70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5"/>
                    </a:lnTo>
                    <a:lnTo>
                      <a:pt x="23" y="8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2" y="1"/>
                    </a:lnTo>
                    <a:lnTo>
                      <a:pt x="72" y="4"/>
                    </a:lnTo>
                    <a:lnTo>
                      <a:pt x="81" y="8"/>
                    </a:lnTo>
                    <a:lnTo>
                      <a:pt x="88" y="15"/>
                    </a:lnTo>
                    <a:lnTo>
                      <a:pt x="94" y="22"/>
                    </a:lnTo>
                    <a:lnTo>
                      <a:pt x="99" y="31"/>
                    </a:lnTo>
                    <a:lnTo>
                      <a:pt x="102" y="40"/>
                    </a:lnTo>
                    <a:lnTo>
                      <a:pt x="103" y="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2" name="îṣḷiḍé"/>
              <p:cNvSpPr/>
              <p:nvPr/>
            </p:nvSpPr>
            <p:spPr bwMode="auto">
              <a:xfrm>
                <a:off x="5905490" y="1757359"/>
                <a:ext cx="34925" cy="36513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3 w 44"/>
                  <a:gd name="T5" fmla="*/ 27 h 44"/>
                  <a:gd name="T6" fmla="*/ 42 w 44"/>
                  <a:gd name="T7" fmla="*/ 31 h 44"/>
                  <a:gd name="T8" fmla="*/ 40 w 44"/>
                  <a:gd name="T9" fmla="*/ 34 h 44"/>
                  <a:gd name="T10" fmla="*/ 37 w 44"/>
                  <a:gd name="T11" fmla="*/ 38 h 44"/>
                  <a:gd name="T12" fmla="*/ 34 w 44"/>
                  <a:gd name="T13" fmla="*/ 40 h 44"/>
                  <a:gd name="T14" fmla="*/ 30 w 44"/>
                  <a:gd name="T15" fmla="*/ 42 h 44"/>
                  <a:gd name="T16" fmla="*/ 26 w 44"/>
                  <a:gd name="T17" fmla="*/ 44 h 44"/>
                  <a:gd name="T18" fmla="*/ 22 w 44"/>
                  <a:gd name="T19" fmla="*/ 44 h 44"/>
                  <a:gd name="T20" fmla="*/ 22 w 44"/>
                  <a:gd name="T21" fmla="*/ 44 h 44"/>
                  <a:gd name="T22" fmla="*/ 18 w 44"/>
                  <a:gd name="T23" fmla="*/ 44 h 44"/>
                  <a:gd name="T24" fmla="*/ 13 w 44"/>
                  <a:gd name="T25" fmla="*/ 42 h 44"/>
                  <a:gd name="T26" fmla="*/ 10 w 44"/>
                  <a:gd name="T27" fmla="*/ 40 h 44"/>
                  <a:gd name="T28" fmla="*/ 6 w 44"/>
                  <a:gd name="T29" fmla="*/ 38 h 44"/>
                  <a:gd name="T30" fmla="*/ 4 w 44"/>
                  <a:gd name="T31" fmla="*/ 34 h 44"/>
                  <a:gd name="T32" fmla="*/ 2 w 44"/>
                  <a:gd name="T33" fmla="*/ 31 h 44"/>
                  <a:gd name="T34" fmla="*/ 0 w 44"/>
                  <a:gd name="T35" fmla="*/ 27 h 44"/>
                  <a:gd name="T36" fmla="*/ 0 w 44"/>
                  <a:gd name="T37" fmla="*/ 22 h 44"/>
                  <a:gd name="T38" fmla="*/ 0 w 44"/>
                  <a:gd name="T39" fmla="*/ 22 h 44"/>
                  <a:gd name="T40" fmla="*/ 0 w 44"/>
                  <a:gd name="T41" fmla="*/ 18 h 44"/>
                  <a:gd name="T42" fmla="*/ 2 w 44"/>
                  <a:gd name="T43" fmla="*/ 14 h 44"/>
                  <a:gd name="T44" fmla="*/ 4 w 44"/>
                  <a:gd name="T45" fmla="*/ 10 h 44"/>
                  <a:gd name="T46" fmla="*/ 6 w 44"/>
                  <a:gd name="T47" fmla="*/ 7 h 44"/>
                  <a:gd name="T48" fmla="*/ 10 w 44"/>
                  <a:gd name="T49" fmla="*/ 4 h 44"/>
                  <a:gd name="T50" fmla="*/ 13 w 44"/>
                  <a:gd name="T51" fmla="*/ 2 h 44"/>
                  <a:gd name="T52" fmla="*/ 18 w 44"/>
                  <a:gd name="T53" fmla="*/ 1 h 44"/>
                  <a:gd name="T54" fmla="*/ 22 w 44"/>
                  <a:gd name="T55" fmla="*/ 0 h 44"/>
                  <a:gd name="T56" fmla="*/ 22 w 44"/>
                  <a:gd name="T57" fmla="*/ 0 h 44"/>
                  <a:gd name="T58" fmla="*/ 26 w 44"/>
                  <a:gd name="T59" fmla="*/ 1 h 44"/>
                  <a:gd name="T60" fmla="*/ 30 w 44"/>
                  <a:gd name="T61" fmla="*/ 2 h 44"/>
                  <a:gd name="T62" fmla="*/ 34 w 44"/>
                  <a:gd name="T63" fmla="*/ 4 h 44"/>
                  <a:gd name="T64" fmla="*/ 37 w 44"/>
                  <a:gd name="T65" fmla="*/ 7 h 44"/>
                  <a:gd name="T66" fmla="*/ 40 w 44"/>
                  <a:gd name="T67" fmla="*/ 10 h 44"/>
                  <a:gd name="T68" fmla="*/ 42 w 44"/>
                  <a:gd name="T69" fmla="*/ 14 h 44"/>
                  <a:gd name="T70" fmla="*/ 43 w 44"/>
                  <a:gd name="T71" fmla="*/ 18 h 44"/>
                  <a:gd name="T72" fmla="*/ 44 w 44"/>
                  <a:gd name="T7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3" y="27"/>
                    </a:lnTo>
                    <a:lnTo>
                      <a:pt x="42" y="31"/>
                    </a:lnTo>
                    <a:lnTo>
                      <a:pt x="40" y="34"/>
                    </a:lnTo>
                    <a:lnTo>
                      <a:pt x="37" y="38"/>
                    </a:lnTo>
                    <a:lnTo>
                      <a:pt x="34" y="40"/>
                    </a:lnTo>
                    <a:lnTo>
                      <a:pt x="30" y="42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3" y="42"/>
                    </a:lnTo>
                    <a:lnTo>
                      <a:pt x="10" y="40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6" y="1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7" y="7"/>
                    </a:lnTo>
                    <a:lnTo>
                      <a:pt x="40" y="10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4" y="2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3" name="iṣḷïďè"/>
              <p:cNvSpPr/>
              <p:nvPr/>
            </p:nvSpPr>
            <p:spPr bwMode="auto">
              <a:xfrm>
                <a:off x="5905492" y="1757358"/>
                <a:ext cx="34925" cy="36513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3 w 44"/>
                  <a:gd name="T5" fmla="*/ 27 h 44"/>
                  <a:gd name="T6" fmla="*/ 42 w 44"/>
                  <a:gd name="T7" fmla="*/ 31 h 44"/>
                  <a:gd name="T8" fmla="*/ 40 w 44"/>
                  <a:gd name="T9" fmla="*/ 34 h 44"/>
                  <a:gd name="T10" fmla="*/ 37 w 44"/>
                  <a:gd name="T11" fmla="*/ 38 h 44"/>
                  <a:gd name="T12" fmla="*/ 34 w 44"/>
                  <a:gd name="T13" fmla="*/ 40 h 44"/>
                  <a:gd name="T14" fmla="*/ 30 w 44"/>
                  <a:gd name="T15" fmla="*/ 42 h 44"/>
                  <a:gd name="T16" fmla="*/ 26 w 44"/>
                  <a:gd name="T17" fmla="*/ 44 h 44"/>
                  <a:gd name="T18" fmla="*/ 22 w 44"/>
                  <a:gd name="T19" fmla="*/ 44 h 44"/>
                  <a:gd name="T20" fmla="*/ 22 w 44"/>
                  <a:gd name="T21" fmla="*/ 44 h 44"/>
                  <a:gd name="T22" fmla="*/ 18 w 44"/>
                  <a:gd name="T23" fmla="*/ 44 h 44"/>
                  <a:gd name="T24" fmla="*/ 13 w 44"/>
                  <a:gd name="T25" fmla="*/ 42 h 44"/>
                  <a:gd name="T26" fmla="*/ 10 w 44"/>
                  <a:gd name="T27" fmla="*/ 40 h 44"/>
                  <a:gd name="T28" fmla="*/ 6 w 44"/>
                  <a:gd name="T29" fmla="*/ 38 h 44"/>
                  <a:gd name="T30" fmla="*/ 4 w 44"/>
                  <a:gd name="T31" fmla="*/ 34 h 44"/>
                  <a:gd name="T32" fmla="*/ 2 w 44"/>
                  <a:gd name="T33" fmla="*/ 31 h 44"/>
                  <a:gd name="T34" fmla="*/ 0 w 44"/>
                  <a:gd name="T35" fmla="*/ 27 h 44"/>
                  <a:gd name="T36" fmla="*/ 0 w 44"/>
                  <a:gd name="T37" fmla="*/ 22 h 44"/>
                  <a:gd name="T38" fmla="*/ 0 w 44"/>
                  <a:gd name="T39" fmla="*/ 22 h 44"/>
                  <a:gd name="T40" fmla="*/ 0 w 44"/>
                  <a:gd name="T41" fmla="*/ 18 h 44"/>
                  <a:gd name="T42" fmla="*/ 2 w 44"/>
                  <a:gd name="T43" fmla="*/ 14 h 44"/>
                  <a:gd name="T44" fmla="*/ 4 w 44"/>
                  <a:gd name="T45" fmla="*/ 10 h 44"/>
                  <a:gd name="T46" fmla="*/ 6 w 44"/>
                  <a:gd name="T47" fmla="*/ 7 h 44"/>
                  <a:gd name="T48" fmla="*/ 10 w 44"/>
                  <a:gd name="T49" fmla="*/ 4 h 44"/>
                  <a:gd name="T50" fmla="*/ 13 w 44"/>
                  <a:gd name="T51" fmla="*/ 2 h 44"/>
                  <a:gd name="T52" fmla="*/ 18 w 44"/>
                  <a:gd name="T53" fmla="*/ 1 h 44"/>
                  <a:gd name="T54" fmla="*/ 22 w 44"/>
                  <a:gd name="T55" fmla="*/ 0 h 44"/>
                  <a:gd name="T56" fmla="*/ 22 w 44"/>
                  <a:gd name="T57" fmla="*/ 0 h 44"/>
                  <a:gd name="T58" fmla="*/ 26 w 44"/>
                  <a:gd name="T59" fmla="*/ 1 h 44"/>
                  <a:gd name="T60" fmla="*/ 30 w 44"/>
                  <a:gd name="T61" fmla="*/ 2 h 44"/>
                  <a:gd name="T62" fmla="*/ 34 w 44"/>
                  <a:gd name="T63" fmla="*/ 4 h 44"/>
                  <a:gd name="T64" fmla="*/ 37 w 44"/>
                  <a:gd name="T65" fmla="*/ 7 h 44"/>
                  <a:gd name="T66" fmla="*/ 40 w 44"/>
                  <a:gd name="T67" fmla="*/ 10 h 44"/>
                  <a:gd name="T68" fmla="*/ 42 w 44"/>
                  <a:gd name="T69" fmla="*/ 14 h 44"/>
                  <a:gd name="T70" fmla="*/ 43 w 44"/>
                  <a:gd name="T71" fmla="*/ 18 h 44"/>
                  <a:gd name="T72" fmla="*/ 44 w 44"/>
                  <a:gd name="T7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3" y="27"/>
                    </a:lnTo>
                    <a:lnTo>
                      <a:pt x="42" y="31"/>
                    </a:lnTo>
                    <a:lnTo>
                      <a:pt x="40" y="34"/>
                    </a:lnTo>
                    <a:lnTo>
                      <a:pt x="37" y="38"/>
                    </a:lnTo>
                    <a:lnTo>
                      <a:pt x="34" y="40"/>
                    </a:lnTo>
                    <a:lnTo>
                      <a:pt x="30" y="42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3" y="42"/>
                    </a:lnTo>
                    <a:lnTo>
                      <a:pt x="10" y="40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6" y="1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7" y="7"/>
                    </a:lnTo>
                    <a:lnTo>
                      <a:pt x="40" y="10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4" y="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4" name="îṩľiďé"/>
              <p:cNvSpPr/>
              <p:nvPr/>
            </p:nvSpPr>
            <p:spPr bwMode="auto">
              <a:xfrm>
                <a:off x="6353166" y="2035172"/>
                <a:ext cx="138113" cy="138113"/>
              </a:xfrm>
              <a:custGeom>
                <a:avLst/>
                <a:gdLst>
                  <a:gd name="T0" fmla="*/ 174 w 174"/>
                  <a:gd name="T1" fmla="*/ 87 h 174"/>
                  <a:gd name="T2" fmla="*/ 172 w 174"/>
                  <a:gd name="T3" fmla="*/ 104 h 174"/>
                  <a:gd name="T4" fmla="*/ 167 w 174"/>
                  <a:gd name="T5" fmla="*/ 120 h 174"/>
                  <a:gd name="T6" fmla="*/ 159 w 174"/>
                  <a:gd name="T7" fmla="*/ 135 h 174"/>
                  <a:gd name="T8" fmla="*/ 149 w 174"/>
                  <a:gd name="T9" fmla="*/ 148 h 174"/>
                  <a:gd name="T10" fmla="*/ 136 w 174"/>
                  <a:gd name="T11" fmla="*/ 159 h 174"/>
                  <a:gd name="T12" fmla="*/ 121 w 174"/>
                  <a:gd name="T13" fmla="*/ 167 h 174"/>
                  <a:gd name="T14" fmla="*/ 105 w 174"/>
                  <a:gd name="T15" fmla="*/ 172 h 174"/>
                  <a:gd name="T16" fmla="*/ 87 w 174"/>
                  <a:gd name="T17" fmla="*/ 174 h 174"/>
                  <a:gd name="T18" fmla="*/ 78 w 174"/>
                  <a:gd name="T19" fmla="*/ 173 h 174"/>
                  <a:gd name="T20" fmla="*/ 61 w 174"/>
                  <a:gd name="T21" fmla="*/ 170 h 174"/>
                  <a:gd name="T22" fmla="*/ 46 w 174"/>
                  <a:gd name="T23" fmla="*/ 163 h 174"/>
                  <a:gd name="T24" fmla="*/ 32 w 174"/>
                  <a:gd name="T25" fmla="*/ 154 h 174"/>
                  <a:gd name="T26" fmla="*/ 20 w 174"/>
                  <a:gd name="T27" fmla="*/ 142 h 174"/>
                  <a:gd name="T28" fmla="*/ 11 w 174"/>
                  <a:gd name="T29" fmla="*/ 128 h 174"/>
                  <a:gd name="T30" fmla="*/ 4 w 174"/>
                  <a:gd name="T31" fmla="*/ 112 h 174"/>
                  <a:gd name="T32" fmla="*/ 1 w 174"/>
                  <a:gd name="T33" fmla="*/ 96 h 174"/>
                  <a:gd name="T34" fmla="*/ 0 w 174"/>
                  <a:gd name="T35" fmla="*/ 87 h 174"/>
                  <a:gd name="T36" fmla="*/ 2 w 174"/>
                  <a:gd name="T37" fmla="*/ 69 h 174"/>
                  <a:gd name="T38" fmla="*/ 7 w 174"/>
                  <a:gd name="T39" fmla="*/ 53 h 174"/>
                  <a:gd name="T40" fmla="*/ 15 w 174"/>
                  <a:gd name="T41" fmla="*/ 38 h 174"/>
                  <a:gd name="T42" fmla="*/ 26 w 174"/>
                  <a:gd name="T43" fmla="*/ 25 h 174"/>
                  <a:gd name="T44" fmla="*/ 39 w 174"/>
                  <a:gd name="T45" fmla="*/ 15 h 174"/>
                  <a:gd name="T46" fmla="*/ 53 w 174"/>
                  <a:gd name="T47" fmla="*/ 7 h 174"/>
                  <a:gd name="T48" fmla="*/ 70 w 174"/>
                  <a:gd name="T49" fmla="*/ 2 h 174"/>
                  <a:gd name="T50" fmla="*/ 87 w 174"/>
                  <a:gd name="T51" fmla="*/ 0 h 174"/>
                  <a:gd name="T52" fmla="*/ 96 w 174"/>
                  <a:gd name="T53" fmla="*/ 0 h 174"/>
                  <a:gd name="T54" fmla="*/ 113 w 174"/>
                  <a:gd name="T55" fmla="*/ 4 h 174"/>
                  <a:gd name="T56" fmla="*/ 129 w 174"/>
                  <a:gd name="T57" fmla="*/ 10 h 174"/>
                  <a:gd name="T58" fmla="*/ 143 w 174"/>
                  <a:gd name="T59" fmla="*/ 20 h 174"/>
                  <a:gd name="T60" fmla="*/ 154 w 174"/>
                  <a:gd name="T61" fmla="*/ 31 h 174"/>
                  <a:gd name="T62" fmla="*/ 164 w 174"/>
                  <a:gd name="T63" fmla="*/ 45 h 174"/>
                  <a:gd name="T64" fmla="*/ 170 w 174"/>
                  <a:gd name="T65" fmla="*/ 61 h 174"/>
                  <a:gd name="T66" fmla="*/ 174 w 174"/>
                  <a:gd name="T67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74">
                    <a:moveTo>
                      <a:pt x="174" y="87"/>
                    </a:moveTo>
                    <a:lnTo>
                      <a:pt x="174" y="87"/>
                    </a:lnTo>
                    <a:lnTo>
                      <a:pt x="174" y="96"/>
                    </a:lnTo>
                    <a:lnTo>
                      <a:pt x="172" y="104"/>
                    </a:lnTo>
                    <a:lnTo>
                      <a:pt x="170" y="112"/>
                    </a:lnTo>
                    <a:lnTo>
                      <a:pt x="167" y="120"/>
                    </a:lnTo>
                    <a:lnTo>
                      <a:pt x="164" y="128"/>
                    </a:lnTo>
                    <a:lnTo>
                      <a:pt x="159" y="135"/>
                    </a:lnTo>
                    <a:lnTo>
                      <a:pt x="154" y="142"/>
                    </a:lnTo>
                    <a:lnTo>
                      <a:pt x="149" y="148"/>
                    </a:lnTo>
                    <a:lnTo>
                      <a:pt x="143" y="154"/>
                    </a:lnTo>
                    <a:lnTo>
                      <a:pt x="136" y="159"/>
                    </a:lnTo>
                    <a:lnTo>
                      <a:pt x="129" y="163"/>
                    </a:lnTo>
                    <a:lnTo>
                      <a:pt x="121" y="167"/>
                    </a:lnTo>
                    <a:lnTo>
                      <a:pt x="113" y="170"/>
                    </a:lnTo>
                    <a:lnTo>
                      <a:pt x="105" y="172"/>
                    </a:lnTo>
                    <a:lnTo>
                      <a:pt x="96" y="173"/>
                    </a:lnTo>
                    <a:lnTo>
                      <a:pt x="87" y="174"/>
                    </a:lnTo>
                    <a:lnTo>
                      <a:pt x="87" y="174"/>
                    </a:lnTo>
                    <a:lnTo>
                      <a:pt x="78" y="173"/>
                    </a:lnTo>
                    <a:lnTo>
                      <a:pt x="70" y="172"/>
                    </a:lnTo>
                    <a:lnTo>
                      <a:pt x="61" y="170"/>
                    </a:lnTo>
                    <a:lnTo>
                      <a:pt x="53" y="167"/>
                    </a:lnTo>
                    <a:lnTo>
                      <a:pt x="46" y="163"/>
                    </a:lnTo>
                    <a:lnTo>
                      <a:pt x="39" y="159"/>
                    </a:lnTo>
                    <a:lnTo>
                      <a:pt x="32" y="154"/>
                    </a:lnTo>
                    <a:lnTo>
                      <a:pt x="26" y="148"/>
                    </a:lnTo>
                    <a:lnTo>
                      <a:pt x="20" y="142"/>
                    </a:lnTo>
                    <a:lnTo>
                      <a:pt x="15" y="135"/>
                    </a:lnTo>
                    <a:lnTo>
                      <a:pt x="11" y="128"/>
                    </a:lnTo>
                    <a:lnTo>
                      <a:pt x="7" y="120"/>
                    </a:lnTo>
                    <a:lnTo>
                      <a:pt x="4" y="112"/>
                    </a:lnTo>
                    <a:lnTo>
                      <a:pt x="2" y="104"/>
                    </a:lnTo>
                    <a:lnTo>
                      <a:pt x="1" y="9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1" y="78"/>
                    </a:lnTo>
                    <a:lnTo>
                      <a:pt x="2" y="69"/>
                    </a:lnTo>
                    <a:lnTo>
                      <a:pt x="4" y="61"/>
                    </a:lnTo>
                    <a:lnTo>
                      <a:pt x="7" y="53"/>
                    </a:lnTo>
                    <a:lnTo>
                      <a:pt x="11" y="45"/>
                    </a:lnTo>
                    <a:lnTo>
                      <a:pt x="15" y="38"/>
                    </a:lnTo>
                    <a:lnTo>
                      <a:pt x="20" y="31"/>
                    </a:lnTo>
                    <a:lnTo>
                      <a:pt x="26" y="25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6" y="10"/>
                    </a:lnTo>
                    <a:lnTo>
                      <a:pt x="53" y="7"/>
                    </a:lnTo>
                    <a:lnTo>
                      <a:pt x="61" y="4"/>
                    </a:lnTo>
                    <a:lnTo>
                      <a:pt x="70" y="2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96" y="0"/>
                    </a:lnTo>
                    <a:lnTo>
                      <a:pt x="105" y="2"/>
                    </a:lnTo>
                    <a:lnTo>
                      <a:pt x="113" y="4"/>
                    </a:lnTo>
                    <a:lnTo>
                      <a:pt x="121" y="7"/>
                    </a:lnTo>
                    <a:lnTo>
                      <a:pt x="129" y="10"/>
                    </a:lnTo>
                    <a:lnTo>
                      <a:pt x="136" y="15"/>
                    </a:lnTo>
                    <a:lnTo>
                      <a:pt x="143" y="20"/>
                    </a:lnTo>
                    <a:lnTo>
                      <a:pt x="149" y="25"/>
                    </a:lnTo>
                    <a:lnTo>
                      <a:pt x="154" y="31"/>
                    </a:lnTo>
                    <a:lnTo>
                      <a:pt x="159" y="38"/>
                    </a:lnTo>
                    <a:lnTo>
                      <a:pt x="164" y="45"/>
                    </a:lnTo>
                    <a:lnTo>
                      <a:pt x="167" y="53"/>
                    </a:lnTo>
                    <a:lnTo>
                      <a:pt x="170" y="61"/>
                    </a:lnTo>
                    <a:lnTo>
                      <a:pt x="172" y="69"/>
                    </a:lnTo>
                    <a:lnTo>
                      <a:pt x="174" y="78"/>
                    </a:lnTo>
                    <a:lnTo>
                      <a:pt x="174" y="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5" name="ïṩ1íḓe"/>
              <p:cNvSpPr/>
              <p:nvPr/>
            </p:nvSpPr>
            <p:spPr bwMode="auto">
              <a:xfrm>
                <a:off x="6353175" y="2035175"/>
                <a:ext cx="138113" cy="138113"/>
              </a:xfrm>
              <a:custGeom>
                <a:avLst/>
                <a:gdLst>
                  <a:gd name="T0" fmla="*/ 174 w 174"/>
                  <a:gd name="T1" fmla="*/ 87 h 174"/>
                  <a:gd name="T2" fmla="*/ 172 w 174"/>
                  <a:gd name="T3" fmla="*/ 104 h 174"/>
                  <a:gd name="T4" fmla="*/ 167 w 174"/>
                  <a:gd name="T5" fmla="*/ 120 h 174"/>
                  <a:gd name="T6" fmla="*/ 159 w 174"/>
                  <a:gd name="T7" fmla="*/ 135 h 174"/>
                  <a:gd name="T8" fmla="*/ 149 w 174"/>
                  <a:gd name="T9" fmla="*/ 148 h 174"/>
                  <a:gd name="T10" fmla="*/ 136 w 174"/>
                  <a:gd name="T11" fmla="*/ 159 h 174"/>
                  <a:gd name="T12" fmla="*/ 121 w 174"/>
                  <a:gd name="T13" fmla="*/ 167 h 174"/>
                  <a:gd name="T14" fmla="*/ 105 w 174"/>
                  <a:gd name="T15" fmla="*/ 172 h 174"/>
                  <a:gd name="T16" fmla="*/ 87 w 174"/>
                  <a:gd name="T17" fmla="*/ 174 h 174"/>
                  <a:gd name="T18" fmla="*/ 78 w 174"/>
                  <a:gd name="T19" fmla="*/ 173 h 174"/>
                  <a:gd name="T20" fmla="*/ 61 w 174"/>
                  <a:gd name="T21" fmla="*/ 170 h 174"/>
                  <a:gd name="T22" fmla="*/ 46 w 174"/>
                  <a:gd name="T23" fmla="*/ 163 h 174"/>
                  <a:gd name="T24" fmla="*/ 32 w 174"/>
                  <a:gd name="T25" fmla="*/ 154 h 174"/>
                  <a:gd name="T26" fmla="*/ 20 w 174"/>
                  <a:gd name="T27" fmla="*/ 142 h 174"/>
                  <a:gd name="T28" fmla="*/ 11 w 174"/>
                  <a:gd name="T29" fmla="*/ 128 h 174"/>
                  <a:gd name="T30" fmla="*/ 4 w 174"/>
                  <a:gd name="T31" fmla="*/ 112 h 174"/>
                  <a:gd name="T32" fmla="*/ 1 w 174"/>
                  <a:gd name="T33" fmla="*/ 96 h 174"/>
                  <a:gd name="T34" fmla="*/ 0 w 174"/>
                  <a:gd name="T35" fmla="*/ 87 h 174"/>
                  <a:gd name="T36" fmla="*/ 2 w 174"/>
                  <a:gd name="T37" fmla="*/ 69 h 174"/>
                  <a:gd name="T38" fmla="*/ 7 w 174"/>
                  <a:gd name="T39" fmla="*/ 53 h 174"/>
                  <a:gd name="T40" fmla="*/ 15 w 174"/>
                  <a:gd name="T41" fmla="*/ 38 h 174"/>
                  <a:gd name="T42" fmla="*/ 26 w 174"/>
                  <a:gd name="T43" fmla="*/ 25 h 174"/>
                  <a:gd name="T44" fmla="*/ 39 w 174"/>
                  <a:gd name="T45" fmla="*/ 15 h 174"/>
                  <a:gd name="T46" fmla="*/ 53 w 174"/>
                  <a:gd name="T47" fmla="*/ 7 h 174"/>
                  <a:gd name="T48" fmla="*/ 70 w 174"/>
                  <a:gd name="T49" fmla="*/ 2 h 174"/>
                  <a:gd name="T50" fmla="*/ 87 w 174"/>
                  <a:gd name="T51" fmla="*/ 0 h 174"/>
                  <a:gd name="T52" fmla="*/ 96 w 174"/>
                  <a:gd name="T53" fmla="*/ 0 h 174"/>
                  <a:gd name="T54" fmla="*/ 113 w 174"/>
                  <a:gd name="T55" fmla="*/ 4 h 174"/>
                  <a:gd name="T56" fmla="*/ 129 w 174"/>
                  <a:gd name="T57" fmla="*/ 10 h 174"/>
                  <a:gd name="T58" fmla="*/ 143 w 174"/>
                  <a:gd name="T59" fmla="*/ 20 h 174"/>
                  <a:gd name="T60" fmla="*/ 154 w 174"/>
                  <a:gd name="T61" fmla="*/ 31 h 174"/>
                  <a:gd name="T62" fmla="*/ 164 w 174"/>
                  <a:gd name="T63" fmla="*/ 45 h 174"/>
                  <a:gd name="T64" fmla="*/ 170 w 174"/>
                  <a:gd name="T65" fmla="*/ 61 h 174"/>
                  <a:gd name="T66" fmla="*/ 174 w 174"/>
                  <a:gd name="T67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74">
                    <a:moveTo>
                      <a:pt x="174" y="87"/>
                    </a:moveTo>
                    <a:lnTo>
                      <a:pt x="174" y="87"/>
                    </a:lnTo>
                    <a:lnTo>
                      <a:pt x="174" y="96"/>
                    </a:lnTo>
                    <a:lnTo>
                      <a:pt x="172" y="104"/>
                    </a:lnTo>
                    <a:lnTo>
                      <a:pt x="170" y="112"/>
                    </a:lnTo>
                    <a:lnTo>
                      <a:pt x="167" y="120"/>
                    </a:lnTo>
                    <a:lnTo>
                      <a:pt x="164" y="128"/>
                    </a:lnTo>
                    <a:lnTo>
                      <a:pt x="159" y="135"/>
                    </a:lnTo>
                    <a:lnTo>
                      <a:pt x="154" y="142"/>
                    </a:lnTo>
                    <a:lnTo>
                      <a:pt x="149" y="148"/>
                    </a:lnTo>
                    <a:lnTo>
                      <a:pt x="143" y="154"/>
                    </a:lnTo>
                    <a:lnTo>
                      <a:pt x="136" y="159"/>
                    </a:lnTo>
                    <a:lnTo>
                      <a:pt x="129" y="163"/>
                    </a:lnTo>
                    <a:lnTo>
                      <a:pt x="121" y="167"/>
                    </a:lnTo>
                    <a:lnTo>
                      <a:pt x="113" y="170"/>
                    </a:lnTo>
                    <a:lnTo>
                      <a:pt x="105" y="172"/>
                    </a:lnTo>
                    <a:lnTo>
                      <a:pt x="96" y="173"/>
                    </a:lnTo>
                    <a:lnTo>
                      <a:pt x="87" y="174"/>
                    </a:lnTo>
                    <a:lnTo>
                      <a:pt x="87" y="174"/>
                    </a:lnTo>
                    <a:lnTo>
                      <a:pt x="78" y="173"/>
                    </a:lnTo>
                    <a:lnTo>
                      <a:pt x="70" y="172"/>
                    </a:lnTo>
                    <a:lnTo>
                      <a:pt x="61" y="170"/>
                    </a:lnTo>
                    <a:lnTo>
                      <a:pt x="53" y="167"/>
                    </a:lnTo>
                    <a:lnTo>
                      <a:pt x="46" y="163"/>
                    </a:lnTo>
                    <a:lnTo>
                      <a:pt x="39" y="159"/>
                    </a:lnTo>
                    <a:lnTo>
                      <a:pt x="32" y="154"/>
                    </a:lnTo>
                    <a:lnTo>
                      <a:pt x="26" y="148"/>
                    </a:lnTo>
                    <a:lnTo>
                      <a:pt x="20" y="142"/>
                    </a:lnTo>
                    <a:lnTo>
                      <a:pt x="15" y="135"/>
                    </a:lnTo>
                    <a:lnTo>
                      <a:pt x="11" y="128"/>
                    </a:lnTo>
                    <a:lnTo>
                      <a:pt x="7" y="120"/>
                    </a:lnTo>
                    <a:lnTo>
                      <a:pt x="4" y="112"/>
                    </a:lnTo>
                    <a:lnTo>
                      <a:pt x="2" y="104"/>
                    </a:lnTo>
                    <a:lnTo>
                      <a:pt x="1" y="9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1" y="78"/>
                    </a:lnTo>
                    <a:lnTo>
                      <a:pt x="2" y="69"/>
                    </a:lnTo>
                    <a:lnTo>
                      <a:pt x="4" y="61"/>
                    </a:lnTo>
                    <a:lnTo>
                      <a:pt x="7" y="53"/>
                    </a:lnTo>
                    <a:lnTo>
                      <a:pt x="11" y="45"/>
                    </a:lnTo>
                    <a:lnTo>
                      <a:pt x="15" y="38"/>
                    </a:lnTo>
                    <a:lnTo>
                      <a:pt x="20" y="31"/>
                    </a:lnTo>
                    <a:lnTo>
                      <a:pt x="26" y="25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6" y="10"/>
                    </a:lnTo>
                    <a:lnTo>
                      <a:pt x="53" y="7"/>
                    </a:lnTo>
                    <a:lnTo>
                      <a:pt x="61" y="4"/>
                    </a:lnTo>
                    <a:lnTo>
                      <a:pt x="70" y="2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96" y="0"/>
                    </a:lnTo>
                    <a:lnTo>
                      <a:pt x="105" y="2"/>
                    </a:lnTo>
                    <a:lnTo>
                      <a:pt x="113" y="4"/>
                    </a:lnTo>
                    <a:lnTo>
                      <a:pt x="121" y="7"/>
                    </a:lnTo>
                    <a:lnTo>
                      <a:pt x="129" y="10"/>
                    </a:lnTo>
                    <a:lnTo>
                      <a:pt x="136" y="15"/>
                    </a:lnTo>
                    <a:lnTo>
                      <a:pt x="143" y="20"/>
                    </a:lnTo>
                    <a:lnTo>
                      <a:pt x="149" y="25"/>
                    </a:lnTo>
                    <a:lnTo>
                      <a:pt x="154" y="31"/>
                    </a:lnTo>
                    <a:lnTo>
                      <a:pt x="159" y="38"/>
                    </a:lnTo>
                    <a:lnTo>
                      <a:pt x="164" y="45"/>
                    </a:lnTo>
                    <a:lnTo>
                      <a:pt x="167" y="53"/>
                    </a:lnTo>
                    <a:lnTo>
                      <a:pt x="170" y="61"/>
                    </a:lnTo>
                    <a:lnTo>
                      <a:pt x="172" y="69"/>
                    </a:lnTo>
                    <a:lnTo>
                      <a:pt x="174" y="78"/>
                    </a:lnTo>
                    <a:lnTo>
                      <a:pt x="174" y="8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11" name="ïṣḻîďe"/>
            <p:cNvSpPr/>
            <p:nvPr/>
          </p:nvSpPr>
          <p:spPr>
            <a:xfrm>
              <a:off x="7636226" y="2147135"/>
              <a:ext cx="641268" cy="6412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ï$1ídè"/>
            <p:cNvSpPr/>
            <p:nvPr/>
          </p:nvSpPr>
          <p:spPr>
            <a:xfrm>
              <a:off x="8101844" y="3434432"/>
              <a:ext cx="893992" cy="8939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ṩlîḍe"/>
            <p:cNvSpPr/>
            <p:nvPr/>
          </p:nvSpPr>
          <p:spPr>
            <a:xfrm>
              <a:off x="3179507" y="3907732"/>
              <a:ext cx="682358" cy="68235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íṣḻiḓe"/>
            <p:cNvSpPr/>
            <p:nvPr/>
          </p:nvSpPr>
          <p:spPr>
            <a:xfrm>
              <a:off x="3726056" y="1934587"/>
              <a:ext cx="893992" cy="8939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îŝ1îḓê"/>
            <p:cNvSpPr/>
            <p:nvPr/>
          </p:nvSpPr>
          <p:spPr>
            <a:xfrm>
              <a:off x="3325396" y="4048523"/>
              <a:ext cx="390580" cy="400776"/>
            </a:xfrm>
            <a:custGeom>
              <a:avLst/>
              <a:gdLst>
                <a:gd name="T0" fmla="*/ 4313 w 5734"/>
                <a:gd name="T1" fmla="*/ 3918 h 5892"/>
                <a:gd name="T2" fmla="*/ 5734 w 5734"/>
                <a:gd name="T3" fmla="*/ 2497 h 5892"/>
                <a:gd name="T4" fmla="*/ 4313 w 5734"/>
                <a:gd name="T5" fmla="*/ 1076 h 5892"/>
                <a:gd name="T6" fmla="*/ 4149 w 5734"/>
                <a:gd name="T7" fmla="*/ 1085 h 5892"/>
                <a:gd name="T8" fmla="*/ 3733 w 5734"/>
                <a:gd name="T9" fmla="*/ 378 h 5892"/>
                <a:gd name="T10" fmla="*/ 2768 w 5734"/>
                <a:gd name="T11" fmla="*/ 0 h 5892"/>
                <a:gd name="T12" fmla="*/ 1389 w 5734"/>
                <a:gd name="T13" fmla="*/ 1076 h 5892"/>
                <a:gd name="T14" fmla="*/ 0 w 5734"/>
                <a:gd name="T15" fmla="*/ 2497 h 5892"/>
                <a:gd name="T16" fmla="*/ 1421 w 5734"/>
                <a:gd name="T17" fmla="*/ 3918 h 5892"/>
                <a:gd name="T18" fmla="*/ 2140 w 5734"/>
                <a:gd name="T19" fmla="*/ 3918 h 5892"/>
                <a:gd name="T20" fmla="*/ 2140 w 5734"/>
                <a:gd name="T21" fmla="*/ 4472 h 5892"/>
                <a:gd name="T22" fmla="*/ 1315 w 5734"/>
                <a:gd name="T23" fmla="*/ 4472 h 5892"/>
                <a:gd name="T24" fmla="*/ 954 w 5734"/>
                <a:gd name="T25" fmla="*/ 4259 h 5892"/>
                <a:gd name="T26" fmla="*/ 540 w 5734"/>
                <a:gd name="T27" fmla="*/ 4672 h 5892"/>
                <a:gd name="T28" fmla="*/ 954 w 5734"/>
                <a:gd name="T29" fmla="*/ 5086 h 5892"/>
                <a:gd name="T30" fmla="*/ 1315 w 5734"/>
                <a:gd name="T31" fmla="*/ 4872 h 5892"/>
                <a:gd name="T32" fmla="*/ 2340 w 5734"/>
                <a:gd name="T33" fmla="*/ 4872 h 5892"/>
                <a:gd name="T34" fmla="*/ 2540 w 5734"/>
                <a:gd name="T35" fmla="*/ 4672 h 5892"/>
                <a:gd name="T36" fmla="*/ 2540 w 5734"/>
                <a:gd name="T37" fmla="*/ 3918 h 5892"/>
                <a:gd name="T38" fmla="*/ 2667 w 5734"/>
                <a:gd name="T39" fmla="*/ 3918 h 5892"/>
                <a:gd name="T40" fmla="*/ 2667 w 5734"/>
                <a:gd name="T41" fmla="*/ 5117 h 5892"/>
                <a:gd name="T42" fmla="*/ 2454 w 5734"/>
                <a:gd name="T43" fmla="*/ 5479 h 5892"/>
                <a:gd name="T44" fmla="*/ 2867 w 5734"/>
                <a:gd name="T45" fmla="*/ 5892 h 5892"/>
                <a:gd name="T46" fmla="*/ 3280 w 5734"/>
                <a:gd name="T47" fmla="*/ 5479 h 5892"/>
                <a:gd name="T48" fmla="*/ 3067 w 5734"/>
                <a:gd name="T49" fmla="*/ 5117 h 5892"/>
                <a:gd name="T50" fmla="*/ 3067 w 5734"/>
                <a:gd name="T51" fmla="*/ 3918 h 5892"/>
                <a:gd name="T52" fmla="*/ 3194 w 5734"/>
                <a:gd name="T53" fmla="*/ 3918 h 5892"/>
                <a:gd name="T54" fmla="*/ 3194 w 5734"/>
                <a:gd name="T55" fmla="*/ 4691 h 5892"/>
                <a:gd name="T56" fmla="*/ 3394 w 5734"/>
                <a:gd name="T57" fmla="*/ 4891 h 5892"/>
                <a:gd name="T58" fmla="*/ 4430 w 5734"/>
                <a:gd name="T59" fmla="*/ 4891 h 5892"/>
                <a:gd name="T60" fmla="*/ 4780 w 5734"/>
                <a:gd name="T61" fmla="*/ 5085 h 5892"/>
                <a:gd name="T62" fmla="*/ 5194 w 5734"/>
                <a:gd name="T63" fmla="*/ 4672 h 5892"/>
                <a:gd name="T64" fmla="*/ 4780 w 5734"/>
                <a:gd name="T65" fmla="*/ 4259 h 5892"/>
                <a:gd name="T66" fmla="*/ 4409 w 5734"/>
                <a:gd name="T67" fmla="*/ 4491 h 5892"/>
                <a:gd name="T68" fmla="*/ 3594 w 5734"/>
                <a:gd name="T69" fmla="*/ 4491 h 5892"/>
                <a:gd name="T70" fmla="*/ 3594 w 5734"/>
                <a:gd name="T71" fmla="*/ 3918 h 5892"/>
                <a:gd name="T72" fmla="*/ 4313 w 5734"/>
                <a:gd name="T73" fmla="*/ 3918 h 5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4" h="5892">
                  <a:moveTo>
                    <a:pt x="4313" y="3918"/>
                  </a:moveTo>
                  <a:cubicBezTo>
                    <a:pt x="5096" y="3918"/>
                    <a:pt x="5734" y="3280"/>
                    <a:pt x="5734" y="2497"/>
                  </a:cubicBezTo>
                  <a:cubicBezTo>
                    <a:pt x="5734" y="1713"/>
                    <a:pt x="5096" y="1076"/>
                    <a:pt x="4313" y="1076"/>
                  </a:cubicBezTo>
                  <a:cubicBezTo>
                    <a:pt x="4258" y="1076"/>
                    <a:pt x="4203" y="1079"/>
                    <a:pt x="4149" y="1085"/>
                  </a:cubicBezTo>
                  <a:cubicBezTo>
                    <a:pt x="4084" y="816"/>
                    <a:pt x="3940" y="570"/>
                    <a:pt x="3733" y="378"/>
                  </a:cubicBezTo>
                  <a:cubicBezTo>
                    <a:pt x="3470" y="134"/>
                    <a:pt x="3127" y="0"/>
                    <a:pt x="2768" y="0"/>
                  </a:cubicBezTo>
                  <a:cubicBezTo>
                    <a:pt x="2107" y="0"/>
                    <a:pt x="1544" y="451"/>
                    <a:pt x="1389" y="1076"/>
                  </a:cubicBezTo>
                  <a:cubicBezTo>
                    <a:pt x="620" y="1093"/>
                    <a:pt x="0" y="1724"/>
                    <a:pt x="0" y="2497"/>
                  </a:cubicBezTo>
                  <a:cubicBezTo>
                    <a:pt x="0" y="3281"/>
                    <a:pt x="638" y="3918"/>
                    <a:pt x="1421" y="3918"/>
                  </a:cubicBezTo>
                  <a:lnTo>
                    <a:pt x="2140" y="3918"/>
                  </a:lnTo>
                  <a:lnTo>
                    <a:pt x="2140" y="4472"/>
                  </a:lnTo>
                  <a:lnTo>
                    <a:pt x="1315" y="4472"/>
                  </a:lnTo>
                  <a:cubicBezTo>
                    <a:pt x="1245" y="4345"/>
                    <a:pt x="1109" y="4259"/>
                    <a:pt x="954" y="4259"/>
                  </a:cubicBezTo>
                  <a:cubicBezTo>
                    <a:pt x="726" y="4259"/>
                    <a:pt x="540" y="4444"/>
                    <a:pt x="540" y="4672"/>
                  </a:cubicBezTo>
                  <a:cubicBezTo>
                    <a:pt x="540" y="4900"/>
                    <a:pt x="726" y="5086"/>
                    <a:pt x="954" y="5086"/>
                  </a:cubicBezTo>
                  <a:cubicBezTo>
                    <a:pt x="1109" y="5086"/>
                    <a:pt x="1245" y="4999"/>
                    <a:pt x="1315" y="4872"/>
                  </a:cubicBezTo>
                  <a:lnTo>
                    <a:pt x="2340" y="4872"/>
                  </a:lnTo>
                  <a:cubicBezTo>
                    <a:pt x="2451" y="4872"/>
                    <a:pt x="2540" y="4783"/>
                    <a:pt x="2540" y="4672"/>
                  </a:cubicBezTo>
                  <a:lnTo>
                    <a:pt x="2540" y="3918"/>
                  </a:lnTo>
                  <a:lnTo>
                    <a:pt x="2667" y="3918"/>
                  </a:lnTo>
                  <a:lnTo>
                    <a:pt x="2667" y="5117"/>
                  </a:lnTo>
                  <a:cubicBezTo>
                    <a:pt x="2540" y="5188"/>
                    <a:pt x="2454" y="5323"/>
                    <a:pt x="2454" y="5479"/>
                  </a:cubicBezTo>
                  <a:cubicBezTo>
                    <a:pt x="2454" y="5707"/>
                    <a:pt x="2639" y="5892"/>
                    <a:pt x="2867" y="5892"/>
                  </a:cubicBezTo>
                  <a:cubicBezTo>
                    <a:pt x="3095" y="5892"/>
                    <a:pt x="3280" y="5707"/>
                    <a:pt x="3280" y="5479"/>
                  </a:cubicBezTo>
                  <a:cubicBezTo>
                    <a:pt x="3280" y="5323"/>
                    <a:pt x="3194" y="5188"/>
                    <a:pt x="3067" y="5117"/>
                  </a:cubicBezTo>
                  <a:lnTo>
                    <a:pt x="3067" y="3918"/>
                  </a:lnTo>
                  <a:lnTo>
                    <a:pt x="3194" y="3918"/>
                  </a:lnTo>
                  <a:lnTo>
                    <a:pt x="3194" y="4691"/>
                  </a:lnTo>
                  <a:cubicBezTo>
                    <a:pt x="3194" y="4802"/>
                    <a:pt x="3283" y="4891"/>
                    <a:pt x="3394" y="4891"/>
                  </a:cubicBezTo>
                  <a:lnTo>
                    <a:pt x="4430" y="4891"/>
                  </a:lnTo>
                  <a:cubicBezTo>
                    <a:pt x="4503" y="5008"/>
                    <a:pt x="4633" y="5085"/>
                    <a:pt x="4780" y="5085"/>
                  </a:cubicBezTo>
                  <a:cubicBezTo>
                    <a:pt x="5008" y="5085"/>
                    <a:pt x="5194" y="4900"/>
                    <a:pt x="5194" y="4672"/>
                  </a:cubicBezTo>
                  <a:cubicBezTo>
                    <a:pt x="5194" y="4444"/>
                    <a:pt x="5008" y="4259"/>
                    <a:pt x="4780" y="4259"/>
                  </a:cubicBezTo>
                  <a:cubicBezTo>
                    <a:pt x="4617" y="4259"/>
                    <a:pt x="4476" y="4354"/>
                    <a:pt x="4409" y="4491"/>
                  </a:cubicBezTo>
                  <a:lnTo>
                    <a:pt x="3594" y="4491"/>
                  </a:lnTo>
                  <a:lnTo>
                    <a:pt x="3594" y="3918"/>
                  </a:lnTo>
                  <a:lnTo>
                    <a:pt x="4313" y="391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600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6" name="í$ḻîḋê"/>
            <p:cNvSpPr/>
            <p:nvPr/>
          </p:nvSpPr>
          <p:spPr>
            <a:xfrm>
              <a:off x="8319440" y="3646040"/>
              <a:ext cx="458800" cy="470776"/>
            </a:xfrm>
            <a:custGeom>
              <a:avLst/>
              <a:gdLst>
                <a:gd name="T0" fmla="*/ 4313 w 5734"/>
                <a:gd name="T1" fmla="*/ 3918 h 5892"/>
                <a:gd name="T2" fmla="*/ 5734 w 5734"/>
                <a:gd name="T3" fmla="*/ 2497 h 5892"/>
                <a:gd name="T4" fmla="*/ 4313 w 5734"/>
                <a:gd name="T5" fmla="*/ 1076 h 5892"/>
                <a:gd name="T6" fmla="*/ 4149 w 5734"/>
                <a:gd name="T7" fmla="*/ 1085 h 5892"/>
                <a:gd name="T8" fmla="*/ 3733 w 5734"/>
                <a:gd name="T9" fmla="*/ 378 h 5892"/>
                <a:gd name="T10" fmla="*/ 2768 w 5734"/>
                <a:gd name="T11" fmla="*/ 0 h 5892"/>
                <a:gd name="T12" fmla="*/ 1389 w 5734"/>
                <a:gd name="T13" fmla="*/ 1076 h 5892"/>
                <a:gd name="T14" fmla="*/ 0 w 5734"/>
                <a:gd name="T15" fmla="*/ 2497 h 5892"/>
                <a:gd name="T16" fmla="*/ 1421 w 5734"/>
                <a:gd name="T17" fmla="*/ 3918 h 5892"/>
                <a:gd name="T18" fmla="*/ 2140 w 5734"/>
                <a:gd name="T19" fmla="*/ 3918 h 5892"/>
                <a:gd name="T20" fmla="*/ 2140 w 5734"/>
                <a:gd name="T21" fmla="*/ 4472 h 5892"/>
                <a:gd name="T22" fmla="*/ 1315 w 5734"/>
                <a:gd name="T23" fmla="*/ 4472 h 5892"/>
                <a:gd name="T24" fmla="*/ 954 w 5734"/>
                <a:gd name="T25" fmla="*/ 4259 h 5892"/>
                <a:gd name="T26" fmla="*/ 540 w 5734"/>
                <a:gd name="T27" fmla="*/ 4672 h 5892"/>
                <a:gd name="T28" fmla="*/ 954 w 5734"/>
                <a:gd name="T29" fmla="*/ 5086 h 5892"/>
                <a:gd name="T30" fmla="*/ 1315 w 5734"/>
                <a:gd name="T31" fmla="*/ 4872 h 5892"/>
                <a:gd name="T32" fmla="*/ 2340 w 5734"/>
                <a:gd name="T33" fmla="*/ 4872 h 5892"/>
                <a:gd name="T34" fmla="*/ 2540 w 5734"/>
                <a:gd name="T35" fmla="*/ 4672 h 5892"/>
                <a:gd name="T36" fmla="*/ 2540 w 5734"/>
                <a:gd name="T37" fmla="*/ 3918 h 5892"/>
                <a:gd name="T38" fmla="*/ 2667 w 5734"/>
                <a:gd name="T39" fmla="*/ 3918 h 5892"/>
                <a:gd name="T40" fmla="*/ 2667 w 5734"/>
                <a:gd name="T41" fmla="*/ 5117 h 5892"/>
                <a:gd name="T42" fmla="*/ 2454 w 5734"/>
                <a:gd name="T43" fmla="*/ 5479 h 5892"/>
                <a:gd name="T44" fmla="*/ 2867 w 5734"/>
                <a:gd name="T45" fmla="*/ 5892 h 5892"/>
                <a:gd name="T46" fmla="*/ 3280 w 5734"/>
                <a:gd name="T47" fmla="*/ 5479 h 5892"/>
                <a:gd name="T48" fmla="*/ 3067 w 5734"/>
                <a:gd name="T49" fmla="*/ 5117 h 5892"/>
                <a:gd name="T50" fmla="*/ 3067 w 5734"/>
                <a:gd name="T51" fmla="*/ 3918 h 5892"/>
                <a:gd name="T52" fmla="*/ 3194 w 5734"/>
                <a:gd name="T53" fmla="*/ 3918 h 5892"/>
                <a:gd name="T54" fmla="*/ 3194 w 5734"/>
                <a:gd name="T55" fmla="*/ 4691 h 5892"/>
                <a:gd name="T56" fmla="*/ 3394 w 5734"/>
                <a:gd name="T57" fmla="*/ 4891 h 5892"/>
                <a:gd name="T58" fmla="*/ 4430 w 5734"/>
                <a:gd name="T59" fmla="*/ 4891 h 5892"/>
                <a:gd name="T60" fmla="*/ 4780 w 5734"/>
                <a:gd name="T61" fmla="*/ 5085 h 5892"/>
                <a:gd name="T62" fmla="*/ 5194 w 5734"/>
                <a:gd name="T63" fmla="*/ 4672 h 5892"/>
                <a:gd name="T64" fmla="*/ 4780 w 5734"/>
                <a:gd name="T65" fmla="*/ 4259 h 5892"/>
                <a:gd name="T66" fmla="*/ 4409 w 5734"/>
                <a:gd name="T67" fmla="*/ 4491 h 5892"/>
                <a:gd name="T68" fmla="*/ 3594 w 5734"/>
                <a:gd name="T69" fmla="*/ 4491 h 5892"/>
                <a:gd name="T70" fmla="*/ 3594 w 5734"/>
                <a:gd name="T71" fmla="*/ 3918 h 5892"/>
                <a:gd name="T72" fmla="*/ 4313 w 5734"/>
                <a:gd name="T73" fmla="*/ 3918 h 5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4" h="5892">
                  <a:moveTo>
                    <a:pt x="4313" y="3918"/>
                  </a:moveTo>
                  <a:cubicBezTo>
                    <a:pt x="5096" y="3918"/>
                    <a:pt x="5734" y="3280"/>
                    <a:pt x="5734" y="2497"/>
                  </a:cubicBezTo>
                  <a:cubicBezTo>
                    <a:pt x="5734" y="1713"/>
                    <a:pt x="5096" y="1076"/>
                    <a:pt x="4313" y="1076"/>
                  </a:cubicBezTo>
                  <a:cubicBezTo>
                    <a:pt x="4258" y="1076"/>
                    <a:pt x="4203" y="1079"/>
                    <a:pt x="4149" y="1085"/>
                  </a:cubicBezTo>
                  <a:cubicBezTo>
                    <a:pt x="4084" y="816"/>
                    <a:pt x="3940" y="570"/>
                    <a:pt x="3733" y="378"/>
                  </a:cubicBezTo>
                  <a:cubicBezTo>
                    <a:pt x="3470" y="134"/>
                    <a:pt x="3127" y="0"/>
                    <a:pt x="2768" y="0"/>
                  </a:cubicBezTo>
                  <a:cubicBezTo>
                    <a:pt x="2107" y="0"/>
                    <a:pt x="1544" y="451"/>
                    <a:pt x="1389" y="1076"/>
                  </a:cubicBezTo>
                  <a:cubicBezTo>
                    <a:pt x="620" y="1093"/>
                    <a:pt x="0" y="1724"/>
                    <a:pt x="0" y="2497"/>
                  </a:cubicBezTo>
                  <a:cubicBezTo>
                    <a:pt x="0" y="3281"/>
                    <a:pt x="638" y="3918"/>
                    <a:pt x="1421" y="3918"/>
                  </a:cubicBezTo>
                  <a:lnTo>
                    <a:pt x="2140" y="3918"/>
                  </a:lnTo>
                  <a:lnTo>
                    <a:pt x="2140" y="4472"/>
                  </a:lnTo>
                  <a:lnTo>
                    <a:pt x="1315" y="4472"/>
                  </a:lnTo>
                  <a:cubicBezTo>
                    <a:pt x="1245" y="4345"/>
                    <a:pt x="1109" y="4259"/>
                    <a:pt x="954" y="4259"/>
                  </a:cubicBezTo>
                  <a:cubicBezTo>
                    <a:pt x="726" y="4259"/>
                    <a:pt x="540" y="4444"/>
                    <a:pt x="540" y="4672"/>
                  </a:cubicBezTo>
                  <a:cubicBezTo>
                    <a:pt x="540" y="4900"/>
                    <a:pt x="726" y="5086"/>
                    <a:pt x="954" y="5086"/>
                  </a:cubicBezTo>
                  <a:cubicBezTo>
                    <a:pt x="1109" y="5086"/>
                    <a:pt x="1245" y="4999"/>
                    <a:pt x="1315" y="4872"/>
                  </a:cubicBezTo>
                  <a:lnTo>
                    <a:pt x="2340" y="4872"/>
                  </a:lnTo>
                  <a:cubicBezTo>
                    <a:pt x="2451" y="4872"/>
                    <a:pt x="2540" y="4783"/>
                    <a:pt x="2540" y="4672"/>
                  </a:cubicBezTo>
                  <a:lnTo>
                    <a:pt x="2540" y="3918"/>
                  </a:lnTo>
                  <a:lnTo>
                    <a:pt x="2667" y="3918"/>
                  </a:lnTo>
                  <a:lnTo>
                    <a:pt x="2667" y="5117"/>
                  </a:lnTo>
                  <a:cubicBezTo>
                    <a:pt x="2540" y="5188"/>
                    <a:pt x="2454" y="5323"/>
                    <a:pt x="2454" y="5479"/>
                  </a:cubicBezTo>
                  <a:cubicBezTo>
                    <a:pt x="2454" y="5707"/>
                    <a:pt x="2639" y="5892"/>
                    <a:pt x="2867" y="5892"/>
                  </a:cubicBezTo>
                  <a:cubicBezTo>
                    <a:pt x="3095" y="5892"/>
                    <a:pt x="3280" y="5707"/>
                    <a:pt x="3280" y="5479"/>
                  </a:cubicBezTo>
                  <a:cubicBezTo>
                    <a:pt x="3280" y="5323"/>
                    <a:pt x="3194" y="5188"/>
                    <a:pt x="3067" y="5117"/>
                  </a:cubicBezTo>
                  <a:lnTo>
                    <a:pt x="3067" y="3918"/>
                  </a:lnTo>
                  <a:lnTo>
                    <a:pt x="3194" y="3918"/>
                  </a:lnTo>
                  <a:lnTo>
                    <a:pt x="3194" y="4691"/>
                  </a:lnTo>
                  <a:cubicBezTo>
                    <a:pt x="3194" y="4802"/>
                    <a:pt x="3283" y="4891"/>
                    <a:pt x="3394" y="4891"/>
                  </a:cubicBezTo>
                  <a:lnTo>
                    <a:pt x="4430" y="4891"/>
                  </a:lnTo>
                  <a:cubicBezTo>
                    <a:pt x="4503" y="5008"/>
                    <a:pt x="4633" y="5085"/>
                    <a:pt x="4780" y="5085"/>
                  </a:cubicBezTo>
                  <a:cubicBezTo>
                    <a:pt x="5008" y="5085"/>
                    <a:pt x="5194" y="4900"/>
                    <a:pt x="5194" y="4672"/>
                  </a:cubicBezTo>
                  <a:cubicBezTo>
                    <a:pt x="5194" y="4444"/>
                    <a:pt x="5008" y="4259"/>
                    <a:pt x="4780" y="4259"/>
                  </a:cubicBezTo>
                  <a:cubicBezTo>
                    <a:pt x="4617" y="4259"/>
                    <a:pt x="4476" y="4354"/>
                    <a:pt x="4409" y="4491"/>
                  </a:cubicBezTo>
                  <a:lnTo>
                    <a:pt x="3594" y="4491"/>
                  </a:lnTo>
                  <a:lnTo>
                    <a:pt x="3594" y="3918"/>
                  </a:lnTo>
                  <a:lnTo>
                    <a:pt x="4313" y="391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600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7" name="îṣḷídé"/>
            <p:cNvSpPr/>
            <p:nvPr/>
          </p:nvSpPr>
          <p:spPr>
            <a:xfrm>
              <a:off x="7761570" y="2267381"/>
              <a:ext cx="390580" cy="400776"/>
            </a:xfrm>
            <a:custGeom>
              <a:avLst/>
              <a:gdLst>
                <a:gd name="T0" fmla="*/ 4313 w 5734"/>
                <a:gd name="T1" fmla="*/ 3918 h 5892"/>
                <a:gd name="T2" fmla="*/ 5734 w 5734"/>
                <a:gd name="T3" fmla="*/ 2497 h 5892"/>
                <a:gd name="T4" fmla="*/ 4313 w 5734"/>
                <a:gd name="T5" fmla="*/ 1076 h 5892"/>
                <a:gd name="T6" fmla="*/ 4149 w 5734"/>
                <a:gd name="T7" fmla="*/ 1085 h 5892"/>
                <a:gd name="T8" fmla="*/ 3733 w 5734"/>
                <a:gd name="T9" fmla="*/ 378 h 5892"/>
                <a:gd name="T10" fmla="*/ 2768 w 5734"/>
                <a:gd name="T11" fmla="*/ 0 h 5892"/>
                <a:gd name="T12" fmla="*/ 1389 w 5734"/>
                <a:gd name="T13" fmla="*/ 1076 h 5892"/>
                <a:gd name="T14" fmla="*/ 0 w 5734"/>
                <a:gd name="T15" fmla="*/ 2497 h 5892"/>
                <a:gd name="T16" fmla="*/ 1421 w 5734"/>
                <a:gd name="T17" fmla="*/ 3918 h 5892"/>
                <a:gd name="T18" fmla="*/ 2140 w 5734"/>
                <a:gd name="T19" fmla="*/ 3918 h 5892"/>
                <a:gd name="T20" fmla="*/ 2140 w 5734"/>
                <a:gd name="T21" fmla="*/ 4472 h 5892"/>
                <a:gd name="T22" fmla="*/ 1315 w 5734"/>
                <a:gd name="T23" fmla="*/ 4472 h 5892"/>
                <a:gd name="T24" fmla="*/ 954 w 5734"/>
                <a:gd name="T25" fmla="*/ 4259 h 5892"/>
                <a:gd name="T26" fmla="*/ 540 w 5734"/>
                <a:gd name="T27" fmla="*/ 4672 h 5892"/>
                <a:gd name="T28" fmla="*/ 954 w 5734"/>
                <a:gd name="T29" fmla="*/ 5086 h 5892"/>
                <a:gd name="T30" fmla="*/ 1315 w 5734"/>
                <a:gd name="T31" fmla="*/ 4872 h 5892"/>
                <a:gd name="T32" fmla="*/ 2340 w 5734"/>
                <a:gd name="T33" fmla="*/ 4872 h 5892"/>
                <a:gd name="T34" fmla="*/ 2540 w 5734"/>
                <a:gd name="T35" fmla="*/ 4672 h 5892"/>
                <a:gd name="T36" fmla="*/ 2540 w 5734"/>
                <a:gd name="T37" fmla="*/ 3918 h 5892"/>
                <a:gd name="T38" fmla="*/ 2667 w 5734"/>
                <a:gd name="T39" fmla="*/ 3918 h 5892"/>
                <a:gd name="T40" fmla="*/ 2667 w 5734"/>
                <a:gd name="T41" fmla="*/ 5117 h 5892"/>
                <a:gd name="T42" fmla="*/ 2454 w 5734"/>
                <a:gd name="T43" fmla="*/ 5479 h 5892"/>
                <a:gd name="T44" fmla="*/ 2867 w 5734"/>
                <a:gd name="T45" fmla="*/ 5892 h 5892"/>
                <a:gd name="T46" fmla="*/ 3280 w 5734"/>
                <a:gd name="T47" fmla="*/ 5479 h 5892"/>
                <a:gd name="T48" fmla="*/ 3067 w 5734"/>
                <a:gd name="T49" fmla="*/ 5117 h 5892"/>
                <a:gd name="T50" fmla="*/ 3067 w 5734"/>
                <a:gd name="T51" fmla="*/ 3918 h 5892"/>
                <a:gd name="T52" fmla="*/ 3194 w 5734"/>
                <a:gd name="T53" fmla="*/ 3918 h 5892"/>
                <a:gd name="T54" fmla="*/ 3194 w 5734"/>
                <a:gd name="T55" fmla="*/ 4691 h 5892"/>
                <a:gd name="T56" fmla="*/ 3394 w 5734"/>
                <a:gd name="T57" fmla="*/ 4891 h 5892"/>
                <a:gd name="T58" fmla="*/ 4430 w 5734"/>
                <a:gd name="T59" fmla="*/ 4891 h 5892"/>
                <a:gd name="T60" fmla="*/ 4780 w 5734"/>
                <a:gd name="T61" fmla="*/ 5085 h 5892"/>
                <a:gd name="T62" fmla="*/ 5194 w 5734"/>
                <a:gd name="T63" fmla="*/ 4672 h 5892"/>
                <a:gd name="T64" fmla="*/ 4780 w 5734"/>
                <a:gd name="T65" fmla="*/ 4259 h 5892"/>
                <a:gd name="T66" fmla="*/ 4409 w 5734"/>
                <a:gd name="T67" fmla="*/ 4491 h 5892"/>
                <a:gd name="T68" fmla="*/ 3594 w 5734"/>
                <a:gd name="T69" fmla="*/ 4491 h 5892"/>
                <a:gd name="T70" fmla="*/ 3594 w 5734"/>
                <a:gd name="T71" fmla="*/ 3918 h 5892"/>
                <a:gd name="T72" fmla="*/ 4313 w 5734"/>
                <a:gd name="T73" fmla="*/ 3918 h 5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4" h="5892">
                  <a:moveTo>
                    <a:pt x="4313" y="3918"/>
                  </a:moveTo>
                  <a:cubicBezTo>
                    <a:pt x="5096" y="3918"/>
                    <a:pt x="5734" y="3280"/>
                    <a:pt x="5734" y="2497"/>
                  </a:cubicBezTo>
                  <a:cubicBezTo>
                    <a:pt x="5734" y="1713"/>
                    <a:pt x="5096" y="1076"/>
                    <a:pt x="4313" y="1076"/>
                  </a:cubicBezTo>
                  <a:cubicBezTo>
                    <a:pt x="4258" y="1076"/>
                    <a:pt x="4203" y="1079"/>
                    <a:pt x="4149" y="1085"/>
                  </a:cubicBezTo>
                  <a:cubicBezTo>
                    <a:pt x="4084" y="816"/>
                    <a:pt x="3940" y="570"/>
                    <a:pt x="3733" y="378"/>
                  </a:cubicBezTo>
                  <a:cubicBezTo>
                    <a:pt x="3470" y="134"/>
                    <a:pt x="3127" y="0"/>
                    <a:pt x="2768" y="0"/>
                  </a:cubicBezTo>
                  <a:cubicBezTo>
                    <a:pt x="2107" y="0"/>
                    <a:pt x="1544" y="451"/>
                    <a:pt x="1389" y="1076"/>
                  </a:cubicBezTo>
                  <a:cubicBezTo>
                    <a:pt x="620" y="1093"/>
                    <a:pt x="0" y="1724"/>
                    <a:pt x="0" y="2497"/>
                  </a:cubicBezTo>
                  <a:cubicBezTo>
                    <a:pt x="0" y="3281"/>
                    <a:pt x="638" y="3918"/>
                    <a:pt x="1421" y="3918"/>
                  </a:cubicBezTo>
                  <a:lnTo>
                    <a:pt x="2140" y="3918"/>
                  </a:lnTo>
                  <a:lnTo>
                    <a:pt x="2140" y="4472"/>
                  </a:lnTo>
                  <a:lnTo>
                    <a:pt x="1315" y="4472"/>
                  </a:lnTo>
                  <a:cubicBezTo>
                    <a:pt x="1245" y="4345"/>
                    <a:pt x="1109" y="4259"/>
                    <a:pt x="954" y="4259"/>
                  </a:cubicBezTo>
                  <a:cubicBezTo>
                    <a:pt x="726" y="4259"/>
                    <a:pt x="540" y="4444"/>
                    <a:pt x="540" y="4672"/>
                  </a:cubicBezTo>
                  <a:cubicBezTo>
                    <a:pt x="540" y="4900"/>
                    <a:pt x="726" y="5086"/>
                    <a:pt x="954" y="5086"/>
                  </a:cubicBezTo>
                  <a:cubicBezTo>
                    <a:pt x="1109" y="5086"/>
                    <a:pt x="1245" y="4999"/>
                    <a:pt x="1315" y="4872"/>
                  </a:cubicBezTo>
                  <a:lnTo>
                    <a:pt x="2340" y="4872"/>
                  </a:lnTo>
                  <a:cubicBezTo>
                    <a:pt x="2451" y="4872"/>
                    <a:pt x="2540" y="4783"/>
                    <a:pt x="2540" y="4672"/>
                  </a:cubicBezTo>
                  <a:lnTo>
                    <a:pt x="2540" y="3918"/>
                  </a:lnTo>
                  <a:lnTo>
                    <a:pt x="2667" y="3918"/>
                  </a:lnTo>
                  <a:lnTo>
                    <a:pt x="2667" y="5117"/>
                  </a:lnTo>
                  <a:cubicBezTo>
                    <a:pt x="2540" y="5188"/>
                    <a:pt x="2454" y="5323"/>
                    <a:pt x="2454" y="5479"/>
                  </a:cubicBezTo>
                  <a:cubicBezTo>
                    <a:pt x="2454" y="5707"/>
                    <a:pt x="2639" y="5892"/>
                    <a:pt x="2867" y="5892"/>
                  </a:cubicBezTo>
                  <a:cubicBezTo>
                    <a:pt x="3095" y="5892"/>
                    <a:pt x="3280" y="5707"/>
                    <a:pt x="3280" y="5479"/>
                  </a:cubicBezTo>
                  <a:cubicBezTo>
                    <a:pt x="3280" y="5323"/>
                    <a:pt x="3194" y="5188"/>
                    <a:pt x="3067" y="5117"/>
                  </a:cubicBezTo>
                  <a:lnTo>
                    <a:pt x="3067" y="3918"/>
                  </a:lnTo>
                  <a:lnTo>
                    <a:pt x="3194" y="3918"/>
                  </a:lnTo>
                  <a:lnTo>
                    <a:pt x="3194" y="4691"/>
                  </a:lnTo>
                  <a:cubicBezTo>
                    <a:pt x="3194" y="4802"/>
                    <a:pt x="3283" y="4891"/>
                    <a:pt x="3394" y="4891"/>
                  </a:cubicBezTo>
                  <a:lnTo>
                    <a:pt x="4430" y="4891"/>
                  </a:lnTo>
                  <a:cubicBezTo>
                    <a:pt x="4503" y="5008"/>
                    <a:pt x="4633" y="5085"/>
                    <a:pt x="4780" y="5085"/>
                  </a:cubicBezTo>
                  <a:cubicBezTo>
                    <a:pt x="5008" y="5085"/>
                    <a:pt x="5194" y="4900"/>
                    <a:pt x="5194" y="4672"/>
                  </a:cubicBezTo>
                  <a:cubicBezTo>
                    <a:pt x="5194" y="4444"/>
                    <a:pt x="5008" y="4259"/>
                    <a:pt x="4780" y="4259"/>
                  </a:cubicBezTo>
                  <a:cubicBezTo>
                    <a:pt x="4617" y="4259"/>
                    <a:pt x="4476" y="4354"/>
                    <a:pt x="4409" y="4491"/>
                  </a:cubicBezTo>
                  <a:lnTo>
                    <a:pt x="3594" y="4491"/>
                  </a:lnTo>
                  <a:lnTo>
                    <a:pt x="3594" y="3918"/>
                  </a:lnTo>
                  <a:lnTo>
                    <a:pt x="4313" y="391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600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8" name="íśľïdé"/>
            <p:cNvSpPr/>
            <p:nvPr/>
          </p:nvSpPr>
          <p:spPr>
            <a:xfrm>
              <a:off x="3943652" y="2146195"/>
              <a:ext cx="458800" cy="470776"/>
            </a:xfrm>
            <a:custGeom>
              <a:avLst/>
              <a:gdLst>
                <a:gd name="T0" fmla="*/ 4313 w 5734"/>
                <a:gd name="T1" fmla="*/ 3918 h 5892"/>
                <a:gd name="T2" fmla="*/ 5734 w 5734"/>
                <a:gd name="T3" fmla="*/ 2497 h 5892"/>
                <a:gd name="T4" fmla="*/ 4313 w 5734"/>
                <a:gd name="T5" fmla="*/ 1076 h 5892"/>
                <a:gd name="T6" fmla="*/ 4149 w 5734"/>
                <a:gd name="T7" fmla="*/ 1085 h 5892"/>
                <a:gd name="T8" fmla="*/ 3733 w 5734"/>
                <a:gd name="T9" fmla="*/ 378 h 5892"/>
                <a:gd name="T10" fmla="*/ 2768 w 5734"/>
                <a:gd name="T11" fmla="*/ 0 h 5892"/>
                <a:gd name="T12" fmla="*/ 1389 w 5734"/>
                <a:gd name="T13" fmla="*/ 1076 h 5892"/>
                <a:gd name="T14" fmla="*/ 0 w 5734"/>
                <a:gd name="T15" fmla="*/ 2497 h 5892"/>
                <a:gd name="T16" fmla="*/ 1421 w 5734"/>
                <a:gd name="T17" fmla="*/ 3918 h 5892"/>
                <a:gd name="T18" fmla="*/ 2140 w 5734"/>
                <a:gd name="T19" fmla="*/ 3918 h 5892"/>
                <a:gd name="T20" fmla="*/ 2140 w 5734"/>
                <a:gd name="T21" fmla="*/ 4472 h 5892"/>
                <a:gd name="T22" fmla="*/ 1315 w 5734"/>
                <a:gd name="T23" fmla="*/ 4472 h 5892"/>
                <a:gd name="T24" fmla="*/ 954 w 5734"/>
                <a:gd name="T25" fmla="*/ 4259 h 5892"/>
                <a:gd name="T26" fmla="*/ 540 w 5734"/>
                <a:gd name="T27" fmla="*/ 4672 h 5892"/>
                <a:gd name="T28" fmla="*/ 954 w 5734"/>
                <a:gd name="T29" fmla="*/ 5086 h 5892"/>
                <a:gd name="T30" fmla="*/ 1315 w 5734"/>
                <a:gd name="T31" fmla="*/ 4872 h 5892"/>
                <a:gd name="T32" fmla="*/ 2340 w 5734"/>
                <a:gd name="T33" fmla="*/ 4872 h 5892"/>
                <a:gd name="T34" fmla="*/ 2540 w 5734"/>
                <a:gd name="T35" fmla="*/ 4672 h 5892"/>
                <a:gd name="T36" fmla="*/ 2540 w 5734"/>
                <a:gd name="T37" fmla="*/ 3918 h 5892"/>
                <a:gd name="T38" fmla="*/ 2667 w 5734"/>
                <a:gd name="T39" fmla="*/ 3918 h 5892"/>
                <a:gd name="T40" fmla="*/ 2667 w 5734"/>
                <a:gd name="T41" fmla="*/ 5117 h 5892"/>
                <a:gd name="T42" fmla="*/ 2454 w 5734"/>
                <a:gd name="T43" fmla="*/ 5479 h 5892"/>
                <a:gd name="T44" fmla="*/ 2867 w 5734"/>
                <a:gd name="T45" fmla="*/ 5892 h 5892"/>
                <a:gd name="T46" fmla="*/ 3280 w 5734"/>
                <a:gd name="T47" fmla="*/ 5479 h 5892"/>
                <a:gd name="T48" fmla="*/ 3067 w 5734"/>
                <a:gd name="T49" fmla="*/ 5117 h 5892"/>
                <a:gd name="T50" fmla="*/ 3067 w 5734"/>
                <a:gd name="T51" fmla="*/ 3918 h 5892"/>
                <a:gd name="T52" fmla="*/ 3194 w 5734"/>
                <a:gd name="T53" fmla="*/ 3918 h 5892"/>
                <a:gd name="T54" fmla="*/ 3194 w 5734"/>
                <a:gd name="T55" fmla="*/ 4691 h 5892"/>
                <a:gd name="T56" fmla="*/ 3394 w 5734"/>
                <a:gd name="T57" fmla="*/ 4891 h 5892"/>
                <a:gd name="T58" fmla="*/ 4430 w 5734"/>
                <a:gd name="T59" fmla="*/ 4891 h 5892"/>
                <a:gd name="T60" fmla="*/ 4780 w 5734"/>
                <a:gd name="T61" fmla="*/ 5085 h 5892"/>
                <a:gd name="T62" fmla="*/ 5194 w 5734"/>
                <a:gd name="T63" fmla="*/ 4672 h 5892"/>
                <a:gd name="T64" fmla="*/ 4780 w 5734"/>
                <a:gd name="T65" fmla="*/ 4259 h 5892"/>
                <a:gd name="T66" fmla="*/ 4409 w 5734"/>
                <a:gd name="T67" fmla="*/ 4491 h 5892"/>
                <a:gd name="T68" fmla="*/ 3594 w 5734"/>
                <a:gd name="T69" fmla="*/ 4491 h 5892"/>
                <a:gd name="T70" fmla="*/ 3594 w 5734"/>
                <a:gd name="T71" fmla="*/ 3918 h 5892"/>
                <a:gd name="T72" fmla="*/ 4313 w 5734"/>
                <a:gd name="T73" fmla="*/ 3918 h 5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4" h="5892">
                  <a:moveTo>
                    <a:pt x="4313" y="3918"/>
                  </a:moveTo>
                  <a:cubicBezTo>
                    <a:pt x="5096" y="3918"/>
                    <a:pt x="5734" y="3280"/>
                    <a:pt x="5734" y="2497"/>
                  </a:cubicBezTo>
                  <a:cubicBezTo>
                    <a:pt x="5734" y="1713"/>
                    <a:pt x="5096" y="1076"/>
                    <a:pt x="4313" y="1076"/>
                  </a:cubicBezTo>
                  <a:cubicBezTo>
                    <a:pt x="4258" y="1076"/>
                    <a:pt x="4203" y="1079"/>
                    <a:pt x="4149" y="1085"/>
                  </a:cubicBezTo>
                  <a:cubicBezTo>
                    <a:pt x="4084" y="816"/>
                    <a:pt x="3940" y="570"/>
                    <a:pt x="3733" y="378"/>
                  </a:cubicBezTo>
                  <a:cubicBezTo>
                    <a:pt x="3470" y="134"/>
                    <a:pt x="3127" y="0"/>
                    <a:pt x="2768" y="0"/>
                  </a:cubicBezTo>
                  <a:cubicBezTo>
                    <a:pt x="2107" y="0"/>
                    <a:pt x="1544" y="451"/>
                    <a:pt x="1389" y="1076"/>
                  </a:cubicBezTo>
                  <a:cubicBezTo>
                    <a:pt x="620" y="1093"/>
                    <a:pt x="0" y="1724"/>
                    <a:pt x="0" y="2497"/>
                  </a:cubicBezTo>
                  <a:cubicBezTo>
                    <a:pt x="0" y="3281"/>
                    <a:pt x="638" y="3918"/>
                    <a:pt x="1421" y="3918"/>
                  </a:cubicBezTo>
                  <a:lnTo>
                    <a:pt x="2140" y="3918"/>
                  </a:lnTo>
                  <a:lnTo>
                    <a:pt x="2140" y="4472"/>
                  </a:lnTo>
                  <a:lnTo>
                    <a:pt x="1315" y="4472"/>
                  </a:lnTo>
                  <a:cubicBezTo>
                    <a:pt x="1245" y="4345"/>
                    <a:pt x="1109" y="4259"/>
                    <a:pt x="954" y="4259"/>
                  </a:cubicBezTo>
                  <a:cubicBezTo>
                    <a:pt x="726" y="4259"/>
                    <a:pt x="540" y="4444"/>
                    <a:pt x="540" y="4672"/>
                  </a:cubicBezTo>
                  <a:cubicBezTo>
                    <a:pt x="540" y="4900"/>
                    <a:pt x="726" y="5086"/>
                    <a:pt x="954" y="5086"/>
                  </a:cubicBezTo>
                  <a:cubicBezTo>
                    <a:pt x="1109" y="5086"/>
                    <a:pt x="1245" y="4999"/>
                    <a:pt x="1315" y="4872"/>
                  </a:cubicBezTo>
                  <a:lnTo>
                    <a:pt x="2340" y="4872"/>
                  </a:lnTo>
                  <a:cubicBezTo>
                    <a:pt x="2451" y="4872"/>
                    <a:pt x="2540" y="4783"/>
                    <a:pt x="2540" y="4672"/>
                  </a:cubicBezTo>
                  <a:lnTo>
                    <a:pt x="2540" y="3918"/>
                  </a:lnTo>
                  <a:lnTo>
                    <a:pt x="2667" y="3918"/>
                  </a:lnTo>
                  <a:lnTo>
                    <a:pt x="2667" y="5117"/>
                  </a:lnTo>
                  <a:cubicBezTo>
                    <a:pt x="2540" y="5188"/>
                    <a:pt x="2454" y="5323"/>
                    <a:pt x="2454" y="5479"/>
                  </a:cubicBezTo>
                  <a:cubicBezTo>
                    <a:pt x="2454" y="5707"/>
                    <a:pt x="2639" y="5892"/>
                    <a:pt x="2867" y="5892"/>
                  </a:cubicBezTo>
                  <a:cubicBezTo>
                    <a:pt x="3095" y="5892"/>
                    <a:pt x="3280" y="5707"/>
                    <a:pt x="3280" y="5479"/>
                  </a:cubicBezTo>
                  <a:cubicBezTo>
                    <a:pt x="3280" y="5323"/>
                    <a:pt x="3194" y="5188"/>
                    <a:pt x="3067" y="5117"/>
                  </a:cubicBezTo>
                  <a:lnTo>
                    <a:pt x="3067" y="3918"/>
                  </a:lnTo>
                  <a:lnTo>
                    <a:pt x="3194" y="3918"/>
                  </a:lnTo>
                  <a:lnTo>
                    <a:pt x="3194" y="4691"/>
                  </a:lnTo>
                  <a:cubicBezTo>
                    <a:pt x="3194" y="4802"/>
                    <a:pt x="3283" y="4891"/>
                    <a:pt x="3394" y="4891"/>
                  </a:cubicBezTo>
                  <a:lnTo>
                    <a:pt x="4430" y="4891"/>
                  </a:lnTo>
                  <a:cubicBezTo>
                    <a:pt x="4503" y="5008"/>
                    <a:pt x="4633" y="5085"/>
                    <a:pt x="4780" y="5085"/>
                  </a:cubicBezTo>
                  <a:cubicBezTo>
                    <a:pt x="5008" y="5085"/>
                    <a:pt x="5194" y="4900"/>
                    <a:pt x="5194" y="4672"/>
                  </a:cubicBezTo>
                  <a:cubicBezTo>
                    <a:pt x="5194" y="4444"/>
                    <a:pt x="5008" y="4259"/>
                    <a:pt x="4780" y="4259"/>
                  </a:cubicBezTo>
                  <a:cubicBezTo>
                    <a:pt x="4617" y="4259"/>
                    <a:pt x="4476" y="4354"/>
                    <a:pt x="4409" y="4491"/>
                  </a:cubicBezTo>
                  <a:lnTo>
                    <a:pt x="3594" y="4491"/>
                  </a:lnTo>
                  <a:lnTo>
                    <a:pt x="3594" y="3918"/>
                  </a:lnTo>
                  <a:lnTo>
                    <a:pt x="4313" y="391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600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9" name="íṡḻide"/>
            <p:cNvSpPr txBox="1"/>
            <p:nvPr/>
          </p:nvSpPr>
          <p:spPr bwMode="auto">
            <a:xfrm>
              <a:off x="669516" y="1759661"/>
              <a:ext cx="302826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01.Text here</a:t>
              </a:r>
              <a:endParaRPr lang="en-US" altLang="zh-CN" sz="2000" b="1" dirty="0"/>
            </a:p>
          </p:txBody>
        </p:sp>
        <p:sp>
          <p:nvSpPr>
            <p:cNvPr id="20" name="išḷîde"/>
            <p:cNvSpPr/>
            <p:nvPr/>
          </p:nvSpPr>
          <p:spPr bwMode="auto">
            <a:xfrm>
              <a:off x="669516" y="2201467"/>
              <a:ext cx="3028265" cy="816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21" name="iśľidê"/>
            <p:cNvSpPr txBox="1"/>
            <p:nvPr/>
          </p:nvSpPr>
          <p:spPr bwMode="auto">
            <a:xfrm>
              <a:off x="669516" y="3924212"/>
              <a:ext cx="250505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02.Text here</a:t>
              </a:r>
              <a:endParaRPr lang="en-US" altLang="zh-CN" sz="2000" b="1" dirty="0"/>
            </a:p>
          </p:txBody>
        </p:sp>
        <p:sp>
          <p:nvSpPr>
            <p:cNvPr id="22" name="îṥ1íďê"/>
            <p:cNvSpPr/>
            <p:nvPr/>
          </p:nvSpPr>
          <p:spPr bwMode="auto">
            <a:xfrm>
              <a:off x="669516" y="4366018"/>
              <a:ext cx="2505055" cy="816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23" name="íšļiḑé"/>
            <p:cNvSpPr txBox="1"/>
            <p:nvPr/>
          </p:nvSpPr>
          <p:spPr bwMode="auto">
            <a:xfrm>
              <a:off x="8356137" y="1759661"/>
              <a:ext cx="31701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03.Text here</a:t>
              </a:r>
              <a:endParaRPr lang="en-US" altLang="zh-CN" sz="2000" b="1" dirty="0"/>
            </a:p>
          </p:txBody>
        </p:sp>
        <p:sp>
          <p:nvSpPr>
            <p:cNvPr id="24" name="ïṣļîḋè"/>
            <p:cNvSpPr/>
            <p:nvPr/>
          </p:nvSpPr>
          <p:spPr bwMode="auto">
            <a:xfrm>
              <a:off x="8356137" y="2201467"/>
              <a:ext cx="3170147" cy="816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25" name="ï$lïḋè"/>
            <p:cNvSpPr txBox="1"/>
            <p:nvPr/>
          </p:nvSpPr>
          <p:spPr bwMode="auto">
            <a:xfrm>
              <a:off x="9153784" y="3429814"/>
              <a:ext cx="23725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04.Text here</a:t>
              </a:r>
              <a:endParaRPr lang="en-US" altLang="zh-CN" sz="2000" b="1" dirty="0"/>
            </a:p>
          </p:txBody>
        </p:sp>
        <p:sp>
          <p:nvSpPr>
            <p:cNvPr id="26" name="iSľîḋé"/>
            <p:cNvSpPr/>
            <p:nvPr/>
          </p:nvSpPr>
          <p:spPr bwMode="auto">
            <a:xfrm>
              <a:off x="9153784" y="3871620"/>
              <a:ext cx="2372500" cy="816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63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142123"/>
            <a:ext cx="10544874" cy="5001502"/>
            <a:chOff x="673101" y="1142123"/>
            <a:chExt cx="10544874" cy="5001502"/>
          </a:xfrm>
        </p:grpSpPr>
        <p:sp>
          <p:nvSpPr>
            <p:cNvPr id="6" name="îs1îḍè"/>
            <p:cNvSpPr txBox="1"/>
            <p:nvPr/>
          </p:nvSpPr>
          <p:spPr>
            <a:xfrm>
              <a:off x="673103" y="2645782"/>
              <a:ext cx="3606798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  <a:endParaRPr lang="en-US" sz="2000" b="1" dirty="0"/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  <a:endParaRPr lang="en-US" sz="2000" b="1" dirty="0"/>
            </a:p>
          </p:txBody>
        </p:sp>
        <p:sp>
          <p:nvSpPr>
            <p:cNvPr id="7" name="iś1iḓe"/>
            <p:cNvSpPr txBox="1"/>
            <p:nvPr/>
          </p:nvSpPr>
          <p:spPr>
            <a:xfrm>
              <a:off x="673101" y="3359901"/>
              <a:ext cx="3606799" cy="10559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Theme color makes PPT more convenient to change.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Adjust the spacing to adapt to Chinese typesetting, use the reference line in PPT.</a:t>
              </a:r>
              <a:endParaRPr lang="en-US" altLang="zh-CN" sz="1100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85691" y="1142123"/>
              <a:ext cx="0" cy="500150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iṡľiḑé"/>
            <p:cNvGrpSpPr/>
            <p:nvPr/>
          </p:nvGrpSpPr>
          <p:grpSpPr>
            <a:xfrm>
              <a:off x="49649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9" name="ïş1íḓè"/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23" name="i$liḑè"/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24" name="ïsḷíḓe"/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25" name="îṧḷídê"/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6" name="ïşļiḍè"/>
                <p:cNvSpPr/>
                <p:nvPr/>
              </p:nvSpPr>
              <p:spPr bwMode="auto">
                <a:xfrm>
                  <a:off x="1378448" y="2464468"/>
                  <a:ext cx="344495" cy="358139"/>
                </a:xfrm>
                <a:custGeom>
                  <a:avLst/>
                  <a:gdLst>
                    <a:gd name="connsiteX0" fmla="*/ 466115 w 584423"/>
                    <a:gd name="connsiteY0" fmla="*/ 268189 h 607568"/>
                    <a:gd name="connsiteX1" fmla="*/ 479022 w 584423"/>
                    <a:gd name="connsiteY1" fmla="*/ 270337 h 607568"/>
                    <a:gd name="connsiteX2" fmla="*/ 502991 w 584423"/>
                    <a:gd name="connsiteY2" fmla="*/ 288288 h 607568"/>
                    <a:gd name="connsiteX3" fmla="*/ 527113 w 584423"/>
                    <a:gd name="connsiteY3" fmla="*/ 270337 h 607568"/>
                    <a:gd name="connsiteX4" fmla="*/ 539866 w 584423"/>
                    <a:gd name="connsiteY4" fmla="*/ 268189 h 607568"/>
                    <a:gd name="connsiteX5" fmla="*/ 552004 w 584423"/>
                    <a:gd name="connsiteY5" fmla="*/ 271871 h 607568"/>
                    <a:gd name="connsiteX6" fmla="*/ 584423 w 584423"/>
                    <a:gd name="connsiteY6" fmla="*/ 316826 h 607568"/>
                    <a:gd name="connsiteX7" fmla="*/ 584423 w 584423"/>
                    <a:gd name="connsiteY7" fmla="*/ 389092 h 607568"/>
                    <a:gd name="connsiteX8" fmla="*/ 582118 w 584423"/>
                    <a:gd name="connsiteY8" fmla="*/ 396917 h 607568"/>
                    <a:gd name="connsiteX9" fmla="*/ 557842 w 584423"/>
                    <a:gd name="connsiteY9" fmla="*/ 433894 h 607568"/>
                    <a:gd name="connsiteX10" fmla="*/ 557842 w 584423"/>
                    <a:gd name="connsiteY10" fmla="*/ 530708 h 607568"/>
                    <a:gd name="connsiteX11" fmla="*/ 543553 w 584423"/>
                    <a:gd name="connsiteY11" fmla="*/ 544977 h 607568"/>
                    <a:gd name="connsiteX12" fmla="*/ 462428 w 584423"/>
                    <a:gd name="connsiteY12" fmla="*/ 544977 h 607568"/>
                    <a:gd name="connsiteX13" fmla="*/ 448139 w 584423"/>
                    <a:gd name="connsiteY13" fmla="*/ 530708 h 607568"/>
                    <a:gd name="connsiteX14" fmla="*/ 448139 w 584423"/>
                    <a:gd name="connsiteY14" fmla="*/ 433894 h 607568"/>
                    <a:gd name="connsiteX15" fmla="*/ 423863 w 584423"/>
                    <a:gd name="connsiteY15" fmla="*/ 396917 h 607568"/>
                    <a:gd name="connsiteX16" fmla="*/ 421558 w 584423"/>
                    <a:gd name="connsiteY16" fmla="*/ 389092 h 607568"/>
                    <a:gd name="connsiteX17" fmla="*/ 421558 w 584423"/>
                    <a:gd name="connsiteY17" fmla="*/ 316826 h 607568"/>
                    <a:gd name="connsiteX18" fmla="*/ 453977 w 584423"/>
                    <a:gd name="connsiteY18" fmla="*/ 271871 h 607568"/>
                    <a:gd name="connsiteX19" fmla="*/ 466115 w 584423"/>
                    <a:gd name="connsiteY19" fmla="*/ 268189 h 607568"/>
                    <a:gd name="connsiteX20" fmla="*/ 44557 w 584423"/>
                    <a:gd name="connsiteY20" fmla="*/ 268189 h 607568"/>
                    <a:gd name="connsiteX21" fmla="*/ 57310 w 584423"/>
                    <a:gd name="connsiteY21" fmla="*/ 270337 h 607568"/>
                    <a:gd name="connsiteX22" fmla="*/ 81432 w 584423"/>
                    <a:gd name="connsiteY22" fmla="*/ 288288 h 607568"/>
                    <a:gd name="connsiteX23" fmla="*/ 105401 w 584423"/>
                    <a:gd name="connsiteY23" fmla="*/ 270337 h 607568"/>
                    <a:gd name="connsiteX24" fmla="*/ 118308 w 584423"/>
                    <a:gd name="connsiteY24" fmla="*/ 268189 h 607568"/>
                    <a:gd name="connsiteX25" fmla="*/ 130446 w 584423"/>
                    <a:gd name="connsiteY25" fmla="*/ 271871 h 607568"/>
                    <a:gd name="connsiteX26" fmla="*/ 162865 w 584423"/>
                    <a:gd name="connsiteY26" fmla="*/ 316826 h 607568"/>
                    <a:gd name="connsiteX27" fmla="*/ 162865 w 584423"/>
                    <a:gd name="connsiteY27" fmla="*/ 389092 h 607568"/>
                    <a:gd name="connsiteX28" fmla="*/ 160560 w 584423"/>
                    <a:gd name="connsiteY28" fmla="*/ 396917 h 607568"/>
                    <a:gd name="connsiteX29" fmla="*/ 136284 w 584423"/>
                    <a:gd name="connsiteY29" fmla="*/ 433894 h 607568"/>
                    <a:gd name="connsiteX30" fmla="*/ 136284 w 584423"/>
                    <a:gd name="connsiteY30" fmla="*/ 530708 h 607568"/>
                    <a:gd name="connsiteX31" fmla="*/ 121995 w 584423"/>
                    <a:gd name="connsiteY31" fmla="*/ 544977 h 607568"/>
                    <a:gd name="connsiteX32" fmla="*/ 40870 w 584423"/>
                    <a:gd name="connsiteY32" fmla="*/ 544977 h 607568"/>
                    <a:gd name="connsiteX33" fmla="*/ 26581 w 584423"/>
                    <a:gd name="connsiteY33" fmla="*/ 530708 h 607568"/>
                    <a:gd name="connsiteX34" fmla="*/ 26581 w 584423"/>
                    <a:gd name="connsiteY34" fmla="*/ 433894 h 607568"/>
                    <a:gd name="connsiteX35" fmla="*/ 2305 w 584423"/>
                    <a:gd name="connsiteY35" fmla="*/ 396917 h 607568"/>
                    <a:gd name="connsiteX36" fmla="*/ 0 w 584423"/>
                    <a:gd name="connsiteY36" fmla="*/ 389092 h 607568"/>
                    <a:gd name="connsiteX37" fmla="*/ 0 w 584423"/>
                    <a:gd name="connsiteY37" fmla="*/ 316826 h 607568"/>
                    <a:gd name="connsiteX38" fmla="*/ 32419 w 584423"/>
                    <a:gd name="connsiteY38" fmla="*/ 271871 h 607568"/>
                    <a:gd name="connsiteX39" fmla="*/ 44557 w 584423"/>
                    <a:gd name="connsiteY39" fmla="*/ 268189 h 607568"/>
                    <a:gd name="connsiteX40" fmla="*/ 283757 w 584423"/>
                    <a:gd name="connsiteY40" fmla="*/ 227644 h 607568"/>
                    <a:gd name="connsiteX41" fmla="*/ 300667 w 584423"/>
                    <a:gd name="connsiteY41" fmla="*/ 227644 h 607568"/>
                    <a:gd name="connsiteX42" fmla="*/ 306663 w 584423"/>
                    <a:gd name="connsiteY42" fmla="*/ 230253 h 607568"/>
                    <a:gd name="connsiteX43" fmla="*/ 307739 w 584423"/>
                    <a:gd name="connsiteY43" fmla="*/ 239459 h 607568"/>
                    <a:gd name="connsiteX44" fmla="*/ 298669 w 584423"/>
                    <a:gd name="connsiteY44" fmla="*/ 252962 h 607568"/>
                    <a:gd name="connsiteX45" fmla="*/ 302973 w 584423"/>
                    <a:gd name="connsiteY45" fmla="*/ 288561 h 607568"/>
                    <a:gd name="connsiteX46" fmla="*/ 294672 w 584423"/>
                    <a:gd name="connsiteY46" fmla="*/ 310810 h 607568"/>
                    <a:gd name="connsiteX47" fmla="*/ 289752 w 584423"/>
                    <a:gd name="connsiteY47" fmla="*/ 310810 h 607568"/>
                    <a:gd name="connsiteX48" fmla="*/ 281451 w 584423"/>
                    <a:gd name="connsiteY48" fmla="*/ 288561 h 607568"/>
                    <a:gd name="connsiteX49" fmla="*/ 285755 w 584423"/>
                    <a:gd name="connsiteY49" fmla="*/ 252962 h 607568"/>
                    <a:gd name="connsiteX50" fmla="*/ 276685 w 584423"/>
                    <a:gd name="connsiteY50" fmla="*/ 239459 h 607568"/>
                    <a:gd name="connsiteX51" fmla="*/ 277761 w 584423"/>
                    <a:gd name="connsiteY51" fmla="*/ 230253 h 607568"/>
                    <a:gd name="connsiteX52" fmla="*/ 283757 w 584423"/>
                    <a:gd name="connsiteY52" fmla="*/ 227644 h 607568"/>
                    <a:gd name="connsiteX53" fmla="*/ 243694 w 584423"/>
                    <a:gd name="connsiteY53" fmla="*/ 226776 h 607568"/>
                    <a:gd name="connsiteX54" fmla="*/ 248918 w 584423"/>
                    <a:gd name="connsiteY54" fmla="*/ 230304 h 607568"/>
                    <a:gd name="connsiteX55" fmla="*/ 285947 w 584423"/>
                    <a:gd name="connsiteY55" fmla="*/ 331870 h 607568"/>
                    <a:gd name="connsiteX56" fmla="*/ 298546 w 584423"/>
                    <a:gd name="connsiteY56" fmla="*/ 331870 h 607568"/>
                    <a:gd name="connsiteX57" fmla="*/ 335575 w 584423"/>
                    <a:gd name="connsiteY57" fmla="*/ 230304 h 607568"/>
                    <a:gd name="connsiteX58" fmla="*/ 342336 w 584423"/>
                    <a:gd name="connsiteY58" fmla="*/ 226929 h 607568"/>
                    <a:gd name="connsiteX59" fmla="*/ 360005 w 584423"/>
                    <a:gd name="connsiteY59" fmla="*/ 232299 h 607568"/>
                    <a:gd name="connsiteX60" fmla="*/ 360005 w 584423"/>
                    <a:gd name="connsiteY60" fmla="*/ 232452 h 607568"/>
                    <a:gd name="connsiteX61" fmla="*/ 397495 w 584423"/>
                    <a:gd name="connsiteY61" fmla="*/ 284002 h 607568"/>
                    <a:gd name="connsiteX62" fmla="*/ 397495 w 584423"/>
                    <a:gd name="connsiteY62" fmla="*/ 391704 h 607568"/>
                    <a:gd name="connsiteX63" fmla="*/ 396573 w 584423"/>
                    <a:gd name="connsiteY63" fmla="*/ 394619 h 607568"/>
                    <a:gd name="connsiteX64" fmla="*/ 358008 w 584423"/>
                    <a:gd name="connsiteY64" fmla="*/ 453379 h 607568"/>
                    <a:gd name="connsiteX65" fmla="*/ 358008 w 584423"/>
                    <a:gd name="connsiteY65" fmla="*/ 602045 h 607568"/>
                    <a:gd name="connsiteX66" fmla="*/ 352476 w 584423"/>
                    <a:gd name="connsiteY66" fmla="*/ 607568 h 607568"/>
                    <a:gd name="connsiteX67" fmla="*/ 232017 w 584423"/>
                    <a:gd name="connsiteY67" fmla="*/ 607568 h 607568"/>
                    <a:gd name="connsiteX68" fmla="*/ 226485 w 584423"/>
                    <a:gd name="connsiteY68" fmla="*/ 602045 h 607568"/>
                    <a:gd name="connsiteX69" fmla="*/ 226485 w 584423"/>
                    <a:gd name="connsiteY69" fmla="*/ 453379 h 607568"/>
                    <a:gd name="connsiteX70" fmla="*/ 187920 w 584423"/>
                    <a:gd name="connsiteY70" fmla="*/ 394619 h 607568"/>
                    <a:gd name="connsiteX71" fmla="*/ 186998 w 584423"/>
                    <a:gd name="connsiteY71" fmla="*/ 391704 h 607568"/>
                    <a:gd name="connsiteX72" fmla="*/ 186998 w 584423"/>
                    <a:gd name="connsiteY72" fmla="*/ 284309 h 607568"/>
                    <a:gd name="connsiteX73" fmla="*/ 224488 w 584423"/>
                    <a:gd name="connsiteY73" fmla="*/ 232299 h 607568"/>
                    <a:gd name="connsiteX74" fmla="*/ 243694 w 584423"/>
                    <a:gd name="connsiteY74" fmla="*/ 226776 h 607568"/>
                    <a:gd name="connsiteX75" fmla="*/ 503026 w 584423"/>
                    <a:gd name="connsiteY75" fmla="*/ 160466 h 607568"/>
                    <a:gd name="connsiteX76" fmla="*/ 550975 w 584423"/>
                    <a:gd name="connsiteY76" fmla="*/ 208274 h 607568"/>
                    <a:gd name="connsiteX77" fmla="*/ 503026 w 584423"/>
                    <a:gd name="connsiteY77" fmla="*/ 256082 h 607568"/>
                    <a:gd name="connsiteX78" fmla="*/ 455077 w 584423"/>
                    <a:gd name="connsiteY78" fmla="*/ 208274 h 607568"/>
                    <a:gd name="connsiteX79" fmla="*/ 503026 w 584423"/>
                    <a:gd name="connsiteY79" fmla="*/ 160466 h 607568"/>
                    <a:gd name="connsiteX80" fmla="*/ 81397 w 584423"/>
                    <a:gd name="connsiteY80" fmla="*/ 160466 h 607568"/>
                    <a:gd name="connsiteX81" fmla="*/ 129346 w 584423"/>
                    <a:gd name="connsiteY81" fmla="*/ 208274 h 607568"/>
                    <a:gd name="connsiteX82" fmla="*/ 81397 w 584423"/>
                    <a:gd name="connsiteY82" fmla="*/ 256082 h 607568"/>
                    <a:gd name="connsiteX83" fmla="*/ 33448 w 584423"/>
                    <a:gd name="connsiteY83" fmla="*/ 208274 h 607568"/>
                    <a:gd name="connsiteX84" fmla="*/ 81397 w 584423"/>
                    <a:gd name="connsiteY84" fmla="*/ 160466 h 607568"/>
                    <a:gd name="connsiteX85" fmla="*/ 292212 w 584423"/>
                    <a:gd name="connsiteY85" fmla="*/ 79174 h 607568"/>
                    <a:gd name="connsiteX86" fmla="*/ 353957 w 584423"/>
                    <a:gd name="connsiteY86" fmla="*/ 140848 h 607568"/>
                    <a:gd name="connsiteX87" fmla="*/ 292212 w 584423"/>
                    <a:gd name="connsiteY87" fmla="*/ 202522 h 607568"/>
                    <a:gd name="connsiteX88" fmla="*/ 230467 w 584423"/>
                    <a:gd name="connsiteY88" fmla="*/ 140848 h 607568"/>
                    <a:gd name="connsiteX89" fmla="*/ 292212 w 584423"/>
                    <a:gd name="connsiteY89" fmla="*/ 79174 h 607568"/>
                    <a:gd name="connsiteX90" fmla="*/ 292212 w 584423"/>
                    <a:gd name="connsiteY90" fmla="*/ 0 h 607568"/>
                    <a:gd name="connsiteX91" fmla="*/ 504683 w 584423"/>
                    <a:gd name="connsiteY91" fmla="*/ 105068 h 607568"/>
                    <a:gd name="connsiteX92" fmla="*/ 501764 w 584423"/>
                    <a:gd name="connsiteY92" fmla="*/ 126542 h 607568"/>
                    <a:gd name="connsiteX93" fmla="*/ 492546 w 584423"/>
                    <a:gd name="connsiteY93" fmla="*/ 129610 h 607568"/>
                    <a:gd name="connsiteX94" fmla="*/ 480409 w 584423"/>
                    <a:gd name="connsiteY94" fmla="*/ 123628 h 607568"/>
                    <a:gd name="connsiteX95" fmla="*/ 292212 w 584423"/>
                    <a:gd name="connsiteY95" fmla="*/ 30677 h 607568"/>
                    <a:gd name="connsiteX96" fmla="*/ 104014 w 584423"/>
                    <a:gd name="connsiteY96" fmla="*/ 123628 h 607568"/>
                    <a:gd name="connsiteX97" fmla="*/ 82659 w 584423"/>
                    <a:gd name="connsiteY97" fmla="*/ 126542 h 607568"/>
                    <a:gd name="connsiteX98" fmla="*/ 79740 w 584423"/>
                    <a:gd name="connsiteY98" fmla="*/ 105068 h 607568"/>
                    <a:gd name="connsiteX99" fmla="*/ 292212 w 584423"/>
                    <a:gd name="connsiteY99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584423" h="607568">
                      <a:moveTo>
                        <a:pt x="466115" y="268189"/>
                      </a:moveTo>
                      <a:cubicBezTo>
                        <a:pt x="470571" y="266808"/>
                        <a:pt x="475334" y="267575"/>
                        <a:pt x="479022" y="270337"/>
                      </a:cubicBezTo>
                      <a:lnTo>
                        <a:pt x="502991" y="288288"/>
                      </a:lnTo>
                      <a:lnTo>
                        <a:pt x="527113" y="270337"/>
                      </a:lnTo>
                      <a:cubicBezTo>
                        <a:pt x="530647" y="267575"/>
                        <a:pt x="535410" y="266808"/>
                        <a:pt x="539866" y="268189"/>
                      </a:cubicBezTo>
                      <a:cubicBezTo>
                        <a:pt x="539866" y="268189"/>
                        <a:pt x="551850" y="271871"/>
                        <a:pt x="552004" y="271871"/>
                      </a:cubicBezTo>
                      <a:cubicBezTo>
                        <a:pt x="571363" y="278315"/>
                        <a:pt x="584423" y="296420"/>
                        <a:pt x="584423" y="316826"/>
                      </a:cubicBezTo>
                      <a:lnTo>
                        <a:pt x="584423" y="389092"/>
                      </a:lnTo>
                      <a:cubicBezTo>
                        <a:pt x="584423" y="391854"/>
                        <a:pt x="583655" y="394615"/>
                        <a:pt x="582118" y="396917"/>
                      </a:cubicBezTo>
                      <a:lnTo>
                        <a:pt x="557842" y="433894"/>
                      </a:lnTo>
                      <a:lnTo>
                        <a:pt x="557842" y="530708"/>
                      </a:lnTo>
                      <a:cubicBezTo>
                        <a:pt x="557842" y="538686"/>
                        <a:pt x="551389" y="544977"/>
                        <a:pt x="543553" y="544977"/>
                      </a:cubicBezTo>
                      <a:lnTo>
                        <a:pt x="462428" y="544977"/>
                      </a:lnTo>
                      <a:cubicBezTo>
                        <a:pt x="454592" y="544977"/>
                        <a:pt x="448139" y="538686"/>
                        <a:pt x="448139" y="530708"/>
                      </a:cubicBezTo>
                      <a:lnTo>
                        <a:pt x="448139" y="433894"/>
                      </a:lnTo>
                      <a:lnTo>
                        <a:pt x="423863" y="396917"/>
                      </a:lnTo>
                      <a:cubicBezTo>
                        <a:pt x="422326" y="394615"/>
                        <a:pt x="421558" y="391854"/>
                        <a:pt x="421558" y="389092"/>
                      </a:cubicBezTo>
                      <a:lnTo>
                        <a:pt x="421558" y="316826"/>
                      </a:lnTo>
                      <a:cubicBezTo>
                        <a:pt x="421558" y="296420"/>
                        <a:pt x="434618" y="278315"/>
                        <a:pt x="453977" y="271871"/>
                      </a:cubicBezTo>
                      <a:cubicBezTo>
                        <a:pt x="454131" y="271871"/>
                        <a:pt x="466115" y="268189"/>
                        <a:pt x="466115" y="268189"/>
                      </a:cubicBezTo>
                      <a:close/>
                      <a:moveTo>
                        <a:pt x="44557" y="268189"/>
                      </a:moveTo>
                      <a:cubicBezTo>
                        <a:pt x="49013" y="266808"/>
                        <a:pt x="53776" y="267575"/>
                        <a:pt x="57310" y="270337"/>
                      </a:cubicBezTo>
                      <a:lnTo>
                        <a:pt x="81432" y="288288"/>
                      </a:lnTo>
                      <a:lnTo>
                        <a:pt x="105401" y="270337"/>
                      </a:lnTo>
                      <a:cubicBezTo>
                        <a:pt x="109089" y="267575"/>
                        <a:pt x="113852" y="266808"/>
                        <a:pt x="118308" y="268189"/>
                      </a:cubicBezTo>
                      <a:cubicBezTo>
                        <a:pt x="118308" y="268189"/>
                        <a:pt x="130292" y="271871"/>
                        <a:pt x="130446" y="271871"/>
                      </a:cubicBezTo>
                      <a:cubicBezTo>
                        <a:pt x="149805" y="278315"/>
                        <a:pt x="162865" y="296420"/>
                        <a:pt x="162865" y="316826"/>
                      </a:cubicBezTo>
                      <a:lnTo>
                        <a:pt x="162865" y="389092"/>
                      </a:lnTo>
                      <a:cubicBezTo>
                        <a:pt x="162865" y="391854"/>
                        <a:pt x="162097" y="394615"/>
                        <a:pt x="160560" y="396917"/>
                      </a:cubicBezTo>
                      <a:lnTo>
                        <a:pt x="136284" y="433894"/>
                      </a:lnTo>
                      <a:lnTo>
                        <a:pt x="136284" y="530708"/>
                      </a:lnTo>
                      <a:cubicBezTo>
                        <a:pt x="136284" y="538686"/>
                        <a:pt x="129831" y="544977"/>
                        <a:pt x="121995" y="544977"/>
                      </a:cubicBezTo>
                      <a:lnTo>
                        <a:pt x="40870" y="544977"/>
                      </a:lnTo>
                      <a:cubicBezTo>
                        <a:pt x="33034" y="544977"/>
                        <a:pt x="26581" y="538686"/>
                        <a:pt x="26581" y="530708"/>
                      </a:cubicBezTo>
                      <a:lnTo>
                        <a:pt x="26581" y="433894"/>
                      </a:lnTo>
                      <a:lnTo>
                        <a:pt x="2305" y="396917"/>
                      </a:lnTo>
                      <a:cubicBezTo>
                        <a:pt x="768" y="394615"/>
                        <a:pt x="0" y="391854"/>
                        <a:pt x="0" y="389092"/>
                      </a:cubicBezTo>
                      <a:lnTo>
                        <a:pt x="0" y="316826"/>
                      </a:lnTo>
                      <a:cubicBezTo>
                        <a:pt x="0" y="296420"/>
                        <a:pt x="13060" y="278315"/>
                        <a:pt x="32419" y="271871"/>
                      </a:cubicBezTo>
                      <a:cubicBezTo>
                        <a:pt x="32573" y="271871"/>
                        <a:pt x="44557" y="268189"/>
                        <a:pt x="44557" y="268189"/>
                      </a:cubicBezTo>
                      <a:close/>
                      <a:moveTo>
                        <a:pt x="283757" y="227644"/>
                      </a:moveTo>
                      <a:lnTo>
                        <a:pt x="300667" y="227644"/>
                      </a:lnTo>
                      <a:cubicBezTo>
                        <a:pt x="302973" y="227644"/>
                        <a:pt x="305126" y="228565"/>
                        <a:pt x="306663" y="230253"/>
                      </a:cubicBezTo>
                      <a:cubicBezTo>
                        <a:pt x="309123" y="232861"/>
                        <a:pt x="309430" y="236544"/>
                        <a:pt x="307739" y="239459"/>
                      </a:cubicBezTo>
                      <a:lnTo>
                        <a:pt x="298669" y="252962"/>
                      </a:lnTo>
                      <a:lnTo>
                        <a:pt x="302973" y="288561"/>
                      </a:lnTo>
                      <a:lnTo>
                        <a:pt x="294672" y="310810"/>
                      </a:lnTo>
                      <a:cubicBezTo>
                        <a:pt x="293749" y="312958"/>
                        <a:pt x="290675" y="312958"/>
                        <a:pt x="289752" y="310810"/>
                      </a:cubicBezTo>
                      <a:lnTo>
                        <a:pt x="281451" y="288561"/>
                      </a:lnTo>
                      <a:lnTo>
                        <a:pt x="285755" y="252962"/>
                      </a:lnTo>
                      <a:lnTo>
                        <a:pt x="276685" y="239459"/>
                      </a:lnTo>
                      <a:cubicBezTo>
                        <a:pt x="274994" y="236544"/>
                        <a:pt x="275302" y="232861"/>
                        <a:pt x="277761" y="230253"/>
                      </a:cubicBezTo>
                      <a:cubicBezTo>
                        <a:pt x="279299" y="228565"/>
                        <a:pt x="281451" y="227644"/>
                        <a:pt x="283757" y="227644"/>
                      </a:cubicBezTo>
                      <a:close/>
                      <a:moveTo>
                        <a:pt x="243694" y="226776"/>
                      </a:moveTo>
                      <a:cubicBezTo>
                        <a:pt x="245999" y="226776"/>
                        <a:pt x="248150" y="228157"/>
                        <a:pt x="248918" y="230304"/>
                      </a:cubicBezTo>
                      <a:lnTo>
                        <a:pt x="285947" y="331870"/>
                      </a:lnTo>
                      <a:cubicBezTo>
                        <a:pt x="288098" y="337700"/>
                        <a:pt x="296395" y="337700"/>
                        <a:pt x="298546" y="331870"/>
                      </a:cubicBezTo>
                      <a:lnTo>
                        <a:pt x="335575" y="230304"/>
                      </a:lnTo>
                      <a:cubicBezTo>
                        <a:pt x="336651" y="227543"/>
                        <a:pt x="339570" y="226162"/>
                        <a:pt x="342336" y="226929"/>
                      </a:cubicBezTo>
                      <a:lnTo>
                        <a:pt x="360005" y="232299"/>
                      </a:lnTo>
                      <a:lnTo>
                        <a:pt x="360005" y="232452"/>
                      </a:lnTo>
                      <a:cubicBezTo>
                        <a:pt x="382438" y="239663"/>
                        <a:pt x="397495" y="260528"/>
                        <a:pt x="397495" y="284002"/>
                      </a:cubicBezTo>
                      <a:lnTo>
                        <a:pt x="397495" y="391704"/>
                      </a:lnTo>
                      <a:cubicBezTo>
                        <a:pt x="397495" y="392778"/>
                        <a:pt x="397188" y="393852"/>
                        <a:pt x="396573" y="394619"/>
                      </a:cubicBezTo>
                      <a:lnTo>
                        <a:pt x="358008" y="453379"/>
                      </a:lnTo>
                      <a:lnTo>
                        <a:pt x="358008" y="602045"/>
                      </a:lnTo>
                      <a:cubicBezTo>
                        <a:pt x="358008" y="605113"/>
                        <a:pt x="355549" y="607568"/>
                        <a:pt x="352476" y="607568"/>
                      </a:cubicBezTo>
                      <a:lnTo>
                        <a:pt x="232017" y="607568"/>
                      </a:lnTo>
                      <a:cubicBezTo>
                        <a:pt x="228944" y="607568"/>
                        <a:pt x="226485" y="605113"/>
                        <a:pt x="226485" y="602045"/>
                      </a:cubicBezTo>
                      <a:lnTo>
                        <a:pt x="226485" y="453379"/>
                      </a:lnTo>
                      <a:lnTo>
                        <a:pt x="187920" y="394619"/>
                      </a:lnTo>
                      <a:cubicBezTo>
                        <a:pt x="187305" y="393852"/>
                        <a:pt x="186998" y="392778"/>
                        <a:pt x="186998" y="391704"/>
                      </a:cubicBezTo>
                      <a:lnTo>
                        <a:pt x="186998" y="284309"/>
                      </a:lnTo>
                      <a:cubicBezTo>
                        <a:pt x="186998" y="260682"/>
                        <a:pt x="202055" y="239817"/>
                        <a:pt x="224488" y="232299"/>
                      </a:cubicBezTo>
                      <a:cubicBezTo>
                        <a:pt x="224488" y="232299"/>
                        <a:pt x="243233" y="226776"/>
                        <a:pt x="243694" y="226776"/>
                      </a:cubicBezTo>
                      <a:close/>
                      <a:moveTo>
                        <a:pt x="503026" y="160466"/>
                      </a:moveTo>
                      <a:cubicBezTo>
                        <a:pt x="529508" y="160466"/>
                        <a:pt x="550975" y="181870"/>
                        <a:pt x="550975" y="208274"/>
                      </a:cubicBezTo>
                      <a:cubicBezTo>
                        <a:pt x="550975" y="234678"/>
                        <a:pt x="529508" y="256082"/>
                        <a:pt x="503026" y="256082"/>
                      </a:cubicBezTo>
                      <a:cubicBezTo>
                        <a:pt x="476544" y="256082"/>
                        <a:pt x="455077" y="234678"/>
                        <a:pt x="455077" y="208274"/>
                      </a:cubicBezTo>
                      <a:cubicBezTo>
                        <a:pt x="455077" y="181870"/>
                        <a:pt x="476544" y="160466"/>
                        <a:pt x="503026" y="160466"/>
                      </a:cubicBezTo>
                      <a:close/>
                      <a:moveTo>
                        <a:pt x="81397" y="160466"/>
                      </a:moveTo>
                      <a:cubicBezTo>
                        <a:pt x="107879" y="160466"/>
                        <a:pt x="129346" y="181870"/>
                        <a:pt x="129346" y="208274"/>
                      </a:cubicBezTo>
                      <a:cubicBezTo>
                        <a:pt x="129346" y="234678"/>
                        <a:pt x="107879" y="256082"/>
                        <a:pt x="81397" y="256082"/>
                      </a:cubicBezTo>
                      <a:cubicBezTo>
                        <a:pt x="54915" y="256082"/>
                        <a:pt x="33448" y="234678"/>
                        <a:pt x="33448" y="208274"/>
                      </a:cubicBezTo>
                      <a:cubicBezTo>
                        <a:pt x="33448" y="181870"/>
                        <a:pt x="54915" y="160466"/>
                        <a:pt x="81397" y="160466"/>
                      </a:cubicBezTo>
                      <a:close/>
                      <a:moveTo>
                        <a:pt x="292212" y="79174"/>
                      </a:moveTo>
                      <a:cubicBezTo>
                        <a:pt x="326313" y="79174"/>
                        <a:pt x="353957" y="106786"/>
                        <a:pt x="353957" y="140848"/>
                      </a:cubicBezTo>
                      <a:cubicBezTo>
                        <a:pt x="353957" y="174910"/>
                        <a:pt x="326313" y="202522"/>
                        <a:pt x="292212" y="202522"/>
                      </a:cubicBezTo>
                      <a:cubicBezTo>
                        <a:pt x="258111" y="202522"/>
                        <a:pt x="230467" y="174910"/>
                        <a:pt x="230467" y="140848"/>
                      </a:cubicBezTo>
                      <a:cubicBezTo>
                        <a:pt x="230467" y="106786"/>
                        <a:pt x="258111" y="79174"/>
                        <a:pt x="292212" y="79174"/>
                      </a:cubicBezTo>
                      <a:close/>
                      <a:moveTo>
                        <a:pt x="292212" y="0"/>
                      </a:moveTo>
                      <a:cubicBezTo>
                        <a:pt x="376247" y="0"/>
                        <a:pt x="453677" y="38346"/>
                        <a:pt x="504683" y="105068"/>
                      </a:cubicBezTo>
                      <a:cubicBezTo>
                        <a:pt x="509906" y="111817"/>
                        <a:pt x="508523" y="121481"/>
                        <a:pt x="501764" y="126542"/>
                      </a:cubicBezTo>
                      <a:cubicBezTo>
                        <a:pt x="498998" y="128690"/>
                        <a:pt x="495772" y="129610"/>
                        <a:pt x="492546" y="129610"/>
                      </a:cubicBezTo>
                      <a:cubicBezTo>
                        <a:pt x="487937" y="129610"/>
                        <a:pt x="483328" y="127616"/>
                        <a:pt x="480409" y="123628"/>
                      </a:cubicBezTo>
                      <a:cubicBezTo>
                        <a:pt x="435088" y="64575"/>
                        <a:pt x="366569" y="30677"/>
                        <a:pt x="292212" y="30677"/>
                      </a:cubicBezTo>
                      <a:cubicBezTo>
                        <a:pt x="217854" y="30677"/>
                        <a:pt x="149335" y="64575"/>
                        <a:pt x="104014" y="123628"/>
                      </a:cubicBezTo>
                      <a:cubicBezTo>
                        <a:pt x="98944" y="130377"/>
                        <a:pt x="89265" y="131604"/>
                        <a:pt x="82659" y="126542"/>
                      </a:cubicBezTo>
                      <a:cubicBezTo>
                        <a:pt x="75900" y="121481"/>
                        <a:pt x="74517" y="111817"/>
                        <a:pt x="79740" y="105068"/>
                      </a:cubicBezTo>
                      <a:cubicBezTo>
                        <a:pt x="130746" y="38346"/>
                        <a:pt x="208176" y="0"/>
                        <a:pt x="2922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20" name="iṣ1ídé"/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  <p:sp>
            <p:nvSpPr>
              <p:cNvPr id="21" name="íŝḷïḑé"/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22" name="ïşliḓè"/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40 %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0" name="ísliďè"/>
            <p:cNvGrpSpPr/>
            <p:nvPr/>
          </p:nvGrpSpPr>
          <p:grpSpPr>
            <a:xfrm>
              <a:off x="85082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1" name="îśḻiḋé"/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15" name="í$lidé"/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16" name="îṥliḋé"/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17" name="íşḷïďê"/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8" name="íṥ1íďe"/>
                <p:cNvSpPr/>
                <p:nvPr/>
              </p:nvSpPr>
              <p:spPr bwMode="auto">
                <a:xfrm>
                  <a:off x="1371627" y="2470686"/>
                  <a:ext cx="358139" cy="345703"/>
                </a:xfrm>
                <a:custGeom>
                  <a:avLst/>
                  <a:gdLst>
                    <a:gd name="connsiteX0" fmla="*/ 147225 w 603618"/>
                    <a:gd name="connsiteY0" fmla="*/ 418175 h 582659"/>
                    <a:gd name="connsiteX1" fmla="*/ 129666 w 603618"/>
                    <a:gd name="connsiteY1" fmla="*/ 424618 h 582659"/>
                    <a:gd name="connsiteX2" fmla="*/ 159231 w 603618"/>
                    <a:gd name="connsiteY2" fmla="*/ 444246 h 582659"/>
                    <a:gd name="connsiteX3" fmla="*/ 147225 w 603618"/>
                    <a:gd name="connsiteY3" fmla="*/ 418175 h 582659"/>
                    <a:gd name="connsiteX4" fmla="*/ 235619 w 603618"/>
                    <a:gd name="connsiteY4" fmla="*/ 400345 h 582659"/>
                    <a:gd name="connsiteX5" fmla="*/ 196149 w 603618"/>
                    <a:gd name="connsiteY5" fmla="*/ 405440 h 582659"/>
                    <a:gd name="connsiteX6" fmla="*/ 235619 w 603618"/>
                    <a:gd name="connsiteY6" fmla="*/ 461476 h 582659"/>
                    <a:gd name="connsiteX7" fmla="*/ 453241 w 603618"/>
                    <a:gd name="connsiteY7" fmla="*/ 335186 h 582659"/>
                    <a:gd name="connsiteX8" fmla="*/ 453241 w 603618"/>
                    <a:gd name="connsiteY8" fmla="*/ 501720 h 582659"/>
                    <a:gd name="connsiteX9" fmla="*/ 410469 w 603618"/>
                    <a:gd name="connsiteY9" fmla="*/ 458889 h 582659"/>
                    <a:gd name="connsiteX10" fmla="*/ 379853 w 603618"/>
                    <a:gd name="connsiteY10" fmla="*/ 363192 h 582659"/>
                    <a:gd name="connsiteX11" fmla="*/ 453242 w 603618"/>
                    <a:gd name="connsiteY11" fmla="*/ 304902 h 582659"/>
                    <a:gd name="connsiteX12" fmla="*/ 444688 w 603618"/>
                    <a:gd name="connsiteY12" fmla="*/ 306400 h 582659"/>
                    <a:gd name="connsiteX13" fmla="*/ 364853 w 603618"/>
                    <a:gd name="connsiteY13" fmla="*/ 336813 h 582659"/>
                    <a:gd name="connsiteX14" fmla="*/ 349547 w 603618"/>
                    <a:gd name="connsiteY14" fmla="*/ 361682 h 582659"/>
                    <a:gd name="connsiteX15" fmla="*/ 453242 w 603618"/>
                    <a:gd name="connsiteY15" fmla="*/ 531722 h 582659"/>
                    <a:gd name="connsiteX16" fmla="*/ 556936 w 603618"/>
                    <a:gd name="connsiteY16" fmla="*/ 361682 h 582659"/>
                    <a:gd name="connsiteX17" fmla="*/ 541630 w 603618"/>
                    <a:gd name="connsiteY17" fmla="*/ 336813 h 582659"/>
                    <a:gd name="connsiteX18" fmla="*/ 461795 w 603618"/>
                    <a:gd name="connsiteY18" fmla="*/ 306400 h 582659"/>
                    <a:gd name="connsiteX19" fmla="*/ 453242 w 603618"/>
                    <a:gd name="connsiteY19" fmla="*/ 304902 h 582659"/>
                    <a:gd name="connsiteX20" fmla="*/ 170186 w 603618"/>
                    <a:gd name="connsiteY20" fmla="*/ 285126 h 582659"/>
                    <a:gd name="connsiteX21" fmla="*/ 180542 w 603618"/>
                    <a:gd name="connsiteY21" fmla="*/ 357794 h 582659"/>
                    <a:gd name="connsiteX22" fmla="*/ 235619 w 603618"/>
                    <a:gd name="connsiteY22" fmla="*/ 350452 h 582659"/>
                    <a:gd name="connsiteX23" fmla="*/ 235619 w 603618"/>
                    <a:gd name="connsiteY23" fmla="*/ 285126 h 582659"/>
                    <a:gd name="connsiteX24" fmla="*/ 51476 w 603618"/>
                    <a:gd name="connsiteY24" fmla="*/ 285126 h 582659"/>
                    <a:gd name="connsiteX25" fmla="*/ 92297 w 603618"/>
                    <a:gd name="connsiteY25" fmla="*/ 386261 h 582659"/>
                    <a:gd name="connsiteX26" fmla="*/ 132217 w 603618"/>
                    <a:gd name="connsiteY26" fmla="*/ 370679 h 582659"/>
                    <a:gd name="connsiteX27" fmla="*/ 120211 w 603618"/>
                    <a:gd name="connsiteY27" fmla="*/ 285126 h 582659"/>
                    <a:gd name="connsiteX28" fmla="*/ 453242 w 603618"/>
                    <a:gd name="connsiteY28" fmla="*/ 253965 h 582659"/>
                    <a:gd name="connsiteX29" fmla="*/ 465697 w 603618"/>
                    <a:gd name="connsiteY29" fmla="*/ 256362 h 582659"/>
                    <a:gd name="connsiteX30" fmla="*/ 581247 w 603618"/>
                    <a:gd name="connsiteY30" fmla="*/ 300407 h 582659"/>
                    <a:gd name="connsiteX31" fmla="*/ 603456 w 603618"/>
                    <a:gd name="connsiteY31" fmla="*/ 336363 h 582659"/>
                    <a:gd name="connsiteX32" fmla="*/ 453242 w 603618"/>
                    <a:gd name="connsiteY32" fmla="*/ 582659 h 582659"/>
                    <a:gd name="connsiteX33" fmla="*/ 303027 w 603618"/>
                    <a:gd name="connsiteY33" fmla="*/ 336363 h 582659"/>
                    <a:gd name="connsiteX34" fmla="*/ 325236 w 603618"/>
                    <a:gd name="connsiteY34" fmla="*/ 300407 h 582659"/>
                    <a:gd name="connsiteX35" fmla="*/ 440786 w 603618"/>
                    <a:gd name="connsiteY35" fmla="*/ 256362 h 582659"/>
                    <a:gd name="connsiteX36" fmla="*/ 453242 w 603618"/>
                    <a:gd name="connsiteY36" fmla="*/ 253965 h 582659"/>
                    <a:gd name="connsiteX37" fmla="*/ 338422 w 603618"/>
                    <a:gd name="connsiteY37" fmla="*/ 162865 h 582659"/>
                    <a:gd name="connsiteX38" fmla="*/ 285595 w 603618"/>
                    <a:gd name="connsiteY38" fmla="*/ 169607 h 582659"/>
                    <a:gd name="connsiteX39" fmla="*/ 285595 w 603618"/>
                    <a:gd name="connsiteY39" fmla="*/ 235083 h 582659"/>
                    <a:gd name="connsiteX40" fmla="*/ 348627 w 603618"/>
                    <a:gd name="connsiteY40" fmla="*/ 235083 h 582659"/>
                    <a:gd name="connsiteX41" fmla="*/ 338422 w 603618"/>
                    <a:gd name="connsiteY41" fmla="*/ 162865 h 582659"/>
                    <a:gd name="connsiteX42" fmla="*/ 180542 w 603618"/>
                    <a:gd name="connsiteY42" fmla="*/ 162415 h 582659"/>
                    <a:gd name="connsiteX43" fmla="*/ 170186 w 603618"/>
                    <a:gd name="connsiteY43" fmla="*/ 235083 h 582659"/>
                    <a:gd name="connsiteX44" fmla="*/ 235619 w 603618"/>
                    <a:gd name="connsiteY44" fmla="*/ 235083 h 582659"/>
                    <a:gd name="connsiteX45" fmla="*/ 235619 w 603618"/>
                    <a:gd name="connsiteY45" fmla="*/ 169607 h 582659"/>
                    <a:gd name="connsiteX46" fmla="*/ 180542 w 603618"/>
                    <a:gd name="connsiteY46" fmla="*/ 162415 h 582659"/>
                    <a:gd name="connsiteX47" fmla="*/ 92297 w 603618"/>
                    <a:gd name="connsiteY47" fmla="*/ 133948 h 582659"/>
                    <a:gd name="connsiteX48" fmla="*/ 51476 w 603618"/>
                    <a:gd name="connsiteY48" fmla="*/ 235083 h 582659"/>
                    <a:gd name="connsiteX49" fmla="*/ 120211 w 603618"/>
                    <a:gd name="connsiteY49" fmla="*/ 235083 h 582659"/>
                    <a:gd name="connsiteX50" fmla="*/ 132217 w 603618"/>
                    <a:gd name="connsiteY50" fmla="*/ 149530 h 582659"/>
                    <a:gd name="connsiteX51" fmla="*/ 92297 w 603618"/>
                    <a:gd name="connsiteY51" fmla="*/ 133948 h 582659"/>
                    <a:gd name="connsiteX52" fmla="*/ 159231 w 603618"/>
                    <a:gd name="connsiteY52" fmla="*/ 75814 h 582659"/>
                    <a:gd name="connsiteX53" fmla="*/ 129666 w 603618"/>
                    <a:gd name="connsiteY53" fmla="*/ 95591 h 582659"/>
                    <a:gd name="connsiteX54" fmla="*/ 147225 w 603618"/>
                    <a:gd name="connsiteY54" fmla="*/ 102034 h 582659"/>
                    <a:gd name="connsiteX55" fmla="*/ 159231 w 603618"/>
                    <a:gd name="connsiteY55" fmla="*/ 75814 h 582659"/>
                    <a:gd name="connsiteX56" fmla="*/ 358682 w 603618"/>
                    <a:gd name="connsiteY56" fmla="*/ 74165 h 582659"/>
                    <a:gd name="connsiteX57" fmla="*/ 371888 w 603618"/>
                    <a:gd name="connsiteY57" fmla="*/ 102783 h 582659"/>
                    <a:gd name="connsiteX58" fmla="*/ 391548 w 603618"/>
                    <a:gd name="connsiteY58" fmla="*/ 95591 h 582659"/>
                    <a:gd name="connsiteX59" fmla="*/ 358682 w 603618"/>
                    <a:gd name="connsiteY59" fmla="*/ 74165 h 582659"/>
                    <a:gd name="connsiteX60" fmla="*/ 285595 w 603618"/>
                    <a:gd name="connsiteY60" fmla="*/ 60381 h 582659"/>
                    <a:gd name="connsiteX61" fmla="*/ 285595 w 603618"/>
                    <a:gd name="connsiteY61" fmla="*/ 119864 h 582659"/>
                    <a:gd name="connsiteX62" fmla="*/ 322964 w 603618"/>
                    <a:gd name="connsiteY62" fmla="*/ 115219 h 582659"/>
                    <a:gd name="connsiteX63" fmla="*/ 285595 w 603618"/>
                    <a:gd name="connsiteY63" fmla="*/ 60381 h 582659"/>
                    <a:gd name="connsiteX64" fmla="*/ 235619 w 603618"/>
                    <a:gd name="connsiteY64" fmla="*/ 58583 h 582659"/>
                    <a:gd name="connsiteX65" fmla="*/ 196149 w 603618"/>
                    <a:gd name="connsiteY65" fmla="*/ 114769 h 582659"/>
                    <a:gd name="connsiteX66" fmla="*/ 235619 w 603618"/>
                    <a:gd name="connsiteY66" fmla="*/ 119864 h 582659"/>
                    <a:gd name="connsiteX67" fmla="*/ 259482 w 603618"/>
                    <a:gd name="connsiteY67" fmla="*/ 0 h 582659"/>
                    <a:gd name="connsiteX68" fmla="*/ 260532 w 603618"/>
                    <a:gd name="connsiteY68" fmla="*/ 0 h 582659"/>
                    <a:gd name="connsiteX69" fmla="*/ 520914 w 603618"/>
                    <a:gd name="connsiteY69" fmla="*/ 247369 h 582659"/>
                    <a:gd name="connsiteX70" fmla="*/ 475741 w 603618"/>
                    <a:gd name="connsiteY70" fmla="*/ 230138 h 582659"/>
                    <a:gd name="connsiteX71" fmla="*/ 468688 w 603618"/>
                    <a:gd name="connsiteY71" fmla="*/ 228041 h 582659"/>
                    <a:gd name="connsiteX72" fmla="*/ 428917 w 603618"/>
                    <a:gd name="connsiteY72" fmla="*/ 133948 h 582659"/>
                    <a:gd name="connsiteX73" fmla="*/ 386746 w 603618"/>
                    <a:gd name="connsiteY73" fmla="*/ 150279 h 582659"/>
                    <a:gd name="connsiteX74" fmla="*/ 398752 w 603618"/>
                    <a:gd name="connsiteY74" fmla="*/ 235083 h 582659"/>
                    <a:gd name="connsiteX75" fmla="*/ 417812 w 603618"/>
                    <a:gd name="connsiteY75" fmla="*/ 235083 h 582659"/>
                    <a:gd name="connsiteX76" fmla="*/ 315310 w 603618"/>
                    <a:gd name="connsiteY76" fmla="*/ 274188 h 582659"/>
                    <a:gd name="connsiteX77" fmla="*/ 297001 w 603618"/>
                    <a:gd name="connsiteY77" fmla="*/ 285126 h 582659"/>
                    <a:gd name="connsiteX78" fmla="*/ 285595 w 603618"/>
                    <a:gd name="connsiteY78" fmla="*/ 285126 h 582659"/>
                    <a:gd name="connsiteX79" fmla="*/ 285595 w 603618"/>
                    <a:gd name="connsiteY79" fmla="*/ 297861 h 582659"/>
                    <a:gd name="connsiteX80" fmla="*/ 275089 w 603618"/>
                    <a:gd name="connsiteY80" fmla="*/ 339065 h 582659"/>
                    <a:gd name="connsiteX81" fmla="*/ 285895 w 603618"/>
                    <a:gd name="connsiteY81" fmla="*/ 400345 h 582659"/>
                    <a:gd name="connsiteX82" fmla="*/ 285595 w 603618"/>
                    <a:gd name="connsiteY82" fmla="*/ 400345 h 582659"/>
                    <a:gd name="connsiteX83" fmla="*/ 285595 w 603618"/>
                    <a:gd name="connsiteY83" fmla="*/ 459828 h 582659"/>
                    <a:gd name="connsiteX84" fmla="*/ 299552 w 603618"/>
                    <a:gd name="connsiteY84" fmla="*/ 445594 h 582659"/>
                    <a:gd name="connsiteX85" fmla="*/ 328516 w 603618"/>
                    <a:gd name="connsiteY85" fmla="*/ 511219 h 582659"/>
                    <a:gd name="connsiteX86" fmla="*/ 259482 w 603618"/>
                    <a:gd name="connsiteY86" fmla="*/ 520209 h 582659"/>
                    <a:gd name="connsiteX87" fmla="*/ 0 w 603618"/>
                    <a:gd name="connsiteY87" fmla="*/ 260104 h 582659"/>
                    <a:gd name="connsiteX88" fmla="*/ 259482 w 603618"/>
                    <a:gd name="connsiteY88" fmla="*/ 0 h 58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3618" h="582659">
                      <a:moveTo>
                        <a:pt x="147225" y="418175"/>
                      </a:moveTo>
                      <a:cubicBezTo>
                        <a:pt x="141372" y="420123"/>
                        <a:pt x="135519" y="422221"/>
                        <a:pt x="129666" y="424618"/>
                      </a:cubicBezTo>
                      <a:cubicBezTo>
                        <a:pt x="138970" y="431959"/>
                        <a:pt x="148875" y="438552"/>
                        <a:pt x="159231" y="444246"/>
                      </a:cubicBezTo>
                      <a:cubicBezTo>
                        <a:pt x="155179" y="436604"/>
                        <a:pt x="151277" y="428364"/>
                        <a:pt x="147225" y="418175"/>
                      </a:cubicBezTo>
                      <a:close/>
                      <a:moveTo>
                        <a:pt x="235619" y="400345"/>
                      </a:moveTo>
                      <a:cubicBezTo>
                        <a:pt x="222413" y="401244"/>
                        <a:pt x="209206" y="402893"/>
                        <a:pt x="196149" y="405440"/>
                      </a:cubicBezTo>
                      <a:cubicBezTo>
                        <a:pt x="204704" y="425367"/>
                        <a:pt x="217910" y="448740"/>
                        <a:pt x="235619" y="461476"/>
                      </a:cubicBezTo>
                      <a:close/>
                      <a:moveTo>
                        <a:pt x="453241" y="335186"/>
                      </a:moveTo>
                      <a:lnTo>
                        <a:pt x="453241" y="501720"/>
                      </a:lnTo>
                      <a:cubicBezTo>
                        <a:pt x="444386" y="501720"/>
                        <a:pt x="427728" y="490488"/>
                        <a:pt x="410469" y="458889"/>
                      </a:cubicBezTo>
                      <a:cubicBezTo>
                        <a:pt x="395161" y="431033"/>
                        <a:pt x="383605" y="394791"/>
                        <a:pt x="379853" y="363192"/>
                      </a:cubicBezTo>
                      <a:close/>
                      <a:moveTo>
                        <a:pt x="453242" y="304902"/>
                      </a:moveTo>
                      <a:cubicBezTo>
                        <a:pt x="450390" y="304902"/>
                        <a:pt x="447389" y="305351"/>
                        <a:pt x="444688" y="306400"/>
                      </a:cubicBezTo>
                      <a:lnTo>
                        <a:pt x="364853" y="336813"/>
                      </a:lnTo>
                      <a:cubicBezTo>
                        <a:pt x="354799" y="340708"/>
                        <a:pt x="348496" y="350896"/>
                        <a:pt x="349547" y="361682"/>
                      </a:cubicBezTo>
                      <a:cubicBezTo>
                        <a:pt x="356450" y="432395"/>
                        <a:pt x="400119" y="531722"/>
                        <a:pt x="453242" y="531722"/>
                      </a:cubicBezTo>
                      <a:cubicBezTo>
                        <a:pt x="506364" y="531722"/>
                        <a:pt x="550033" y="432395"/>
                        <a:pt x="556936" y="361682"/>
                      </a:cubicBezTo>
                      <a:cubicBezTo>
                        <a:pt x="558137" y="350896"/>
                        <a:pt x="551834" y="340708"/>
                        <a:pt x="541630" y="336813"/>
                      </a:cubicBezTo>
                      <a:lnTo>
                        <a:pt x="461795" y="306400"/>
                      </a:lnTo>
                      <a:cubicBezTo>
                        <a:pt x="459094" y="305351"/>
                        <a:pt x="456093" y="304902"/>
                        <a:pt x="453242" y="304902"/>
                      </a:cubicBezTo>
                      <a:close/>
                      <a:moveTo>
                        <a:pt x="170186" y="285126"/>
                      </a:moveTo>
                      <a:cubicBezTo>
                        <a:pt x="171687" y="310597"/>
                        <a:pt x="175139" y="335169"/>
                        <a:pt x="180542" y="357794"/>
                      </a:cubicBezTo>
                      <a:cubicBezTo>
                        <a:pt x="198701" y="354048"/>
                        <a:pt x="217160" y="351651"/>
                        <a:pt x="235619" y="350452"/>
                      </a:cubicBezTo>
                      <a:lnTo>
                        <a:pt x="235619" y="285126"/>
                      </a:lnTo>
                      <a:close/>
                      <a:moveTo>
                        <a:pt x="51476" y="285126"/>
                      </a:moveTo>
                      <a:cubicBezTo>
                        <a:pt x="55978" y="322733"/>
                        <a:pt x="70536" y="357344"/>
                        <a:pt x="92297" y="386261"/>
                      </a:cubicBezTo>
                      <a:cubicBezTo>
                        <a:pt x="105353" y="380268"/>
                        <a:pt x="118560" y="375174"/>
                        <a:pt x="132217" y="370679"/>
                      </a:cubicBezTo>
                      <a:cubicBezTo>
                        <a:pt x="125764" y="343860"/>
                        <a:pt x="121562" y="314942"/>
                        <a:pt x="120211" y="285126"/>
                      </a:cubicBezTo>
                      <a:close/>
                      <a:moveTo>
                        <a:pt x="453242" y="253965"/>
                      </a:moveTo>
                      <a:cubicBezTo>
                        <a:pt x="457443" y="253965"/>
                        <a:pt x="461645" y="254714"/>
                        <a:pt x="465697" y="256362"/>
                      </a:cubicBezTo>
                      <a:lnTo>
                        <a:pt x="581247" y="300407"/>
                      </a:lnTo>
                      <a:cubicBezTo>
                        <a:pt x="595953" y="305951"/>
                        <a:pt x="604957" y="320782"/>
                        <a:pt x="603456" y="336363"/>
                      </a:cubicBezTo>
                      <a:cubicBezTo>
                        <a:pt x="593402" y="438687"/>
                        <a:pt x="530075" y="582659"/>
                        <a:pt x="453242" y="582659"/>
                      </a:cubicBezTo>
                      <a:cubicBezTo>
                        <a:pt x="376408" y="582659"/>
                        <a:pt x="313081" y="438687"/>
                        <a:pt x="303027" y="336363"/>
                      </a:cubicBezTo>
                      <a:cubicBezTo>
                        <a:pt x="301526" y="320782"/>
                        <a:pt x="310530" y="305951"/>
                        <a:pt x="325236" y="300407"/>
                      </a:cubicBezTo>
                      <a:lnTo>
                        <a:pt x="440786" y="256362"/>
                      </a:lnTo>
                      <a:cubicBezTo>
                        <a:pt x="444838" y="254714"/>
                        <a:pt x="449040" y="253965"/>
                        <a:pt x="453242" y="253965"/>
                      </a:cubicBezTo>
                      <a:close/>
                      <a:moveTo>
                        <a:pt x="338422" y="162865"/>
                      </a:moveTo>
                      <a:cubicBezTo>
                        <a:pt x="321013" y="166311"/>
                        <a:pt x="303304" y="168558"/>
                        <a:pt x="285595" y="169607"/>
                      </a:cubicBezTo>
                      <a:lnTo>
                        <a:pt x="285595" y="235083"/>
                      </a:lnTo>
                      <a:lnTo>
                        <a:pt x="348627" y="235083"/>
                      </a:lnTo>
                      <a:cubicBezTo>
                        <a:pt x="347276" y="209761"/>
                        <a:pt x="343824" y="185339"/>
                        <a:pt x="338422" y="162865"/>
                      </a:cubicBezTo>
                      <a:close/>
                      <a:moveTo>
                        <a:pt x="180542" y="162415"/>
                      </a:moveTo>
                      <a:cubicBezTo>
                        <a:pt x="175139" y="185040"/>
                        <a:pt x="171687" y="209612"/>
                        <a:pt x="170186" y="235083"/>
                      </a:cubicBezTo>
                      <a:lnTo>
                        <a:pt x="235619" y="235083"/>
                      </a:lnTo>
                      <a:lnTo>
                        <a:pt x="235619" y="169607"/>
                      </a:lnTo>
                      <a:cubicBezTo>
                        <a:pt x="217160" y="168558"/>
                        <a:pt x="198701" y="166161"/>
                        <a:pt x="180542" y="162415"/>
                      </a:cubicBezTo>
                      <a:close/>
                      <a:moveTo>
                        <a:pt x="92297" y="133948"/>
                      </a:moveTo>
                      <a:cubicBezTo>
                        <a:pt x="70536" y="162865"/>
                        <a:pt x="55978" y="197475"/>
                        <a:pt x="51476" y="235083"/>
                      </a:cubicBezTo>
                      <a:lnTo>
                        <a:pt x="120211" y="235083"/>
                      </a:lnTo>
                      <a:cubicBezTo>
                        <a:pt x="121562" y="205117"/>
                        <a:pt x="125764" y="176349"/>
                        <a:pt x="132217" y="149530"/>
                      </a:cubicBezTo>
                      <a:cubicBezTo>
                        <a:pt x="118560" y="145035"/>
                        <a:pt x="105353" y="139791"/>
                        <a:pt x="92297" y="133948"/>
                      </a:cubicBezTo>
                      <a:close/>
                      <a:moveTo>
                        <a:pt x="159231" y="75814"/>
                      </a:moveTo>
                      <a:cubicBezTo>
                        <a:pt x="148875" y="81657"/>
                        <a:pt x="138970" y="88249"/>
                        <a:pt x="129666" y="95591"/>
                      </a:cubicBezTo>
                      <a:cubicBezTo>
                        <a:pt x="135519" y="97839"/>
                        <a:pt x="141372" y="100086"/>
                        <a:pt x="147225" y="102034"/>
                      </a:cubicBezTo>
                      <a:cubicBezTo>
                        <a:pt x="151277" y="91845"/>
                        <a:pt x="155179" y="83605"/>
                        <a:pt x="159231" y="75814"/>
                      </a:cubicBezTo>
                      <a:close/>
                      <a:moveTo>
                        <a:pt x="358682" y="74165"/>
                      </a:moveTo>
                      <a:cubicBezTo>
                        <a:pt x="363184" y="82556"/>
                        <a:pt x="367386" y="91546"/>
                        <a:pt x="371888" y="102783"/>
                      </a:cubicBezTo>
                      <a:cubicBezTo>
                        <a:pt x="378492" y="100536"/>
                        <a:pt x="385095" y="98138"/>
                        <a:pt x="391548" y="95591"/>
                      </a:cubicBezTo>
                      <a:cubicBezTo>
                        <a:pt x="381343" y="87500"/>
                        <a:pt x="370238" y="80309"/>
                        <a:pt x="358682" y="74165"/>
                      </a:cubicBezTo>
                      <a:close/>
                      <a:moveTo>
                        <a:pt x="285595" y="60381"/>
                      </a:moveTo>
                      <a:lnTo>
                        <a:pt x="285595" y="119864"/>
                      </a:lnTo>
                      <a:cubicBezTo>
                        <a:pt x="298051" y="118965"/>
                        <a:pt x="310507" y="117466"/>
                        <a:pt x="322964" y="115219"/>
                      </a:cubicBezTo>
                      <a:cubicBezTo>
                        <a:pt x="314559" y="95741"/>
                        <a:pt x="302253" y="73566"/>
                        <a:pt x="285595" y="60381"/>
                      </a:cubicBezTo>
                      <a:close/>
                      <a:moveTo>
                        <a:pt x="235619" y="58583"/>
                      </a:moveTo>
                      <a:cubicBezTo>
                        <a:pt x="217910" y="71469"/>
                        <a:pt x="204704" y="94692"/>
                        <a:pt x="196149" y="114769"/>
                      </a:cubicBezTo>
                      <a:cubicBezTo>
                        <a:pt x="209206" y="117167"/>
                        <a:pt x="222413" y="118965"/>
                        <a:pt x="235619" y="119864"/>
                      </a:cubicBezTo>
                      <a:close/>
                      <a:moveTo>
                        <a:pt x="259482" y="0"/>
                      </a:moveTo>
                      <a:lnTo>
                        <a:pt x="260532" y="0"/>
                      </a:lnTo>
                      <a:cubicBezTo>
                        <a:pt x="399953" y="0"/>
                        <a:pt x="514161" y="109825"/>
                        <a:pt x="520914" y="247369"/>
                      </a:cubicBezTo>
                      <a:lnTo>
                        <a:pt x="475741" y="230138"/>
                      </a:lnTo>
                      <a:cubicBezTo>
                        <a:pt x="473340" y="229239"/>
                        <a:pt x="471089" y="228640"/>
                        <a:pt x="468688" y="228041"/>
                      </a:cubicBezTo>
                      <a:cubicBezTo>
                        <a:pt x="463285" y="193130"/>
                        <a:pt x="449328" y="160917"/>
                        <a:pt x="428917" y="133948"/>
                      </a:cubicBezTo>
                      <a:cubicBezTo>
                        <a:pt x="415260" y="140240"/>
                        <a:pt x="401153" y="145634"/>
                        <a:pt x="386746" y="150279"/>
                      </a:cubicBezTo>
                      <a:cubicBezTo>
                        <a:pt x="393199" y="176799"/>
                        <a:pt x="397251" y="205416"/>
                        <a:pt x="398752" y="235083"/>
                      </a:cubicBezTo>
                      <a:lnTo>
                        <a:pt x="417812" y="235083"/>
                      </a:lnTo>
                      <a:lnTo>
                        <a:pt x="315310" y="274188"/>
                      </a:lnTo>
                      <a:cubicBezTo>
                        <a:pt x="308556" y="276885"/>
                        <a:pt x="302403" y="280481"/>
                        <a:pt x="297001" y="285126"/>
                      </a:cubicBezTo>
                      <a:lnTo>
                        <a:pt x="285595" y="285126"/>
                      </a:lnTo>
                      <a:lnTo>
                        <a:pt x="285595" y="297861"/>
                      </a:lnTo>
                      <a:cubicBezTo>
                        <a:pt x="277641" y="309698"/>
                        <a:pt x="273589" y="324231"/>
                        <a:pt x="275089" y="339065"/>
                      </a:cubicBezTo>
                      <a:cubicBezTo>
                        <a:pt x="277040" y="358992"/>
                        <a:pt x="280792" y="379669"/>
                        <a:pt x="285895" y="400345"/>
                      </a:cubicBezTo>
                      <a:cubicBezTo>
                        <a:pt x="285745" y="400345"/>
                        <a:pt x="285745" y="400345"/>
                        <a:pt x="285595" y="400345"/>
                      </a:cubicBezTo>
                      <a:lnTo>
                        <a:pt x="285595" y="459828"/>
                      </a:lnTo>
                      <a:cubicBezTo>
                        <a:pt x="290397" y="456082"/>
                        <a:pt x="295050" y="451288"/>
                        <a:pt x="299552" y="445594"/>
                      </a:cubicBezTo>
                      <a:cubicBezTo>
                        <a:pt x="307656" y="468818"/>
                        <a:pt x="317411" y="491142"/>
                        <a:pt x="328516" y="511219"/>
                      </a:cubicBezTo>
                      <a:cubicBezTo>
                        <a:pt x="305405" y="517512"/>
                        <a:pt x="282893" y="520209"/>
                        <a:pt x="259482" y="520209"/>
                      </a:cubicBezTo>
                      <a:cubicBezTo>
                        <a:pt x="118260" y="520209"/>
                        <a:pt x="0" y="404541"/>
                        <a:pt x="0" y="260104"/>
                      </a:cubicBezTo>
                      <a:cubicBezTo>
                        <a:pt x="0" y="115519"/>
                        <a:pt x="118560" y="0"/>
                        <a:pt x="2594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12" name="iŝlíḑe"/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  <p:sp>
            <p:nvSpPr>
              <p:cNvPr id="13" name="ïŝliḓe"/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14" name="iSļíḓé"/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60 %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1887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34241" y="-37210"/>
            <a:ext cx="12238315" cy="7035198"/>
            <a:chOff x="-34241" y="-37210"/>
            <a:chExt cx="12238315" cy="7035198"/>
          </a:xfrm>
        </p:grpSpPr>
        <p:sp>
          <p:nvSpPr>
            <p:cNvPr id="6" name="iş1iḑè"/>
            <p:cNvSpPr/>
            <p:nvPr/>
          </p:nvSpPr>
          <p:spPr>
            <a:xfrm flipV="1">
              <a:off x="-34241" y="-37210"/>
              <a:ext cx="12192003" cy="2769280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-1" fmla="*/ 0 w 6216319"/>
                <a:gd name="connsiteY0-2" fmla="*/ 9364 h 1311568"/>
                <a:gd name="connsiteX1-3" fmla="*/ 339865 w 6216319"/>
                <a:gd name="connsiteY1-4" fmla="*/ 0 h 1311568"/>
                <a:gd name="connsiteX2-5" fmla="*/ 6216319 w 6216319"/>
                <a:gd name="connsiteY2-6" fmla="*/ 9364 h 1311568"/>
                <a:gd name="connsiteX3-7" fmla="*/ 6216319 w 6216319"/>
                <a:gd name="connsiteY3-8" fmla="*/ 1311568 h 1311568"/>
                <a:gd name="connsiteX4-9" fmla="*/ 0 w 6216319"/>
                <a:gd name="connsiteY4-10" fmla="*/ 1311568 h 1311568"/>
                <a:gd name="connsiteX5" fmla="*/ 0 w 6216319"/>
                <a:gd name="connsiteY5" fmla="*/ 9364 h 1311568"/>
                <a:gd name="connsiteX0-11" fmla="*/ 0 w 6216319"/>
                <a:gd name="connsiteY0-12" fmla="*/ 0 h 1302204"/>
                <a:gd name="connsiteX1-13" fmla="*/ 339865 w 6216319"/>
                <a:gd name="connsiteY1-14" fmla="*/ 184845 h 1302204"/>
                <a:gd name="connsiteX2-15" fmla="*/ 6216319 w 6216319"/>
                <a:gd name="connsiteY2-16" fmla="*/ 0 h 1302204"/>
                <a:gd name="connsiteX3-17" fmla="*/ 6216319 w 6216319"/>
                <a:gd name="connsiteY3-18" fmla="*/ 1302204 h 1302204"/>
                <a:gd name="connsiteX4-19" fmla="*/ 0 w 6216319"/>
                <a:gd name="connsiteY4-20" fmla="*/ 1302204 h 1302204"/>
                <a:gd name="connsiteX5-21" fmla="*/ 0 w 6216319"/>
                <a:gd name="connsiteY5-22" fmla="*/ 0 h 1302204"/>
                <a:gd name="connsiteX0-23" fmla="*/ 0 w 6216319"/>
                <a:gd name="connsiteY0-24" fmla="*/ 0 h 1302204"/>
                <a:gd name="connsiteX1-25" fmla="*/ 339865 w 6216319"/>
                <a:gd name="connsiteY1-26" fmla="*/ 184845 h 1302204"/>
                <a:gd name="connsiteX2-27" fmla="*/ 6216319 w 6216319"/>
                <a:gd name="connsiteY2-28" fmla="*/ 0 h 1302204"/>
                <a:gd name="connsiteX3-29" fmla="*/ 6216319 w 6216319"/>
                <a:gd name="connsiteY3-30" fmla="*/ 1302204 h 1302204"/>
                <a:gd name="connsiteX4-31" fmla="*/ 0 w 6216319"/>
                <a:gd name="connsiteY4-32" fmla="*/ 1302204 h 1302204"/>
                <a:gd name="connsiteX5-33" fmla="*/ 0 w 6216319"/>
                <a:gd name="connsiteY5-34" fmla="*/ 0 h 1302204"/>
                <a:gd name="connsiteX0-35" fmla="*/ 0 w 6216319"/>
                <a:gd name="connsiteY0-36" fmla="*/ 47249 h 1349453"/>
                <a:gd name="connsiteX1-37" fmla="*/ 339865 w 6216319"/>
                <a:gd name="connsiteY1-38" fmla="*/ 232094 h 1349453"/>
                <a:gd name="connsiteX2-39" fmla="*/ 2273862 w 6216319"/>
                <a:gd name="connsiteY2-40" fmla="*/ 280646 h 1349453"/>
                <a:gd name="connsiteX3-41" fmla="*/ 6216319 w 6216319"/>
                <a:gd name="connsiteY3-42" fmla="*/ 47249 h 1349453"/>
                <a:gd name="connsiteX4-43" fmla="*/ 6216319 w 6216319"/>
                <a:gd name="connsiteY4-44" fmla="*/ 1349453 h 1349453"/>
                <a:gd name="connsiteX5-45" fmla="*/ 0 w 6216319"/>
                <a:gd name="connsiteY5-46" fmla="*/ 1349453 h 1349453"/>
                <a:gd name="connsiteX6" fmla="*/ 0 w 6216319"/>
                <a:gd name="connsiteY6" fmla="*/ 47249 h 1349453"/>
                <a:gd name="connsiteX0-47" fmla="*/ 0 w 6216319"/>
                <a:gd name="connsiteY0-48" fmla="*/ 30623 h 1332827"/>
                <a:gd name="connsiteX1-49" fmla="*/ 339865 w 6216319"/>
                <a:gd name="connsiteY1-50" fmla="*/ 215468 h 1332827"/>
                <a:gd name="connsiteX2-51" fmla="*/ 2265770 w 6216319"/>
                <a:gd name="connsiteY2-52" fmla="*/ 539150 h 1332827"/>
                <a:gd name="connsiteX3-53" fmla="*/ 6216319 w 6216319"/>
                <a:gd name="connsiteY3-54" fmla="*/ 30623 h 1332827"/>
                <a:gd name="connsiteX4-55" fmla="*/ 6216319 w 6216319"/>
                <a:gd name="connsiteY4-56" fmla="*/ 1332827 h 1332827"/>
                <a:gd name="connsiteX5-57" fmla="*/ 0 w 6216319"/>
                <a:gd name="connsiteY5-58" fmla="*/ 1332827 h 1332827"/>
                <a:gd name="connsiteX6-59" fmla="*/ 0 w 6216319"/>
                <a:gd name="connsiteY6-60" fmla="*/ 30623 h 1332827"/>
                <a:gd name="connsiteX0-61" fmla="*/ 0 w 6216319"/>
                <a:gd name="connsiteY0-62" fmla="*/ 31024 h 1333228"/>
                <a:gd name="connsiteX1-63" fmla="*/ 339865 w 6216319"/>
                <a:gd name="connsiteY1-64" fmla="*/ 215869 h 1333228"/>
                <a:gd name="connsiteX2-65" fmla="*/ 2265770 w 6216319"/>
                <a:gd name="connsiteY2-66" fmla="*/ 539551 h 1333228"/>
                <a:gd name="connsiteX3-67" fmla="*/ 3269182 w 6216319"/>
                <a:gd name="connsiteY3-68" fmla="*/ 418171 h 1333228"/>
                <a:gd name="connsiteX4-69" fmla="*/ 6216319 w 6216319"/>
                <a:gd name="connsiteY4-70" fmla="*/ 31024 h 1333228"/>
                <a:gd name="connsiteX5-71" fmla="*/ 6216319 w 6216319"/>
                <a:gd name="connsiteY5-72" fmla="*/ 1333228 h 1333228"/>
                <a:gd name="connsiteX6-73" fmla="*/ 0 w 6216319"/>
                <a:gd name="connsiteY6-74" fmla="*/ 1333228 h 1333228"/>
                <a:gd name="connsiteX7" fmla="*/ 0 w 6216319"/>
                <a:gd name="connsiteY7" fmla="*/ 31024 h 1333228"/>
                <a:gd name="connsiteX0-75" fmla="*/ 0 w 6216319"/>
                <a:gd name="connsiteY0-76" fmla="*/ 26175 h 1328379"/>
                <a:gd name="connsiteX1-77" fmla="*/ 339865 w 6216319"/>
                <a:gd name="connsiteY1-78" fmla="*/ 211020 h 1328379"/>
                <a:gd name="connsiteX2-79" fmla="*/ 2265770 w 6216319"/>
                <a:gd name="connsiteY2-80" fmla="*/ 534702 h 1328379"/>
                <a:gd name="connsiteX3-81" fmla="*/ 3244906 w 6216319"/>
                <a:gd name="connsiteY3-82" fmla="*/ 518518 h 1328379"/>
                <a:gd name="connsiteX4-83" fmla="*/ 6216319 w 6216319"/>
                <a:gd name="connsiteY4-84" fmla="*/ 26175 h 1328379"/>
                <a:gd name="connsiteX5-85" fmla="*/ 6216319 w 6216319"/>
                <a:gd name="connsiteY5-86" fmla="*/ 1328379 h 1328379"/>
                <a:gd name="connsiteX6-87" fmla="*/ 0 w 6216319"/>
                <a:gd name="connsiteY6-88" fmla="*/ 1328379 h 1328379"/>
                <a:gd name="connsiteX7-89" fmla="*/ 0 w 6216319"/>
                <a:gd name="connsiteY7-90" fmla="*/ 26175 h 1328379"/>
                <a:gd name="connsiteX0-91" fmla="*/ 0 w 6216319"/>
                <a:gd name="connsiteY0-92" fmla="*/ 63128 h 1365332"/>
                <a:gd name="connsiteX1-93" fmla="*/ 339865 w 6216319"/>
                <a:gd name="connsiteY1-94" fmla="*/ 247973 h 1365332"/>
                <a:gd name="connsiteX2-95" fmla="*/ 2265770 w 6216319"/>
                <a:gd name="connsiteY2-96" fmla="*/ 571655 h 1365332"/>
                <a:gd name="connsiteX3-97" fmla="*/ 3244906 w 6216319"/>
                <a:gd name="connsiteY3-98" fmla="*/ 555471 h 1365332"/>
                <a:gd name="connsiteX4-99" fmla="*/ 4725749 w 6216319"/>
                <a:gd name="connsiteY4-100" fmla="*/ 239882 h 1365332"/>
                <a:gd name="connsiteX5-101" fmla="*/ 6216319 w 6216319"/>
                <a:gd name="connsiteY5-102" fmla="*/ 63128 h 1365332"/>
                <a:gd name="connsiteX6-103" fmla="*/ 6216319 w 6216319"/>
                <a:gd name="connsiteY6-104" fmla="*/ 1365332 h 1365332"/>
                <a:gd name="connsiteX7-105" fmla="*/ 0 w 6216319"/>
                <a:gd name="connsiteY7-106" fmla="*/ 1365332 h 1365332"/>
                <a:gd name="connsiteX8" fmla="*/ 0 w 6216319"/>
                <a:gd name="connsiteY8" fmla="*/ 63128 h 1365332"/>
                <a:gd name="connsiteX0-107" fmla="*/ 0 w 6216319"/>
                <a:gd name="connsiteY0-108" fmla="*/ 20810 h 1323014"/>
                <a:gd name="connsiteX1-109" fmla="*/ 339865 w 6216319"/>
                <a:gd name="connsiteY1-110" fmla="*/ 205655 h 1323014"/>
                <a:gd name="connsiteX2-111" fmla="*/ 2265770 w 6216319"/>
                <a:gd name="connsiteY2-112" fmla="*/ 529337 h 1323014"/>
                <a:gd name="connsiteX3-113" fmla="*/ 3244906 w 6216319"/>
                <a:gd name="connsiteY3-114" fmla="*/ 513153 h 1323014"/>
                <a:gd name="connsiteX4-115" fmla="*/ 4628644 w 6216319"/>
                <a:gd name="connsiteY4-116" fmla="*/ 1055320 h 1323014"/>
                <a:gd name="connsiteX5-117" fmla="*/ 6216319 w 6216319"/>
                <a:gd name="connsiteY5-118" fmla="*/ 20810 h 1323014"/>
                <a:gd name="connsiteX6-119" fmla="*/ 6216319 w 6216319"/>
                <a:gd name="connsiteY6-120" fmla="*/ 1323014 h 1323014"/>
                <a:gd name="connsiteX7-121" fmla="*/ 0 w 6216319"/>
                <a:gd name="connsiteY7-122" fmla="*/ 1323014 h 1323014"/>
                <a:gd name="connsiteX8-123" fmla="*/ 0 w 6216319"/>
                <a:gd name="connsiteY8-124" fmla="*/ 20810 h 1323014"/>
                <a:gd name="connsiteX0-125" fmla="*/ 0 w 6216319"/>
                <a:gd name="connsiteY0-126" fmla="*/ 32243 h 1334447"/>
                <a:gd name="connsiteX1-127" fmla="*/ 339865 w 6216319"/>
                <a:gd name="connsiteY1-128" fmla="*/ 217088 h 1334447"/>
                <a:gd name="connsiteX2-129" fmla="*/ 2265770 w 6216319"/>
                <a:gd name="connsiteY2-130" fmla="*/ 540770 h 1334447"/>
                <a:gd name="connsiteX3-131" fmla="*/ 3244906 w 6216319"/>
                <a:gd name="connsiteY3-132" fmla="*/ 524586 h 1334447"/>
                <a:gd name="connsiteX4-133" fmla="*/ 4628644 w 6216319"/>
                <a:gd name="connsiteY4-134" fmla="*/ 1066753 h 1334447"/>
                <a:gd name="connsiteX5-135" fmla="*/ 5526860 w 6216319"/>
                <a:gd name="connsiteY5-136" fmla="*/ 451758 h 1334447"/>
                <a:gd name="connsiteX6-137" fmla="*/ 6216319 w 6216319"/>
                <a:gd name="connsiteY6-138" fmla="*/ 32243 h 1334447"/>
                <a:gd name="connsiteX7-139" fmla="*/ 6216319 w 6216319"/>
                <a:gd name="connsiteY7-140" fmla="*/ 1334447 h 1334447"/>
                <a:gd name="connsiteX8-141" fmla="*/ 0 w 6216319"/>
                <a:gd name="connsiteY8-142" fmla="*/ 1334447 h 1334447"/>
                <a:gd name="connsiteX9" fmla="*/ 0 w 6216319"/>
                <a:gd name="connsiteY9" fmla="*/ 32243 h 1334447"/>
                <a:gd name="connsiteX0-143" fmla="*/ 0 w 6216319"/>
                <a:gd name="connsiteY0-144" fmla="*/ 12831 h 1315035"/>
                <a:gd name="connsiteX1-145" fmla="*/ 339865 w 6216319"/>
                <a:gd name="connsiteY1-146" fmla="*/ 197676 h 1315035"/>
                <a:gd name="connsiteX2-147" fmla="*/ 2265770 w 6216319"/>
                <a:gd name="connsiteY2-148" fmla="*/ 521358 h 1315035"/>
                <a:gd name="connsiteX3-149" fmla="*/ 3244906 w 6216319"/>
                <a:gd name="connsiteY3-150" fmla="*/ 505174 h 1315035"/>
                <a:gd name="connsiteX4-151" fmla="*/ 4628644 w 6216319"/>
                <a:gd name="connsiteY4-152" fmla="*/ 1047341 h 1315035"/>
                <a:gd name="connsiteX5-153" fmla="*/ 5356927 w 6216319"/>
                <a:gd name="connsiteY5-154" fmla="*/ 1201089 h 1315035"/>
                <a:gd name="connsiteX6-155" fmla="*/ 6216319 w 6216319"/>
                <a:gd name="connsiteY6-156" fmla="*/ 12831 h 1315035"/>
                <a:gd name="connsiteX7-157" fmla="*/ 6216319 w 6216319"/>
                <a:gd name="connsiteY7-158" fmla="*/ 1315035 h 1315035"/>
                <a:gd name="connsiteX8-159" fmla="*/ 0 w 6216319"/>
                <a:gd name="connsiteY8-160" fmla="*/ 1315035 h 1315035"/>
                <a:gd name="connsiteX9-161" fmla="*/ 0 w 6216319"/>
                <a:gd name="connsiteY9-162" fmla="*/ 12831 h 1315035"/>
                <a:gd name="connsiteX0-163" fmla="*/ 0 w 6498499"/>
                <a:gd name="connsiteY0-164" fmla="*/ 0 h 1302204"/>
                <a:gd name="connsiteX1-165" fmla="*/ 339865 w 6498499"/>
                <a:gd name="connsiteY1-166" fmla="*/ 184845 h 1302204"/>
                <a:gd name="connsiteX2-167" fmla="*/ 2265770 w 6498499"/>
                <a:gd name="connsiteY2-168" fmla="*/ 508527 h 1302204"/>
                <a:gd name="connsiteX3-169" fmla="*/ 3244906 w 6498499"/>
                <a:gd name="connsiteY3-170" fmla="*/ 492343 h 1302204"/>
                <a:gd name="connsiteX4-171" fmla="*/ 4628644 w 6498499"/>
                <a:gd name="connsiteY4-172" fmla="*/ 1034510 h 1302204"/>
                <a:gd name="connsiteX5-173" fmla="*/ 5356927 w 6498499"/>
                <a:gd name="connsiteY5-174" fmla="*/ 1188258 h 1302204"/>
                <a:gd name="connsiteX6-175" fmla="*/ 6216319 w 6498499"/>
                <a:gd name="connsiteY6-176" fmla="*/ 1302204 h 1302204"/>
                <a:gd name="connsiteX7-177" fmla="*/ 0 w 6498499"/>
                <a:gd name="connsiteY7-178" fmla="*/ 1302204 h 1302204"/>
                <a:gd name="connsiteX8-179" fmla="*/ 0 w 6498499"/>
                <a:gd name="connsiteY8-180" fmla="*/ 0 h 1302204"/>
                <a:gd name="connsiteX0-181" fmla="*/ 0 w 6216319"/>
                <a:gd name="connsiteY0-182" fmla="*/ 0 h 1302204"/>
                <a:gd name="connsiteX1-183" fmla="*/ 339865 w 6216319"/>
                <a:gd name="connsiteY1-184" fmla="*/ 184845 h 1302204"/>
                <a:gd name="connsiteX2-185" fmla="*/ 2265770 w 6216319"/>
                <a:gd name="connsiteY2-186" fmla="*/ 508527 h 1302204"/>
                <a:gd name="connsiteX3-187" fmla="*/ 3244906 w 6216319"/>
                <a:gd name="connsiteY3-188" fmla="*/ 492343 h 1302204"/>
                <a:gd name="connsiteX4-189" fmla="*/ 4628644 w 6216319"/>
                <a:gd name="connsiteY4-190" fmla="*/ 1034510 h 1302204"/>
                <a:gd name="connsiteX5-191" fmla="*/ 5356927 w 6216319"/>
                <a:gd name="connsiteY5-192" fmla="*/ 1188258 h 1302204"/>
                <a:gd name="connsiteX6-193" fmla="*/ 6216319 w 6216319"/>
                <a:gd name="connsiteY6-194" fmla="*/ 1302204 h 1302204"/>
                <a:gd name="connsiteX7-195" fmla="*/ 0 w 6216319"/>
                <a:gd name="connsiteY7-196" fmla="*/ 1302204 h 1302204"/>
                <a:gd name="connsiteX8-197" fmla="*/ 0 w 6216319"/>
                <a:gd name="connsiteY8-198" fmla="*/ 0 h 1302204"/>
                <a:gd name="connsiteX0-199" fmla="*/ 0 w 6216319"/>
                <a:gd name="connsiteY0-200" fmla="*/ 0 h 1302204"/>
                <a:gd name="connsiteX1-201" fmla="*/ 339865 w 6216319"/>
                <a:gd name="connsiteY1-202" fmla="*/ 184845 h 1302204"/>
                <a:gd name="connsiteX2-203" fmla="*/ 2265770 w 6216319"/>
                <a:gd name="connsiteY2-204" fmla="*/ 508527 h 1302204"/>
                <a:gd name="connsiteX3-205" fmla="*/ 3244906 w 6216319"/>
                <a:gd name="connsiteY3-206" fmla="*/ 492343 h 1302204"/>
                <a:gd name="connsiteX4-207" fmla="*/ 4628644 w 6216319"/>
                <a:gd name="connsiteY4-208" fmla="*/ 1034510 h 1302204"/>
                <a:gd name="connsiteX5-209" fmla="*/ 5356927 w 6216319"/>
                <a:gd name="connsiteY5-210" fmla="*/ 1188258 h 1302204"/>
                <a:gd name="connsiteX6-211" fmla="*/ 6216319 w 6216319"/>
                <a:gd name="connsiteY6-212" fmla="*/ 1302204 h 1302204"/>
                <a:gd name="connsiteX7-213" fmla="*/ 0 w 6216319"/>
                <a:gd name="connsiteY7-214" fmla="*/ 1302204 h 1302204"/>
                <a:gd name="connsiteX8-215" fmla="*/ 0 w 6216319"/>
                <a:gd name="connsiteY8-216" fmla="*/ 0 h 1302204"/>
                <a:gd name="connsiteX0-217" fmla="*/ 0 w 6216319"/>
                <a:gd name="connsiteY0-218" fmla="*/ 0 h 1302204"/>
                <a:gd name="connsiteX1-219" fmla="*/ 339865 w 6216319"/>
                <a:gd name="connsiteY1-220" fmla="*/ 184845 h 1302204"/>
                <a:gd name="connsiteX2-221" fmla="*/ 2265770 w 6216319"/>
                <a:gd name="connsiteY2-222" fmla="*/ 508527 h 1302204"/>
                <a:gd name="connsiteX3-223" fmla="*/ 3244906 w 6216319"/>
                <a:gd name="connsiteY3-224" fmla="*/ 492343 h 1302204"/>
                <a:gd name="connsiteX4-225" fmla="*/ 4628644 w 6216319"/>
                <a:gd name="connsiteY4-226" fmla="*/ 1034510 h 1302204"/>
                <a:gd name="connsiteX5-227" fmla="*/ 5356927 w 6216319"/>
                <a:gd name="connsiteY5-228" fmla="*/ 1188258 h 1302204"/>
                <a:gd name="connsiteX6-229" fmla="*/ 6216319 w 6216319"/>
                <a:gd name="connsiteY6-230" fmla="*/ 1302204 h 1302204"/>
                <a:gd name="connsiteX7-231" fmla="*/ 0 w 6216319"/>
                <a:gd name="connsiteY7-232" fmla="*/ 1302204 h 1302204"/>
                <a:gd name="connsiteX8-233" fmla="*/ 0 w 6216319"/>
                <a:gd name="connsiteY8-234" fmla="*/ 0 h 1302204"/>
                <a:gd name="connsiteX0-235" fmla="*/ 0 w 6216319"/>
                <a:gd name="connsiteY0-236" fmla="*/ 0 h 1302204"/>
                <a:gd name="connsiteX1-237" fmla="*/ 339865 w 6216319"/>
                <a:gd name="connsiteY1-238" fmla="*/ 184845 h 1302204"/>
                <a:gd name="connsiteX2-239" fmla="*/ 2265770 w 6216319"/>
                <a:gd name="connsiteY2-240" fmla="*/ 508527 h 1302204"/>
                <a:gd name="connsiteX3-241" fmla="*/ 3244906 w 6216319"/>
                <a:gd name="connsiteY3-242" fmla="*/ 492343 h 1302204"/>
                <a:gd name="connsiteX4-243" fmla="*/ 4628644 w 6216319"/>
                <a:gd name="connsiteY4-244" fmla="*/ 1034510 h 1302204"/>
                <a:gd name="connsiteX5-245" fmla="*/ 5356927 w 6216319"/>
                <a:gd name="connsiteY5-246" fmla="*/ 1188258 h 1302204"/>
                <a:gd name="connsiteX6-247" fmla="*/ 6216319 w 6216319"/>
                <a:gd name="connsiteY6-248" fmla="*/ 1302204 h 1302204"/>
                <a:gd name="connsiteX7-249" fmla="*/ 0 w 6216319"/>
                <a:gd name="connsiteY7-250" fmla="*/ 1302204 h 1302204"/>
                <a:gd name="connsiteX8-251" fmla="*/ 0 w 6216319"/>
                <a:gd name="connsiteY8-252" fmla="*/ 0 h 1302204"/>
                <a:gd name="connsiteX0-253" fmla="*/ 0 w 6216319"/>
                <a:gd name="connsiteY0-254" fmla="*/ 0 h 1302204"/>
                <a:gd name="connsiteX1-255" fmla="*/ 339865 w 6216319"/>
                <a:gd name="connsiteY1-256" fmla="*/ 184845 h 1302204"/>
                <a:gd name="connsiteX2-257" fmla="*/ 2265770 w 6216319"/>
                <a:gd name="connsiteY2-258" fmla="*/ 508527 h 1302204"/>
                <a:gd name="connsiteX3-259" fmla="*/ 3244906 w 6216319"/>
                <a:gd name="connsiteY3-260" fmla="*/ 492343 h 1302204"/>
                <a:gd name="connsiteX4-261" fmla="*/ 4628644 w 6216319"/>
                <a:gd name="connsiteY4-262" fmla="*/ 1034510 h 1302204"/>
                <a:gd name="connsiteX5-263" fmla="*/ 5356927 w 6216319"/>
                <a:gd name="connsiteY5-264" fmla="*/ 1188258 h 1302204"/>
                <a:gd name="connsiteX6-265" fmla="*/ 6216319 w 6216319"/>
                <a:gd name="connsiteY6-266" fmla="*/ 1302204 h 1302204"/>
                <a:gd name="connsiteX7-267" fmla="*/ 0 w 6216319"/>
                <a:gd name="connsiteY7-268" fmla="*/ 1302204 h 1302204"/>
                <a:gd name="connsiteX8-269" fmla="*/ 0 w 6216319"/>
                <a:gd name="connsiteY8-270" fmla="*/ 0 h 1302204"/>
                <a:gd name="connsiteX0-271" fmla="*/ 0 w 6216319"/>
                <a:gd name="connsiteY0-272" fmla="*/ 0 h 1302204"/>
                <a:gd name="connsiteX1-273" fmla="*/ 339865 w 6216319"/>
                <a:gd name="connsiteY1-274" fmla="*/ 184845 h 1302204"/>
                <a:gd name="connsiteX2-275" fmla="*/ 2265770 w 6216319"/>
                <a:gd name="connsiteY2-276" fmla="*/ 508527 h 1302204"/>
                <a:gd name="connsiteX3-277" fmla="*/ 3244906 w 6216319"/>
                <a:gd name="connsiteY3-278" fmla="*/ 492343 h 1302204"/>
                <a:gd name="connsiteX4-279" fmla="*/ 4628644 w 6216319"/>
                <a:gd name="connsiteY4-280" fmla="*/ 1034510 h 1302204"/>
                <a:gd name="connsiteX5-281" fmla="*/ 5356927 w 6216319"/>
                <a:gd name="connsiteY5-282" fmla="*/ 1188258 h 1302204"/>
                <a:gd name="connsiteX6-283" fmla="*/ 6216319 w 6216319"/>
                <a:gd name="connsiteY6-284" fmla="*/ 1302204 h 1302204"/>
                <a:gd name="connsiteX7-285" fmla="*/ 0 w 6216319"/>
                <a:gd name="connsiteY7-286" fmla="*/ 1302204 h 1302204"/>
                <a:gd name="connsiteX8-287" fmla="*/ 0 w 6216319"/>
                <a:gd name="connsiteY8-288" fmla="*/ 0 h 1302204"/>
                <a:gd name="connsiteX0-289" fmla="*/ 0 w 6216319"/>
                <a:gd name="connsiteY0-290" fmla="*/ 0 h 1302204"/>
                <a:gd name="connsiteX1-291" fmla="*/ 339865 w 6216319"/>
                <a:gd name="connsiteY1-292" fmla="*/ 184845 h 1302204"/>
                <a:gd name="connsiteX2-293" fmla="*/ 2265770 w 6216319"/>
                <a:gd name="connsiteY2-294" fmla="*/ 508527 h 1302204"/>
                <a:gd name="connsiteX3-295" fmla="*/ 3244906 w 6216319"/>
                <a:gd name="connsiteY3-296" fmla="*/ 492343 h 1302204"/>
                <a:gd name="connsiteX4-297" fmla="*/ 4628644 w 6216319"/>
                <a:gd name="connsiteY4-298" fmla="*/ 1034510 h 1302204"/>
                <a:gd name="connsiteX5-299" fmla="*/ 5356927 w 6216319"/>
                <a:gd name="connsiteY5-300" fmla="*/ 1188258 h 1302204"/>
                <a:gd name="connsiteX6-301" fmla="*/ 6216319 w 6216319"/>
                <a:gd name="connsiteY6-302" fmla="*/ 1302204 h 1302204"/>
                <a:gd name="connsiteX7-303" fmla="*/ 0 w 6216319"/>
                <a:gd name="connsiteY7-304" fmla="*/ 1302204 h 1302204"/>
                <a:gd name="connsiteX8-305" fmla="*/ 0 w 6216319"/>
                <a:gd name="connsiteY8-306" fmla="*/ 0 h 1302204"/>
                <a:gd name="connsiteX0-307" fmla="*/ 0 w 6216319"/>
                <a:gd name="connsiteY0-308" fmla="*/ 0 h 1302204"/>
                <a:gd name="connsiteX1-309" fmla="*/ 339865 w 6216319"/>
                <a:gd name="connsiteY1-310" fmla="*/ 184845 h 1302204"/>
                <a:gd name="connsiteX2-311" fmla="*/ 2265770 w 6216319"/>
                <a:gd name="connsiteY2-312" fmla="*/ 508527 h 1302204"/>
                <a:gd name="connsiteX3-313" fmla="*/ 3244906 w 6216319"/>
                <a:gd name="connsiteY3-314" fmla="*/ 492343 h 1302204"/>
                <a:gd name="connsiteX4-315" fmla="*/ 4628644 w 6216319"/>
                <a:gd name="connsiteY4-316" fmla="*/ 1034510 h 1302204"/>
                <a:gd name="connsiteX5-317" fmla="*/ 5356927 w 6216319"/>
                <a:gd name="connsiteY5-318" fmla="*/ 1188258 h 1302204"/>
                <a:gd name="connsiteX6-319" fmla="*/ 6216319 w 6216319"/>
                <a:gd name="connsiteY6-320" fmla="*/ 1302204 h 1302204"/>
                <a:gd name="connsiteX7-321" fmla="*/ 0 w 6216319"/>
                <a:gd name="connsiteY7-322" fmla="*/ 1302204 h 1302204"/>
                <a:gd name="connsiteX8-323" fmla="*/ 0 w 6216319"/>
                <a:gd name="connsiteY8-324" fmla="*/ 0 h 1302204"/>
                <a:gd name="connsiteX0-325" fmla="*/ 0 w 6216319"/>
                <a:gd name="connsiteY0-326" fmla="*/ 0 h 1302204"/>
                <a:gd name="connsiteX1-327" fmla="*/ 339865 w 6216319"/>
                <a:gd name="connsiteY1-328" fmla="*/ 184845 h 1302204"/>
                <a:gd name="connsiteX2-329" fmla="*/ 2265770 w 6216319"/>
                <a:gd name="connsiteY2-330" fmla="*/ 508527 h 1302204"/>
                <a:gd name="connsiteX3-331" fmla="*/ 3244906 w 6216319"/>
                <a:gd name="connsiteY3-332" fmla="*/ 492343 h 1302204"/>
                <a:gd name="connsiteX4-333" fmla="*/ 4628644 w 6216319"/>
                <a:gd name="connsiteY4-334" fmla="*/ 1034510 h 1302204"/>
                <a:gd name="connsiteX5-335" fmla="*/ 5356927 w 6216319"/>
                <a:gd name="connsiteY5-336" fmla="*/ 1188258 h 1302204"/>
                <a:gd name="connsiteX6-337" fmla="*/ 6216319 w 6216319"/>
                <a:gd name="connsiteY6-338" fmla="*/ 1302204 h 1302204"/>
                <a:gd name="connsiteX7-339" fmla="*/ 0 w 6216319"/>
                <a:gd name="connsiteY7-340" fmla="*/ 1302204 h 1302204"/>
                <a:gd name="connsiteX8-341" fmla="*/ 0 w 6216319"/>
                <a:gd name="connsiteY8-342" fmla="*/ 0 h 1302204"/>
                <a:gd name="connsiteX0-343" fmla="*/ 0 w 6216319"/>
                <a:gd name="connsiteY0-344" fmla="*/ 0 h 1302204"/>
                <a:gd name="connsiteX1-345" fmla="*/ 339865 w 6216319"/>
                <a:gd name="connsiteY1-346" fmla="*/ 184845 h 1302204"/>
                <a:gd name="connsiteX2-347" fmla="*/ 2265770 w 6216319"/>
                <a:gd name="connsiteY2-348" fmla="*/ 508527 h 1302204"/>
                <a:gd name="connsiteX3-349" fmla="*/ 3244906 w 6216319"/>
                <a:gd name="connsiteY3-350" fmla="*/ 492343 h 1302204"/>
                <a:gd name="connsiteX4-351" fmla="*/ 4628644 w 6216319"/>
                <a:gd name="connsiteY4-352" fmla="*/ 1034510 h 1302204"/>
                <a:gd name="connsiteX5-353" fmla="*/ 5356927 w 6216319"/>
                <a:gd name="connsiteY5-354" fmla="*/ 1188258 h 1302204"/>
                <a:gd name="connsiteX6-355" fmla="*/ 6216319 w 6216319"/>
                <a:gd name="connsiteY6-356" fmla="*/ 1302204 h 1302204"/>
                <a:gd name="connsiteX7-357" fmla="*/ 0 w 6216319"/>
                <a:gd name="connsiteY7-358" fmla="*/ 1302204 h 1302204"/>
                <a:gd name="connsiteX8-359" fmla="*/ 0 w 6216319"/>
                <a:gd name="connsiteY8-360" fmla="*/ 0 h 1302204"/>
                <a:gd name="connsiteX0-361" fmla="*/ 0 w 6216319"/>
                <a:gd name="connsiteY0-362" fmla="*/ 0 h 1302204"/>
                <a:gd name="connsiteX1-363" fmla="*/ 339865 w 6216319"/>
                <a:gd name="connsiteY1-364" fmla="*/ 184845 h 1302204"/>
                <a:gd name="connsiteX2-365" fmla="*/ 2265770 w 6216319"/>
                <a:gd name="connsiteY2-366" fmla="*/ 508527 h 1302204"/>
                <a:gd name="connsiteX3-367" fmla="*/ 3244906 w 6216319"/>
                <a:gd name="connsiteY3-368" fmla="*/ 492343 h 1302204"/>
                <a:gd name="connsiteX4-369" fmla="*/ 4628644 w 6216319"/>
                <a:gd name="connsiteY4-370" fmla="*/ 1034510 h 1302204"/>
                <a:gd name="connsiteX5-371" fmla="*/ 5356927 w 6216319"/>
                <a:gd name="connsiteY5-372" fmla="*/ 1188258 h 1302204"/>
                <a:gd name="connsiteX6-373" fmla="*/ 6216319 w 6216319"/>
                <a:gd name="connsiteY6-374" fmla="*/ 1302204 h 1302204"/>
                <a:gd name="connsiteX7-375" fmla="*/ 0 w 6216319"/>
                <a:gd name="connsiteY7-376" fmla="*/ 1302204 h 1302204"/>
                <a:gd name="connsiteX8-377" fmla="*/ 0 w 6216319"/>
                <a:gd name="connsiteY8-378" fmla="*/ 0 h 1302204"/>
                <a:gd name="connsiteX0-379" fmla="*/ 0 w 6216319"/>
                <a:gd name="connsiteY0-380" fmla="*/ 0 h 1302204"/>
                <a:gd name="connsiteX1-381" fmla="*/ 339865 w 6216319"/>
                <a:gd name="connsiteY1-382" fmla="*/ 184845 h 1302204"/>
                <a:gd name="connsiteX2-383" fmla="*/ 2265770 w 6216319"/>
                <a:gd name="connsiteY2-384" fmla="*/ 508527 h 1302204"/>
                <a:gd name="connsiteX3-385" fmla="*/ 3244906 w 6216319"/>
                <a:gd name="connsiteY3-386" fmla="*/ 492343 h 1302204"/>
                <a:gd name="connsiteX4-387" fmla="*/ 4628644 w 6216319"/>
                <a:gd name="connsiteY4-388" fmla="*/ 1034510 h 1302204"/>
                <a:gd name="connsiteX5-389" fmla="*/ 5356927 w 6216319"/>
                <a:gd name="connsiteY5-390" fmla="*/ 1188258 h 1302204"/>
                <a:gd name="connsiteX6-391" fmla="*/ 6216319 w 6216319"/>
                <a:gd name="connsiteY6-392" fmla="*/ 1302204 h 1302204"/>
                <a:gd name="connsiteX7-393" fmla="*/ 0 w 6216319"/>
                <a:gd name="connsiteY7-394" fmla="*/ 1302204 h 1302204"/>
                <a:gd name="connsiteX8-395" fmla="*/ 0 w 6216319"/>
                <a:gd name="connsiteY8-396" fmla="*/ 0 h 1302204"/>
                <a:gd name="connsiteX0-397" fmla="*/ 0 w 6216319"/>
                <a:gd name="connsiteY0-398" fmla="*/ 147589 h 1449793"/>
                <a:gd name="connsiteX1-399" fmla="*/ 339865 w 6216319"/>
                <a:gd name="connsiteY1-400" fmla="*/ 332434 h 1449793"/>
                <a:gd name="connsiteX2-401" fmla="*/ 2265770 w 6216319"/>
                <a:gd name="connsiteY2-402" fmla="*/ 656116 h 1449793"/>
                <a:gd name="connsiteX3-403" fmla="*/ 3244906 w 6216319"/>
                <a:gd name="connsiteY3-404" fmla="*/ 639932 h 1449793"/>
                <a:gd name="connsiteX4-405" fmla="*/ 4628644 w 6216319"/>
                <a:gd name="connsiteY4-406" fmla="*/ 1182099 h 1449793"/>
                <a:gd name="connsiteX5-407" fmla="*/ 5356927 w 6216319"/>
                <a:gd name="connsiteY5-408" fmla="*/ 1335847 h 1449793"/>
                <a:gd name="connsiteX6-409" fmla="*/ 6216319 w 6216319"/>
                <a:gd name="connsiteY6-410" fmla="*/ 1449793 h 1449793"/>
                <a:gd name="connsiteX7-411" fmla="*/ 0 w 6216319"/>
                <a:gd name="connsiteY7-412" fmla="*/ 1449793 h 1449793"/>
                <a:gd name="connsiteX8-413" fmla="*/ 0 w 6216319"/>
                <a:gd name="connsiteY8-414" fmla="*/ 147589 h 1449793"/>
                <a:gd name="connsiteX0-415" fmla="*/ 0 w 6216319"/>
                <a:gd name="connsiteY0-416" fmla="*/ 121021 h 1423225"/>
                <a:gd name="connsiteX1-417" fmla="*/ 339865 w 6216319"/>
                <a:gd name="connsiteY1-418" fmla="*/ 305866 h 1423225"/>
                <a:gd name="connsiteX2-419" fmla="*/ 2265770 w 6216319"/>
                <a:gd name="connsiteY2-420" fmla="*/ 629548 h 1423225"/>
                <a:gd name="connsiteX3-421" fmla="*/ 3244906 w 6216319"/>
                <a:gd name="connsiteY3-422" fmla="*/ 613364 h 1423225"/>
                <a:gd name="connsiteX4-423" fmla="*/ 4628644 w 6216319"/>
                <a:gd name="connsiteY4-424" fmla="*/ 1155531 h 1423225"/>
                <a:gd name="connsiteX5-425" fmla="*/ 5356927 w 6216319"/>
                <a:gd name="connsiteY5-426" fmla="*/ 1309279 h 1423225"/>
                <a:gd name="connsiteX6-427" fmla="*/ 6216319 w 6216319"/>
                <a:gd name="connsiteY6-428" fmla="*/ 1423225 h 1423225"/>
                <a:gd name="connsiteX7-429" fmla="*/ 0 w 6216319"/>
                <a:gd name="connsiteY7-430" fmla="*/ 1423225 h 1423225"/>
                <a:gd name="connsiteX8-431" fmla="*/ 0 w 6216319"/>
                <a:gd name="connsiteY8-432" fmla="*/ 121021 h 1423225"/>
                <a:gd name="connsiteX0-433" fmla="*/ 0 w 6216319"/>
                <a:gd name="connsiteY0-434" fmla="*/ 121021 h 1423225"/>
                <a:gd name="connsiteX1-435" fmla="*/ 339865 w 6216319"/>
                <a:gd name="connsiteY1-436" fmla="*/ 305866 h 1423225"/>
                <a:gd name="connsiteX2-437" fmla="*/ 2265770 w 6216319"/>
                <a:gd name="connsiteY2-438" fmla="*/ 629548 h 1423225"/>
                <a:gd name="connsiteX3-439" fmla="*/ 3244906 w 6216319"/>
                <a:gd name="connsiteY3-440" fmla="*/ 613364 h 1423225"/>
                <a:gd name="connsiteX4-441" fmla="*/ 4628644 w 6216319"/>
                <a:gd name="connsiteY4-442" fmla="*/ 1155531 h 1423225"/>
                <a:gd name="connsiteX5-443" fmla="*/ 5356927 w 6216319"/>
                <a:gd name="connsiteY5-444" fmla="*/ 1309279 h 1423225"/>
                <a:gd name="connsiteX6-445" fmla="*/ 6216319 w 6216319"/>
                <a:gd name="connsiteY6-446" fmla="*/ 1423225 h 1423225"/>
                <a:gd name="connsiteX7-447" fmla="*/ 0 w 6216319"/>
                <a:gd name="connsiteY7-448" fmla="*/ 1423225 h 1423225"/>
                <a:gd name="connsiteX8-449" fmla="*/ 0 w 6216319"/>
                <a:gd name="connsiteY8-450" fmla="*/ 121021 h 1423225"/>
                <a:gd name="connsiteX0-451" fmla="*/ 0 w 6216319"/>
                <a:gd name="connsiteY0-452" fmla="*/ 140194 h 1442398"/>
                <a:gd name="connsiteX1-453" fmla="*/ 339865 w 6216319"/>
                <a:gd name="connsiteY1-454" fmla="*/ 325039 h 1442398"/>
                <a:gd name="connsiteX2-455" fmla="*/ 2265770 w 6216319"/>
                <a:gd name="connsiteY2-456" fmla="*/ 648721 h 1442398"/>
                <a:gd name="connsiteX3-457" fmla="*/ 3244906 w 6216319"/>
                <a:gd name="connsiteY3-458" fmla="*/ 632537 h 1442398"/>
                <a:gd name="connsiteX4-459" fmla="*/ 4628644 w 6216319"/>
                <a:gd name="connsiteY4-460" fmla="*/ 1174704 h 1442398"/>
                <a:gd name="connsiteX5-461" fmla="*/ 5356927 w 6216319"/>
                <a:gd name="connsiteY5-462" fmla="*/ 1328452 h 1442398"/>
                <a:gd name="connsiteX6-463" fmla="*/ 6216319 w 6216319"/>
                <a:gd name="connsiteY6-464" fmla="*/ 1442398 h 1442398"/>
                <a:gd name="connsiteX7-465" fmla="*/ 0 w 6216319"/>
                <a:gd name="connsiteY7-466" fmla="*/ 1442398 h 1442398"/>
                <a:gd name="connsiteX8-467" fmla="*/ 0 w 6216319"/>
                <a:gd name="connsiteY8-468" fmla="*/ 140194 h 1442398"/>
                <a:gd name="connsiteX0-469" fmla="*/ 0 w 6216319"/>
                <a:gd name="connsiteY0-470" fmla="*/ 140194 h 1442398"/>
                <a:gd name="connsiteX1-471" fmla="*/ 339865 w 6216319"/>
                <a:gd name="connsiteY1-472" fmla="*/ 325039 h 1442398"/>
                <a:gd name="connsiteX2-473" fmla="*/ 2265770 w 6216319"/>
                <a:gd name="connsiteY2-474" fmla="*/ 648721 h 1442398"/>
                <a:gd name="connsiteX3-475" fmla="*/ 3244906 w 6216319"/>
                <a:gd name="connsiteY3-476" fmla="*/ 632537 h 1442398"/>
                <a:gd name="connsiteX4-477" fmla="*/ 4628644 w 6216319"/>
                <a:gd name="connsiteY4-478" fmla="*/ 1174704 h 1442398"/>
                <a:gd name="connsiteX5-479" fmla="*/ 5356927 w 6216319"/>
                <a:gd name="connsiteY5-480" fmla="*/ 1328452 h 1442398"/>
                <a:gd name="connsiteX6-481" fmla="*/ 6216319 w 6216319"/>
                <a:gd name="connsiteY6-482" fmla="*/ 1442398 h 1442398"/>
                <a:gd name="connsiteX7-483" fmla="*/ 0 w 6216319"/>
                <a:gd name="connsiteY7-484" fmla="*/ 1442398 h 1442398"/>
                <a:gd name="connsiteX8-485" fmla="*/ 0 w 6216319"/>
                <a:gd name="connsiteY8-486" fmla="*/ 140194 h 1442398"/>
                <a:gd name="connsiteX0-487" fmla="*/ 0 w 6216319"/>
                <a:gd name="connsiteY0-488" fmla="*/ 34944 h 1337148"/>
                <a:gd name="connsiteX1-489" fmla="*/ 339865 w 6216319"/>
                <a:gd name="connsiteY1-490" fmla="*/ 219789 h 1337148"/>
                <a:gd name="connsiteX2-491" fmla="*/ 2265770 w 6216319"/>
                <a:gd name="connsiteY2-492" fmla="*/ 543471 h 1337148"/>
                <a:gd name="connsiteX3-493" fmla="*/ 3244906 w 6216319"/>
                <a:gd name="connsiteY3-494" fmla="*/ 527287 h 1337148"/>
                <a:gd name="connsiteX4-495" fmla="*/ 4628644 w 6216319"/>
                <a:gd name="connsiteY4-496" fmla="*/ 1069454 h 1337148"/>
                <a:gd name="connsiteX5-497" fmla="*/ 5356927 w 6216319"/>
                <a:gd name="connsiteY5-498" fmla="*/ 1223202 h 1337148"/>
                <a:gd name="connsiteX6-499" fmla="*/ 6216319 w 6216319"/>
                <a:gd name="connsiteY6-500" fmla="*/ 1337148 h 1337148"/>
                <a:gd name="connsiteX7-501" fmla="*/ 0 w 6216319"/>
                <a:gd name="connsiteY7-502" fmla="*/ 1337148 h 1337148"/>
                <a:gd name="connsiteX8-503" fmla="*/ 0 w 6216319"/>
                <a:gd name="connsiteY8-504" fmla="*/ 34944 h 1337148"/>
                <a:gd name="connsiteX0-505" fmla="*/ 0 w 6216319"/>
                <a:gd name="connsiteY0-506" fmla="*/ 44896 h 1347100"/>
                <a:gd name="connsiteX1-507" fmla="*/ 339865 w 6216319"/>
                <a:gd name="connsiteY1-508" fmla="*/ 229741 h 1347100"/>
                <a:gd name="connsiteX2-509" fmla="*/ 2265770 w 6216319"/>
                <a:gd name="connsiteY2-510" fmla="*/ 553423 h 1347100"/>
                <a:gd name="connsiteX3-511" fmla="*/ 3244906 w 6216319"/>
                <a:gd name="connsiteY3-512" fmla="*/ 537239 h 1347100"/>
                <a:gd name="connsiteX4-513" fmla="*/ 4628644 w 6216319"/>
                <a:gd name="connsiteY4-514" fmla="*/ 1079406 h 1347100"/>
                <a:gd name="connsiteX5-515" fmla="*/ 5356927 w 6216319"/>
                <a:gd name="connsiteY5-516" fmla="*/ 1233154 h 1347100"/>
                <a:gd name="connsiteX6-517" fmla="*/ 6216319 w 6216319"/>
                <a:gd name="connsiteY6-518" fmla="*/ 1347100 h 1347100"/>
                <a:gd name="connsiteX7-519" fmla="*/ 0 w 6216319"/>
                <a:gd name="connsiteY7-520" fmla="*/ 1347100 h 1347100"/>
                <a:gd name="connsiteX8-521" fmla="*/ 0 w 6216319"/>
                <a:gd name="connsiteY8-522" fmla="*/ 44896 h 1347100"/>
                <a:gd name="connsiteX0-523" fmla="*/ 0 w 6216319"/>
                <a:gd name="connsiteY0-524" fmla="*/ 44896 h 1347100"/>
                <a:gd name="connsiteX1-525" fmla="*/ 339865 w 6216319"/>
                <a:gd name="connsiteY1-526" fmla="*/ 229741 h 1347100"/>
                <a:gd name="connsiteX2-527" fmla="*/ 2265770 w 6216319"/>
                <a:gd name="connsiteY2-528" fmla="*/ 553423 h 1347100"/>
                <a:gd name="connsiteX3-529" fmla="*/ 3244906 w 6216319"/>
                <a:gd name="connsiteY3-530" fmla="*/ 537239 h 1347100"/>
                <a:gd name="connsiteX4-531" fmla="*/ 4628644 w 6216319"/>
                <a:gd name="connsiteY4-532" fmla="*/ 1079406 h 1347100"/>
                <a:gd name="connsiteX5-533" fmla="*/ 5356927 w 6216319"/>
                <a:gd name="connsiteY5-534" fmla="*/ 1233154 h 1347100"/>
                <a:gd name="connsiteX6-535" fmla="*/ 6216319 w 6216319"/>
                <a:gd name="connsiteY6-536" fmla="*/ 1347100 h 1347100"/>
                <a:gd name="connsiteX7-537" fmla="*/ 0 w 6216319"/>
                <a:gd name="connsiteY7-538" fmla="*/ 1347100 h 1347100"/>
                <a:gd name="connsiteX8-539" fmla="*/ 0 w 6216319"/>
                <a:gd name="connsiteY8-540" fmla="*/ 44896 h 1347100"/>
                <a:gd name="connsiteX0-541" fmla="*/ 0 w 6216319"/>
                <a:gd name="connsiteY0-542" fmla="*/ 530 h 1302734"/>
                <a:gd name="connsiteX1-543" fmla="*/ 339865 w 6216319"/>
                <a:gd name="connsiteY1-544" fmla="*/ 185375 h 1302734"/>
                <a:gd name="connsiteX2-545" fmla="*/ 2265770 w 6216319"/>
                <a:gd name="connsiteY2-546" fmla="*/ 509057 h 1302734"/>
                <a:gd name="connsiteX3-547" fmla="*/ 3244906 w 6216319"/>
                <a:gd name="connsiteY3-548" fmla="*/ 492873 h 1302734"/>
                <a:gd name="connsiteX4-549" fmla="*/ 4628644 w 6216319"/>
                <a:gd name="connsiteY4-550" fmla="*/ 1035040 h 1302734"/>
                <a:gd name="connsiteX5-551" fmla="*/ 5356927 w 6216319"/>
                <a:gd name="connsiteY5-552" fmla="*/ 1188788 h 1302734"/>
                <a:gd name="connsiteX6-553" fmla="*/ 6216319 w 6216319"/>
                <a:gd name="connsiteY6-554" fmla="*/ 1302734 h 1302734"/>
                <a:gd name="connsiteX7-555" fmla="*/ 0 w 6216319"/>
                <a:gd name="connsiteY7-556" fmla="*/ 1302734 h 1302734"/>
                <a:gd name="connsiteX8-557" fmla="*/ 0 w 6216319"/>
                <a:gd name="connsiteY8-558" fmla="*/ 530 h 1302734"/>
                <a:gd name="connsiteX0-559" fmla="*/ 0 w 6216319"/>
                <a:gd name="connsiteY0-560" fmla="*/ 20163 h 1322367"/>
                <a:gd name="connsiteX1-561" fmla="*/ 2265770 w 6216319"/>
                <a:gd name="connsiteY1-562" fmla="*/ 528690 h 1322367"/>
                <a:gd name="connsiteX2-563" fmla="*/ 3244906 w 6216319"/>
                <a:gd name="connsiteY2-564" fmla="*/ 512506 h 1322367"/>
                <a:gd name="connsiteX3-565" fmla="*/ 4628644 w 6216319"/>
                <a:gd name="connsiteY3-566" fmla="*/ 1054673 h 1322367"/>
                <a:gd name="connsiteX4-567" fmla="*/ 5356927 w 6216319"/>
                <a:gd name="connsiteY4-568" fmla="*/ 1208421 h 1322367"/>
                <a:gd name="connsiteX5-569" fmla="*/ 6216319 w 6216319"/>
                <a:gd name="connsiteY5-570" fmla="*/ 1322367 h 1322367"/>
                <a:gd name="connsiteX6-571" fmla="*/ 0 w 6216319"/>
                <a:gd name="connsiteY6-572" fmla="*/ 1322367 h 1322367"/>
                <a:gd name="connsiteX7-573" fmla="*/ 0 w 6216319"/>
                <a:gd name="connsiteY7-574" fmla="*/ 20163 h 1322367"/>
                <a:gd name="connsiteX0-575" fmla="*/ 0 w 6216319"/>
                <a:gd name="connsiteY0-576" fmla="*/ 105646 h 1407850"/>
                <a:gd name="connsiteX1-577" fmla="*/ 477430 w 6216319"/>
                <a:gd name="connsiteY1-578" fmla="*/ 136745 h 1407850"/>
                <a:gd name="connsiteX2-579" fmla="*/ 2265770 w 6216319"/>
                <a:gd name="connsiteY2-580" fmla="*/ 614173 h 1407850"/>
                <a:gd name="connsiteX3-581" fmla="*/ 3244906 w 6216319"/>
                <a:gd name="connsiteY3-582" fmla="*/ 597989 h 1407850"/>
                <a:gd name="connsiteX4-583" fmla="*/ 4628644 w 6216319"/>
                <a:gd name="connsiteY4-584" fmla="*/ 1140156 h 1407850"/>
                <a:gd name="connsiteX5-585" fmla="*/ 5356927 w 6216319"/>
                <a:gd name="connsiteY5-586" fmla="*/ 1293904 h 1407850"/>
                <a:gd name="connsiteX6-587" fmla="*/ 6216319 w 6216319"/>
                <a:gd name="connsiteY6-588" fmla="*/ 1407850 h 1407850"/>
                <a:gd name="connsiteX7-589" fmla="*/ 0 w 6216319"/>
                <a:gd name="connsiteY7-590" fmla="*/ 1407850 h 1407850"/>
                <a:gd name="connsiteX8-591" fmla="*/ 0 w 6216319"/>
                <a:gd name="connsiteY8-592" fmla="*/ 105646 h 1407850"/>
                <a:gd name="connsiteX0-593" fmla="*/ 0 w 6216319"/>
                <a:gd name="connsiteY0-594" fmla="*/ 71230 h 1373434"/>
                <a:gd name="connsiteX1-595" fmla="*/ 323681 w 6216319"/>
                <a:gd name="connsiteY1-596" fmla="*/ 264170 h 1373434"/>
                <a:gd name="connsiteX2-597" fmla="*/ 2265770 w 6216319"/>
                <a:gd name="connsiteY2-598" fmla="*/ 579757 h 1373434"/>
                <a:gd name="connsiteX3-599" fmla="*/ 3244906 w 6216319"/>
                <a:gd name="connsiteY3-600" fmla="*/ 563573 h 1373434"/>
                <a:gd name="connsiteX4-601" fmla="*/ 4628644 w 6216319"/>
                <a:gd name="connsiteY4-602" fmla="*/ 1105740 h 1373434"/>
                <a:gd name="connsiteX5-603" fmla="*/ 5356927 w 6216319"/>
                <a:gd name="connsiteY5-604" fmla="*/ 1259488 h 1373434"/>
                <a:gd name="connsiteX6-605" fmla="*/ 6216319 w 6216319"/>
                <a:gd name="connsiteY6-606" fmla="*/ 1373434 h 1373434"/>
                <a:gd name="connsiteX7-607" fmla="*/ 0 w 6216319"/>
                <a:gd name="connsiteY7-608" fmla="*/ 1373434 h 1373434"/>
                <a:gd name="connsiteX8-609" fmla="*/ 0 w 6216319"/>
                <a:gd name="connsiteY8-610" fmla="*/ 71230 h 1373434"/>
                <a:gd name="connsiteX0-611" fmla="*/ 0 w 6216319"/>
                <a:gd name="connsiteY0-612" fmla="*/ 71230 h 1373434"/>
                <a:gd name="connsiteX1-613" fmla="*/ 323681 w 6216319"/>
                <a:gd name="connsiteY1-614" fmla="*/ 264170 h 1373434"/>
                <a:gd name="connsiteX2-615" fmla="*/ 2265770 w 6216319"/>
                <a:gd name="connsiteY2-616" fmla="*/ 579757 h 1373434"/>
                <a:gd name="connsiteX3-617" fmla="*/ 3244906 w 6216319"/>
                <a:gd name="connsiteY3-618" fmla="*/ 563573 h 1373434"/>
                <a:gd name="connsiteX4-619" fmla="*/ 4628644 w 6216319"/>
                <a:gd name="connsiteY4-620" fmla="*/ 1105740 h 1373434"/>
                <a:gd name="connsiteX5-621" fmla="*/ 5356927 w 6216319"/>
                <a:gd name="connsiteY5-622" fmla="*/ 1259488 h 1373434"/>
                <a:gd name="connsiteX6-623" fmla="*/ 6216319 w 6216319"/>
                <a:gd name="connsiteY6-624" fmla="*/ 1373434 h 1373434"/>
                <a:gd name="connsiteX7-625" fmla="*/ 0 w 6216319"/>
                <a:gd name="connsiteY7-626" fmla="*/ 1373434 h 1373434"/>
                <a:gd name="connsiteX8-627" fmla="*/ 0 w 6216319"/>
                <a:gd name="connsiteY8-628" fmla="*/ 71230 h 1373434"/>
                <a:gd name="connsiteX0-629" fmla="*/ 0 w 6216319"/>
                <a:gd name="connsiteY0-630" fmla="*/ 147399 h 1449603"/>
                <a:gd name="connsiteX1-631" fmla="*/ 323681 w 6216319"/>
                <a:gd name="connsiteY1-632" fmla="*/ 340339 h 1449603"/>
                <a:gd name="connsiteX2-633" fmla="*/ 2265770 w 6216319"/>
                <a:gd name="connsiteY2-634" fmla="*/ 655926 h 1449603"/>
                <a:gd name="connsiteX3-635" fmla="*/ 3244906 w 6216319"/>
                <a:gd name="connsiteY3-636" fmla="*/ 639742 h 1449603"/>
                <a:gd name="connsiteX4-637" fmla="*/ 4628644 w 6216319"/>
                <a:gd name="connsiteY4-638" fmla="*/ 1181909 h 1449603"/>
                <a:gd name="connsiteX5-639" fmla="*/ 5356927 w 6216319"/>
                <a:gd name="connsiteY5-640" fmla="*/ 1335657 h 1449603"/>
                <a:gd name="connsiteX6-641" fmla="*/ 6216319 w 6216319"/>
                <a:gd name="connsiteY6-642" fmla="*/ 1449603 h 1449603"/>
                <a:gd name="connsiteX7-643" fmla="*/ 0 w 6216319"/>
                <a:gd name="connsiteY7-644" fmla="*/ 1449603 h 1449603"/>
                <a:gd name="connsiteX8-645" fmla="*/ 0 w 6216319"/>
                <a:gd name="connsiteY8-646" fmla="*/ 147399 h 1449603"/>
                <a:gd name="connsiteX0-647" fmla="*/ 0 w 6216319"/>
                <a:gd name="connsiteY0-648" fmla="*/ 147399 h 1449603"/>
                <a:gd name="connsiteX1-649" fmla="*/ 323681 w 6216319"/>
                <a:gd name="connsiteY1-650" fmla="*/ 340339 h 1449603"/>
                <a:gd name="connsiteX2-651" fmla="*/ 2265770 w 6216319"/>
                <a:gd name="connsiteY2-652" fmla="*/ 655926 h 1449603"/>
                <a:gd name="connsiteX3-653" fmla="*/ 3244906 w 6216319"/>
                <a:gd name="connsiteY3-654" fmla="*/ 639742 h 1449603"/>
                <a:gd name="connsiteX4-655" fmla="*/ 4628644 w 6216319"/>
                <a:gd name="connsiteY4-656" fmla="*/ 1181909 h 1449603"/>
                <a:gd name="connsiteX5-657" fmla="*/ 5356927 w 6216319"/>
                <a:gd name="connsiteY5-658" fmla="*/ 1335657 h 1449603"/>
                <a:gd name="connsiteX6-659" fmla="*/ 6216319 w 6216319"/>
                <a:gd name="connsiteY6-660" fmla="*/ 1449603 h 1449603"/>
                <a:gd name="connsiteX7-661" fmla="*/ 0 w 6216319"/>
                <a:gd name="connsiteY7-662" fmla="*/ 1449603 h 1449603"/>
                <a:gd name="connsiteX8-663" fmla="*/ 0 w 6216319"/>
                <a:gd name="connsiteY8-664" fmla="*/ 147399 h 1449603"/>
                <a:gd name="connsiteX0-665" fmla="*/ 0 w 6216319"/>
                <a:gd name="connsiteY0-666" fmla="*/ 147399 h 1449603"/>
                <a:gd name="connsiteX1-667" fmla="*/ 323681 w 6216319"/>
                <a:gd name="connsiteY1-668" fmla="*/ 340339 h 1449603"/>
                <a:gd name="connsiteX2-669" fmla="*/ 2265770 w 6216319"/>
                <a:gd name="connsiteY2-670" fmla="*/ 655926 h 1449603"/>
                <a:gd name="connsiteX3-671" fmla="*/ 3244906 w 6216319"/>
                <a:gd name="connsiteY3-672" fmla="*/ 639742 h 1449603"/>
                <a:gd name="connsiteX4-673" fmla="*/ 4628644 w 6216319"/>
                <a:gd name="connsiteY4-674" fmla="*/ 1181909 h 1449603"/>
                <a:gd name="connsiteX5-675" fmla="*/ 5356927 w 6216319"/>
                <a:gd name="connsiteY5-676" fmla="*/ 1335657 h 1449603"/>
                <a:gd name="connsiteX6-677" fmla="*/ 6216319 w 6216319"/>
                <a:gd name="connsiteY6-678" fmla="*/ 1449603 h 1449603"/>
                <a:gd name="connsiteX7-679" fmla="*/ 0 w 6216319"/>
                <a:gd name="connsiteY7-680" fmla="*/ 1449603 h 1449603"/>
                <a:gd name="connsiteX8-681" fmla="*/ 0 w 6216319"/>
                <a:gd name="connsiteY8-682" fmla="*/ 147399 h 1449603"/>
                <a:gd name="connsiteX0-683" fmla="*/ 0 w 6216319"/>
                <a:gd name="connsiteY0-684" fmla="*/ 147399 h 1449603"/>
                <a:gd name="connsiteX1-685" fmla="*/ 323681 w 6216319"/>
                <a:gd name="connsiteY1-686" fmla="*/ 340339 h 1449603"/>
                <a:gd name="connsiteX2-687" fmla="*/ 2265770 w 6216319"/>
                <a:gd name="connsiteY2-688" fmla="*/ 655926 h 1449603"/>
                <a:gd name="connsiteX3-689" fmla="*/ 3244906 w 6216319"/>
                <a:gd name="connsiteY3-690" fmla="*/ 639742 h 1449603"/>
                <a:gd name="connsiteX4-691" fmla="*/ 4628644 w 6216319"/>
                <a:gd name="connsiteY4-692" fmla="*/ 1181909 h 1449603"/>
                <a:gd name="connsiteX5-693" fmla="*/ 5356927 w 6216319"/>
                <a:gd name="connsiteY5-694" fmla="*/ 1335657 h 1449603"/>
                <a:gd name="connsiteX6-695" fmla="*/ 6216319 w 6216319"/>
                <a:gd name="connsiteY6-696" fmla="*/ 1449603 h 1449603"/>
                <a:gd name="connsiteX7-697" fmla="*/ 0 w 6216319"/>
                <a:gd name="connsiteY7-698" fmla="*/ 1449603 h 1449603"/>
                <a:gd name="connsiteX8-699" fmla="*/ 0 w 6216319"/>
                <a:gd name="connsiteY8-700" fmla="*/ 147399 h 1449603"/>
                <a:gd name="connsiteX0-701" fmla="*/ 0 w 6216319"/>
                <a:gd name="connsiteY0-702" fmla="*/ 147399 h 1449603"/>
                <a:gd name="connsiteX1-703" fmla="*/ 323681 w 6216319"/>
                <a:gd name="connsiteY1-704" fmla="*/ 340339 h 1449603"/>
                <a:gd name="connsiteX2-705" fmla="*/ 2265770 w 6216319"/>
                <a:gd name="connsiteY2-706" fmla="*/ 655926 h 1449603"/>
                <a:gd name="connsiteX3-707" fmla="*/ 3244906 w 6216319"/>
                <a:gd name="connsiteY3-708" fmla="*/ 639742 h 1449603"/>
                <a:gd name="connsiteX4-709" fmla="*/ 4628644 w 6216319"/>
                <a:gd name="connsiteY4-710" fmla="*/ 1181909 h 1449603"/>
                <a:gd name="connsiteX5-711" fmla="*/ 5356927 w 6216319"/>
                <a:gd name="connsiteY5-712" fmla="*/ 1335657 h 1449603"/>
                <a:gd name="connsiteX6-713" fmla="*/ 6216319 w 6216319"/>
                <a:gd name="connsiteY6-714" fmla="*/ 1449603 h 1449603"/>
                <a:gd name="connsiteX7-715" fmla="*/ 0 w 6216319"/>
                <a:gd name="connsiteY7-716" fmla="*/ 1449603 h 1449603"/>
                <a:gd name="connsiteX8-717" fmla="*/ 0 w 6216319"/>
                <a:gd name="connsiteY8-718" fmla="*/ 147399 h 1449603"/>
                <a:gd name="connsiteX0-719" fmla="*/ 0 w 6216319"/>
                <a:gd name="connsiteY0-720" fmla="*/ 147399 h 1449603"/>
                <a:gd name="connsiteX1-721" fmla="*/ 323681 w 6216319"/>
                <a:gd name="connsiteY1-722" fmla="*/ 340339 h 1449603"/>
                <a:gd name="connsiteX2-723" fmla="*/ 2265770 w 6216319"/>
                <a:gd name="connsiteY2-724" fmla="*/ 655926 h 1449603"/>
                <a:gd name="connsiteX3-725" fmla="*/ 3244906 w 6216319"/>
                <a:gd name="connsiteY3-726" fmla="*/ 639742 h 1449603"/>
                <a:gd name="connsiteX4-727" fmla="*/ 4628644 w 6216319"/>
                <a:gd name="connsiteY4-728" fmla="*/ 1181909 h 1449603"/>
                <a:gd name="connsiteX5-729" fmla="*/ 5356927 w 6216319"/>
                <a:gd name="connsiteY5-730" fmla="*/ 1335657 h 1449603"/>
                <a:gd name="connsiteX6-731" fmla="*/ 6216319 w 6216319"/>
                <a:gd name="connsiteY6-732" fmla="*/ 1449603 h 1449603"/>
                <a:gd name="connsiteX7-733" fmla="*/ 0 w 6216319"/>
                <a:gd name="connsiteY7-734" fmla="*/ 1449603 h 1449603"/>
                <a:gd name="connsiteX8-735" fmla="*/ 0 w 6216319"/>
                <a:gd name="connsiteY8-736" fmla="*/ 147399 h 1449603"/>
                <a:gd name="connsiteX0-737" fmla="*/ 0 w 6216319"/>
                <a:gd name="connsiteY0-738" fmla="*/ 57561 h 1359765"/>
                <a:gd name="connsiteX1-739" fmla="*/ 574189 w 6216319"/>
                <a:gd name="connsiteY1-740" fmla="*/ 379355 h 1359765"/>
                <a:gd name="connsiteX2-741" fmla="*/ 2265770 w 6216319"/>
                <a:gd name="connsiteY2-742" fmla="*/ 566088 h 1359765"/>
                <a:gd name="connsiteX3-743" fmla="*/ 3244906 w 6216319"/>
                <a:gd name="connsiteY3-744" fmla="*/ 549904 h 1359765"/>
                <a:gd name="connsiteX4-745" fmla="*/ 4628644 w 6216319"/>
                <a:gd name="connsiteY4-746" fmla="*/ 1092071 h 1359765"/>
                <a:gd name="connsiteX5-747" fmla="*/ 5356927 w 6216319"/>
                <a:gd name="connsiteY5-748" fmla="*/ 1245819 h 1359765"/>
                <a:gd name="connsiteX6-749" fmla="*/ 6216319 w 6216319"/>
                <a:gd name="connsiteY6-750" fmla="*/ 1359765 h 1359765"/>
                <a:gd name="connsiteX7-751" fmla="*/ 0 w 6216319"/>
                <a:gd name="connsiteY7-752" fmla="*/ 1359765 h 1359765"/>
                <a:gd name="connsiteX8-753" fmla="*/ 0 w 6216319"/>
                <a:gd name="connsiteY8-754" fmla="*/ 57561 h 1359765"/>
                <a:gd name="connsiteX0-755" fmla="*/ 0 w 6216319"/>
                <a:gd name="connsiteY0-756" fmla="*/ 55201 h 1357405"/>
                <a:gd name="connsiteX1-757" fmla="*/ 574189 w 6216319"/>
                <a:gd name="connsiteY1-758" fmla="*/ 376995 h 1357405"/>
                <a:gd name="connsiteX2-759" fmla="*/ 2244895 w 6216319"/>
                <a:gd name="connsiteY2-760" fmla="*/ 570887 h 1357405"/>
                <a:gd name="connsiteX3-761" fmla="*/ 3244906 w 6216319"/>
                <a:gd name="connsiteY3-762" fmla="*/ 547544 h 1357405"/>
                <a:gd name="connsiteX4-763" fmla="*/ 4628644 w 6216319"/>
                <a:gd name="connsiteY4-764" fmla="*/ 1089711 h 1357405"/>
                <a:gd name="connsiteX5-765" fmla="*/ 5356927 w 6216319"/>
                <a:gd name="connsiteY5-766" fmla="*/ 1243459 h 1357405"/>
                <a:gd name="connsiteX6-767" fmla="*/ 6216319 w 6216319"/>
                <a:gd name="connsiteY6-768" fmla="*/ 1357405 h 1357405"/>
                <a:gd name="connsiteX7-769" fmla="*/ 0 w 6216319"/>
                <a:gd name="connsiteY7-770" fmla="*/ 1357405 h 1357405"/>
                <a:gd name="connsiteX8-771" fmla="*/ 0 w 6216319"/>
                <a:gd name="connsiteY8-772" fmla="*/ 55201 h 1357405"/>
                <a:gd name="connsiteX0-773" fmla="*/ 0 w 6216319"/>
                <a:gd name="connsiteY0-774" fmla="*/ 49067 h 1351271"/>
                <a:gd name="connsiteX1-775" fmla="*/ 574189 w 6216319"/>
                <a:gd name="connsiteY1-776" fmla="*/ 370861 h 1351271"/>
                <a:gd name="connsiteX2-777" fmla="*/ 1217749 w 6216319"/>
                <a:gd name="connsiteY2-778" fmla="*/ 1887 h 1351271"/>
                <a:gd name="connsiteX3-779" fmla="*/ 2244895 w 6216319"/>
                <a:gd name="connsiteY3-780" fmla="*/ 564753 h 1351271"/>
                <a:gd name="connsiteX4-781" fmla="*/ 3244906 w 6216319"/>
                <a:gd name="connsiteY4-782" fmla="*/ 541410 h 1351271"/>
                <a:gd name="connsiteX5-783" fmla="*/ 4628644 w 6216319"/>
                <a:gd name="connsiteY5-784" fmla="*/ 1083577 h 1351271"/>
                <a:gd name="connsiteX6-785" fmla="*/ 5356927 w 6216319"/>
                <a:gd name="connsiteY6-786" fmla="*/ 1237325 h 1351271"/>
                <a:gd name="connsiteX7-787" fmla="*/ 6216319 w 6216319"/>
                <a:gd name="connsiteY7-788" fmla="*/ 1351271 h 1351271"/>
                <a:gd name="connsiteX8-789" fmla="*/ 0 w 6216319"/>
                <a:gd name="connsiteY8-790" fmla="*/ 1351271 h 1351271"/>
                <a:gd name="connsiteX9-791" fmla="*/ 0 w 6216319"/>
                <a:gd name="connsiteY9-792" fmla="*/ 49067 h 1351271"/>
                <a:gd name="connsiteX0-793" fmla="*/ 0 w 6216319"/>
                <a:gd name="connsiteY0-794" fmla="*/ 22 h 1302226"/>
                <a:gd name="connsiteX1-795" fmla="*/ 574189 w 6216319"/>
                <a:gd name="connsiteY1-796" fmla="*/ 321816 h 1302226"/>
                <a:gd name="connsiteX2-797" fmla="*/ 1015951 w 6216319"/>
                <a:gd name="connsiteY2-798" fmla="*/ 346561 h 1302226"/>
                <a:gd name="connsiteX3-799" fmla="*/ 2244895 w 6216319"/>
                <a:gd name="connsiteY3-800" fmla="*/ 515708 h 1302226"/>
                <a:gd name="connsiteX4-801" fmla="*/ 3244906 w 6216319"/>
                <a:gd name="connsiteY4-802" fmla="*/ 492365 h 1302226"/>
                <a:gd name="connsiteX5-803" fmla="*/ 4628644 w 6216319"/>
                <a:gd name="connsiteY5-804" fmla="*/ 1034532 h 1302226"/>
                <a:gd name="connsiteX6-805" fmla="*/ 5356927 w 6216319"/>
                <a:gd name="connsiteY6-806" fmla="*/ 1188280 h 1302226"/>
                <a:gd name="connsiteX7-807" fmla="*/ 6216319 w 6216319"/>
                <a:gd name="connsiteY7-808" fmla="*/ 1302226 h 1302226"/>
                <a:gd name="connsiteX8-809" fmla="*/ 0 w 6216319"/>
                <a:gd name="connsiteY8-810" fmla="*/ 1302226 h 1302226"/>
                <a:gd name="connsiteX9-811" fmla="*/ 0 w 6216319"/>
                <a:gd name="connsiteY9-812" fmla="*/ 22 h 1302226"/>
                <a:gd name="connsiteX0-813" fmla="*/ 0 w 6216319"/>
                <a:gd name="connsiteY0-814" fmla="*/ 22 h 1302226"/>
                <a:gd name="connsiteX1-815" fmla="*/ 574189 w 6216319"/>
                <a:gd name="connsiteY1-816" fmla="*/ 321816 h 1302226"/>
                <a:gd name="connsiteX2-817" fmla="*/ 1015951 w 6216319"/>
                <a:gd name="connsiteY2-818" fmla="*/ 346561 h 1302226"/>
                <a:gd name="connsiteX3-819" fmla="*/ 2244895 w 6216319"/>
                <a:gd name="connsiteY3-820" fmla="*/ 515708 h 1302226"/>
                <a:gd name="connsiteX4-821" fmla="*/ 3244906 w 6216319"/>
                <a:gd name="connsiteY4-822" fmla="*/ 492365 h 1302226"/>
                <a:gd name="connsiteX5-823" fmla="*/ 4628644 w 6216319"/>
                <a:gd name="connsiteY5-824" fmla="*/ 1034532 h 1302226"/>
                <a:gd name="connsiteX6-825" fmla="*/ 5356927 w 6216319"/>
                <a:gd name="connsiteY6-826" fmla="*/ 1188280 h 1302226"/>
                <a:gd name="connsiteX7-827" fmla="*/ 6216319 w 6216319"/>
                <a:gd name="connsiteY7-828" fmla="*/ 1302226 h 1302226"/>
                <a:gd name="connsiteX8-829" fmla="*/ 0 w 6216319"/>
                <a:gd name="connsiteY8-830" fmla="*/ 1302226 h 1302226"/>
                <a:gd name="connsiteX9-831" fmla="*/ 0 w 6216319"/>
                <a:gd name="connsiteY9-832" fmla="*/ 22 h 1302226"/>
                <a:gd name="connsiteX0-833" fmla="*/ 0 w 6216319"/>
                <a:gd name="connsiteY0-834" fmla="*/ 22 h 1302226"/>
                <a:gd name="connsiteX1-835" fmla="*/ 574189 w 6216319"/>
                <a:gd name="connsiteY1-836" fmla="*/ 321816 h 1302226"/>
                <a:gd name="connsiteX2-837" fmla="*/ 1015951 w 6216319"/>
                <a:gd name="connsiteY2-838" fmla="*/ 346561 h 1302226"/>
                <a:gd name="connsiteX3-839" fmla="*/ 2244895 w 6216319"/>
                <a:gd name="connsiteY3-840" fmla="*/ 515708 h 1302226"/>
                <a:gd name="connsiteX4-841" fmla="*/ 3244906 w 6216319"/>
                <a:gd name="connsiteY4-842" fmla="*/ 492365 h 1302226"/>
                <a:gd name="connsiteX5-843" fmla="*/ 4628644 w 6216319"/>
                <a:gd name="connsiteY5-844" fmla="*/ 1034532 h 1302226"/>
                <a:gd name="connsiteX6-845" fmla="*/ 5356927 w 6216319"/>
                <a:gd name="connsiteY6-846" fmla="*/ 1188280 h 1302226"/>
                <a:gd name="connsiteX7-847" fmla="*/ 6216319 w 6216319"/>
                <a:gd name="connsiteY7-848" fmla="*/ 1302226 h 1302226"/>
                <a:gd name="connsiteX8-849" fmla="*/ 0 w 6216319"/>
                <a:gd name="connsiteY8-850" fmla="*/ 1302226 h 1302226"/>
                <a:gd name="connsiteX9-851" fmla="*/ 0 w 6216319"/>
                <a:gd name="connsiteY9-852" fmla="*/ 22 h 1302226"/>
                <a:gd name="connsiteX0-853" fmla="*/ 0 w 6216319"/>
                <a:gd name="connsiteY0-854" fmla="*/ 22 h 1302226"/>
                <a:gd name="connsiteX1-855" fmla="*/ 574189 w 6216319"/>
                <a:gd name="connsiteY1-856" fmla="*/ 321816 h 1302226"/>
                <a:gd name="connsiteX2-857" fmla="*/ 1015951 w 6216319"/>
                <a:gd name="connsiteY2-858" fmla="*/ 346561 h 1302226"/>
                <a:gd name="connsiteX3-859" fmla="*/ 2244895 w 6216319"/>
                <a:gd name="connsiteY3-860" fmla="*/ 515708 h 1302226"/>
                <a:gd name="connsiteX4-861" fmla="*/ 3244906 w 6216319"/>
                <a:gd name="connsiteY4-862" fmla="*/ 492365 h 1302226"/>
                <a:gd name="connsiteX5-863" fmla="*/ 4628644 w 6216319"/>
                <a:gd name="connsiteY5-864" fmla="*/ 1034532 h 1302226"/>
                <a:gd name="connsiteX6-865" fmla="*/ 5356927 w 6216319"/>
                <a:gd name="connsiteY6-866" fmla="*/ 1188280 h 1302226"/>
                <a:gd name="connsiteX7-867" fmla="*/ 6216319 w 6216319"/>
                <a:gd name="connsiteY7-868" fmla="*/ 1302226 h 1302226"/>
                <a:gd name="connsiteX8-869" fmla="*/ 0 w 6216319"/>
                <a:gd name="connsiteY8-870" fmla="*/ 1302226 h 1302226"/>
                <a:gd name="connsiteX9-871" fmla="*/ 0 w 6216319"/>
                <a:gd name="connsiteY9-872" fmla="*/ 22 h 1302226"/>
                <a:gd name="connsiteX0-873" fmla="*/ 0 w 6216319"/>
                <a:gd name="connsiteY0-874" fmla="*/ 22 h 1302226"/>
                <a:gd name="connsiteX1-875" fmla="*/ 574189 w 6216319"/>
                <a:gd name="connsiteY1-876" fmla="*/ 321816 h 1302226"/>
                <a:gd name="connsiteX2-877" fmla="*/ 1015951 w 6216319"/>
                <a:gd name="connsiteY2-878" fmla="*/ 346561 h 1302226"/>
                <a:gd name="connsiteX3-879" fmla="*/ 1704848 w 6216319"/>
                <a:gd name="connsiteY3-880" fmla="*/ 296453 h 1302226"/>
                <a:gd name="connsiteX4-881" fmla="*/ 2244895 w 6216319"/>
                <a:gd name="connsiteY4-882" fmla="*/ 515708 h 1302226"/>
                <a:gd name="connsiteX5-883" fmla="*/ 3244906 w 6216319"/>
                <a:gd name="connsiteY5-884" fmla="*/ 492365 h 1302226"/>
                <a:gd name="connsiteX6-885" fmla="*/ 4628644 w 6216319"/>
                <a:gd name="connsiteY6-886" fmla="*/ 1034532 h 1302226"/>
                <a:gd name="connsiteX7-887" fmla="*/ 5356927 w 6216319"/>
                <a:gd name="connsiteY7-888" fmla="*/ 1188280 h 1302226"/>
                <a:gd name="connsiteX8-889" fmla="*/ 6216319 w 6216319"/>
                <a:gd name="connsiteY8-890" fmla="*/ 1302226 h 1302226"/>
                <a:gd name="connsiteX9-891" fmla="*/ 0 w 6216319"/>
                <a:gd name="connsiteY9-892" fmla="*/ 1302226 h 1302226"/>
                <a:gd name="connsiteX10" fmla="*/ 0 w 6216319"/>
                <a:gd name="connsiteY10" fmla="*/ 22 h 1302226"/>
                <a:gd name="connsiteX0-893" fmla="*/ 0 w 6216319"/>
                <a:gd name="connsiteY0-894" fmla="*/ 22 h 1302226"/>
                <a:gd name="connsiteX1-895" fmla="*/ 574189 w 6216319"/>
                <a:gd name="connsiteY1-896" fmla="*/ 321816 h 1302226"/>
                <a:gd name="connsiteX2-897" fmla="*/ 1015951 w 6216319"/>
                <a:gd name="connsiteY2-898" fmla="*/ 346561 h 1302226"/>
                <a:gd name="connsiteX3-899" fmla="*/ 1732682 w 6216319"/>
                <a:gd name="connsiteY3-900" fmla="*/ 368038 h 1302226"/>
                <a:gd name="connsiteX4-901" fmla="*/ 2244895 w 6216319"/>
                <a:gd name="connsiteY4-902" fmla="*/ 515708 h 1302226"/>
                <a:gd name="connsiteX5-903" fmla="*/ 3244906 w 6216319"/>
                <a:gd name="connsiteY5-904" fmla="*/ 492365 h 1302226"/>
                <a:gd name="connsiteX6-905" fmla="*/ 4628644 w 6216319"/>
                <a:gd name="connsiteY6-906" fmla="*/ 1034532 h 1302226"/>
                <a:gd name="connsiteX7-907" fmla="*/ 5356927 w 6216319"/>
                <a:gd name="connsiteY7-908" fmla="*/ 1188280 h 1302226"/>
                <a:gd name="connsiteX8-909" fmla="*/ 6216319 w 6216319"/>
                <a:gd name="connsiteY8-910" fmla="*/ 1302226 h 1302226"/>
                <a:gd name="connsiteX9-911" fmla="*/ 0 w 6216319"/>
                <a:gd name="connsiteY9-912" fmla="*/ 1302226 h 1302226"/>
                <a:gd name="connsiteX10-913" fmla="*/ 0 w 6216319"/>
                <a:gd name="connsiteY10-914" fmla="*/ 22 h 1302226"/>
                <a:gd name="connsiteX0-915" fmla="*/ 0 w 6216319"/>
                <a:gd name="connsiteY0-916" fmla="*/ 22 h 1302226"/>
                <a:gd name="connsiteX1-917" fmla="*/ 574189 w 6216319"/>
                <a:gd name="connsiteY1-918" fmla="*/ 321816 h 1302226"/>
                <a:gd name="connsiteX2-919" fmla="*/ 1015951 w 6216319"/>
                <a:gd name="connsiteY2-920" fmla="*/ 346561 h 1302226"/>
                <a:gd name="connsiteX3-921" fmla="*/ 1732682 w 6216319"/>
                <a:gd name="connsiteY3-922" fmla="*/ 368038 h 1302226"/>
                <a:gd name="connsiteX4-923" fmla="*/ 2244895 w 6216319"/>
                <a:gd name="connsiteY4-924" fmla="*/ 515708 h 1302226"/>
                <a:gd name="connsiteX5-925" fmla="*/ 3244906 w 6216319"/>
                <a:gd name="connsiteY5-926" fmla="*/ 492365 h 1302226"/>
                <a:gd name="connsiteX6-927" fmla="*/ 4628644 w 6216319"/>
                <a:gd name="connsiteY6-928" fmla="*/ 1034532 h 1302226"/>
                <a:gd name="connsiteX7-929" fmla="*/ 5356927 w 6216319"/>
                <a:gd name="connsiteY7-930" fmla="*/ 1188280 h 1302226"/>
                <a:gd name="connsiteX8-931" fmla="*/ 6216319 w 6216319"/>
                <a:gd name="connsiteY8-932" fmla="*/ 1302226 h 1302226"/>
                <a:gd name="connsiteX9-933" fmla="*/ 0 w 6216319"/>
                <a:gd name="connsiteY9-934" fmla="*/ 1302226 h 1302226"/>
                <a:gd name="connsiteX10-935" fmla="*/ 0 w 6216319"/>
                <a:gd name="connsiteY10-936" fmla="*/ 22 h 1302226"/>
                <a:gd name="connsiteX0-937" fmla="*/ 0 w 6216319"/>
                <a:gd name="connsiteY0-938" fmla="*/ 22 h 1302226"/>
                <a:gd name="connsiteX1-939" fmla="*/ 574189 w 6216319"/>
                <a:gd name="connsiteY1-940" fmla="*/ 321816 h 1302226"/>
                <a:gd name="connsiteX2-941" fmla="*/ 1015951 w 6216319"/>
                <a:gd name="connsiteY2-942" fmla="*/ 346561 h 1302226"/>
                <a:gd name="connsiteX3-943" fmla="*/ 1732682 w 6216319"/>
                <a:gd name="connsiteY3-944" fmla="*/ 368038 h 1302226"/>
                <a:gd name="connsiteX4-945" fmla="*/ 2244895 w 6216319"/>
                <a:gd name="connsiteY4-946" fmla="*/ 515708 h 1302226"/>
                <a:gd name="connsiteX5-947" fmla="*/ 3244906 w 6216319"/>
                <a:gd name="connsiteY5-948" fmla="*/ 492365 h 1302226"/>
                <a:gd name="connsiteX6-949" fmla="*/ 4628644 w 6216319"/>
                <a:gd name="connsiteY6-950" fmla="*/ 1034532 h 1302226"/>
                <a:gd name="connsiteX7-951" fmla="*/ 5356927 w 6216319"/>
                <a:gd name="connsiteY7-952" fmla="*/ 1188280 h 1302226"/>
                <a:gd name="connsiteX8-953" fmla="*/ 6216319 w 6216319"/>
                <a:gd name="connsiteY8-954" fmla="*/ 1302226 h 1302226"/>
                <a:gd name="connsiteX9-955" fmla="*/ 0 w 6216319"/>
                <a:gd name="connsiteY9-956" fmla="*/ 1302226 h 1302226"/>
                <a:gd name="connsiteX10-957" fmla="*/ 0 w 6216319"/>
                <a:gd name="connsiteY10-958" fmla="*/ 22 h 1302226"/>
                <a:gd name="connsiteX0-959" fmla="*/ 0 w 6216319"/>
                <a:gd name="connsiteY0-960" fmla="*/ 22 h 1302226"/>
                <a:gd name="connsiteX1-961" fmla="*/ 574189 w 6216319"/>
                <a:gd name="connsiteY1-962" fmla="*/ 321816 h 1302226"/>
                <a:gd name="connsiteX2-963" fmla="*/ 1015951 w 6216319"/>
                <a:gd name="connsiteY2-964" fmla="*/ 346561 h 1302226"/>
                <a:gd name="connsiteX3-965" fmla="*/ 1732682 w 6216319"/>
                <a:gd name="connsiteY3-966" fmla="*/ 368038 h 1302226"/>
                <a:gd name="connsiteX4-967" fmla="*/ 2244895 w 6216319"/>
                <a:gd name="connsiteY4-968" fmla="*/ 515708 h 1302226"/>
                <a:gd name="connsiteX5-969" fmla="*/ 3244906 w 6216319"/>
                <a:gd name="connsiteY5-970" fmla="*/ 492365 h 1302226"/>
                <a:gd name="connsiteX6-971" fmla="*/ 4628644 w 6216319"/>
                <a:gd name="connsiteY6-972" fmla="*/ 1034532 h 1302226"/>
                <a:gd name="connsiteX7-973" fmla="*/ 5356927 w 6216319"/>
                <a:gd name="connsiteY7-974" fmla="*/ 1188280 h 1302226"/>
                <a:gd name="connsiteX8-975" fmla="*/ 6216319 w 6216319"/>
                <a:gd name="connsiteY8-976" fmla="*/ 1302226 h 1302226"/>
                <a:gd name="connsiteX9-977" fmla="*/ 0 w 6216319"/>
                <a:gd name="connsiteY9-978" fmla="*/ 1302226 h 1302226"/>
                <a:gd name="connsiteX10-979" fmla="*/ 0 w 6216319"/>
                <a:gd name="connsiteY10-980" fmla="*/ 22 h 1302226"/>
                <a:gd name="connsiteX0-981" fmla="*/ 0 w 6216319"/>
                <a:gd name="connsiteY0-982" fmla="*/ 22 h 1302226"/>
                <a:gd name="connsiteX1-983" fmla="*/ 574189 w 6216319"/>
                <a:gd name="connsiteY1-984" fmla="*/ 321816 h 1302226"/>
                <a:gd name="connsiteX2-985" fmla="*/ 1015951 w 6216319"/>
                <a:gd name="connsiteY2-986" fmla="*/ 346561 h 1302226"/>
                <a:gd name="connsiteX3-987" fmla="*/ 1732682 w 6216319"/>
                <a:gd name="connsiteY3-988" fmla="*/ 368038 h 1302226"/>
                <a:gd name="connsiteX4-989" fmla="*/ 2244895 w 6216319"/>
                <a:gd name="connsiteY4-990" fmla="*/ 515708 h 1302226"/>
                <a:gd name="connsiteX5-991" fmla="*/ 3244906 w 6216319"/>
                <a:gd name="connsiteY5-992" fmla="*/ 492365 h 1302226"/>
                <a:gd name="connsiteX6-993" fmla="*/ 4628644 w 6216319"/>
                <a:gd name="connsiteY6-994" fmla="*/ 1034532 h 1302226"/>
                <a:gd name="connsiteX7-995" fmla="*/ 5356927 w 6216319"/>
                <a:gd name="connsiteY7-996" fmla="*/ 1188280 h 1302226"/>
                <a:gd name="connsiteX8-997" fmla="*/ 6216319 w 6216319"/>
                <a:gd name="connsiteY8-998" fmla="*/ 1302226 h 1302226"/>
                <a:gd name="connsiteX9-999" fmla="*/ 0 w 6216319"/>
                <a:gd name="connsiteY9-1000" fmla="*/ 1302226 h 1302226"/>
                <a:gd name="connsiteX10-1001" fmla="*/ 0 w 6216319"/>
                <a:gd name="connsiteY10-1002" fmla="*/ 22 h 1302226"/>
                <a:gd name="connsiteX0-1003" fmla="*/ 0 w 6216319"/>
                <a:gd name="connsiteY0-1004" fmla="*/ 22 h 1302226"/>
                <a:gd name="connsiteX1-1005" fmla="*/ 574189 w 6216319"/>
                <a:gd name="connsiteY1-1006" fmla="*/ 321816 h 1302226"/>
                <a:gd name="connsiteX2-1007" fmla="*/ 1015951 w 6216319"/>
                <a:gd name="connsiteY2-1008" fmla="*/ 346561 h 1302226"/>
                <a:gd name="connsiteX3-1009" fmla="*/ 1732682 w 6216319"/>
                <a:gd name="connsiteY3-1010" fmla="*/ 368038 h 1302226"/>
                <a:gd name="connsiteX4-1011" fmla="*/ 2147475 w 6216319"/>
                <a:gd name="connsiteY4-1012" fmla="*/ 479915 h 1302226"/>
                <a:gd name="connsiteX5-1013" fmla="*/ 3244906 w 6216319"/>
                <a:gd name="connsiteY5-1014" fmla="*/ 492365 h 1302226"/>
                <a:gd name="connsiteX6-1015" fmla="*/ 4628644 w 6216319"/>
                <a:gd name="connsiteY6-1016" fmla="*/ 1034532 h 1302226"/>
                <a:gd name="connsiteX7-1017" fmla="*/ 5356927 w 6216319"/>
                <a:gd name="connsiteY7-1018" fmla="*/ 1188280 h 1302226"/>
                <a:gd name="connsiteX8-1019" fmla="*/ 6216319 w 6216319"/>
                <a:gd name="connsiteY8-1020" fmla="*/ 1302226 h 1302226"/>
                <a:gd name="connsiteX9-1021" fmla="*/ 0 w 6216319"/>
                <a:gd name="connsiteY9-1022" fmla="*/ 1302226 h 1302226"/>
                <a:gd name="connsiteX10-1023" fmla="*/ 0 w 6216319"/>
                <a:gd name="connsiteY10-1024" fmla="*/ 22 h 1302226"/>
                <a:gd name="connsiteX0-1025" fmla="*/ 0 w 6216319"/>
                <a:gd name="connsiteY0-1026" fmla="*/ 22 h 1302226"/>
                <a:gd name="connsiteX1-1027" fmla="*/ 574189 w 6216319"/>
                <a:gd name="connsiteY1-1028" fmla="*/ 321816 h 1302226"/>
                <a:gd name="connsiteX2-1029" fmla="*/ 1015951 w 6216319"/>
                <a:gd name="connsiteY2-1030" fmla="*/ 346561 h 1302226"/>
                <a:gd name="connsiteX3-1031" fmla="*/ 1732682 w 6216319"/>
                <a:gd name="connsiteY3-1032" fmla="*/ 368038 h 1302226"/>
                <a:gd name="connsiteX4-1033" fmla="*/ 2147475 w 6216319"/>
                <a:gd name="connsiteY4-1034" fmla="*/ 479915 h 1302226"/>
                <a:gd name="connsiteX5-1035" fmla="*/ 3244906 w 6216319"/>
                <a:gd name="connsiteY5-1036" fmla="*/ 492365 h 1302226"/>
                <a:gd name="connsiteX6-1037" fmla="*/ 4628644 w 6216319"/>
                <a:gd name="connsiteY6-1038" fmla="*/ 1034532 h 1302226"/>
                <a:gd name="connsiteX7-1039" fmla="*/ 5356927 w 6216319"/>
                <a:gd name="connsiteY7-1040" fmla="*/ 1188280 h 1302226"/>
                <a:gd name="connsiteX8-1041" fmla="*/ 6216319 w 6216319"/>
                <a:gd name="connsiteY8-1042" fmla="*/ 1302226 h 1302226"/>
                <a:gd name="connsiteX9-1043" fmla="*/ 0 w 6216319"/>
                <a:gd name="connsiteY9-1044" fmla="*/ 1302226 h 1302226"/>
                <a:gd name="connsiteX10-1045" fmla="*/ 0 w 6216319"/>
                <a:gd name="connsiteY10-1046" fmla="*/ 22 h 1302226"/>
                <a:gd name="connsiteX0-1047" fmla="*/ 0 w 6216319"/>
                <a:gd name="connsiteY0-1048" fmla="*/ 22 h 1302226"/>
                <a:gd name="connsiteX1-1049" fmla="*/ 574189 w 6216319"/>
                <a:gd name="connsiteY1-1050" fmla="*/ 321816 h 1302226"/>
                <a:gd name="connsiteX2-1051" fmla="*/ 1015951 w 6216319"/>
                <a:gd name="connsiteY2-1052" fmla="*/ 346561 h 1302226"/>
                <a:gd name="connsiteX3-1053" fmla="*/ 1732682 w 6216319"/>
                <a:gd name="connsiteY3-1054" fmla="*/ 368038 h 1302226"/>
                <a:gd name="connsiteX4-1055" fmla="*/ 2147475 w 6216319"/>
                <a:gd name="connsiteY4-1056" fmla="*/ 479915 h 1302226"/>
                <a:gd name="connsiteX5-1057" fmla="*/ 3244906 w 6216319"/>
                <a:gd name="connsiteY5-1058" fmla="*/ 492365 h 1302226"/>
                <a:gd name="connsiteX6-1059" fmla="*/ 4628644 w 6216319"/>
                <a:gd name="connsiteY6-1060" fmla="*/ 1034532 h 1302226"/>
                <a:gd name="connsiteX7-1061" fmla="*/ 5356927 w 6216319"/>
                <a:gd name="connsiteY7-1062" fmla="*/ 1188280 h 1302226"/>
                <a:gd name="connsiteX8-1063" fmla="*/ 6216319 w 6216319"/>
                <a:gd name="connsiteY8-1064" fmla="*/ 1302226 h 1302226"/>
                <a:gd name="connsiteX9-1065" fmla="*/ 0 w 6216319"/>
                <a:gd name="connsiteY9-1066" fmla="*/ 1302226 h 1302226"/>
                <a:gd name="connsiteX10-1067" fmla="*/ 0 w 6216319"/>
                <a:gd name="connsiteY10-1068" fmla="*/ 22 h 1302226"/>
                <a:gd name="connsiteX0-1069" fmla="*/ 0 w 6216319"/>
                <a:gd name="connsiteY0-1070" fmla="*/ 22 h 1302226"/>
                <a:gd name="connsiteX1-1071" fmla="*/ 574189 w 6216319"/>
                <a:gd name="connsiteY1-1072" fmla="*/ 321816 h 1302226"/>
                <a:gd name="connsiteX2-1073" fmla="*/ 1015951 w 6216319"/>
                <a:gd name="connsiteY2-1074" fmla="*/ 346561 h 1302226"/>
                <a:gd name="connsiteX3-1075" fmla="*/ 1732682 w 6216319"/>
                <a:gd name="connsiteY3-1076" fmla="*/ 368038 h 1302226"/>
                <a:gd name="connsiteX4-1077" fmla="*/ 2147475 w 6216319"/>
                <a:gd name="connsiteY4-1078" fmla="*/ 479915 h 1302226"/>
                <a:gd name="connsiteX5-1079" fmla="*/ 3043108 w 6216319"/>
                <a:gd name="connsiteY5-1080" fmla="*/ 549633 h 1302226"/>
                <a:gd name="connsiteX6-1081" fmla="*/ 4628644 w 6216319"/>
                <a:gd name="connsiteY6-1082" fmla="*/ 1034532 h 1302226"/>
                <a:gd name="connsiteX7-1083" fmla="*/ 5356927 w 6216319"/>
                <a:gd name="connsiteY7-1084" fmla="*/ 1188280 h 1302226"/>
                <a:gd name="connsiteX8-1085" fmla="*/ 6216319 w 6216319"/>
                <a:gd name="connsiteY8-1086" fmla="*/ 1302226 h 1302226"/>
                <a:gd name="connsiteX9-1087" fmla="*/ 0 w 6216319"/>
                <a:gd name="connsiteY9-1088" fmla="*/ 1302226 h 1302226"/>
                <a:gd name="connsiteX10-1089" fmla="*/ 0 w 6216319"/>
                <a:gd name="connsiteY10-1090" fmla="*/ 22 h 1302226"/>
                <a:gd name="connsiteX0-1091" fmla="*/ 0 w 6216319"/>
                <a:gd name="connsiteY0-1092" fmla="*/ 22 h 1302226"/>
                <a:gd name="connsiteX1-1093" fmla="*/ 574189 w 6216319"/>
                <a:gd name="connsiteY1-1094" fmla="*/ 321816 h 1302226"/>
                <a:gd name="connsiteX2-1095" fmla="*/ 1015951 w 6216319"/>
                <a:gd name="connsiteY2-1096" fmla="*/ 346561 h 1302226"/>
                <a:gd name="connsiteX3-1097" fmla="*/ 1732682 w 6216319"/>
                <a:gd name="connsiteY3-1098" fmla="*/ 368038 h 1302226"/>
                <a:gd name="connsiteX4-1099" fmla="*/ 2147475 w 6216319"/>
                <a:gd name="connsiteY4-1100" fmla="*/ 479915 h 1302226"/>
                <a:gd name="connsiteX5-1101" fmla="*/ 3043108 w 6216319"/>
                <a:gd name="connsiteY5-1102" fmla="*/ 549633 h 1302226"/>
                <a:gd name="connsiteX6-1103" fmla="*/ 4628644 w 6216319"/>
                <a:gd name="connsiteY6-1104" fmla="*/ 1034532 h 1302226"/>
                <a:gd name="connsiteX7-1105" fmla="*/ 5356927 w 6216319"/>
                <a:gd name="connsiteY7-1106" fmla="*/ 1188280 h 1302226"/>
                <a:gd name="connsiteX8-1107" fmla="*/ 6216319 w 6216319"/>
                <a:gd name="connsiteY8-1108" fmla="*/ 1302226 h 1302226"/>
                <a:gd name="connsiteX9-1109" fmla="*/ 0 w 6216319"/>
                <a:gd name="connsiteY9-1110" fmla="*/ 1302226 h 1302226"/>
                <a:gd name="connsiteX10-1111" fmla="*/ 0 w 6216319"/>
                <a:gd name="connsiteY10-1112" fmla="*/ 22 h 1302226"/>
                <a:gd name="connsiteX0-1113" fmla="*/ 0 w 6216319"/>
                <a:gd name="connsiteY0-1114" fmla="*/ 22 h 1302226"/>
                <a:gd name="connsiteX1-1115" fmla="*/ 574189 w 6216319"/>
                <a:gd name="connsiteY1-1116" fmla="*/ 321816 h 1302226"/>
                <a:gd name="connsiteX2-1117" fmla="*/ 1015951 w 6216319"/>
                <a:gd name="connsiteY2-1118" fmla="*/ 346561 h 1302226"/>
                <a:gd name="connsiteX3-1119" fmla="*/ 1732682 w 6216319"/>
                <a:gd name="connsiteY3-1120" fmla="*/ 368038 h 1302226"/>
                <a:gd name="connsiteX4-1121" fmla="*/ 2147475 w 6216319"/>
                <a:gd name="connsiteY4-1122" fmla="*/ 479915 h 1302226"/>
                <a:gd name="connsiteX5-1123" fmla="*/ 3043108 w 6216319"/>
                <a:gd name="connsiteY5-1124" fmla="*/ 549633 h 1302226"/>
                <a:gd name="connsiteX6-1125" fmla="*/ 3889839 w 6216319"/>
                <a:gd name="connsiteY6-1126" fmla="*/ 317928 h 1302226"/>
                <a:gd name="connsiteX7-1127" fmla="*/ 4628644 w 6216319"/>
                <a:gd name="connsiteY7-1128" fmla="*/ 1034532 h 1302226"/>
                <a:gd name="connsiteX8-1129" fmla="*/ 5356927 w 6216319"/>
                <a:gd name="connsiteY8-1130" fmla="*/ 1188280 h 1302226"/>
                <a:gd name="connsiteX9-1131" fmla="*/ 6216319 w 6216319"/>
                <a:gd name="connsiteY9-1132" fmla="*/ 1302226 h 1302226"/>
                <a:gd name="connsiteX10-1133" fmla="*/ 0 w 6216319"/>
                <a:gd name="connsiteY10-1134" fmla="*/ 1302226 h 1302226"/>
                <a:gd name="connsiteX11" fmla="*/ 0 w 6216319"/>
                <a:gd name="connsiteY11" fmla="*/ 22 h 1302226"/>
                <a:gd name="connsiteX0-1135" fmla="*/ 0 w 6216319"/>
                <a:gd name="connsiteY0-1136" fmla="*/ 22 h 1302226"/>
                <a:gd name="connsiteX1-1137" fmla="*/ 574189 w 6216319"/>
                <a:gd name="connsiteY1-1138" fmla="*/ 321816 h 1302226"/>
                <a:gd name="connsiteX2-1139" fmla="*/ 1015951 w 6216319"/>
                <a:gd name="connsiteY2-1140" fmla="*/ 346561 h 1302226"/>
                <a:gd name="connsiteX3-1141" fmla="*/ 1732682 w 6216319"/>
                <a:gd name="connsiteY3-1142" fmla="*/ 368038 h 1302226"/>
                <a:gd name="connsiteX4-1143" fmla="*/ 2147475 w 6216319"/>
                <a:gd name="connsiteY4-1144" fmla="*/ 479915 h 1302226"/>
                <a:gd name="connsiteX5-1145" fmla="*/ 3043108 w 6216319"/>
                <a:gd name="connsiteY5-1146" fmla="*/ 549633 h 1302226"/>
                <a:gd name="connsiteX6-1147" fmla="*/ 3548869 w 6216319"/>
                <a:gd name="connsiteY6-1148" fmla="*/ 761757 h 1302226"/>
                <a:gd name="connsiteX7-1149" fmla="*/ 4628644 w 6216319"/>
                <a:gd name="connsiteY7-1150" fmla="*/ 1034532 h 1302226"/>
                <a:gd name="connsiteX8-1151" fmla="*/ 5356927 w 6216319"/>
                <a:gd name="connsiteY8-1152" fmla="*/ 1188280 h 1302226"/>
                <a:gd name="connsiteX9-1153" fmla="*/ 6216319 w 6216319"/>
                <a:gd name="connsiteY9-1154" fmla="*/ 1302226 h 1302226"/>
                <a:gd name="connsiteX10-1155" fmla="*/ 0 w 6216319"/>
                <a:gd name="connsiteY10-1156" fmla="*/ 1302226 h 1302226"/>
                <a:gd name="connsiteX11-1157" fmla="*/ 0 w 6216319"/>
                <a:gd name="connsiteY11-1158" fmla="*/ 22 h 1302226"/>
                <a:gd name="connsiteX0-1159" fmla="*/ 0 w 6216319"/>
                <a:gd name="connsiteY0-1160" fmla="*/ 22 h 1302226"/>
                <a:gd name="connsiteX1-1161" fmla="*/ 574189 w 6216319"/>
                <a:gd name="connsiteY1-1162" fmla="*/ 321816 h 1302226"/>
                <a:gd name="connsiteX2-1163" fmla="*/ 1015951 w 6216319"/>
                <a:gd name="connsiteY2-1164" fmla="*/ 346561 h 1302226"/>
                <a:gd name="connsiteX3-1165" fmla="*/ 1732682 w 6216319"/>
                <a:gd name="connsiteY3-1166" fmla="*/ 368038 h 1302226"/>
                <a:gd name="connsiteX4-1167" fmla="*/ 2147475 w 6216319"/>
                <a:gd name="connsiteY4-1168" fmla="*/ 479915 h 1302226"/>
                <a:gd name="connsiteX5-1169" fmla="*/ 3043108 w 6216319"/>
                <a:gd name="connsiteY5-1170" fmla="*/ 549633 h 1302226"/>
                <a:gd name="connsiteX6-1171" fmla="*/ 3548869 w 6216319"/>
                <a:gd name="connsiteY6-1172" fmla="*/ 761757 h 1302226"/>
                <a:gd name="connsiteX7-1173" fmla="*/ 4628644 w 6216319"/>
                <a:gd name="connsiteY7-1174" fmla="*/ 1034532 h 1302226"/>
                <a:gd name="connsiteX8-1175" fmla="*/ 5356927 w 6216319"/>
                <a:gd name="connsiteY8-1176" fmla="*/ 1188280 h 1302226"/>
                <a:gd name="connsiteX9-1177" fmla="*/ 6216319 w 6216319"/>
                <a:gd name="connsiteY9-1178" fmla="*/ 1302226 h 1302226"/>
                <a:gd name="connsiteX10-1179" fmla="*/ 0 w 6216319"/>
                <a:gd name="connsiteY10-1180" fmla="*/ 1302226 h 1302226"/>
                <a:gd name="connsiteX11-1181" fmla="*/ 0 w 6216319"/>
                <a:gd name="connsiteY11-1182" fmla="*/ 22 h 1302226"/>
                <a:gd name="connsiteX0-1183" fmla="*/ 0 w 6216319"/>
                <a:gd name="connsiteY0-1184" fmla="*/ 22 h 1302226"/>
                <a:gd name="connsiteX1-1185" fmla="*/ 574189 w 6216319"/>
                <a:gd name="connsiteY1-1186" fmla="*/ 321816 h 1302226"/>
                <a:gd name="connsiteX2-1187" fmla="*/ 1015951 w 6216319"/>
                <a:gd name="connsiteY2-1188" fmla="*/ 346561 h 1302226"/>
                <a:gd name="connsiteX3-1189" fmla="*/ 1732682 w 6216319"/>
                <a:gd name="connsiteY3-1190" fmla="*/ 368038 h 1302226"/>
                <a:gd name="connsiteX4-1191" fmla="*/ 2147475 w 6216319"/>
                <a:gd name="connsiteY4-1192" fmla="*/ 479915 h 1302226"/>
                <a:gd name="connsiteX5-1193" fmla="*/ 3043108 w 6216319"/>
                <a:gd name="connsiteY5-1194" fmla="*/ 549633 h 1302226"/>
                <a:gd name="connsiteX6-1195" fmla="*/ 3548869 w 6216319"/>
                <a:gd name="connsiteY6-1196" fmla="*/ 761757 h 1302226"/>
                <a:gd name="connsiteX7-1197" fmla="*/ 4628644 w 6216319"/>
                <a:gd name="connsiteY7-1198" fmla="*/ 1034532 h 1302226"/>
                <a:gd name="connsiteX8-1199" fmla="*/ 5356927 w 6216319"/>
                <a:gd name="connsiteY8-1200" fmla="*/ 1188280 h 1302226"/>
                <a:gd name="connsiteX9-1201" fmla="*/ 6216319 w 6216319"/>
                <a:gd name="connsiteY9-1202" fmla="*/ 1302226 h 1302226"/>
                <a:gd name="connsiteX10-1203" fmla="*/ 0 w 6216319"/>
                <a:gd name="connsiteY10-1204" fmla="*/ 1302226 h 1302226"/>
                <a:gd name="connsiteX11-1205" fmla="*/ 0 w 6216319"/>
                <a:gd name="connsiteY11-1206" fmla="*/ 22 h 1302226"/>
                <a:gd name="connsiteX0-1207" fmla="*/ 0 w 6216319"/>
                <a:gd name="connsiteY0-1208" fmla="*/ 22 h 1302226"/>
                <a:gd name="connsiteX1-1209" fmla="*/ 574189 w 6216319"/>
                <a:gd name="connsiteY1-1210" fmla="*/ 321816 h 1302226"/>
                <a:gd name="connsiteX2-1211" fmla="*/ 1015951 w 6216319"/>
                <a:gd name="connsiteY2-1212" fmla="*/ 346561 h 1302226"/>
                <a:gd name="connsiteX3-1213" fmla="*/ 1732682 w 6216319"/>
                <a:gd name="connsiteY3-1214" fmla="*/ 368038 h 1302226"/>
                <a:gd name="connsiteX4-1215" fmla="*/ 2147475 w 6216319"/>
                <a:gd name="connsiteY4-1216" fmla="*/ 479915 h 1302226"/>
                <a:gd name="connsiteX5-1217" fmla="*/ 3043108 w 6216319"/>
                <a:gd name="connsiteY5-1218" fmla="*/ 549633 h 1302226"/>
                <a:gd name="connsiteX6-1219" fmla="*/ 3562786 w 6216319"/>
                <a:gd name="connsiteY6-1220" fmla="*/ 790391 h 1302226"/>
                <a:gd name="connsiteX7-1221" fmla="*/ 4628644 w 6216319"/>
                <a:gd name="connsiteY7-1222" fmla="*/ 1034532 h 1302226"/>
                <a:gd name="connsiteX8-1223" fmla="*/ 5356927 w 6216319"/>
                <a:gd name="connsiteY8-1224" fmla="*/ 1188280 h 1302226"/>
                <a:gd name="connsiteX9-1225" fmla="*/ 6216319 w 6216319"/>
                <a:gd name="connsiteY9-1226" fmla="*/ 1302226 h 1302226"/>
                <a:gd name="connsiteX10-1227" fmla="*/ 0 w 6216319"/>
                <a:gd name="connsiteY10-1228" fmla="*/ 1302226 h 1302226"/>
                <a:gd name="connsiteX11-1229" fmla="*/ 0 w 6216319"/>
                <a:gd name="connsiteY11-1230" fmla="*/ 22 h 1302226"/>
                <a:gd name="connsiteX0-1231" fmla="*/ 0 w 6216319"/>
                <a:gd name="connsiteY0-1232" fmla="*/ 22 h 1302226"/>
                <a:gd name="connsiteX1-1233" fmla="*/ 574189 w 6216319"/>
                <a:gd name="connsiteY1-1234" fmla="*/ 321816 h 1302226"/>
                <a:gd name="connsiteX2-1235" fmla="*/ 1015951 w 6216319"/>
                <a:gd name="connsiteY2-1236" fmla="*/ 346561 h 1302226"/>
                <a:gd name="connsiteX3-1237" fmla="*/ 1732682 w 6216319"/>
                <a:gd name="connsiteY3-1238" fmla="*/ 368038 h 1302226"/>
                <a:gd name="connsiteX4-1239" fmla="*/ 2147475 w 6216319"/>
                <a:gd name="connsiteY4-1240" fmla="*/ 479915 h 1302226"/>
                <a:gd name="connsiteX5-1241" fmla="*/ 3043108 w 6216319"/>
                <a:gd name="connsiteY5-1242" fmla="*/ 549633 h 1302226"/>
                <a:gd name="connsiteX6-1243" fmla="*/ 3562786 w 6216319"/>
                <a:gd name="connsiteY6-1244" fmla="*/ 790391 h 1302226"/>
                <a:gd name="connsiteX7-1245" fmla="*/ 4628644 w 6216319"/>
                <a:gd name="connsiteY7-1246" fmla="*/ 1034532 h 1302226"/>
                <a:gd name="connsiteX8-1247" fmla="*/ 5356927 w 6216319"/>
                <a:gd name="connsiteY8-1248" fmla="*/ 1188280 h 1302226"/>
                <a:gd name="connsiteX9-1249" fmla="*/ 6216319 w 6216319"/>
                <a:gd name="connsiteY9-1250" fmla="*/ 1302226 h 1302226"/>
                <a:gd name="connsiteX10-1251" fmla="*/ 0 w 6216319"/>
                <a:gd name="connsiteY10-1252" fmla="*/ 1302226 h 1302226"/>
                <a:gd name="connsiteX11-1253" fmla="*/ 0 w 6216319"/>
                <a:gd name="connsiteY11-1254" fmla="*/ 22 h 1302226"/>
                <a:gd name="connsiteX0-1255" fmla="*/ 0 w 6216319"/>
                <a:gd name="connsiteY0-1256" fmla="*/ 22 h 1302226"/>
                <a:gd name="connsiteX1-1257" fmla="*/ 574189 w 6216319"/>
                <a:gd name="connsiteY1-1258" fmla="*/ 321816 h 1302226"/>
                <a:gd name="connsiteX2-1259" fmla="*/ 1015951 w 6216319"/>
                <a:gd name="connsiteY2-1260" fmla="*/ 346561 h 1302226"/>
                <a:gd name="connsiteX3-1261" fmla="*/ 1732682 w 6216319"/>
                <a:gd name="connsiteY3-1262" fmla="*/ 368038 h 1302226"/>
                <a:gd name="connsiteX4-1263" fmla="*/ 2147475 w 6216319"/>
                <a:gd name="connsiteY4-1264" fmla="*/ 479915 h 1302226"/>
                <a:gd name="connsiteX5-1265" fmla="*/ 3043108 w 6216319"/>
                <a:gd name="connsiteY5-1266" fmla="*/ 549633 h 1302226"/>
                <a:gd name="connsiteX6-1267" fmla="*/ 3562786 w 6216319"/>
                <a:gd name="connsiteY6-1268" fmla="*/ 790391 h 1302226"/>
                <a:gd name="connsiteX7-1269" fmla="*/ 4628644 w 6216319"/>
                <a:gd name="connsiteY7-1270" fmla="*/ 1034532 h 1302226"/>
                <a:gd name="connsiteX8-1271" fmla="*/ 5356927 w 6216319"/>
                <a:gd name="connsiteY8-1272" fmla="*/ 1188280 h 1302226"/>
                <a:gd name="connsiteX9-1273" fmla="*/ 6216319 w 6216319"/>
                <a:gd name="connsiteY9-1274" fmla="*/ 1302226 h 1302226"/>
                <a:gd name="connsiteX10-1275" fmla="*/ 0 w 6216319"/>
                <a:gd name="connsiteY10-1276" fmla="*/ 1302226 h 1302226"/>
                <a:gd name="connsiteX11-1277" fmla="*/ 0 w 6216319"/>
                <a:gd name="connsiteY11-1278" fmla="*/ 22 h 1302226"/>
                <a:gd name="connsiteX0-1279" fmla="*/ 0 w 6216319"/>
                <a:gd name="connsiteY0-1280" fmla="*/ 22 h 1302226"/>
                <a:gd name="connsiteX1-1281" fmla="*/ 574189 w 6216319"/>
                <a:gd name="connsiteY1-1282" fmla="*/ 321816 h 1302226"/>
                <a:gd name="connsiteX2-1283" fmla="*/ 1015951 w 6216319"/>
                <a:gd name="connsiteY2-1284" fmla="*/ 346561 h 1302226"/>
                <a:gd name="connsiteX3-1285" fmla="*/ 1732682 w 6216319"/>
                <a:gd name="connsiteY3-1286" fmla="*/ 368038 h 1302226"/>
                <a:gd name="connsiteX4-1287" fmla="*/ 2147475 w 6216319"/>
                <a:gd name="connsiteY4-1288" fmla="*/ 479915 h 1302226"/>
                <a:gd name="connsiteX5-1289" fmla="*/ 3043108 w 6216319"/>
                <a:gd name="connsiteY5-1290" fmla="*/ 549633 h 1302226"/>
                <a:gd name="connsiteX6-1291" fmla="*/ 3562786 w 6216319"/>
                <a:gd name="connsiteY6-1292" fmla="*/ 790391 h 1302226"/>
                <a:gd name="connsiteX7-1293" fmla="*/ 4684312 w 6216319"/>
                <a:gd name="connsiteY7-1294" fmla="*/ 1156227 h 1302226"/>
                <a:gd name="connsiteX8-1295" fmla="*/ 5356927 w 6216319"/>
                <a:gd name="connsiteY8-1296" fmla="*/ 1188280 h 1302226"/>
                <a:gd name="connsiteX9-1297" fmla="*/ 6216319 w 6216319"/>
                <a:gd name="connsiteY9-1298" fmla="*/ 1302226 h 1302226"/>
                <a:gd name="connsiteX10-1299" fmla="*/ 0 w 6216319"/>
                <a:gd name="connsiteY10-1300" fmla="*/ 1302226 h 1302226"/>
                <a:gd name="connsiteX11-1301" fmla="*/ 0 w 6216319"/>
                <a:gd name="connsiteY11-1302" fmla="*/ 22 h 1302226"/>
                <a:gd name="connsiteX0-1303" fmla="*/ 0 w 6216319"/>
                <a:gd name="connsiteY0-1304" fmla="*/ 22 h 1302226"/>
                <a:gd name="connsiteX1-1305" fmla="*/ 574189 w 6216319"/>
                <a:gd name="connsiteY1-1306" fmla="*/ 321816 h 1302226"/>
                <a:gd name="connsiteX2-1307" fmla="*/ 1015951 w 6216319"/>
                <a:gd name="connsiteY2-1308" fmla="*/ 346561 h 1302226"/>
                <a:gd name="connsiteX3-1309" fmla="*/ 1732682 w 6216319"/>
                <a:gd name="connsiteY3-1310" fmla="*/ 368038 h 1302226"/>
                <a:gd name="connsiteX4-1311" fmla="*/ 2147475 w 6216319"/>
                <a:gd name="connsiteY4-1312" fmla="*/ 479915 h 1302226"/>
                <a:gd name="connsiteX5-1313" fmla="*/ 3043108 w 6216319"/>
                <a:gd name="connsiteY5-1314" fmla="*/ 549633 h 1302226"/>
                <a:gd name="connsiteX6-1315" fmla="*/ 3562786 w 6216319"/>
                <a:gd name="connsiteY6-1316" fmla="*/ 790391 h 1302226"/>
                <a:gd name="connsiteX7-1317" fmla="*/ 4684312 w 6216319"/>
                <a:gd name="connsiteY7-1318" fmla="*/ 1156227 h 1302226"/>
                <a:gd name="connsiteX8-1319" fmla="*/ 5356927 w 6216319"/>
                <a:gd name="connsiteY8-1320" fmla="*/ 1188280 h 1302226"/>
                <a:gd name="connsiteX9-1321" fmla="*/ 6216319 w 6216319"/>
                <a:gd name="connsiteY9-1322" fmla="*/ 1302226 h 1302226"/>
                <a:gd name="connsiteX10-1323" fmla="*/ 0 w 6216319"/>
                <a:gd name="connsiteY10-1324" fmla="*/ 1302226 h 1302226"/>
                <a:gd name="connsiteX11-1325" fmla="*/ 0 w 6216319"/>
                <a:gd name="connsiteY11-1326" fmla="*/ 22 h 1302226"/>
                <a:gd name="connsiteX0-1327" fmla="*/ 0 w 6216319"/>
                <a:gd name="connsiteY0-1328" fmla="*/ 22 h 1302226"/>
                <a:gd name="connsiteX1-1329" fmla="*/ 574189 w 6216319"/>
                <a:gd name="connsiteY1-1330" fmla="*/ 321816 h 1302226"/>
                <a:gd name="connsiteX2-1331" fmla="*/ 1015951 w 6216319"/>
                <a:gd name="connsiteY2-1332" fmla="*/ 346561 h 1302226"/>
                <a:gd name="connsiteX3-1333" fmla="*/ 1732682 w 6216319"/>
                <a:gd name="connsiteY3-1334" fmla="*/ 368038 h 1302226"/>
                <a:gd name="connsiteX4-1335" fmla="*/ 2147475 w 6216319"/>
                <a:gd name="connsiteY4-1336" fmla="*/ 479915 h 1302226"/>
                <a:gd name="connsiteX5-1337" fmla="*/ 3043108 w 6216319"/>
                <a:gd name="connsiteY5-1338" fmla="*/ 549633 h 1302226"/>
                <a:gd name="connsiteX6-1339" fmla="*/ 3562786 w 6216319"/>
                <a:gd name="connsiteY6-1340" fmla="*/ 790391 h 1302226"/>
                <a:gd name="connsiteX7-1341" fmla="*/ 4684312 w 6216319"/>
                <a:gd name="connsiteY7-1342" fmla="*/ 1156227 h 1302226"/>
                <a:gd name="connsiteX8-1343" fmla="*/ 5356927 w 6216319"/>
                <a:gd name="connsiteY8-1344" fmla="*/ 1188280 h 1302226"/>
                <a:gd name="connsiteX9-1345" fmla="*/ 6216319 w 6216319"/>
                <a:gd name="connsiteY9-1346" fmla="*/ 1302226 h 1302226"/>
                <a:gd name="connsiteX10-1347" fmla="*/ 0 w 6216319"/>
                <a:gd name="connsiteY10-1348" fmla="*/ 1302226 h 1302226"/>
                <a:gd name="connsiteX11-1349" fmla="*/ 0 w 6216319"/>
                <a:gd name="connsiteY11-1350" fmla="*/ 22 h 1302226"/>
                <a:gd name="connsiteX0-1351" fmla="*/ 0 w 6216319"/>
                <a:gd name="connsiteY0-1352" fmla="*/ 22 h 1302226"/>
                <a:gd name="connsiteX1-1353" fmla="*/ 574189 w 6216319"/>
                <a:gd name="connsiteY1-1354" fmla="*/ 321816 h 1302226"/>
                <a:gd name="connsiteX2-1355" fmla="*/ 1015951 w 6216319"/>
                <a:gd name="connsiteY2-1356" fmla="*/ 346561 h 1302226"/>
                <a:gd name="connsiteX3-1357" fmla="*/ 1732682 w 6216319"/>
                <a:gd name="connsiteY3-1358" fmla="*/ 368038 h 1302226"/>
                <a:gd name="connsiteX4-1359" fmla="*/ 2147475 w 6216319"/>
                <a:gd name="connsiteY4-1360" fmla="*/ 479915 h 1302226"/>
                <a:gd name="connsiteX5-1361" fmla="*/ 3043108 w 6216319"/>
                <a:gd name="connsiteY5-1362" fmla="*/ 549633 h 1302226"/>
                <a:gd name="connsiteX6-1363" fmla="*/ 3562786 w 6216319"/>
                <a:gd name="connsiteY6-1364" fmla="*/ 790391 h 1302226"/>
                <a:gd name="connsiteX7-1365" fmla="*/ 4684312 w 6216319"/>
                <a:gd name="connsiteY7-1366" fmla="*/ 1156227 h 1302226"/>
                <a:gd name="connsiteX8-1367" fmla="*/ 5092502 w 6216319"/>
                <a:gd name="connsiteY8-1368" fmla="*/ 1188280 h 1302226"/>
                <a:gd name="connsiteX9-1369" fmla="*/ 6216319 w 6216319"/>
                <a:gd name="connsiteY9-1370" fmla="*/ 1302226 h 1302226"/>
                <a:gd name="connsiteX10-1371" fmla="*/ 0 w 6216319"/>
                <a:gd name="connsiteY10-1372" fmla="*/ 1302226 h 1302226"/>
                <a:gd name="connsiteX11-1373" fmla="*/ 0 w 6216319"/>
                <a:gd name="connsiteY11-1374" fmla="*/ 22 h 1302226"/>
                <a:gd name="connsiteX0-1375" fmla="*/ 0 w 6216319"/>
                <a:gd name="connsiteY0-1376" fmla="*/ 22 h 1302226"/>
                <a:gd name="connsiteX1-1377" fmla="*/ 574189 w 6216319"/>
                <a:gd name="connsiteY1-1378" fmla="*/ 321816 h 1302226"/>
                <a:gd name="connsiteX2-1379" fmla="*/ 1015951 w 6216319"/>
                <a:gd name="connsiteY2-1380" fmla="*/ 346561 h 1302226"/>
                <a:gd name="connsiteX3-1381" fmla="*/ 1732682 w 6216319"/>
                <a:gd name="connsiteY3-1382" fmla="*/ 368038 h 1302226"/>
                <a:gd name="connsiteX4-1383" fmla="*/ 2147475 w 6216319"/>
                <a:gd name="connsiteY4-1384" fmla="*/ 479915 h 1302226"/>
                <a:gd name="connsiteX5-1385" fmla="*/ 3043108 w 6216319"/>
                <a:gd name="connsiteY5-1386" fmla="*/ 549633 h 1302226"/>
                <a:gd name="connsiteX6-1387" fmla="*/ 3562786 w 6216319"/>
                <a:gd name="connsiteY6-1388" fmla="*/ 790391 h 1302226"/>
                <a:gd name="connsiteX7-1389" fmla="*/ 4684312 w 6216319"/>
                <a:gd name="connsiteY7-1390" fmla="*/ 1156227 h 1302226"/>
                <a:gd name="connsiteX8-1391" fmla="*/ 5092502 w 6216319"/>
                <a:gd name="connsiteY8-1392" fmla="*/ 1188280 h 1302226"/>
                <a:gd name="connsiteX9-1393" fmla="*/ 6216319 w 6216319"/>
                <a:gd name="connsiteY9-1394" fmla="*/ 1302226 h 1302226"/>
                <a:gd name="connsiteX10-1395" fmla="*/ 0 w 6216319"/>
                <a:gd name="connsiteY10-1396" fmla="*/ 1302226 h 1302226"/>
                <a:gd name="connsiteX11-1397" fmla="*/ 0 w 6216319"/>
                <a:gd name="connsiteY11-1398" fmla="*/ 22 h 1302226"/>
                <a:gd name="connsiteX0-1399" fmla="*/ 0 w 6216319"/>
                <a:gd name="connsiteY0-1400" fmla="*/ 22 h 1302226"/>
                <a:gd name="connsiteX1-1401" fmla="*/ 574189 w 6216319"/>
                <a:gd name="connsiteY1-1402" fmla="*/ 321816 h 1302226"/>
                <a:gd name="connsiteX2-1403" fmla="*/ 1015951 w 6216319"/>
                <a:gd name="connsiteY2-1404" fmla="*/ 346561 h 1302226"/>
                <a:gd name="connsiteX3-1405" fmla="*/ 1732682 w 6216319"/>
                <a:gd name="connsiteY3-1406" fmla="*/ 368038 h 1302226"/>
                <a:gd name="connsiteX4-1407" fmla="*/ 2147475 w 6216319"/>
                <a:gd name="connsiteY4-1408" fmla="*/ 479915 h 1302226"/>
                <a:gd name="connsiteX5-1409" fmla="*/ 3043108 w 6216319"/>
                <a:gd name="connsiteY5-1410" fmla="*/ 549633 h 1302226"/>
                <a:gd name="connsiteX6-1411" fmla="*/ 3562786 w 6216319"/>
                <a:gd name="connsiteY6-1412" fmla="*/ 790391 h 1302226"/>
                <a:gd name="connsiteX7-1413" fmla="*/ 4684312 w 6216319"/>
                <a:gd name="connsiteY7-1414" fmla="*/ 1156227 h 1302226"/>
                <a:gd name="connsiteX8-1415" fmla="*/ 5092502 w 6216319"/>
                <a:gd name="connsiteY8-1416" fmla="*/ 1188280 h 1302226"/>
                <a:gd name="connsiteX9-1417" fmla="*/ 6216319 w 6216319"/>
                <a:gd name="connsiteY9-1418" fmla="*/ 1302226 h 1302226"/>
                <a:gd name="connsiteX10-1419" fmla="*/ 0 w 6216319"/>
                <a:gd name="connsiteY10-1420" fmla="*/ 1302226 h 1302226"/>
                <a:gd name="connsiteX11-1421" fmla="*/ 0 w 6216319"/>
                <a:gd name="connsiteY11-1422" fmla="*/ 22 h 1302226"/>
                <a:gd name="connsiteX0-1423" fmla="*/ 0 w 6613304"/>
                <a:gd name="connsiteY0-1424" fmla="*/ 22 h 1302226"/>
                <a:gd name="connsiteX1-1425" fmla="*/ 574189 w 6613304"/>
                <a:gd name="connsiteY1-1426" fmla="*/ 321816 h 1302226"/>
                <a:gd name="connsiteX2-1427" fmla="*/ 1015951 w 6613304"/>
                <a:gd name="connsiteY2-1428" fmla="*/ 346561 h 1302226"/>
                <a:gd name="connsiteX3-1429" fmla="*/ 1732682 w 6613304"/>
                <a:gd name="connsiteY3-1430" fmla="*/ 368038 h 1302226"/>
                <a:gd name="connsiteX4-1431" fmla="*/ 2147475 w 6613304"/>
                <a:gd name="connsiteY4-1432" fmla="*/ 479915 h 1302226"/>
                <a:gd name="connsiteX5-1433" fmla="*/ 3043108 w 6613304"/>
                <a:gd name="connsiteY5-1434" fmla="*/ 549633 h 1302226"/>
                <a:gd name="connsiteX6-1435" fmla="*/ 3562786 w 6613304"/>
                <a:gd name="connsiteY6-1436" fmla="*/ 790391 h 1302226"/>
                <a:gd name="connsiteX7-1437" fmla="*/ 4684312 w 6613304"/>
                <a:gd name="connsiteY7-1438" fmla="*/ 1156227 h 1302226"/>
                <a:gd name="connsiteX8-1439" fmla="*/ 5092502 w 6613304"/>
                <a:gd name="connsiteY8-1440" fmla="*/ 1188280 h 1302226"/>
                <a:gd name="connsiteX9-1441" fmla="*/ 5886947 w 6613304"/>
                <a:gd name="connsiteY9-1442" fmla="*/ 1005147 h 1302226"/>
                <a:gd name="connsiteX10-1443" fmla="*/ 6216319 w 6613304"/>
                <a:gd name="connsiteY10-1444" fmla="*/ 1302226 h 1302226"/>
                <a:gd name="connsiteX11-1445" fmla="*/ 0 w 6613304"/>
                <a:gd name="connsiteY11-1446" fmla="*/ 1302226 h 1302226"/>
                <a:gd name="connsiteX12" fmla="*/ 0 w 6613304"/>
                <a:gd name="connsiteY12" fmla="*/ 22 h 1302226"/>
                <a:gd name="connsiteX0-1447" fmla="*/ 0 w 6597699"/>
                <a:gd name="connsiteY0-1448" fmla="*/ 22 h 1302226"/>
                <a:gd name="connsiteX1-1449" fmla="*/ 574189 w 6597699"/>
                <a:gd name="connsiteY1-1450" fmla="*/ 321816 h 1302226"/>
                <a:gd name="connsiteX2-1451" fmla="*/ 1015951 w 6597699"/>
                <a:gd name="connsiteY2-1452" fmla="*/ 346561 h 1302226"/>
                <a:gd name="connsiteX3-1453" fmla="*/ 1732682 w 6597699"/>
                <a:gd name="connsiteY3-1454" fmla="*/ 368038 h 1302226"/>
                <a:gd name="connsiteX4-1455" fmla="*/ 2147475 w 6597699"/>
                <a:gd name="connsiteY4-1456" fmla="*/ 479915 h 1302226"/>
                <a:gd name="connsiteX5-1457" fmla="*/ 3043108 w 6597699"/>
                <a:gd name="connsiteY5-1458" fmla="*/ 549633 h 1302226"/>
                <a:gd name="connsiteX6-1459" fmla="*/ 3562786 w 6597699"/>
                <a:gd name="connsiteY6-1460" fmla="*/ 790391 h 1302226"/>
                <a:gd name="connsiteX7-1461" fmla="*/ 4684312 w 6597699"/>
                <a:gd name="connsiteY7-1462" fmla="*/ 1156227 h 1302226"/>
                <a:gd name="connsiteX8-1463" fmla="*/ 5092502 w 6597699"/>
                <a:gd name="connsiteY8-1464" fmla="*/ 1188280 h 1302226"/>
                <a:gd name="connsiteX9-1465" fmla="*/ 5810403 w 6597699"/>
                <a:gd name="connsiteY9-1466" fmla="*/ 1184110 h 1302226"/>
                <a:gd name="connsiteX10-1467" fmla="*/ 6216319 w 6597699"/>
                <a:gd name="connsiteY10-1468" fmla="*/ 1302226 h 1302226"/>
                <a:gd name="connsiteX11-1469" fmla="*/ 0 w 6597699"/>
                <a:gd name="connsiteY11-1470" fmla="*/ 1302226 h 1302226"/>
                <a:gd name="connsiteX12-1471" fmla="*/ 0 w 6597699"/>
                <a:gd name="connsiteY12-1472" fmla="*/ 22 h 1302226"/>
                <a:gd name="connsiteX0-1473" fmla="*/ 0 w 6597699"/>
                <a:gd name="connsiteY0-1474" fmla="*/ 22 h 1302226"/>
                <a:gd name="connsiteX1-1475" fmla="*/ 574189 w 6597699"/>
                <a:gd name="connsiteY1-1476" fmla="*/ 321816 h 1302226"/>
                <a:gd name="connsiteX2-1477" fmla="*/ 1015951 w 6597699"/>
                <a:gd name="connsiteY2-1478" fmla="*/ 346561 h 1302226"/>
                <a:gd name="connsiteX3-1479" fmla="*/ 1732682 w 6597699"/>
                <a:gd name="connsiteY3-1480" fmla="*/ 368038 h 1302226"/>
                <a:gd name="connsiteX4-1481" fmla="*/ 2147475 w 6597699"/>
                <a:gd name="connsiteY4-1482" fmla="*/ 479915 h 1302226"/>
                <a:gd name="connsiteX5-1483" fmla="*/ 3043108 w 6597699"/>
                <a:gd name="connsiteY5-1484" fmla="*/ 549633 h 1302226"/>
                <a:gd name="connsiteX6-1485" fmla="*/ 3562786 w 6597699"/>
                <a:gd name="connsiteY6-1486" fmla="*/ 790391 h 1302226"/>
                <a:gd name="connsiteX7-1487" fmla="*/ 4684312 w 6597699"/>
                <a:gd name="connsiteY7-1488" fmla="*/ 1156227 h 1302226"/>
                <a:gd name="connsiteX8-1489" fmla="*/ 5092502 w 6597699"/>
                <a:gd name="connsiteY8-1490" fmla="*/ 1188280 h 1302226"/>
                <a:gd name="connsiteX9-1491" fmla="*/ 5810403 w 6597699"/>
                <a:gd name="connsiteY9-1492" fmla="*/ 1184110 h 1302226"/>
                <a:gd name="connsiteX10-1493" fmla="*/ 6216319 w 6597699"/>
                <a:gd name="connsiteY10-1494" fmla="*/ 1302226 h 1302226"/>
                <a:gd name="connsiteX11-1495" fmla="*/ 0 w 6597699"/>
                <a:gd name="connsiteY11-1496" fmla="*/ 1302226 h 1302226"/>
                <a:gd name="connsiteX12-1497" fmla="*/ 0 w 6597699"/>
                <a:gd name="connsiteY12-1498" fmla="*/ 22 h 1302226"/>
                <a:gd name="connsiteX0-1499" fmla="*/ 0 w 6597699"/>
                <a:gd name="connsiteY0-1500" fmla="*/ 22 h 1302226"/>
                <a:gd name="connsiteX1-1501" fmla="*/ 574189 w 6597699"/>
                <a:gd name="connsiteY1-1502" fmla="*/ 321816 h 1302226"/>
                <a:gd name="connsiteX2-1503" fmla="*/ 1015951 w 6597699"/>
                <a:gd name="connsiteY2-1504" fmla="*/ 346561 h 1302226"/>
                <a:gd name="connsiteX3-1505" fmla="*/ 1732682 w 6597699"/>
                <a:gd name="connsiteY3-1506" fmla="*/ 368038 h 1302226"/>
                <a:gd name="connsiteX4-1507" fmla="*/ 2147475 w 6597699"/>
                <a:gd name="connsiteY4-1508" fmla="*/ 479915 h 1302226"/>
                <a:gd name="connsiteX5-1509" fmla="*/ 3043108 w 6597699"/>
                <a:gd name="connsiteY5-1510" fmla="*/ 549633 h 1302226"/>
                <a:gd name="connsiteX6-1511" fmla="*/ 3562786 w 6597699"/>
                <a:gd name="connsiteY6-1512" fmla="*/ 790391 h 1302226"/>
                <a:gd name="connsiteX7-1513" fmla="*/ 4684312 w 6597699"/>
                <a:gd name="connsiteY7-1514" fmla="*/ 1156227 h 1302226"/>
                <a:gd name="connsiteX8-1515" fmla="*/ 5092502 w 6597699"/>
                <a:gd name="connsiteY8-1516" fmla="*/ 1188280 h 1302226"/>
                <a:gd name="connsiteX9-1517" fmla="*/ 5810403 w 6597699"/>
                <a:gd name="connsiteY9-1518" fmla="*/ 1184110 h 1302226"/>
                <a:gd name="connsiteX10-1519" fmla="*/ 6216319 w 6597699"/>
                <a:gd name="connsiteY10-1520" fmla="*/ 1302226 h 1302226"/>
                <a:gd name="connsiteX11-1521" fmla="*/ 0 w 6597699"/>
                <a:gd name="connsiteY11-1522" fmla="*/ 1302226 h 1302226"/>
                <a:gd name="connsiteX12-1523" fmla="*/ 0 w 6597699"/>
                <a:gd name="connsiteY12-1524" fmla="*/ 22 h 1302226"/>
                <a:gd name="connsiteX0-1525" fmla="*/ 0 w 6590574"/>
                <a:gd name="connsiteY0-1526" fmla="*/ 22 h 1302226"/>
                <a:gd name="connsiteX1-1527" fmla="*/ 574189 w 6590574"/>
                <a:gd name="connsiteY1-1528" fmla="*/ 321816 h 1302226"/>
                <a:gd name="connsiteX2-1529" fmla="*/ 1015951 w 6590574"/>
                <a:gd name="connsiteY2-1530" fmla="*/ 346561 h 1302226"/>
                <a:gd name="connsiteX3-1531" fmla="*/ 1732682 w 6590574"/>
                <a:gd name="connsiteY3-1532" fmla="*/ 368038 h 1302226"/>
                <a:gd name="connsiteX4-1533" fmla="*/ 2147475 w 6590574"/>
                <a:gd name="connsiteY4-1534" fmla="*/ 479915 h 1302226"/>
                <a:gd name="connsiteX5-1535" fmla="*/ 3043108 w 6590574"/>
                <a:gd name="connsiteY5-1536" fmla="*/ 549633 h 1302226"/>
                <a:gd name="connsiteX6-1537" fmla="*/ 3562786 w 6590574"/>
                <a:gd name="connsiteY6-1538" fmla="*/ 790391 h 1302226"/>
                <a:gd name="connsiteX7-1539" fmla="*/ 4684312 w 6590574"/>
                <a:gd name="connsiteY7-1540" fmla="*/ 1156227 h 1302226"/>
                <a:gd name="connsiteX8-1541" fmla="*/ 5092502 w 6590574"/>
                <a:gd name="connsiteY8-1542" fmla="*/ 1188280 h 1302226"/>
                <a:gd name="connsiteX9-1543" fmla="*/ 5810403 w 6590574"/>
                <a:gd name="connsiteY9-1544" fmla="*/ 1184110 h 1302226"/>
                <a:gd name="connsiteX10-1545" fmla="*/ 6216319 w 6590574"/>
                <a:gd name="connsiteY10-1546" fmla="*/ 1302226 h 1302226"/>
                <a:gd name="connsiteX11-1547" fmla="*/ 0 w 6590574"/>
                <a:gd name="connsiteY11-1548" fmla="*/ 1302226 h 1302226"/>
                <a:gd name="connsiteX12-1549" fmla="*/ 0 w 6590574"/>
                <a:gd name="connsiteY12-1550" fmla="*/ 22 h 1302226"/>
                <a:gd name="connsiteX0-1551" fmla="*/ 0 w 6216319"/>
                <a:gd name="connsiteY0-1552" fmla="*/ 22 h 1302226"/>
                <a:gd name="connsiteX1-1553" fmla="*/ 574189 w 6216319"/>
                <a:gd name="connsiteY1-1554" fmla="*/ 321816 h 1302226"/>
                <a:gd name="connsiteX2-1555" fmla="*/ 1015951 w 6216319"/>
                <a:gd name="connsiteY2-1556" fmla="*/ 346561 h 1302226"/>
                <a:gd name="connsiteX3-1557" fmla="*/ 1732682 w 6216319"/>
                <a:gd name="connsiteY3-1558" fmla="*/ 368038 h 1302226"/>
                <a:gd name="connsiteX4-1559" fmla="*/ 2147475 w 6216319"/>
                <a:gd name="connsiteY4-1560" fmla="*/ 479915 h 1302226"/>
                <a:gd name="connsiteX5-1561" fmla="*/ 3043108 w 6216319"/>
                <a:gd name="connsiteY5-1562" fmla="*/ 549633 h 1302226"/>
                <a:gd name="connsiteX6-1563" fmla="*/ 3562786 w 6216319"/>
                <a:gd name="connsiteY6-1564" fmla="*/ 790391 h 1302226"/>
                <a:gd name="connsiteX7-1565" fmla="*/ 4684312 w 6216319"/>
                <a:gd name="connsiteY7-1566" fmla="*/ 1156227 h 1302226"/>
                <a:gd name="connsiteX8-1567" fmla="*/ 5092502 w 6216319"/>
                <a:gd name="connsiteY8-1568" fmla="*/ 1188280 h 1302226"/>
                <a:gd name="connsiteX9-1569" fmla="*/ 5810403 w 6216319"/>
                <a:gd name="connsiteY9-1570" fmla="*/ 1184110 h 1302226"/>
                <a:gd name="connsiteX10-1571" fmla="*/ 6216319 w 6216319"/>
                <a:gd name="connsiteY10-1572" fmla="*/ 1302226 h 1302226"/>
                <a:gd name="connsiteX11-1573" fmla="*/ 0 w 6216319"/>
                <a:gd name="connsiteY11-1574" fmla="*/ 1302226 h 1302226"/>
                <a:gd name="connsiteX12-1575" fmla="*/ 0 w 6216319"/>
                <a:gd name="connsiteY12-1576" fmla="*/ 22 h 1302226"/>
                <a:gd name="connsiteX0-1577" fmla="*/ 0 w 6216319"/>
                <a:gd name="connsiteY0-1578" fmla="*/ 10 h 1452543"/>
                <a:gd name="connsiteX1-1579" fmla="*/ 574189 w 6216319"/>
                <a:gd name="connsiteY1-1580" fmla="*/ 472133 h 1452543"/>
                <a:gd name="connsiteX2-1581" fmla="*/ 1015951 w 6216319"/>
                <a:gd name="connsiteY2-1582" fmla="*/ 496878 h 1452543"/>
                <a:gd name="connsiteX3-1583" fmla="*/ 1732682 w 6216319"/>
                <a:gd name="connsiteY3-1584" fmla="*/ 518355 h 1452543"/>
                <a:gd name="connsiteX4-1585" fmla="*/ 2147475 w 6216319"/>
                <a:gd name="connsiteY4-1586" fmla="*/ 630232 h 1452543"/>
                <a:gd name="connsiteX5-1587" fmla="*/ 3043108 w 6216319"/>
                <a:gd name="connsiteY5-1588" fmla="*/ 699950 h 1452543"/>
                <a:gd name="connsiteX6-1589" fmla="*/ 3562786 w 6216319"/>
                <a:gd name="connsiteY6-1590" fmla="*/ 940708 h 1452543"/>
                <a:gd name="connsiteX7-1591" fmla="*/ 4684312 w 6216319"/>
                <a:gd name="connsiteY7-1592" fmla="*/ 1306544 h 1452543"/>
                <a:gd name="connsiteX8-1593" fmla="*/ 5092502 w 6216319"/>
                <a:gd name="connsiteY8-1594" fmla="*/ 1338597 h 1452543"/>
                <a:gd name="connsiteX9-1595" fmla="*/ 5810403 w 6216319"/>
                <a:gd name="connsiteY9-1596" fmla="*/ 1334427 h 1452543"/>
                <a:gd name="connsiteX10-1597" fmla="*/ 6216319 w 6216319"/>
                <a:gd name="connsiteY10-1598" fmla="*/ 1452543 h 1452543"/>
                <a:gd name="connsiteX11-1599" fmla="*/ 0 w 6216319"/>
                <a:gd name="connsiteY11-1600" fmla="*/ 1452543 h 1452543"/>
                <a:gd name="connsiteX12-1601" fmla="*/ 0 w 6216319"/>
                <a:gd name="connsiteY12-1602" fmla="*/ 10 h 14525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59" y="connsiteY6-60"/>
                </a:cxn>
                <a:cxn ang="0">
                  <a:pos x="connsiteX7-89" y="connsiteY7-90"/>
                </a:cxn>
                <a:cxn ang="0">
                  <a:pos x="connsiteX8-123" y="connsiteY8-124"/>
                </a:cxn>
                <a:cxn ang="0">
                  <a:pos x="connsiteX9-161" y="connsiteY9-162"/>
                </a:cxn>
                <a:cxn ang="0">
                  <a:pos x="connsiteX10-913" y="connsiteY10-914"/>
                </a:cxn>
                <a:cxn ang="0">
                  <a:pos x="connsiteX11-1157" y="connsiteY11-1158"/>
                </a:cxn>
                <a:cxn ang="0">
                  <a:pos x="connsiteX12-1471" y="connsiteY12-1472"/>
                </a:cxn>
              </a:cxnLst>
              <a:rect l="l" t="t" r="r" b="b"/>
              <a:pathLst>
                <a:path w="6216319" h="1452543">
                  <a:moveTo>
                    <a:pt x="0" y="10"/>
                  </a:moveTo>
                  <a:cubicBezTo>
                    <a:pt x="229007" y="-1920"/>
                    <a:pt x="473169" y="274373"/>
                    <a:pt x="574189" y="472133"/>
                  </a:cubicBezTo>
                  <a:cubicBezTo>
                    <a:pt x="784106" y="306783"/>
                    <a:pt x="876671" y="335710"/>
                    <a:pt x="1015951" y="496878"/>
                  </a:cubicBezTo>
                  <a:cubicBezTo>
                    <a:pt x="1169602" y="156200"/>
                    <a:pt x="1541775" y="268250"/>
                    <a:pt x="1732682" y="518355"/>
                  </a:cubicBezTo>
                  <a:cubicBezTo>
                    <a:pt x="1951423" y="389059"/>
                    <a:pt x="1995178" y="418617"/>
                    <a:pt x="2147475" y="630232"/>
                  </a:cubicBezTo>
                  <a:cubicBezTo>
                    <a:pt x="2240004" y="303227"/>
                    <a:pt x="2890265" y="229257"/>
                    <a:pt x="3043108" y="699950"/>
                  </a:cubicBezTo>
                  <a:cubicBezTo>
                    <a:pt x="3340461" y="644318"/>
                    <a:pt x="3395950" y="702404"/>
                    <a:pt x="3562786" y="940708"/>
                  </a:cubicBezTo>
                  <a:cubicBezTo>
                    <a:pt x="3973172" y="584855"/>
                    <a:pt x="4634636" y="975363"/>
                    <a:pt x="4684312" y="1306544"/>
                  </a:cubicBezTo>
                  <a:cubicBezTo>
                    <a:pt x="4775936" y="1140966"/>
                    <a:pt x="4979530" y="1164509"/>
                    <a:pt x="5092502" y="1338597"/>
                  </a:cubicBezTo>
                  <a:cubicBezTo>
                    <a:pt x="5153770" y="1141613"/>
                    <a:pt x="5525680" y="842973"/>
                    <a:pt x="5810403" y="1334427"/>
                  </a:cubicBezTo>
                  <a:cubicBezTo>
                    <a:pt x="5955954" y="1267516"/>
                    <a:pt x="6049313" y="1259859"/>
                    <a:pt x="6216319" y="1452543"/>
                  </a:cubicBezTo>
                  <a:lnTo>
                    <a:pt x="0" y="145254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>
                <a:lumMod val="85000"/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îṩḷïďé"/>
            <p:cNvSpPr/>
            <p:nvPr/>
          </p:nvSpPr>
          <p:spPr>
            <a:xfrm flipH="1" flipV="1">
              <a:off x="5945256" y="3107"/>
              <a:ext cx="6216321" cy="1449603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-1" fmla="*/ 0 w 6216319"/>
                <a:gd name="connsiteY0-2" fmla="*/ 9364 h 1311568"/>
                <a:gd name="connsiteX1-3" fmla="*/ 339865 w 6216319"/>
                <a:gd name="connsiteY1-4" fmla="*/ 0 h 1311568"/>
                <a:gd name="connsiteX2-5" fmla="*/ 6216319 w 6216319"/>
                <a:gd name="connsiteY2-6" fmla="*/ 9364 h 1311568"/>
                <a:gd name="connsiteX3-7" fmla="*/ 6216319 w 6216319"/>
                <a:gd name="connsiteY3-8" fmla="*/ 1311568 h 1311568"/>
                <a:gd name="connsiteX4-9" fmla="*/ 0 w 6216319"/>
                <a:gd name="connsiteY4-10" fmla="*/ 1311568 h 1311568"/>
                <a:gd name="connsiteX5" fmla="*/ 0 w 6216319"/>
                <a:gd name="connsiteY5" fmla="*/ 9364 h 1311568"/>
                <a:gd name="connsiteX0-11" fmla="*/ 0 w 6216319"/>
                <a:gd name="connsiteY0-12" fmla="*/ 0 h 1302204"/>
                <a:gd name="connsiteX1-13" fmla="*/ 339865 w 6216319"/>
                <a:gd name="connsiteY1-14" fmla="*/ 184845 h 1302204"/>
                <a:gd name="connsiteX2-15" fmla="*/ 6216319 w 6216319"/>
                <a:gd name="connsiteY2-16" fmla="*/ 0 h 1302204"/>
                <a:gd name="connsiteX3-17" fmla="*/ 6216319 w 6216319"/>
                <a:gd name="connsiteY3-18" fmla="*/ 1302204 h 1302204"/>
                <a:gd name="connsiteX4-19" fmla="*/ 0 w 6216319"/>
                <a:gd name="connsiteY4-20" fmla="*/ 1302204 h 1302204"/>
                <a:gd name="connsiteX5-21" fmla="*/ 0 w 6216319"/>
                <a:gd name="connsiteY5-22" fmla="*/ 0 h 1302204"/>
                <a:gd name="connsiteX0-23" fmla="*/ 0 w 6216319"/>
                <a:gd name="connsiteY0-24" fmla="*/ 0 h 1302204"/>
                <a:gd name="connsiteX1-25" fmla="*/ 339865 w 6216319"/>
                <a:gd name="connsiteY1-26" fmla="*/ 184845 h 1302204"/>
                <a:gd name="connsiteX2-27" fmla="*/ 6216319 w 6216319"/>
                <a:gd name="connsiteY2-28" fmla="*/ 0 h 1302204"/>
                <a:gd name="connsiteX3-29" fmla="*/ 6216319 w 6216319"/>
                <a:gd name="connsiteY3-30" fmla="*/ 1302204 h 1302204"/>
                <a:gd name="connsiteX4-31" fmla="*/ 0 w 6216319"/>
                <a:gd name="connsiteY4-32" fmla="*/ 1302204 h 1302204"/>
                <a:gd name="connsiteX5-33" fmla="*/ 0 w 6216319"/>
                <a:gd name="connsiteY5-34" fmla="*/ 0 h 1302204"/>
                <a:gd name="connsiteX0-35" fmla="*/ 0 w 6216319"/>
                <a:gd name="connsiteY0-36" fmla="*/ 47249 h 1349453"/>
                <a:gd name="connsiteX1-37" fmla="*/ 339865 w 6216319"/>
                <a:gd name="connsiteY1-38" fmla="*/ 232094 h 1349453"/>
                <a:gd name="connsiteX2-39" fmla="*/ 2273862 w 6216319"/>
                <a:gd name="connsiteY2-40" fmla="*/ 280646 h 1349453"/>
                <a:gd name="connsiteX3-41" fmla="*/ 6216319 w 6216319"/>
                <a:gd name="connsiteY3-42" fmla="*/ 47249 h 1349453"/>
                <a:gd name="connsiteX4-43" fmla="*/ 6216319 w 6216319"/>
                <a:gd name="connsiteY4-44" fmla="*/ 1349453 h 1349453"/>
                <a:gd name="connsiteX5-45" fmla="*/ 0 w 6216319"/>
                <a:gd name="connsiteY5-46" fmla="*/ 1349453 h 1349453"/>
                <a:gd name="connsiteX6" fmla="*/ 0 w 6216319"/>
                <a:gd name="connsiteY6" fmla="*/ 47249 h 1349453"/>
                <a:gd name="connsiteX0-47" fmla="*/ 0 w 6216319"/>
                <a:gd name="connsiteY0-48" fmla="*/ 30623 h 1332827"/>
                <a:gd name="connsiteX1-49" fmla="*/ 339865 w 6216319"/>
                <a:gd name="connsiteY1-50" fmla="*/ 215468 h 1332827"/>
                <a:gd name="connsiteX2-51" fmla="*/ 2265770 w 6216319"/>
                <a:gd name="connsiteY2-52" fmla="*/ 539150 h 1332827"/>
                <a:gd name="connsiteX3-53" fmla="*/ 6216319 w 6216319"/>
                <a:gd name="connsiteY3-54" fmla="*/ 30623 h 1332827"/>
                <a:gd name="connsiteX4-55" fmla="*/ 6216319 w 6216319"/>
                <a:gd name="connsiteY4-56" fmla="*/ 1332827 h 1332827"/>
                <a:gd name="connsiteX5-57" fmla="*/ 0 w 6216319"/>
                <a:gd name="connsiteY5-58" fmla="*/ 1332827 h 1332827"/>
                <a:gd name="connsiteX6-59" fmla="*/ 0 w 6216319"/>
                <a:gd name="connsiteY6-60" fmla="*/ 30623 h 1332827"/>
                <a:gd name="connsiteX0-61" fmla="*/ 0 w 6216319"/>
                <a:gd name="connsiteY0-62" fmla="*/ 31024 h 1333228"/>
                <a:gd name="connsiteX1-63" fmla="*/ 339865 w 6216319"/>
                <a:gd name="connsiteY1-64" fmla="*/ 215869 h 1333228"/>
                <a:gd name="connsiteX2-65" fmla="*/ 2265770 w 6216319"/>
                <a:gd name="connsiteY2-66" fmla="*/ 539551 h 1333228"/>
                <a:gd name="connsiteX3-67" fmla="*/ 3269182 w 6216319"/>
                <a:gd name="connsiteY3-68" fmla="*/ 418171 h 1333228"/>
                <a:gd name="connsiteX4-69" fmla="*/ 6216319 w 6216319"/>
                <a:gd name="connsiteY4-70" fmla="*/ 31024 h 1333228"/>
                <a:gd name="connsiteX5-71" fmla="*/ 6216319 w 6216319"/>
                <a:gd name="connsiteY5-72" fmla="*/ 1333228 h 1333228"/>
                <a:gd name="connsiteX6-73" fmla="*/ 0 w 6216319"/>
                <a:gd name="connsiteY6-74" fmla="*/ 1333228 h 1333228"/>
                <a:gd name="connsiteX7" fmla="*/ 0 w 6216319"/>
                <a:gd name="connsiteY7" fmla="*/ 31024 h 1333228"/>
                <a:gd name="connsiteX0-75" fmla="*/ 0 w 6216319"/>
                <a:gd name="connsiteY0-76" fmla="*/ 26175 h 1328379"/>
                <a:gd name="connsiteX1-77" fmla="*/ 339865 w 6216319"/>
                <a:gd name="connsiteY1-78" fmla="*/ 211020 h 1328379"/>
                <a:gd name="connsiteX2-79" fmla="*/ 2265770 w 6216319"/>
                <a:gd name="connsiteY2-80" fmla="*/ 534702 h 1328379"/>
                <a:gd name="connsiteX3-81" fmla="*/ 3244906 w 6216319"/>
                <a:gd name="connsiteY3-82" fmla="*/ 518518 h 1328379"/>
                <a:gd name="connsiteX4-83" fmla="*/ 6216319 w 6216319"/>
                <a:gd name="connsiteY4-84" fmla="*/ 26175 h 1328379"/>
                <a:gd name="connsiteX5-85" fmla="*/ 6216319 w 6216319"/>
                <a:gd name="connsiteY5-86" fmla="*/ 1328379 h 1328379"/>
                <a:gd name="connsiteX6-87" fmla="*/ 0 w 6216319"/>
                <a:gd name="connsiteY6-88" fmla="*/ 1328379 h 1328379"/>
                <a:gd name="connsiteX7-89" fmla="*/ 0 w 6216319"/>
                <a:gd name="connsiteY7-90" fmla="*/ 26175 h 1328379"/>
                <a:gd name="connsiteX0-91" fmla="*/ 0 w 6216319"/>
                <a:gd name="connsiteY0-92" fmla="*/ 63128 h 1365332"/>
                <a:gd name="connsiteX1-93" fmla="*/ 339865 w 6216319"/>
                <a:gd name="connsiteY1-94" fmla="*/ 247973 h 1365332"/>
                <a:gd name="connsiteX2-95" fmla="*/ 2265770 w 6216319"/>
                <a:gd name="connsiteY2-96" fmla="*/ 571655 h 1365332"/>
                <a:gd name="connsiteX3-97" fmla="*/ 3244906 w 6216319"/>
                <a:gd name="connsiteY3-98" fmla="*/ 555471 h 1365332"/>
                <a:gd name="connsiteX4-99" fmla="*/ 4725749 w 6216319"/>
                <a:gd name="connsiteY4-100" fmla="*/ 239882 h 1365332"/>
                <a:gd name="connsiteX5-101" fmla="*/ 6216319 w 6216319"/>
                <a:gd name="connsiteY5-102" fmla="*/ 63128 h 1365332"/>
                <a:gd name="connsiteX6-103" fmla="*/ 6216319 w 6216319"/>
                <a:gd name="connsiteY6-104" fmla="*/ 1365332 h 1365332"/>
                <a:gd name="connsiteX7-105" fmla="*/ 0 w 6216319"/>
                <a:gd name="connsiteY7-106" fmla="*/ 1365332 h 1365332"/>
                <a:gd name="connsiteX8" fmla="*/ 0 w 6216319"/>
                <a:gd name="connsiteY8" fmla="*/ 63128 h 1365332"/>
                <a:gd name="connsiteX0-107" fmla="*/ 0 w 6216319"/>
                <a:gd name="connsiteY0-108" fmla="*/ 20810 h 1323014"/>
                <a:gd name="connsiteX1-109" fmla="*/ 339865 w 6216319"/>
                <a:gd name="connsiteY1-110" fmla="*/ 205655 h 1323014"/>
                <a:gd name="connsiteX2-111" fmla="*/ 2265770 w 6216319"/>
                <a:gd name="connsiteY2-112" fmla="*/ 529337 h 1323014"/>
                <a:gd name="connsiteX3-113" fmla="*/ 3244906 w 6216319"/>
                <a:gd name="connsiteY3-114" fmla="*/ 513153 h 1323014"/>
                <a:gd name="connsiteX4-115" fmla="*/ 4628644 w 6216319"/>
                <a:gd name="connsiteY4-116" fmla="*/ 1055320 h 1323014"/>
                <a:gd name="connsiteX5-117" fmla="*/ 6216319 w 6216319"/>
                <a:gd name="connsiteY5-118" fmla="*/ 20810 h 1323014"/>
                <a:gd name="connsiteX6-119" fmla="*/ 6216319 w 6216319"/>
                <a:gd name="connsiteY6-120" fmla="*/ 1323014 h 1323014"/>
                <a:gd name="connsiteX7-121" fmla="*/ 0 w 6216319"/>
                <a:gd name="connsiteY7-122" fmla="*/ 1323014 h 1323014"/>
                <a:gd name="connsiteX8-123" fmla="*/ 0 w 6216319"/>
                <a:gd name="connsiteY8-124" fmla="*/ 20810 h 1323014"/>
                <a:gd name="connsiteX0-125" fmla="*/ 0 w 6216319"/>
                <a:gd name="connsiteY0-126" fmla="*/ 32243 h 1334447"/>
                <a:gd name="connsiteX1-127" fmla="*/ 339865 w 6216319"/>
                <a:gd name="connsiteY1-128" fmla="*/ 217088 h 1334447"/>
                <a:gd name="connsiteX2-129" fmla="*/ 2265770 w 6216319"/>
                <a:gd name="connsiteY2-130" fmla="*/ 540770 h 1334447"/>
                <a:gd name="connsiteX3-131" fmla="*/ 3244906 w 6216319"/>
                <a:gd name="connsiteY3-132" fmla="*/ 524586 h 1334447"/>
                <a:gd name="connsiteX4-133" fmla="*/ 4628644 w 6216319"/>
                <a:gd name="connsiteY4-134" fmla="*/ 1066753 h 1334447"/>
                <a:gd name="connsiteX5-135" fmla="*/ 5526860 w 6216319"/>
                <a:gd name="connsiteY5-136" fmla="*/ 451758 h 1334447"/>
                <a:gd name="connsiteX6-137" fmla="*/ 6216319 w 6216319"/>
                <a:gd name="connsiteY6-138" fmla="*/ 32243 h 1334447"/>
                <a:gd name="connsiteX7-139" fmla="*/ 6216319 w 6216319"/>
                <a:gd name="connsiteY7-140" fmla="*/ 1334447 h 1334447"/>
                <a:gd name="connsiteX8-141" fmla="*/ 0 w 6216319"/>
                <a:gd name="connsiteY8-142" fmla="*/ 1334447 h 1334447"/>
                <a:gd name="connsiteX9" fmla="*/ 0 w 6216319"/>
                <a:gd name="connsiteY9" fmla="*/ 32243 h 1334447"/>
                <a:gd name="connsiteX0-143" fmla="*/ 0 w 6216319"/>
                <a:gd name="connsiteY0-144" fmla="*/ 12831 h 1315035"/>
                <a:gd name="connsiteX1-145" fmla="*/ 339865 w 6216319"/>
                <a:gd name="connsiteY1-146" fmla="*/ 197676 h 1315035"/>
                <a:gd name="connsiteX2-147" fmla="*/ 2265770 w 6216319"/>
                <a:gd name="connsiteY2-148" fmla="*/ 521358 h 1315035"/>
                <a:gd name="connsiteX3-149" fmla="*/ 3244906 w 6216319"/>
                <a:gd name="connsiteY3-150" fmla="*/ 505174 h 1315035"/>
                <a:gd name="connsiteX4-151" fmla="*/ 4628644 w 6216319"/>
                <a:gd name="connsiteY4-152" fmla="*/ 1047341 h 1315035"/>
                <a:gd name="connsiteX5-153" fmla="*/ 5356927 w 6216319"/>
                <a:gd name="connsiteY5-154" fmla="*/ 1201089 h 1315035"/>
                <a:gd name="connsiteX6-155" fmla="*/ 6216319 w 6216319"/>
                <a:gd name="connsiteY6-156" fmla="*/ 12831 h 1315035"/>
                <a:gd name="connsiteX7-157" fmla="*/ 6216319 w 6216319"/>
                <a:gd name="connsiteY7-158" fmla="*/ 1315035 h 1315035"/>
                <a:gd name="connsiteX8-159" fmla="*/ 0 w 6216319"/>
                <a:gd name="connsiteY8-160" fmla="*/ 1315035 h 1315035"/>
                <a:gd name="connsiteX9-161" fmla="*/ 0 w 6216319"/>
                <a:gd name="connsiteY9-162" fmla="*/ 12831 h 1315035"/>
                <a:gd name="connsiteX0-163" fmla="*/ 0 w 6498499"/>
                <a:gd name="connsiteY0-164" fmla="*/ 0 h 1302204"/>
                <a:gd name="connsiteX1-165" fmla="*/ 339865 w 6498499"/>
                <a:gd name="connsiteY1-166" fmla="*/ 184845 h 1302204"/>
                <a:gd name="connsiteX2-167" fmla="*/ 2265770 w 6498499"/>
                <a:gd name="connsiteY2-168" fmla="*/ 508527 h 1302204"/>
                <a:gd name="connsiteX3-169" fmla="*/ 3244906 w 6498499"/>
                <a:gd name="connsiteY3-170" fmla="*/ 492343 h 1302204"/>
                <a:gd name="connsiteX4-171" fmla="*/ 4628644 w 6498499"/>
                <a:gd name="connsiteY4-172" fmla="*/ 1034510 h 1302204"/>
                <a:gd name="connsiteX5-173" fmla="*/ 5356927 w 6498499"/>
                <a:gd name="connsiteY5-174" fmla="*/ 1188258 h 1302204"/>
                <a:gd name="connsiteX6-175" fmla="*/ 6216319 w 6498499"/>
                <a:gd name="connsiteY6-176" fmla="*/ 1302204 h 1302204"/>
                <a:gd name="connsiteX7-177" fmla="*/ 0 w 6498499"/>
                <a:gd name="connsiteY7-178" fmla="*/ 1302204 h 1302204"/>
                <a:gd name="connsiteX8-179" fmla="*/ 0 w 6498499"/>
                <a:gd name="connsiteY8-180" fmla="*/ 0 h 1302204"/>
                <a:gd name="connsiteX0-181" fmla="*/ 0 w 6216319"/>
                <a:gd name="connsiteY0-182" fmla="*/ 0 h 1302204"/>
                <a:gd name="connsiteX1-183" fmla="*/ 339865 w 6216319"/>
                <a:gd name="connsiteY1-184" fmla="*/ 184845 h 1302204"/>
                <a:gd name="connsiteX2-185" fmla="*/ 2265770 w 6216319"/>
                <a:gd name="connsiteY2-186" fmla="*/ 508527 h 1302204"/>
                <a:gd name="connsiteX3-187" fmla="*/ 3244906 w 6216319"/>
                <a:gd name="connsiteY3-188" fmla="*/ 492343 h 1302204"/>
                <a:gd name="connsiteX4-189" fmla="*/ 4628644 w 6216319"/>
                <a:gd name="connsiteY4-190" fmla="*/ 1034510 h 1302204"/>
                <a:gd name="connsiteX5-191" fmla="*/ 5356927 w 6216319"/>
                <a:gd name="connsiteY5-192" fmla="*/ 1188258 h 1302204"/>
                <a:gd name="connsiteX6-193" fmla="*/ 6216319 w 6216319"/>
                <a:gd name="connsiteY6-194" fmla="*/ 1302204 h 1302204"/>
                <a:gd name="connsiteX7-195" fmla="*/ 0 w 6216319"/>
                <a:gd name="connsiteY7-196" fmla="*/ 1302204 h 1302204"/>
                <a:gd name="connsiteX8-197" fmla="*/ 0 w 6216319"/>
                <a:gd name="connsiteY8-198" fmla="*/ 0 h 1302204"/>
                <a:gd name="connsiteX0-199" fmla="*/ 0 w 6216319"/>
                <a:gd name="connsiteY0-200" fmla="*/ 0 h 1302204"/>
                <a:gd name="connsiteX1-201" fmla="*/ 339865 w 6216319"/>
                <a:gd name="connsiteY1-202" fmla="*/ 184845 h 1302204"/>
                <a:gd name="connsiteX2-203" fmla="*/ 2265770 w 6216319"/>
                <a:gd name="connsiteY2-204" fmla="*/ 508527 h 1302204"/>
                <a:gd name="connsiteX3-205" fmla="*/ 3244906 w 6216319"/>
                <a:gd name="connsiteY3-206" fmla="*/ 492343 h 1302204"/>
                <a:gd name="connsiteX4-207" fmla="*/ 4628644 w 6216319"/>
                <a:gd name="connsiteY4-208" fmla="*/ 1034510 h 1302204"/>
                <a:gd name="connsiteX5-209" fmla="*/ 5356927 w 6216319"/>
                <a:gd name="connsiteY5-210" fmla="*/ 1188258 h 1302204"/>
                <a:gd name="connsiteX6-211" fmla="*/ 6216319 w 6216319"/>
                <a:gd name="connsiteY6-212" fmla="*/ 1302204 h 1302204"/>
                <a:gd name="connsiteX7-213" fmla="*/ 0 w 6216319"/>
                <a:gd name="connsiteY7-214" fmla="*/ 1302204 h 1302204"/>
                <a:gd name="connsiteX8-215" fmla="*/ 0 w 6216319"/>
                <a:gd name="connsiteY8-216" fmla="*/ 0 h 1302204"/>
                <a:gd name="connsiteX0-217" fmla="*/ 0 w 6216319"/>
                <a:gd name="connsiteY0-218" fmla="*/ 0 h 1302204"/>
                <a:gd name="connsiteX1-219" fmla="*/ 339865 w 6216319"/>
                <a:gd name="connsiteY1-220" fmla="*/ 184845 h 1302204"/>
                <a:gd name="connsiteX2-221" fmla="*/ 2265770 w 6216319"/>
                <a:gd name="connsiteY2-222" fmla="*/ 508527 h 1302204"/>
                <a:gd name="connsiteX3-223" fmla="*/ 3244906 w 6216319"/>
                <a:gd name="connsiteY3-224" fmla="*/ 492343 h 1302204"/>
                <a:gd name="connsiteX4-225" fmla="*/ 4628644 w 6216319"/>
                <a:gd name="connsiteY4-226" fmla="*/ 1034510 h 1302204"/>
                <a:gd name="connsiteX5-227" fmla="*/ 5356927 w 6216319"/>
                <a:gd name="connsiteY5-228" fmla="*/ 1188258 h 1302204"/>
                <a:gd name="connsiteX6-229" fmla="*/ 6216319 w 6216319"/>
                <a:gd name="connsiteY6-230" fmla="*/ 1302204 h 1302204"/>
                <a:gd name="connsiteX7-231" fmla="*/ 0 w 6216319"/>
                <a:gd name="connsiteY7-232" fmla="*/ 1302204 h 1302204"/>
                <a:gd name="connsiteX8-233" fmla="*/ 0 w 6216319"/>
                <a:gd name="connsiteY8-234" fmla="*/ 0 h 1302204"/>
                <a:gd name="connsiteX0-235" fmla="*/ 0 w 6216319"/>
                <a:gd name="connsiteY0-236" fmla="*/ 0 h 1302204"/>
                <a:gd name="connsiteX1-237" fmla="*/ 339865 w 6216319"/>
                <a:gd name="connsiteY1-238" fmla="*/ 184845 h 1302204"/>
                <a:gd name="connsiteX2-239" fmla="*/ 2265770 w 6216319"/>
                <a:gd name="connsiteY2-240" fmla="*/ 508527 h 1302204"/>
                <a:gd name="connsiteX3-241" fmla="*/ 3244906 w 6216319"/>
                <a:gd name="connsiteY3-242" fmla="*/ 492343 h 1302204"/>
                <a:gd name="connsiteX4-243" fmla="*/ 4628644 w 6216319"/>
                <a:gd name="connsiteY4-244" fmla="*/ 1034510 h 1302204"/>
                <a:gd name="connsiteX5-245" fmla="*/ 5356927 w 6216319"/>
                <a:gd name="connsiteY5-246" fmla="*/ 1188258 h 1302204"/>
                <a:gd name="connsiteX6-247" fmla="*/ 6216319 w 6216319"/>
                <a:gd name="connsiteY6-248" fmla="*/ 1302204 h 1302204"/>
                <a:gd name="connsiteX7-249" fmla="*/ 0 w 6216319"/>
                <a:gd name="connsiteY7-250" fmla="*/ 1302204 h 1302204"/>
                <a:gd name="connsiteX8-251" fmla="*/ 0 w 6216319"/>
                <a:gd name="connsiteY8-252" fmla="*/ 0 h 1302204"/>
                <a:gd name="connsiteX0-253" fmla="*/ 0 w 6216319"/>
                <a:gd name="connsiteY0-254" fmla="*/ 0 h 1302204"/>
                <a:gd name="connsiteX1-255" fmla="*/ 339865 w 6216319"/>
                <a:gd name="connsiteY1-256" fmla="*/ 184845 h 1302204"/>
                <a:gd name="connsiteX2-257" fmla="*/ 2265770 w 6216319"/>
                <a:gd name="connsiteY2-258" fmla="*/ 508527 h 1302204"/>
                <a:gd name="connsiteX3-259" fmla="*/ 3244906 w 6216319"/>
                <a:gd name="connsiteY3-260" fmla="*/ 492343 h 1302204"/>
                <a:gd name="connsiteX4-261" fmla="*/ 4628644 w 6216319"/>
                <a:gd name="connsiteY4-262" fmla="*/ 1034510 h 1302204"/>
                <a:gd name="connsiteX5-263" fmla="*/ 5356927 w 6216319"/>
                <a:gd name="connsiteY5-264" fmla="*/ 1188258 h 1302204"/>
                <a:gd name="connsiteX6-265" fmla="*/ 6216319 w 6216319"/>
                <a:gd name="connsiteY6-266" fmla="*/ 1302204 h 1302204"/>
                <a:gd name="connsiteX7-267" fmla="*/ 0 w 6216319"/>
                <a:gd name="connsiteY7-268" fmla="*/ 1302204 h 1302204"/>
                <a:gd name="connsiteX8-269" fmla="*/ 0 w 6216319"/>
                <a:gd name="connsiteY8-270" fmla="*/ 0 h 1302204"/>
                <a:gd name="connsiteX0-271" fmla="*/ 0 w 6216319"/>
                <a:gd name="connsiteY0-272" fmla="*/ 0 h 1302204"/>
                <a:gd name="connsiteX1-273" fmla="*/ 339865 w 6216319"/>
                <a:gd name="connsiteY1-274" fmla="*/ 184845 h 1302204"/>
                <a:gd name="connsiteX2-275" fmla="*/ 2265770 w 6216319"/>
                <a:gd name="connsiteY2-276" fmla="*/ 508527 h 1302204"/>
                <a:gd name="connsiteX3-277" fmla="*/ 3244906 w 6216319"/>
                <a:gd name="connsiteY3-278" fmla="*/ 492343 h 1302204"/>
                <a:gd name="connsiteX4-279" fmla="*/ 4628644 w 6216319"/>
                <a:gd name="connsiteY4-280" fmla="*/ 1034510 h 1302204"/>
                <a:gd name="connsiteX5-281" fmla="*/ 5356927 w 6216319"/>
                <a:gd name="connsiteY5-282" fmla="*/ 1188258 h 1302204"/>
                <a:gd name="connsiteX6-283" fmla="*/ 6216319 w 6216319"/>
                <a:gd name="connsiteY6-284" fmla="*/ 1302204 h 1302204"/>
                <a:gd name="connsiteX7-285" fmla="*/ 0 w 6216319"/>
                <a:gd name="connsiteY7-286" fmla="*/ 1302204 h 1302204"/>
                <a:gd name="connsiteX8-287" fmla="*/ 0 w 6216319"/>
                <a:gd name="connsiteY8-288" fmla="*/ 0 h 1302204"/>
                <a:gd name="connsiteX0-289" fmla="*/ 0 w 6216319"/>
                <a:gd name="connsiteY0-290" fmla="*/ 0 h 1302204"/>
                <a:gd name="connsiteX1-291" fmla="*/ 339865 w 6216319"/>
                <a:gd name="connsiteY1-292" fmla="*/ 184845 h 1302204"/>
                <a:gd name="connsiteX2-293" fmla="*/ 2265770 w 6216319"/>
                <a:gd name="connsiteY2-294" fmla="*/ 508527 h 1302204"/>
                <a:gd name="connsiteX3-295" fmla="*/ 3244906 w 6216319"/>
                <a:gd name="connsiteY3-296" fmla="*/ 492343 h 1302204"/>
                <a:gd name="connsiteX4-297" fmla="*/ 4628644 w 6216319"/>
                <a:gd name="connsiteY4-298" fmla="*/ 1034510 h 1302204"/>
                <a:gd name="connsiteX5-299" fmla="*/ 5356927 w 6216319"/>
                <a:gd name="connsiteY5-300" fmla="*/ 1188258 h 1302204"/>
                <a:gd name="connsiteX6-301" fmla="*/ 6216319 w 6216319"/>
                <a:gd name="connsiteY6-302" fmla="*/ 1302204 h 1302204"/>
                <a:gd name="connsiteX7-303" fmla="*/ 0 w 6216319"/>
                <a:gd name="connsiteY7-304" fmla="*/ 1302204 h 1302204"/>
                <a:gd name="connsiteX8-305" fmla="*/ 0 w 6216319"/>
                <a:gd name="connsiteY8-306" fmla="*/ 0 h 1302204"/>
                <a:gd name="connsiteX0-307" fmla="*/ 0 w 6216319"/>
                <a:gd name="connsiteY0-308" fmla="*/ 0 h 1302204"/>
                <a:gd name="connsiteX1-309" fmla="*/ 339865 w 6216319"/>
                <a:gd name="connsiteY1-310" fmla="*/ 184845 h 1302204"/>
                <a:gd name="connsiteX2-311" fmla="*/ 2265770 w 6216319"/>
                <a:gd name="connsiteY2-312" fmla="*/ 508527 h 1302204"/>
                <a:gd name="connsiteX3-313" fmla="*/ 3244906 w 6216319"/>
                <a:gd name="connsiteY3-314" fmla="*/ 492343 h 1302204"/>
                <a:gd name="connsiteX4-315" fmla="*/ 4628644 w 6216319"/>
                <a:gd name="connsiteY4-316" fmla="*/ 1034510 h 1302204"/>
                <a:gd name="connsiteX5-317" fmla="*/ 5356927 w 6216319"/>
                <a:gd name="connsiteY5-318" fmla="*/ 1188258 h 1302204"/>
                <a:gd name="connsiteX6-319" fmla="*/ 6216319 w 6216319"/>
                <a:gd name="connsiteY6-320" fmla="*/ 1302204 h 1302204"/>
                <a:gd name="connsiteX7-321" fmla="*/ 0 w 6216319"/>
                <a:gd name="connsiteY7-322" fmla="*/ 1302204 h 1302204"/>
                <a:gd name="connsiteX8-323" fmla="*/ 0 w 6216319"/>
                <a:gd name="connsiteY8-324" fmla="*/ 0 h 1302204"/>
                <a:gd name="connsiteX0-325" fmla="*/ 0 w 6216319"/>
                <a:gd name="connsiteY0-326" fmla="*/ 0 h 1302204"/>
                <a:gd name="connsiteX1-327" fmla="*/ 339865 w 6216319"/>
                <a:gd name="connsiteY1-328" fmla="*/ 184845 h 1302204"/>
                <a:gd name="connsiteX2-329" fmla="*/ 2265770 w 6216319"/>
                <a:gd name="connsiteY2-330" fmla="*/ 508527 h 1302204"/>
                <a:gd name="connsiteX3-331" fmla="*/ 3244906 w 6216319"/>
                <a:gd name="connsiteY3-332" fmla="*/ 492343 h 1302204"/>
                <a:gd name="connsiteX4-333" fmla="*/ 4628644 w 6216319"/>
                <a:gd name="connsiteY4-334" fmla="*/ 1034510 h 1302204"/>
                <a:gd name="connsiteX5-335" fmla="*/ 5356927 w 6216319"/>
                <a:gd name="connsiteY5-336" fmla="*/ 1188258 h 1302204"/>
                <a:gd name="connsiteX6-337" fmla="*/ 6216319 w 6216319"/>
                <a:gd name="connsiteY6-338" fmla="*/ 1302204 h 1302204"/>
                <a:gd name="connsiteX7-339" fmla="*/ 0 w 6216319"/>
                <a:gd name="connsiteY7-340" fmla="*/ 1302204 h 1302204"/>
                <a:gd name="connsiteX8-341" fmla="*/ 0 w 6216319"/>
                <a:gd name="connsiteY8-342" fmla="*/ 0 h 1302204"/>
                <a:gd name="connsiteX0-343" fmla="*/ 0 w 6216319"/>
                <a:gd name="connsiteY0-344" fmla="*/ 0 h 1302204"/>
                <a:gd name="connsiteX1-345" fmla="*/ 339865 w 6216319"/>
                <a:gd name="connsiteY1-346" fmla="*/ 184845 h 1302204"/>
                <a:gd name="connsiteX2-347" fmla="*/ 2265770 w 6216319"/>
                <a:gd name="connsiteY2-348" fmla="*/ 508527 h 1302204"/>
                <a:gd name="connsiteX3-349" fmla="*/ 3244906 w 6216319"/>
                <a:gd name="connsiteY3-350" fmla="*/ 492343 h 1302204"/>
                <a:gd name="connsiteX4-351" fmla="*/ 4628644 w 6216319"/>
                <a:gd name="connsiteY4-352" fmla="*/ 1034510 h 1302204"/>
                <a:gd name="connsiteX5-353" fmla="*/ 5356927 w 6216319"/>
                <a:gd name="connsiteY5-354" fmla="*/ 1188258 h 1302204"/>
                <a:gd name="connsiteX6-355" fmla="*/ 6216319 w 6216319"/>
                <a:gd name="connsiteY6-356" fmla="*/ 1302204 h 1302204"/>
                <a:gd name="connsiteX7-357" fmla="*/ 0 w 6216319"/>
                <a:gd name="connsiteY7-358" fmla="*/ 1302204 h 1302204"/>
                <a:gd name="connsiteX8-359" fmla="*/ 0 w 6216319"/>
                <a:gd name="connsiteY8-360" fmla="*/ 0 h 1302204"/>
                <a:gd name="connsiteX0-361" fmla="*/ 0 w 6216319"/>
                <a:gd name="connsiteY0-362" fmla="*/ 0 h 1302204"/>
                <a:gd name="connsiteX1-363" fmla="*/ 339865 w 6216319"/>
                <a:gd name="connsiteY1-364" fmla="*/ 184845 h 1302204"/>
                <a:gd name="connsiteX2-365" fmla="*/ 2265770 w 6216319"/>
                <a:gd name="connsiteY2-366" fmla="*/ 508527 h 1302204"/>
                <a:gd name="connsiteX3-367" fmla="*/ 3244906 w 6216319"/>
                <a:gd name="connsiteY3-368" fmla="*/ 492343 h 1302204"/>
                <a:gd name="connsiteX4-369" fmla="*/ 4628644 w 6216319"/>
                <a:gd name="connsiteY4-370" fmla="*/ 1034510 h 1302204"/>
                <a:gd name="connsiteX5-371" fmla="*/ 5356927 w 6216319"/>
                <a:gd name="connsiteY5-372" fmla="*/ 1188258 h 1302204"/>
                <a:gd name="connsiteX6-373" fmla="*/ 6216319 w 6216319"/>
                <a:gd name="connsiteY6-374" fmla="*/ 1302204 h 1302204"/>
                <a:gd name="connsiteX7-375" fmla="*/ 0 w 6216319"/>
                <a:gd name="connsiteY7-376" fmla="*/ 1302204 h 1302204"/>
                <a:gd name="connsiteX8-377" fmla="*/ 0 w 6216319"/>
                <a:gd name="connsiteY8-378" fmla="*/ 0 h 1302204"/>
                <a:gd name="connsiteX0-379" fmla="*/ 0 w 6216319"/>
                <a:gd name="connsiteY0-380" fmla="*/ 0 h 1302204"/>
                <a:gd name="connsiteX1-381" fmla="*/ 339865 w 6216319"/>
                <a:gd name="connsiteY1-382" fmla="*/ 184845 h 1302204"/>
                <a:gd name="connsiteX2-383" fmla="*/ 2265770 w 6216319"/>
                <a:gd name="connsiteY2-384" fmla="*/ 508527 h 1302204"/>
                <a:gd name="connsiteX3-385" fmla="*/ 3244906 w 6216319"/>
                <a:gd name="connsiteY3-386" fmla="*/ 492343 h 1302204"/>
                <a:gd name="connsiteX4-387" fmla="*/ 4628644 w 6216319"/>
                <a:gd name="connsiteY4-388" fmla="*/ 1034510 h 1302204"/>
                <a:gd name="connsiteX5-389" fmla="*/ 5356927 w 6216319"/>
                <a:gd name="connsiteY5-390" fmla="*/ 1188258 h 1302204"/>
                <a:gd name="connsiteX6-391" fmla="*/ 6216319 w 6216319"/>
                <a:gd name="connsiteY6-392" fmla="*/ 1302204 h 1302204"/>
                <a:gd name="connsiteX7-393" fmla="*/ 0 w 6216319"/>
                <a:gd name="connsiteY7-394" fmla="*/ 1302204 h 1302204"/>
                <a:gd name="connsiteX8-395" fmla="*/ 0 w 6216319"/>
                <a:gd name="connsiteY8-396" fmla="*/ 0 h 1302204"/>
                <a:gd name="connsiteX0-397" fmla="*/ 0 w 6216319"/>
                <a:gd name="connsiteY0-398" fmla="*/ 147589 h 1449793"/>
                <a:gd name="connsiteX1-399" fmla="*/ 339865 w 6216319"/>
                <a:gd name="connsiteY1-400" fmla="*/ 332434 h 1449793"/>
                <a:gd name="connsiteX2-401" fmla="*/ 2265770 w 6216319"/>
                <a:gd name="connsiteY2-402" fmla="*/ 656116 h 1449793"/>
                <a:gd name="connsiteX3-403" fmla="*/ 3244906 w 6216319"/>
                <a:gd name="connsiteY3-404" fmla="*/ 639932 h 1449793"/>
                <a:gd name="connsiteX4-405" fmla="*/ 4628644 w 6216319"/>
                <a:gd name="connsiteY4-406" fmla="*/ 1182099 h 1449793"/>
                <a:gd name="connsiteX5-407" fmla="*/ 5356927 w 6216319"/>
                <a:gd name="connsiteY5-408" fmla="*/ 1335847 h 1449793"/>
                <a:gd name="connsiteX6-409" fmla="*/ 6216319 w 6216319"/>
                <a:gd name="connsiteY6-410" fmla="*/ 1449793 h 1449793"/>
                <a:gd name="connsiteX7-411" fmla="*/ 0 w 6216319"/>
                <a:gd name="connsiteY7-412" fmla="*/ 1449793 h 1449793"/>
                <a:gd name="connsiteX8-413" fmla="*/ 0 w 6216319"/>
                <a:gd name="connsiteY8-414" fmla="*/ 147589 h 1449793"/>
                <a:gd name="connsiteX0-415" fmla="*/ 0 w 6216319"/>
                <a:gd name="connsiteY0-416" fmla="*/ 121021 h 1423225"/>
                <a:gd name="connsiteX1-417" fmla="*/ 339865 w 6216319"/>
                <a:gd name="connsiteY1-418" fmla="*/ 305866 h 1423225"/>
                <a:gd name="connsiteX2-419" fmla="*/ 2265770 w 6216319"/>
                <a:gd name="connsiteY2-420" fmla="*/ 629548 h 1423225"/>
                <a:gd name="connsiteX3-421" fmla="*/ 3244906 w 6216319"/>
                <a:gd name="connsiteY3-422" fmla="*/ 613364 h 1423225"/>
                <a:gd name="connsiteX4-423" fmla="*/ 4628644 w 6216319"/>
                <a:gd name="connsiteY4-424" fmla="*/ 1155531 h 1423225"/>
                <a:gd name="connsiteX5-425" fmla="*/ 5356927 w 6216319"/>
                <a:gd name="connsiteY5-426" fmla="*/ 1309279 h 1423225"/>
                <a:gd name="connsiteX6-427" fmla="*/ 6216319 w 6216319"/>
                <a:gd name="connsiteY6-428" fmla="*/ 1423225 h 1423225"/>
                <a:gd name="connsiteX7-429" fmla="*/ 0 w 6216319"/>
                <a:gd name="connsiteY7-430" fmla="*/ 1423225 h 1423225"/>
                <a:gd name="connsiteX8-431" fmla="*/ 0 w 6216319"/>
                <a:gd name="connsiteY8-432" fmla="*/ 121021 h 1423225"/>
                <a:gd name="connsiteX0-433" fmla="*/ 0 w 6216319"/>
                <a:gd name="connsiteY0-434" fmla="*/ 121021 h 1423225"/>
                <a:gd name="connsiteX1-435" fmla="*/ 339865 w 6216319"/>
                <a:gd name="connsiteY1-436" fmla="*/ 305866 h 1423225"/>
                <a:gd name="connsiteX2-437" fmla="*/ 2265770 w 6216319"/>
                <a:gd name="connsiteY2-438" fmla="*/ 629548 h 1423225"/>
                <a:gd name="connsiteX3-439" fmla="*/ 3244906 w 6216319"/>
                <a:gd name="connsiteY3-440" fmla="*/ 613364 h 1423225"/>
                <a:gd name="connsiteX4-441" fmla="*/ 4628644 w 6216319"/>
                <a:gd name="connsiteY4-442" fmla="*/ 1155531 h 1423225"/>
                <a:gd name="connsiteX5-443" fmla="*/ 5356927 w 6216319"/>
                <a:gd name="connsiteY5-444" fmla="*/ 1309279 h 1423225"/>
                <a:gd name="connsiteX6-445" fmla="*/ 6216319 w 6216319"/>
                <a:gd name="connsiteY6-446" fmla="*/ 1423225 h 1423225"/>
                <a:gd name="connsiteX7-447" fmla="*/ 0 w 6216319"/>
                <a:gd name="connsiteY7-448" fmla="*/ 1423225 h 1423225"/>
                <a:gd name="connsiteX8-449" fmla="*/ 0 w 6216319"/>
                <a:gd name="connsiteY8-450" fmla="*/ 121021 h 1423225"/>
                <a:gd name="connsiteX0-451" fmla="*/ 0 w 6216319"/>
                <a:gd name="connsiteY0-452" fmla="*/ 140194 h 1442398"/>
                <a:gd name="connsiteX1-453" fmla="*/ 339865 w 6216319"/>
                <a:gd name="connsiteY1-454" fmla="*/ 325039 h 1442398"/>
                <a:gd name="connsiteX2-455" fmla="*/ 2265770 w 6216319"/>
                <a:gd name="connsiteY2-456" fmla="*/ 648721 h 1442398"/>
                <a:gd name="connsiteX3-457" fmla="*/ 3244906 w 6216319"/>
                <a:gd name="connsiteY3-458" fmla="*/ 632537 h 1442398"/>
                <a:gd name="connsiteX4-459" fmla="*/ 4628644 w 6216319"/>
                <a:gd name="connsiteY4-460" fmla="*/ 1174704 h 1442398"/>
                <a:gd name="connsiteX5-461" fmla="*/ 5356927 w 6216319"/>
                <a:gd name="connsiteY5-462" fmla="*/ 1328452 h 1442398"/>
                <a:gd name="connsiteX6-463" fmla="*/ 6216319 w 6216319"/>
                <a:gd name="connsiteY6-464" fmla="*/ 1442398 h 1442398"/>
                <a:gd name="connsiteX7-465" fmla="*/ 0 w 6216319"/>
                <a:gd name="connsiteY7-466" fmla="*/ 1442398 h 1442398"/>
                <a:gd name="connsiteX8-467" fmla="*/ 0 w 6216319"/>
                <a:gd name="connsiteY8-468" fmla="*/ 140194 h 1442398"/>
                <a:gd name="connsiteX0-469" fmla="*/ 0 w 6216319"/>
                <a:gd name="connsiteY0-470" fmla="*/ 140194 h 1442398"/>
                <a:gd name="connsiteX1-471" fmla="*/ 339865 w 6216319"/>
                <a:gd name="connsiteY1-472" fmla="*/ 325039 h 1442398"/>
                <a:gd name="connsiteX2-473" fmla="*/ 2265770 w 6216319"/>
                <a:gd name="connsiteY2-474" fmla="*/ 648721 h 1442398"/>
                <a:gd name="connsiteX3-475" fmla="*/ 3244906 w 6216319"/>
                <a:gd name="connsiteY3-476" fmla="*/ 632537 h 1442398"/>
                <a:gd name="connsiteX4-477" fmla="*/ 4628644 w 6216319"/>
                <a:gd name="connsiteY4-478" fmla="*/ 1174704 h 1442398"/>
                <a:gd name="connsiteX5-479" fmla="*/ 5356927 w 6216319"/>
                <a:gd name="connsiteY5-480" fmla="*/ 1328452 h 1442398"/>
                <a:gd name="connsiteX6-481" fmla="*/ 6216319 w 6216319"/>
                <a:gd name="connsiteY6-482" fmla="*/ 1442398 h 1442398"/>
                <a:gd name="connsiteX7-483" fmla="*/ 0 w 6216319"/>
                <a:gd name="connsiteY7-484" fmla="*/ 1442398 h 1442398"/>
                <a:gd name="connsiteX8-485" fmla="*/ 0 w 6216319"/>
                <a:gd name="connsiteY8-486" fmla="*/ 140194 h 1442398"/>
                <a:gd name="connsiteX0-487" fmla="*/ 0 w 6216319"/>
                <a:gd name="connsiteY0-488" fmla="*/ 34944 h 1337148"/>
                <a:gd name="connsiteX1-489" fmla="*/ 339865 w 6216319"/>
                <a:gd name="connsiteY1-490" fmla="*/ 219789 h 1337148"/>
                <a:gd name="connsiteX2-491" fmla="*/ 2265770 w 6216319"/>
                <a:gd name="connsiteY2-492" fmla="*/ 543471 h 1337148"/>
                <a:gd name="connsiteX3-493" fmla="*/ 3244906 w 6216319"/>
                <a:gd name="connsiteY3-494" fmla="*/ 527287 h 1337148"/>
                <a:gd name="connsiteX4-495" fmla="*/ 4628644 w 6216319"/>
                <a:gd name="connsiteY4-496" fmla="*/ 1069454 h 1337148"/>
                <a:gd name="connsiteX5-497" fmla="*/ 5356927 w 6216319"/>
                <a:gd name="connsiteY5-498" fmla="*/ 1223202 h 1337148"/>
                <a:gd name="connsiteX6-499" fmla="*/ 6216319 w 6216319"/>
                <a:gd name="connsiteY6-500" fmla="*/ 1337148 h 1337148"/>
                <a:gd name="connsiteX7-501" fmla="*/ 0 w 6216319"/>
                <a:gd name="connsiteY7-502" fmla="*/ 1337148 h 1337148"/>
                <a:gd name="connsiteX8-503" fmla="*/ 0 w 6216319"/>
                <a:gd name="connsiteY8-504" fmla="*/ 34944 h 1337148"/>
                <a:gd name="connsiteX0-505" fmla="*/ 0 w 6216319"/>
                <a:gd name="connsiteY0-506" fmla="*/ 44896 h 1347100"/>
                <a:gd name="connsiteX1-507" fmla="*/ 339865 w 6216319"/>
                <a:gd name="connsiteY1-508" fmla="*/ 229741 h 1347100"/>
                <a:gd name="connsiteX2-509" fmla="*/ 2265770 w 6216319"/>
                <a:gd name="connsiteY2-510" fmla="*/ 553423 h 1347100"/>
                <a:gd name="connsiteX3-511" fmla="*/ 3244906 w 6216319"/>
                <a:gd name="connsiteY3-512" fmla="*/ 537239 h 1347100"/>
                <a:gd name="connsiteX4-513" fmla="*/ 4628644 w 6216319"/>
                <a:gd name="connsiteY4-514" fmla="*/ 1079406 h 1347100"/>
                <a:gd name="connsiteX5-515" fmla="*/ 5356927 w 6216319"/>
                <a:gd name="connsiteY5-516" fmla="*/ 1233154 h 1347100"/>
                <a:gd name="connsiteX6-517" fmla="*/ 6216319 w 6216319"/>
                <a:gd name="connsiteY6-518" fmla="*/ 1347100 h 1347100"/>
                <a:gd name="connsiteX7-519" fmla="*/ 0 w 6216319"/>
                <a:gd name="connsiteY7-520" fmla="*/ 1347100 h 1347100"/>
                <a:gd name="connsiteX8-521" fmla="*/ 0 w 6216319"/>
                <a:gd name="connsiteY8-522" fmla="*/ 44896 h 1347100"/>
                <a:gd name="connsiteX0-523" fmla="*/ 0 w 6216319"/>
                <a:gd name="connsiteY0-524" fmla="*/ 44896 h 1347100"/>
                <a:gd name="connsiteX1-525" fmla="*/ 339865 w 6216319"/>
                <a:gd name="connsiteY1-526" fmla="*/ 229741 h 1347100"/>
                <a:gd name="connsiteX2-527" fmla="*/ 2265770 w 6216319"/>
                <a:gd name="connsiteY2-528" fmla="*/ 553423 h 1347100"/>
                <a:gd name="connsiteX3-529" fmla="*/ 3244906 w 6216319"/>
                <a:gd name="connsiteY3-530" fmla="*/ 537239 h 1347100"/>
                <a:gd name="connsiteX4-531" fmla="*/ 4628644 w 6216319"/>
                <a:gd name="connsiteY4-532" fmla="*/ 1079406 h 1347100"/>
                <a:gd name="connsiteX5-533" fmla="*/ 5356927 w 6216319"/>
                <a:gd name="connsiteY5-534" fmla="*/ 1233154 h 1347100"/>
                <a:gd name="connsiteX6-535" fmla="*/ 6216319 w 6216319"/>
                <a:gd name="connsiteY6-536" fmla="*/ 1347100 h 1347100"/>
                <a:gd name="connsiteX7-537" fmla="*/ 0 w 6216319"/>
                <a:gd name="connsiteY7-538" fmla="*/ 1347100 h 1347100"/>
                <a:gd name="connsiteX8-539" fmla="*/ 0 w 6216319"/>
                <a:gd name="connsiteY8-540" fmla="*/ 44896 h 1347100"/>
                <a:gd name="connsiteX0-541" fmla="*/ 0 w 6216319"/>
                <a:gd name="connsiteY0-542" fmla="*/ 530 h 1302734"/>
                <a:gd name="connsiteX1-543" fmla="*/ 339865 w 6216319"/>
                <a:gd name="connsiteY1-544" fmla="*/ 185375 h 1302734"/>
                <a:gd name="connsiteX2-545" fmla="*/ 2265770 w 6216319"/>
                <a:gd name="connsiteY2-546" fmla="*/ 509057 h 1302734"/>
                <a:gd name="connsiteX3-547" fmla="*/ 3244906 w 6216319"/>
                <a:gd name="connsiteY3-548" fmla="*/ 492873 h 1302734"/>
                <a:gd name="connsiteX4-549" fmla="*/ 4628644 w 6216319"/>
                <a:gd name="connsiteY4-550" fmla="*/ 1035040 h 1302734"/>
                <a:gd name="connsiteX5-551" fmla="*/ 5356927 w 6216319"/>
                <a:gd name="connsiteY5-552" fmla="*/ 1188788 h 1302734"/>
                <a:gd name="connsiteX6-553" fmla="*/ 6216319 w 6216319"/>
                <a:gd name="connsiteY6-554" fmla="*/ 1302734 h 1302734"/>
                <a:gd name="connsiteX7-555" fmla="*/ 0 w 6216319"/>
                <a:gd name="connsiteY7-556" fmla="*/ 1302734 h 1302734"/>
                <a:gd name="connsiteX8-557" fmla="*/ 0 w 6216319"/>
                <a:gd name="connsiteY8-558" fmla="*/ 530 h 1302734"/>
                <a:gd name="connsiteX0-559" fmla="*/ 0 w 6216319"/>
                <a:gd name="connsiteY0-560" fmla="*/ 20163 h 1322367"/>
                <a:gd name="connsiteX1-561" fmla="*/ 2265770 w 6216319"/>
                <a:gd name="connsiteY1-562" fmla="*/ 528690 h 1322367"/>
                <a:gd name="connsiteX2-563" fmla="*/ 3244906 w 6216319"/>
                <a:gd name="connsiteY2-564" fmla="*/ 512506 h 1322367"/>
                <a:gd name="connsiteX3-565" fmla="*/ 4628644 w 6216319"/>
                <a:gd name="connsiteY3-566" fmla="*/ 1054673 h 1322367"/>
                <a:gd name="connsiteX4-567" fmla="*/ 5356927 w 6216319"/>
                <a:gd name="connsiteY4-568" fmla="*/ 1208421 h 1322367"/>
                <a:gd name="connsiteX5-569" fmla="*/ 6216319 w 6216319"/>
                <a:gd name="connsiteY5-570" fmla="*/ 1322367 h 1322367"/>
                <a:gd name="connsiteX6-571" fmla="*/ 0 w 6216319"/>
                <a:gd name="connsiteY6-572" fmla="*/ 1322367 h 1322367"/>
                <a:gd name="connsiteX7-573" fmla="*/ 0 w 6216319"/>
                <a:gd name="connsiteY7-574" fmla="*/ 20163 h 1322367"/>
                <a:gd name="connsiteX0-575" fmla="*/ 0 w 6216319"/>
                <a:gd name="connsiteY0-576" fmla="*/ 105646 h 1407850"/>
                <a:gd name="connsiteX1-577" fmla="*/ 477430 w 6216319"/>
                <a:gd name="connsiteY1-578" fmla="*/ 136745 h 1407850"/>
                <a:gd name="connsiteX2-579" fmla="*/ 2265770 w 6216319"/>
                <a:gd name="connsiteY2-580" fmla="*/ 614173 h 1407850"/>
                <a:gd name="connsiteX3-581" fmla="*/ 3244906 w 6216319"/>
                <a:gd name="connsiteY3-582" fmla="*/ 597989 h 1407850"/>
                <a:gd name="connsiteX4-583" fmla="*/ 4628644 w 6216319"/>
                <a:gd name="connsiteY4-584" fmla="*/ 1140156 h 1407850"/>
                <a:gd name="connsiteX5-585" fmla="*/ 5356927 w 6216319"/>
                <a:gd name="connsiteY5-586" fmla="*/ 1293904 h 1407850"/>
                <a:gd name="connsiteX6-587" fmla="*/ 6216319 w 6216319"/>
                <a:gd name="connsiteY6-588" fmla="*/ 1407850 h 1407850"/>
                <a:gd name="connsiteX7-589" fmla="*/ 0 w 6216319"/>
                <a:gd name="connsiteY7-590" fmla="*/ 1407850 h 1407850"/>
                <a:gd name="connsiteX8-591" fmla="*/ 0 w 6216319"/>
                <a:gd name="connsiteY8-592" fmla="*/ 105646 h 1407850"/>
                <a:gd name="connsiteX0-593" fmla="*/ 0 w 6216319"/>
                <a:gd name="connsiteY0-594" fmla="*/ 71230 h 1373434"/>
                <a:gd name="connsiteX1-595" fmla="*/ 323681 w 6216319"/>
                <a:gd name="connsiteY1-596" fmla="*/ 264170 h 1373434"/>
                <a:gd name="connsiteX2-597" fmla="*/ 2265770 w 6216319"/>
                <a:gd name="connsiteY2-598" fmla="*/ 579757 h 1373434"/>
                <a:gd name="connsiteX3-599" fmla="*/ 3244906 w 6216319"/>
                <a:gd name="connsiteY3-600" fmla="*/ 563573 h 1373434"/>
                <a:gd name="connsiteX4-601" fmla="*/ 4628644 w 6216319"/>
                <a:gd name="connsiteY4-602" fmla="*/ 1105740 h 1373434"/>
                <a:gd name="connsiteX5-603" fmla="*/ 5356927 w 6216319"/>
                <a:gd name="connsiteY5-604" fmla="*/ 1259488 h 1373434"/>
                <a:gd name="connsiteX6-605" fmla="*/ 6216319 w 6216319"/>
                <a:gd name="connsiteY6-606" fmla="*/ 1373434 h 1373434"/>
                <a:gd name="connsiteX7-607" fmla="*/ 0 w 6216319"/>
                <a:gd name="connsiteY7-608" fmla="*/ 1373434 h 1373434"/>
                <a:gd name="connsiteX8-609" fmla="*/ 0 w 6216319"/>
                <a:gd name="connsiteY8-610" fmla="*/ 71230 h 1373434"/>
                <a:gd name="connsiteX0-611" fmla="*/ 0 w 6216319"/>
                <a:gd name="connsiteY0-612" fmla="*/ 71230 h 1373434"/>
                <a:gd name="connsiteX1-613" fmla="*/ 323681 w 6216319"/>
                <a:gd name="connsiteY1-614" fmla="*/ 264170 h 1373434"/>
                <a:gd name="connsiteX2-615" fmla="*/ 2265770 w 6216319"/>
                <a:gd name="connsiteY2-616" fmla="*/ 579757 h 1373434"/>
                <a:gd name="connsiteX3-617" fmla="*/ 3244906 w 6216319"/>
                <a:gd name="connsiteY3-618" fmla="*/ 563573 h 1373434"/>
                <a:gd name="connsiteX4-619" fmla="*/ 4628644 w 6216319"/>
                <a:gd name="connsiteY4-620" fmla="*/ 1105740 h 1373434"/>
                <a:gd name="connsiteX5-621" fmla="*/ 5356927 w 6216319"/>
                <a:gd name="connsiteY5-622" fmla="*/ 1259488 h 1373434"/>
                <a:gd name="connsiteX6-623" fmla="*/ 6216319 w 6216319"/>
                <a:gd name="connsiteY6-624" fmla="*/ 1373434 h 1373434"/>
                <a:gd name="connsiteX7-625" fmla="*/ 0 w 6216319"/>
                <a:gd name="connsiteY7-626" fmla="*/ 1373434 h 1373434"/>
                <a:gd name="connsiteX8-627" fmla="*/ 0 w 6216319"/>
                <a:gd name="connsiteY8-628" fmla="*/ 71230 h 1373434"/>
                <a:gd name="connsiteX0-629" fmla="*/ 0 w 6216319"/>
                <a:gd name="connsiteY0-630" fmla="*/ 147399 h 1449603"/>
                <a:gd name="connsiteX1-631" fmla="*/ 323681 w 6216319"/>
                <a:gd name="connsiteY1-632" fmla="*/ 340339 h 1449603"/>
                <a:gd name="connsiteX2-633" fmla="*/ 2265770 w 6216319"/>
                <a:gd name="connsiteY2-634" fmla="*/ 655926 h 1449603"/>
                <a:gd name="connsiteX3-635" fmla="*/ 3244906 w 6216319"/>
                <a:gd name="connsiteY3-636" fmla="*/ 639742 h 1449603"/>
                <a:gd name="connsiteX4-637" fmla="*/ 4628644 w 6216319"/>
                <a:gd name="connsiteY4-638" fmla="*/ 1181909 h 1449603"/>
                <a:gd name="connsiteX5-639" fmla="*/ 5356927 w 6216319"/>
                <a:gd name="connsiteY5-640" fmla="*/ 1335657 h 1449603"/>
                <a:gd name="connsiteX6-641" fmla="*/ 6216319 w 6216319"/>
                <a:gd name="connsiteY6-642" fmla="*/ 1449603 h 1449603"/>
                <a:gd name="connsiteX7-643" fmla="*/ 0 w 6216319"/>
                <a:gd name="connsiteY7-644" fmla="*/ 1449603 h 1449603"/>
                <a:gd name="connsiteX8-645" fmla="*/ 0 w 6216319"/>
                <a:gd name="connsiteY8-646" fmla="*/ 147399 h 1449603"/>
                <a:gd name="connsiteX0-647" fmla="*/ 0 w 6216319"/>
                <a:gd name="connsiteY0-648" fmla="*/ 147399 h 1449603"/>
                <a:gd name="connsiteX1-649" fmla="*/ 323681 w 6216319"/>
                <a:gd name="connsiteY1-650" fmla="*/ 340339 h 1449603"/>
                <a:gd name="connsiteX2-651" fmla="*/ 2265770 w 6216319"/>
                <a:gd name="connsiteY2-652" fmla="*/ 655926 h 1449603"/>
                <a:gd name="connsiteX3-653" fmla="*/ 3244906 w 6216319"/>
                <a:gd name="connsiteY3-654" fmla="*/ 639742 h 1449603"/>
                <a:gd name="connsiteX4-655" fmla="*/ 4628644 w 6216319"/>
                <a:gd name="connsiteY4-656" fmla="*/ 1181909 h 1449603"/>
                <a:gd name="connsiteX5-657" fmla="*/ 5356927 w 6216319"/>
                <a:gd name="connsiteY5-658" fmla="*/ 1335657 h 1449603"/>
                <a:gd name="connsiteX6-659" fmla="*/ 6216319 w 6216319"/>
                <a:gd name="connsiteY6-660" fmla="*/ 1449603 h 1449603"/>
                <a:gd name="connsiteX7-661" fmla="*/ 0 w 6216319"/>
                <a:gd name="connsiteY7-662" fmla="*/ 1449603 h 1449603"/>
                <a:gd name="connsiteX8-663" fmla="*/ 0 w 6216319"/>
                <a:gd name="connsiteY8-664" fmla="*/ 147399 h 1449603"/>
                <a:gd name="connsiteX0-665" fmla="*/ 0 w 6216319"/>
                <a:gd name="connsiteY0-666" fmla="*/ 147399 h 1449603"/>
                <a:gd name="connsiteX1-667" fmla="*/ 323681 w 6216319"/>
                <a:gd name="connsiteY1-668" fmla="*/ 340339 h 1449603"/>
                <a:gd name="connsiteX2-669" fmla="*/ 2265770 w 6216319"/>
                <a:gd name="connsiteY2-670" fmla="*/ 655926 h 1449603"/>
                <a:gd name="connsiteX3-671" fmla="*/ 3244906 w 6216319"/>
                <a:gd name="connsiteY3-672" fmla="*/ 639742 h 1449603"/>
                <a:gd name="connsiteX4-673" fmla="*/ 4628644 w 6216319"/>
                <a:gd name="connsiteY4-674" fmla="*/ 1181909 h 1449603"/>
                <a:gd name="connsiteX5-675" fmla="*/ 5356927 w 6216319"/>
                <a:gd name="connsiteY5-676" fmla="*/ 1335657 h 1449603"/>
                <a:gd name="connsiteX6-677" fmla="*/ 6216319 w 6216319"/>
                <a:gd name="connsiteY6-678" fmla="*/ 1449603 h 1449603"/>
                <a:gd name="connsiteX7-679" fmla="*/ 0 w 6216319"/>
                <a:gd name="connsiteY7-680" fmla="*/ 1449603 h 1449603"/>
                <a:gd name="connsiteX8-681" fmla="*/ 0 w 6216319"/>
                <a:gd name="connsiteY8-682" fmla="*/ 147399 h 1449603"/>
                <a:gd name="connsiteX0-683" fmla="*/ 0 w 6216319"/>
                <a:gd name="connsiteY0-684" fmla="*/ 147399 h 1449603"/>
                <a:gd name="connsiteX1-685" fmla="*/ 323681 w 6216319"/>
                <a:gd name="connsiteY1-686" fmla="*/ 340339 h 1449603"/>
                <a:gd name="connsiteX2-687" fmla="*/ 2265770 w 6216319"/>
                <a:gd name="connsiteY2-688" fmla="*/ 655926 h 1449603"/>
                <a:gd name="connsiteX3-689" fmla="*/ 3244906 w 6216319"/>
                <a:gd name="connsiteY3-690" fmla="*/ 639742 h 1449603"/>
                <a:gd name="connsiteX4-691" fmla="*/ 4628644 w 6216319"/>
                <a:gd name="connsiteY4-692" fmla="*/ 1181909 h 1449603"/>
                <a:gd name="connsiteX5-693" fmla="*/ 5356927 w 6216319"/>
                <a:gd name="connsiteY5-694" fmla="*/ 1335657 h 1449603"/>
                <a:gd name="connsiteX6-695" fmla="*/ 6216319 w 6216319"/>
                <a:gd name="connsiteY6-696" fmla="*/ 1449603 h 1449603"/>
                <a:gd name="connsiteX7-697" fmla="*/ 0 w 6216319"/>
                <a:gd name="connsiteY7-698" fmla="*/ 1449603 h 1449603"/>
                <a:gd name="connsiteX8-699" fmla="*/ 0 w 6216319"/>
                <a:gd name="connsiteY8-700" fmla="*/ 147399 h 1449603"/>
                <a:gd name="connsiteX0-701" fmla="*/ 0 w 6216319"/>
                <a:gd name="connsiteY0-702" fmla="*/ 147399 h 1449603"/>
                <a:gd name="connsiteX1-703" fmla="*/ 323681 w 6216319"/>
                <a:gd name="connsiteY1-704" fmla="*/ 340339 h 1449603"/>
                <a:gd name="connsiteX2-705" fmla="*/ 2265770 w 6216319"/>
                <a:gd name="connsiteY2-706" fmla="*/ 655926 h 1449603"/>
                <a:gd name="connsiteX3-707" fmla="*/ 3244906 w 6216319"/>
                <a:gd name="connsiteY3-708" fmla="*/ 639742 h 1449603"/>
                <a:gd name="connsiteX4-709" fmla="*/ 4628644 w 6216319"/>
                <a:gd name="connsiteY4-710" fmla="*/ 1181909 h 1449603"/>
                <a:gd name="connsiteX5-711" fmla="*/ 5356927 w 6216319"/>
                <a:gd name="connsiteY5-712" fmla="*/ 1335657 h 1449603"/>
                <a:gd name="connsiteX6-713" fmla="*/ 6216319 w 6216319"/>
                <a:gd name="connsiteY6-714" fmla="*/ 1449603 h 1449603"/>
                <a:gd name="connsiteX7-715" fmla="*/ 0 w 6216319"/>
                <a:gd name="connsiteY7-716" fmla="*/ 1449603 h 1449603"/>
                <a:gd name="connsiteX8-717" fmla="*/ 0 w 6216319"/>
                <a:gd name="connsiteY8-718" fmla="*/ 147399 h 1449603"/>
                <a:gd name="connsiteX0-719" fmla="*/ 0 w 6216319"/>
                <a:gd name="connsiteY0-720" fmla="*/ 147399 h 1449603"/>
                <a:gd name="connsiteX1-721" fmla="*/ 323681 w 6216319"/>
                <a:gd name="connsiteY1-722" fmla="*/ 340339 h 1449603"/>
                <a:gd name="connsiteX2-723" fmla="*/ 2265770 w 6216319"/>
                <a:gd name="connsiteY2-724" fmla="*/ 655926 h 1449603"/>
                <a:gd name="connsiteX3-725" fmla="*/ 3244906 w 6216319"/>
                <a:gd name="connsiteY3-726" fmla="*/ 639742 h 1449603"/>
                <a:gd name="connsiteX4-727" fmla="*/ 4628644 w 6216319"/>
                <a:gd name="connsiteY4-728" fmla="*/ 1181909 h 1449603"/>
                <a:gd name="connsiteX5-729" fmla="*/ 5356927 w 6216319"/>
                <a:gd name="connsiteY5-730" fmla="*/ 1335657 h 1449603"/>
                <a:gd name="connsiteX6-731" fmla="*/ 6216319 w 6216319"/>
                <a:gd name="connsiteY6-732" fmla="*/ 1449603 h 1449603"/>
                <a:gd name="connsiteX7-733" fmla="*/ 0 w 6216319"/>
                <a:gd name="connsiteY7-734" fmla="*/ 1449603 h 1449603"/>
                <a:gd name="connsiteX8-735" fmla="*/ 0 w 6216319"/>
                <a:gd name="connsiteY8-736" fmla="*/ 147399 h 14496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59" y="connsiteY6-60"/>
                </a:cxn>
                <a:cxn ang="0">
                  <a:pos x="connsiteX7-89" y="connsiteY7-90"/>
                </a:cxn>
                <a:cxn ang="0">
                  <a:pos x="connsiteX8-123" y="connsiteY8-124"/>
                </a:cxn>
              </a:cxnLst>
              <a:rect l="l" t="t" r="r" b="b"/>
              <a:pathLst>
                <a:path w="6216319" h="1449603">
                  <a:moveTo>
                    <a:pt x="0" y="147399"/>
                  </a:moveTo>
                  <a:cubicBezTo>
                    <a:pt x="229007" y="145469"/>
                    <a:pt x="222661" y="142579"/>
                    <a:pt x="323681" y="340339"/>
                  </a:cubicBezTo>
                  <a:cubicBezTo>
                    <a:pt x="1138279" y="-367925"/>
                    <a:pt x="1885444" y="174450"/>
                    <a:pt x="2265770" y="655926"/>
                  </a:cubicBezTo>
                  <a:cubicBezTo>
                    <a:pt x="2462677" y="479250"/>
                    <a:pt x="2932015" y="355171"/>
                    <a:pt x="3244906" y="639742"/>
                  </a:cubicBezTo>
                  <a:cubicBezTo>
                    <a:pt x="3517337" y="171753"/>
                    <a:pt x="4733841" y="449580"/>
                    <a:pt x="4628644" y="1181909"/>
                  </a:cubicBezTo>
                  <a:cubicBezTo>
                    <a:pt x="4984694" y="1080758"/>
                    <a:pt x="5181328" y="1161569"/>
                    <a:pt x="5356927" y="1335657"/>
                  </a:cubicBezTo>
                  <a:cubicBezTo>
                    <a:pt x="5451606" y="1194156"/>
                    <a:pt x="6105728" y="1026010"/>
                    <a:pt x="6216319" y="1449603"/>
                  </a:cubicBezTo>
                  <a:lnTo>
                    <a:pt x="0" y="1449603"/>
                  </a:lnTo>
                  <a:lnTo>
                    <a:pt x="0" y="147399"/>
                  </a:lnTo>
                  <a:close/>
                </a:path>
              </a:pathLst>
            </a:custGeom>
            <a:solidFill>
              <a:schemeClr val="bg1">
                <a:lumMod val="85000"/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îSľîďé"/>
            <p:cNvSpPr/>
            <p:nvPr/>
          </p:nvSpPr>
          <p:spPr>
            <a:xfrm flipH="1">
              <a:off x="5101781" y="5866985"/>
              <a:ext cx="7102293" cy="1014301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-1" fmla="*/ 0 w 6216319"/>
                <a:gd name="connsiteY0-2" fmla="*/ 9364 h 1311568"/>
                <a:gd name="connsiteX1-3" fmla="*/ 339865 w 6216319"/>
                <a:gd name="connsiteY1-4" fmla="*/ 0 h 1311568"/>
                <a:gd name="connsiteX2-5" fmla="*/ 6216319 w 6216319"/>
                <a:gd name="connsiteY2-6" fmla="*/ 9364 h 1311568"/>
                <a:gd name="connsiteX3-7" fmla="*/ 6216319 w 6216319"/>
                <a:gd name="connsiteY3-8" fmla="*/ 1311568 h 1311568"/>
                <a:gd name="connsiteX4-9" fmla="*/ 0 w 6216319"/>
                <a:gd name="connsiteY4-10" fmla="*/ 1311568 h 1311568"/>
                <a:gd name="connsiteX5" fmla="*/ 0 w 6216319"/>
                <a:gd name="connsiteY5" fmla="*/ 9364 h 1311568"/>
                <a:gd name="connsiteX0-11" fmla="*/ 0 w 6216319"/>
                <a:gd name="connsiteY0-12" fmla="*/ 0 h 1302204"/>
                <a:gd name="connsiteX1-13" fmla="*/ 339865 w 6216319"/>
                <a:gd name="connsiteY1-14" fmla="*/ 184845 h 1302204"/>
                <a:gd name="connsiteX2-15" fmla="*/ 6216319 w 6216319"/>
                <a:gd name="connsiteY2-16" fmla="*/ 0 h 1302204"/>
                <a:gd name="connsiteX3-17" fmla="*/ 6216319 w 6216319"/>
                <a:gd name="connsiteY3-18" fmla="*/ 1302204 h 1302204"/>
                <a:gd name="connsiteX4-19" fmla="*/ 0 w 6216319"/>
                <a:gd name="connsiteY4-20" fmla="*/ 1302204 h 1302204"/>
                <a:gd name="connsiteX5-21" fmla="*/ 0 w 6216319"/>
                <a:gd name="connsiteY5-22" fmla="*/ 0 h 1302204"/>
                <a:gd name="connsiteX0-23" fmla="*/ 0 w 6216319"/>
                <a:gd name="connsiteY0-24" fmla="*/ 0 h 1302204"/>
                <a:gd name="connsiteX1-25" fmla="*/ 339865 w 6216319"/>
                <a:gd name="connsiteY1-26" fmla="*/ 184845 h 1302204"/>
                <a:gd name="connsiteX2-27" fmla="*/ 6216319 w 6216319"/>
                <a:gd name="connsiteY2-28" fmla="*/ 0 h 1302204"/>
                <a:gd name="connsiteX3-29" fmla="*/ 6216319 w 6216319"/>
                <a:gd name="connsiteY3-30" fmla="*/ 1302204 h 1302204"/>
                <a:gd name="connsiteX4-31" fmla="*/ 0 w 6216319"/>
                <a:gd name="connsiteY4-32" fmla="*/ 1302204 h 1302204"/>
                <a:gd name="connsiteX5-33" fmla="*/ 0 w 6216319"/>
                <a:gd name="connsiteY5-34" fmla="*/ 0 h 1302204"/>
                <a:gd name="connsiteX0-35" fmla="*/ 0 w 6216319"/>
                <a:gd name="connsiteY0-36" fmla="*/ 47249 h 1349453"/>
                <a:gd name="connsiteX1-37" fmla="*/ 339865 w 6216319"/>
                <a:gd name="connsiteY1-38" fmla="*/ 232094 h 1349453"/>
                <a:gd name="connsiteX2-39" fmla="*/ 2273862 w 6216319"/>
                <a:gd name="connsiteY2-40" fmla="*/ 280646 h 1349453"/>
                <a:gd name="connsiteX3-41" fmla="*/ 6216319 w 6216319"/>
                <a:gd name="connsiteY3-42" fmla="*/ 47249 h 1349453"/>
                <a:gd name="connsiteX4-43" fmla="*/ 6216319 w 6216319"/>
                <a:gd name="connsiteY4-44" fmla="*/ 1349453 h 1349453"/>
                <a:gd name="connsiteX5-45" fmla="*/ 0 w 6216319"/>
                <a:gd name="connsiteY5-46" fmla="*/ 1349453 h 1349453"/>
                <a:gd name="connsiteX6" fmla="*/ 0 w 6216319"/>
                <a:gd name="connsiteY6" fmla="*/ 47249 h 1349453"/>
                <a:gd name="connsiteX0-47" fmla="*/ 0 w 6216319"/>
                <a:gd name="connsiteY0-48" fmla="*/ 30623 h 1332827"/>
                <a:gd name="connsiteX1-49" fmla="*/ 339865 w 6216319"/>
                <a:gd name="connsiteY1-50" fmla="*/ 215468 h 1332827"/>
                <a:gd name="connsiteX2-51" fmla="*/ 2265770 w 6216319"/>
                <a:gd name="connsiteY2-52" fmla="*/ 539150 h 1332827"/>
                <a:gd name="connsiteX3-53" fmla="*/ 6216319 w 6216319"/>
                <a:gd name="connsiteY3-54" fmla="*/ 30623 h 1332827"/>
                <a:gd name="connsiteX4-55" fmla="*/ 6216319 w 6216319"/>
                <a:gd name="connsiteY4-56" fmla="*/ 1332827 h 1332827"/>
                <a:gd name="connsiteX5-57" fmla="*/ 0 w 6216319"/>
                <a:gd name="connsiteY5-58" fmla="*/ 1332827 h 1332827"/>
                <a:gd name="connsiteX6-59" fmla="*/ 0 w 6216319"/>
                <a:gd name="connsiteY6-60" fmla="*/ 30623 h 1332827"/>
                <a:gd name="connsiteX0-61" fmla="*/ 0 w 6216319"/>
                <a:gd name="connsiteY0-62" fmla="*/ 31024 h 1333228"/>
                <a:gd name="connsiteX1-63" fmla="*/ 339865 w 6216319"/>
                <a:gd name="connsiteY1-64" fmla="*/ 215869 h 1333228"/>
                <a:gd name="connsiteX2-65" fmla="*/ 2265770 w 6216319"/>
                <a:gd name="connsiteY2-66" fmla="*/ 539551 h 1333228"/>
                <a:gd name="connsiteX3-67" fmla="*/ 3269182 w 6216319"/>
                <a:gd name="connsiteY3-68" fmla="*/ 418171 h 1333228"/>
                <a:gd name="connsiteX4-69" fmla="*/ 6216319 w 6216319"/>
                <a:gd name="connsiteY4-70" fmla="*/ 31024 h 1333228"/>
                <a:gd name="connsiteX5-71" fmla="*/ 6216319 w 6216319"/>
                <a:gd name="connsiteY5-72" fmla="*/ 1333228 h 1333228"/>
                <a:gd name="connsiteX6-73" fmla="*/ 0 w 6216319"/>
                <a:gd name="connsiteY6-74" fmla="*/ 1333228 h 1333228"/>
                <a:gd name="connsiteX7" fmla="*/ 0 w 6216319"/>
                <a:gd name="connsiteY7" fmla="*/ 31024 h 1333228"/>
                <a:gd name="connsiteX0-75" fmla="*/ 0 w 6216319"/>
                <a:gd name="connsiteY0-76" fmla="*/ 26175 h 1328379"/>
                <a:gd name="connsiteX1-77" fmla="*/ 339865 w 6216319"/>
                <a:gd name="connsiteY1-78" fmla="*/ 211020 h 1328379"/>
                <a:gd name="connsiteX2-79" fmla="*/ 2265770 w 6216319"/>
                <a:gd name="connsiteY2-80" fmla="*/ 534702 h 1328379"/>
                <a:gd name="connsiteX3-81" fmla="*/ 3244906 w 6216319"/>
                <a:gd name="connsiteY3-82" fmla="*/ 518518 h 1328379"/>
                <a:gd name="connsiteX4-83" fmla="*/ 6216319 w 6216319"/>
                <a:gd name="connsiteY4-84" fmla="*/ 26175 h 1328379"/>
                <a:gd name="connsiteX5-85" fmla="*/ 6216319 w 6216319"/>
                <a:gd name="connsiteY5-86" fmla="*/ 1328379 h 1328379"/>
                <a:gd name="connsiteX6-87" fmla="*/ 0 w 6216319"/>
                <a:gd name="connsiteY6-88" fmla="*/ 1328379 h 1328379"/>
                <a:gd name="connsiteX7-89" fmla="*/ 0 w 6216319"/>
                <a:gd name="connsiteY7-90" fmla="*/ 26175 h 1328379"/>
                <a:gd name="connsiteX0-91" fmla="*/ 0 w 6216319"/>
                <a:gd name="connsiteY0-92" fmla="*/ 63128 h 1365332"/>
                <a:gd name="connsiteX1-93" fmla="*/ 339865 w 6216319"/>
                <a:gd name="connsiteY1-94" fmla="*/ 247973 h 1365332"/>
                <a:gd name="connsiteX2-95" fmla="*/ 2265770 w 6216319"/>
                <a:gd name="connsiteY2-96" fmla="*/ 571655 h 1365332"/>
                <a:gd name="connsiteX3-97" fmla="*/ 3244906 w 6216319"/>
                <a:gd name="connsiteY3-98" fmla="*/ 555471 h 1365332"/>
                <a:gd name="connsiteX4-99" fmla="*/ 4725749 w 6216319"/>
                <a:gd name="connsiteY4-100" fmla="*/ 239882 h 1365332"/>
                <a:gd name="connsiteX5-101" fmla="*/ 6216319 w 6216319"/>
                <a:gd name="connsiteY5-102" fmla="*/ 63128 h 1365332"/>
                <a:gd name="connsiteX6-103" fmla="*/ 6216319 w 6216319"/>
                <a:gd name="connsiteY6-104" fmla="*/ 1365332 h 1365332"/>
                <a:gd name="connsiteX7-105" fmla="*/ 0 w 6216319"/>
                <a:gd name="connsiteY7-106" fmla="*/ 1365332 h 1365332"/>
                <a:gd name="connsiteX8" fmla="*/ 0 w 6216319"/>
                <a:gd name="connsiteY8" fmla="*/ 63128 h 1365332"/>
                <a:gd name="connsiteX0-107" fmla="*/ 0 w 6216319"/>
                <a:gd name="connsiteY0-108" fmla="*/ 20810 h 1323014"/>
                <a:gd name="connsiteX1-109" fmla="*/ 339865 w 6216319"/>
                <a:gd name="connsiteY1-110" fmla="*/ 205655 h 1323014"/>
                <a:gd name="connsiteX2-111" fmla="*/ 2265770 w 6216319"/>
                <a:gd name="connsiteY2-112" fmla="*/ 529337 h 1323014"/>
                <a:gd name="connsiteX3-113" fmla="*/ 3244906 w 6216319"/>
                <a:gd name="connsiteY3-114" fmla="*/ 513153 h 1323014"/>
                <a:gd name="connsiteX4-115" fmla="*/ 4628644 w 6216319"/>
                <a:gd name="connsiteY4-116" fmla="*/ 1055320 h 1323014"/>
                <a:gd name="connsiteX5-117" fmla="*/ 6216319 w 6216319"/>
                <a:gd name="connsiteY5-118" fmla="*/ 20810 h 1323014"/>
                <a:gd name="connsiteX6-119" fmla="*/ 6216319 w 6216319"/>
                <a:gd name="connsiteY6-120" fmla="*/ 1323014 h 1323014"/>
                <a:gd name="connsiteX7-121" fmla="*/ 0 w 6216319"/>
                <a:gd name="connsiteY7-122" fmla="*/ 1323014 h 1323014"/>
                <a:gd name="connsiteX8-123" fmla="*/ 0 w 6216319"/>
                <a:gd name="connsiteY8-124" fmla="*/ 20810 h 1323014"/>
                <a:gd name="connsiteX0-125" fmla="*/ 0 w 6216319"/>
                <a:gd name="connsiteY0-126" fmla="*/ 32243 h 1334447"/>
                <a:gd name="connsiteX1-127" fmla="*/ 339865 w 6216319"/>
                <a:gd name="connsiteY1-128" fmla="*/ 217088 h 1334447"/>
                <a:gd name="connsiteX2-129" fmla="*/ 2265770 w 6216319"/>
                <a:gd name="connsiteY2-130" fmla="*/ 540770 h 1334447"/>
                <a:gd name="connsiteX3-131" fmla="*/ 3244906 w 6216319"/>
                <a:gd name="connsiteY3-132" fmla="*/ 524586 h 1334447"/>
                <a:gd name="connsiteX4-133" fmla="*/ 4628644 w 6216319"/>
                <a:gd name="connsiteY4-134" fmla="*/ 1066753 h 1334447"/>
                <a:gd name="connsiteX5-135" fmla="*/ 5526860 w 6216319"/>
                <a:gd name="connsiteY5-136" fmla="*/ 451758 h 1334447"/>
                <a:gd name="connsiteX6-137" fmla="*/ 6216319 w 6216319"/>
                <a:gd name="connsiteY6-138" fmla="*/ 32243 h 1334447"/>
                <a:gd name="connsiteX7-139" fmla="*/ 6216319 w 6216319"/>
                <a:gd name="connsiteY7-140" fmla="*/ 1334447 h 1334447"/>
                <a:gd name="connsiteX8-141" fmla="*/ 0 w 6216319"/>
                <a:gd name="connsiteY8-142" fmla="*/ 1334447 h 1334447"/>
                <a:gd name="connsiteX9" fmla="*/ 0 w 6216319"/>
                <a:gd name="connsiteY9" fmla="*/ 32243 h 1334447"/>
                <a:gd name="connsiteX0-143" fmla="*/ 0 w 6216319"/>
                <a:gd name="connsiteY0-144" fmla="*/ 12831 h 1315035"/>
                <a:gd name="connsiteX1-145" fmla="*/ 339865 w 6216319"/>
                <a:gd name="connsiteY1-146" fmla="*/ 197676 h 1315035"/>
                <a:gd name="connsiteX2-147" fmla="*/ 2265770 w 6216319"/>
                <a:gd name="connsiteY2-148" fmla="*/ 521358 h 1315035"/>
                <a:gd name="connsiteX3-149" fmla="*/ 3244906 w 6216319"/>
                <a:gd name="connsiteY3-150" fmla="*/ 505174 h 1315035"/>
                <a:gd name="connsiteX4-151" fmla="*/ 4628644 w 6216319"/>
                <a:gd name="connsiteY4-152" fmla="*/ 1047341 h 1315035"/>
                <a:gd name="connsiteX5-153" fmla="*/ 5356927 w 6216319"/>
                <a:gd name="connsiteY5-154" fmla="*/ 1201089 h 1315035"/>
                <a:gd name="connsiteX6-155" fmla="*/ 6216319 w 6216319"/>
                <a:gd name="connsiteY6-156" fmla="*/ 12831 h 1315035"/>
                <a:gd name="connsiteX7-157" fmla="*/ 6216319 w 6216319"/>
                <a:gd name="connsiteY7-158" fmla="*/ 1315035 h 1315035"/>
                <a:gd name="connsiteX8-159" fmla="*/ 0 w 6216319"/>
                <a:gd name="connsiteY8-160" fmla="*/ 1315035 h 1315035"/>
                <a:gd name="connsiteX9-161" fmla="*/ 0 w 6216319"/>
                <a:gd name="connsiteY9-162" fmla="*/ 12831 h 1315035"/>
                <a:gd name="connsiteX0-163" fmla="*/ 0 w 6498499"/>
                <a:gd name="connsiteY0-164" fmla="*/ 0 h 1302204"/>
                <a:gd name="connsiteX1-165" fmla="*/ 339865 w 6498499"/>
                <a:gd name="connsiteY1-166" fmla="*/ 184845 h 1302204"/>
                <a:gd name="connsiteX2-167" fmla="*/ 2265770 w 6498499"/>
                <a:gd name="connsiteY2-168" fmla="*/ 508527 h 1302204"/>
                <a:gd name="connsiteX3-169" fmla="*/ 3244906 w 6498499"/>
                <a:gd name="connsiteY3-170" fmla="*/ 492343 h 1302204"/>
                <a:gd name="connsiteX4-171" fmla="*/ 4628644 w 6498499"/>
                <a:gd name="connsiteY4-172" fmla="*/ 1034510 h 1302204"/>
                <a:gd name="connsiteX5-173" fmla="*/ 5356927 w 6498499"/>
                <a:gd name="connsiteY5-174" fmla="*/ 1188258 h 1302204"/>
                <a:gd name="connsiteX6-175" fmla="*/ 6216319 w 6498499"/>
                <a:gd name="connsiteY6-176" fmla="*/ 1302204 h 1302204"/>
                <a:gd name="connsiteX7-177" fmla="*/ 0 w 6498499"/>
                <a:gd name="connsiteY7-178" fmla="*/ 1302204 h 1302204"/>
                <a:gd name="connsiteX8-179" fmla="*/ 0 w 6498499"/>
                <a:gd name="connsiteY8-180" fmla="*/ 0 h 1302204"/>
                <a:gd name="connsiteX0-181" fmla="*/ 0 w 6216319"/>
                <a:gd name="connsiteY0-182" fmla="*/ 0 h 1302204"/>
                <a:gd name="connsiteX1-183" fmla="*/ 339865 w 6216319"/>
                <a:gd name="connsiteY1-184" fmla="*/ 184845 h 1302204"/>
                <a:gd name="connsiteX2-185" fmla="*/ 2265770 w 6216319"/>
                <a:gd name="connsiteY2-186" fmla="*/ 508527 h 1302204"/>
                <a:gd name="connsiteX3-187" fmla="*/ 3244906 w 6216319"/>
                <a:gd name="connsiteY3-188" fmla="*/ 492343 h 1302204"/>
                <a:gd name="connsiteX4-189" fmla="*/ 4628644 w 6216319"/>
                <a:gd name="connsiteY4-190" fmla="*/ 1034510 h 1302204"/>
                <a:gd name="connsiteX5-191" fmla="*/ 5356927 w 6216319"/>
                <a:gd name="connsiteY5-192" fmla="*/ 1188258 h 1302204"/>
                <a:gd name="connsiteX6-193" fmla="*/ 6216319 w 6216319"/>
                <a:gd name="connsiteY6-194" fmla="*/ 1302204 h 1302204"/>
                <a:gd name="connsiteX7-195" fmla="*/ 0 w 6216319"/>
                <a:gd name="connsiteY7-196" fmla="*/ 1302204 h 1302204"/>
                <a:gd name="connsiteX8-197" fmla="*/ 0 w 6216319"/>
                <a:gd name="connsiteY8-198" fmla="*/ 0 h 1302204"/>
                <a:gd name="connsiteX0-199" fmla="*/ 0 w 6216319"/>
                <a:gd name="connsiteY0-200" fmla="*/ 0 h 1302204"/>
                <a:gd name="connsiteX1-201" fmla="*/ 339865 w 6216319"/>
                <a:gd name="connsiteY1-202" fmla="*/ 184845 h 1302204"/>
                <a:gd name="connsiteX2-203" fmla="*/ 2265770 w 6216319"/>
                <a:gd name="connsiteY2-204" fmla="*/ 508527 h 1302204"/>
                <a:gd name="connsiteX3-205" fmla="*/ 3244906 w 6216319"/>
                <a:gd name="connsiteY3-206" fmla="*/ 492343 h 1302204"/>
                <a:gd name="connsiteX4-207" fmla="*/ 4628644 w 6216319"/>
                <a:gd name="connsiteY4-208" fmla="*/ 1034510 h 1302204"/>
                <a:gd name="connsiteX5-209" fmla="*/ 5356927 w 6216319"/>
                <a:gd name="connsiteY5-210" fmla="*/ 1188258 h 1302204"/>
                <a:gd name="connsiteX6-211" fmla="*/ 6216319 w 6216319"/>
                <a:gd name="connsiteY6-212" fmla="*/ 1302204 h 1302204"/>
                <a:gd name="connsiteX7-213" fmla="*/ 0 w 6216319"/>
                <a:gd name="connsiteY7-214" fmla="*/ 1302204 h 1302204"/>
                <a:gd name="connsiteX8-215" fmla="*/ 0 w 6216319"/>
                <a:gd name="connsiteY8-216" fmla="*/ 0 h 1302204"/>
                <a:gd name="connsiteX0-217" fmla="*/ 0 w 6216319"/>
                <a:gd name="connsiteY0-218" fmla="*/ 0 h 1302204"/>
                <a:gd name="connsiteX1-219" fmla="*/ 339865 w 6216319"/>
                <a:gd name="connsiteY1-220" fmla="*/ 184845 h 1302204"/>
                <a:gd name="connsiteX2-221" fmla="*/ 2265770 w 6216319"/>
                <a:gd name="connsiteY2-222" fmla="*/ 508527 h 1302204"/>
                <a:gd name="connsiteX3-223" fmla="*/ 3244906 w 6216319"/>
                <a:gd name="connsiteY3-224" fmla="*/ 492343 h 1302204"/>
                <a:gd name="connsiteX4-225" fmla="*/ 4628644 w 6216319"/>
                <a:gd name="connsiteY4-226" fmla="*/ 1034510 h 1302204"/>
                <a:gd name="connsiteX5-227" fmla="*/ 5356927 w 6216319"/>
                <a:gd name="connsiteY5-228" fmla="*/ 1188258 h 1302204"/>
                <a:gd name="connsiteX6-229" fmla="*/ 6216319 w 6216319"/>
                <a:gd name="connsiteY6-230" fmla="*/ 1302204 h 1302204"/>
                <a:gd name="connsiteX7-231" fmla="*/ 0 w 6216319"/>
                <a:gd name="connsiteY7-232" fmla="*/ 1302204 h 1302204"/>
                <a:gd name="connsiteX8-233" fmla="*/ 0 w 6216319"/>
                <a:gd name="connsiteY8-234" fmla="*/ 0 h 1302204"/>
                <a:gd name="connsiteX0-235" fmla="*/ 0 w 6216319"/>
                <a:gd name="connsiteY0-236" fmla="*/ 0 h 1302204"/>
                <a:gd name="connsiteX1-237" fmla="*/ 339865 w 6216319"/>
                <a:gd name="connsiteY1-238" fmla="*/ 184845 h 1302204"/>
                <a:gd name="connsiteX2-239" fmla="*/ 2265770 w 6216319"/>
                <a:gd name="connsiteY2-240" fmla="*/ 508527 h 1302204"/>
                <a:gd name="connsiteX3-241" fmla="*/ 3244906 w 6216319"/>
                <a:gd name="connsiteY3-242" fmla="*/ 492343 h 1302204"/>
                <a:gd name="connsiteX4-243" fmla="*/ 4628644 w 6216319"/>
                <a:gd name="connsiteY4-244" fmla="*/ 1034510 h 1302204"/>
                <a:gd name="connsiteX5-245" fmla="*/ 5356927 w 6216319"/>
                <a:gd name="connsiteY5-246" fmla="*/ 1188258 h 1302204"/>
                <a:gd name="connsiteX6-247" fmla="*/ 6216319 w 6216319"/>
                <a:gd name="connsiteY6-248" fmla="*/ 1302204 h 1302204"/>
                <a:gd name="connsiteX7-249" fmla="*/ 0 w 6216319"/>
                <a:gd name="connsiteY7-250" fmla="*/ 1302204 h 1302204"/>
                <a:gd name="connsiteX8-251" fmla="*/ 0 w 6216319"/>
                <a:gd name="connsiteY8-252" fmla="*/ 0 h 1302204"/>
                <a:gd name="connsiteX0-253" fmla="*/ 0 w 6216319"/>
                <a:gd name="connsiteY0-254" fmla="*/ 0 h 1302204"/>
                <a:gd name="connsiteX1-255" fmla="*/ 339865 w 6216319"/>
                <a:gd name="connsiteY1-256" fmla="*/ 184845 h 1302204"/>
                <a:gd name="connsiteX2-257" fmla="*/ 2265770 w 6216319"/>
                <a:gd name="connsiteY2-258" fmla="*/ 508527 h 1302204"/>
                <a:gd name="connsiteX3-259" fmla="*/ 3244906 w 6216319"/>
                <a:gd name="connsiteY3-260" fmla="*/ 492343 h 1302204"/>
                <a:gd name="connsiteX4-261" fmla="*/ 4628644 w 6216319"/>
                <a:gd name="connsiteY4-262" fmla="*/ 1034510 h 1302204"/>
                <a:gd name="connsiteX5-263" fmla="*/ 5356927 w 6216319"/>
                <a:gd name="connsiteY5-264" fmla="*/ 1188258 h 1302204"/>
                <a:gd name="connsiteX6-265" fmla="*/ 6216319 w 6216319"/>
                <a:gd name="connsiteY6-266" fmla="*/ 1302204 h 1302204"/>
                <a:gd name="connsiteX7-267" fmla="*/ 0 w 6216319"/>
                <a:gd name="connsiteY7-268" fmla="*/ 1302204 h 1302204"/>
                <a:gd name="connsiteX8-269" fmla="*/ 0 w 6216319"/>
                <a:gd name="connsiteY8-270" fmla="*/ 0 h 1302204"/>
                <a:gd name="connsiteX0-271" fmla="*/ 0 w 6216319"/>
                <a:gd name="connsiteY0-272" fmla="*/ 0 h 1302204"/>
                <a:gd name="connsiteX1-273" fmla="*/ 339865 w 6216319"/>
                <a:gd name="connsiteY1-274" fmla="*/ 184845 h 1302204"/>
                <a:gd name="connsiteX2-275" fmla="*/ 2265770 w 6216319"/>
                <a:gd name="connsiteY2-276" fmla="*/ 508527 h 1302204"/>
                <a:gd name="connsiteX3-277" fmla="*/ 3244906 w 6216319"/>
                <a:gd name="connsiteY3-278" fmla="*/ 492343 h 1302204"/>
                <a:gd name="connsiteX4-279" fmla="*/ 4628644 w 6216319"/>
                <a:gd name="connsiteY4-280" fmla="*/ 1034510 h 1302204"/>
                <a:gd name="connsiteX5-281" fmla="*/ 5356927 w 6216319"/>
                <a:gd name="connsiteY5-282" fmla="*/ 1188258 h 1302204"/>
                <a:gd name="connsiteX6-283" fmla="*/ 6216319 w 6216319"/>
                <a:gd name="connsiteY6-284" fmla="*/ 1302204 h 1302204"/>
                <a:gd name="connsiteX7-285" fmla="*/ 0 w 6216319"/>
                <a:gd name="connsiteY7-286" fmla="*/ 1302204 h 1302204"/>
                <a:gd name="connsiteX8-287" fmla="*/ 0 w 6216319"/>
                <a:gd name="connsiteY8-288" fmla="*/ 0 h 1302204"/>
                <a:gd name="connsiteX0-289" fmla="*/ 0 w 6216319"/>
                <a:gd name="connsiteY0-290" fmla="*/ 0 h 1302204"/>
                <a:gd name="connsiteX1-291" fmla="*/ 339865 w 6216319"/>
                <a:gd name="connsiteY1-292" fmla="*/ 184845 h 1302204"/>
                <a:gd name="connsiteX2-293" fmla="*/ 2265770 w 6216319"/>
                <a:gd name="connsiteY2-294" fmla="*/ 508527 h 1302204"/>
                <a:gd name="connsiteX3-295" fmla="*/ 3244906 w 6216319"/>
                <a:gd name="connsiteY3-296" fmla="*/ 492343 h 1302204"/>
                <a:gd name="connsiteX4-297" fmla="*/ 4628644 w 6216319"/>
                <a:gd name="connsiteY4-298" fmla="*/ 1034510 h 1302204"/>
                <a:gd name="connsiteX5-299" fmla="*/ 5356927 w 6216319"/>
                <a:gd name="connsiteY5-300" fmla="*/ 1188258 h 1302204"/>
                <a:gd name="connsiteX6-301" fmla="*/ 6216319 w 6216319"/>
                <a:gd name="connsiteY6-302" fmla="*/ 1302204 h 1302204"/>
                <a:gd name="connsiteX7-303" fmla="*/ 0 w 6216319"/>
                <a:gd name="connsiteY7-304" fmla="*/ 1302204 h 1302204"/>
                <a:gd name="connsiteX8-305" fmla="*/ 0 w 6216319"/>
                <a:gd name="connsiteY8-306" fmla="*/ 0 h 1302204"/>
                <a:gd name="connsiteX0-307" fmla="*/ 0 w 6216319"/>
                <a:gd name="connsiteY0-308" fmla="*/ 0 h 1302204"/>
                <a:gd name="connsiteX1-309" fmla="*/ 339865 w 6216319"/>
                <a:gd name="connsiteY1-310" fmla="*/ 184845 h 1302204"/>
                <a:gd name="connsiteX2-311" fmla="*/ 2265770 w 6216319"/>
                <a:gd name="connsiteY2-312" fmla="*/ 508527 h 1302204"/>
                <a:gd name="connsiteX3-313" fmla="*/ 3244906 w 6216319"/>
                <a:gd name="connsiteY3-314" fmla="*/ 492343 h 1302204"/>
                <a:gd name="connsiteX4-315" fmla="*/ 4628644 w 6216319"/>
                <a:gd name="connsiteY4-316" fmla="*/ 1034510 h 1302204"/>
                <a:gd name="connsiteX5-317" fmla="*/ 5356927 w 6216319"/>
                <a:gd name="connsiteY5-318" fmla="*/ 1188258 h 1302204"/>
                <a:gd name="connsiteX6-319" fmla="*/ 6216319 w 6216319"/>
                <a:gd name="connsiteY6-320" fmla="*/ 1302204 h 1302204"/>
                <a:gd name="connsiteX7-321" fmla="*/ 0 w 6216319"/>
                <a:gd name="connsiteY7-322" fmla="*/ 1302204 h 1302204"/>
                <a:gd name="connsiteX8-323" fmla="*/ 0 w 6216319"/>
                <a:gd name="connsiteY8-324" fmla="*/ 0 h 1302204"/>
                <a:gd name="connsiteX0-325" fmla="*/ 0 w 6216319"/>
                <a:gd name="connsiteY0-326" fmla="*/ 0 h 1302204"/>
                <a:gd name="connsiteX1-327" fmla="*/ 339865 w 6216319"/>
                <a:gd name="connsiteY1-328" fmla="*/ 184845 h 1302204"/>
                <a:gd name="connsiteX2-329" fmla="*/ 2265770 w 6216319"/>
                <a:gd name="connsiteY2-330" fmla="*/ 508527 h 1302204"/>
                <a:gd name="connsiteX3-331" fmla="*/ 3244906 w 6216319"/>
                <a:gd name="connsiteY3-332" fmla="*/ 492343 h 1302204"/>
                <a:gd name="connsiteX4-333" fmla="*/ 4628644 w 6216319"/>
                <a:gd name="connsiteY4-334" fmla="*/ 1034510 h 1302204"/>
                <a:gd name="connsiteX5-335" fmla="*/ 5356927 w 6216319"/>
                <a:gd name="connsiteY5-336" fmla="*/ 1188258 h 1302204"/>
                <a:gd name="connsiteX6-337" fmla="*/ 6216319 w 6216319"/>
                <a:gd name="connsiteY6-338" fmla="*/ 1302204 h 1302204"/>
                <a:gd name="connsiteX7-339" fmla="*/ 0 w 6216319"/>
                <a:gd name="connsiteY7-340" fmla="*/ 1302204 h 1302204"/>
                <a:gd name="connsiteX8-341" fmla="*/ 0 w 6216319"/>
                <a:gd name="connsiteY8-342" fmla="*/ 0 h 1302204"/>
                <a:gd name="connsiteX0-343" fmla="*/ 0 w 6216319"/>
                <a:gd name="connsiteY0-344" fmla="*/ 0 h 1302204"/>
                <a:gd name="connsiteX1-345" fmla="*/ 339865 w 6216319"/>
                <a:gd name="connsiteY1-346" fmla="*/ 184845 h 1302204"/>
                <a:gd name="connsiteX2-347" fmla="*/ 2265770 w 6216319"/>
                <a:gd name="connsiteY2-348" fmla="*/ 508527 h 1302204"/>
                <a:gd name="connsiteX3-349" fmla="*/ 3244906 w 6216319"/>
                <a:gd name="connsiteY3-350" fmla="*/ 492343 h 1302204"/>
                <a:gd name="connsiteX4-351" fmla="*/ 4628644 w 6216319"/>
                <a:gd name="connsiteY4-352" fmla="*/ 1034510 h 1302204"/>
                <a:gd name="connsiteX5-353" fmla="*/ 5356927 w 6216319"/>
                <a:gd name="connsiteY5-354" fmla="*/ 1188258 h 1302204"/>
                <a:gd name="connsiteX6-355" fmla="*/ 6216319 w 6216319"/>
                <a:gd name="connsiteY6-356" fmla="*/ 1302204 h 1302204"/>
                <a:gd name="connsiteX7-357" fmla="*/ 0 w 6216319"/>
                <a:gd name="connsiteY7-358" fmla="*/ 1302204 h 1302204"/>
                <a:gd name="connsiteX8-359" fmla="*/ 0 w 6216319"/>
                <a:gd name="connsiteY8-360" fmla="*/ 0 h 1302204"/>
                <a:gd name="connsiteX0-361" fmla="*/ 0 w 6216319"/>
                <a:gd name="connsiteY0-362" fmla="*/ 0 h 1302204"/>
                <a:gd name="connsiteX1-363" fmla="*/ 339865 w 6216319"/>
                <a:gd name="connsiteY1-364" fmla="*/ 184845 h 1302204"/>
                <a:gd name="connsiteX2-365" fmla="*/ 2265770 w 6216319"/>
                <a:gd name="connsiteY2-366" fmla="*/ 508527 h 1302204"/>
                <a:gd name="connsiteX3-367" fmla="*/ 3244906 w 6216319"/>
                <a:gd name="connsiteY3-368" fmla="*/ 492343 h 1302204"/>
                <a:gd name="connsiteX4-369" fmla="*/ 4628644 w 6216319"/>
                <a:gd name="connsiteY4-370" fmla="*/ 1034510 h 1302204"/>
                <a:gd name="connsiteX5-371" fmla="*/ 5356927 w 6216319"/>
                <a:gd name="connsiteY5-372" fmla="*/ 1188258 h 1302204"/>
                <a:gd name="connsiteX6-373" fmla="*/ 6216319 w 6216319"/>
                <a:gd name="connsiteY6-374" fmla="*/ 1302204 h 1302204"/>
                <a:gd name="connsiteX7-375" fmla="*/ 0 w 6216319"/>
                <a:gd name="connsiteY7-376" fmla="*/ 1302204 h 1302204"/>
                <a:gd name="connsiteX8-377" fmla="*/ 0 w 6216319"/>
                <a:gd name="connsiteY8-378" fmla="*/ 0 h 1302204"/>
                <a:gd name="connsiteX0-379" fmla="*/ 0 w 6216319"/>
                <a:gd name="connsiteY0-380" fmla="*/ 0 h 1302204"/>
                <a:gd name="connsiteX1-381" fmla="*/ 339865 w 6216319"/>
                <a:gd name="connsiteY1-382" fmla="*/ 184845 h 1302204"/>
                <a:gd name="connsiteX2-383" fmla="*/ 2265770 w 6216319"/>
                <a:gd name="connsiteY2-384" fmla="*/ 508527 h 1302204"/>
                <a:gd name="connsiteX3-385" fmla="*/ 3244906 w 6216319"/>
                <a:gd name="connsiteY3-386" fmla="*/ 492343 h 1302204"/>
                <a:gd name="connsiteX4-387" fmla="*/ 4628644 w 6216319"/>
                <a:gd name="connsiteY4-388" fmla="*/ 1034510 h 1302204"/>
                <a:gd name="connsiteX5-389" fmla="*/ 5356927 w 6216319"/>
                <a:gd name="connsiteY5-390" fmla="*/ 1188258 h 1302204"/>
                <a:gd name="connsiteX6-391" fmla="*/ 6216319 w 6216319"/>
                <a:gd name="connsiteY6-392" fmla="*/ 1302204 h 1302204"/>
                <a:gd name="connsiteX7-393" fmla="*/ 0 w 6216319"/>
                <a:gd name="connsiteY7-394" fmla="*/ 1302204 h 1302204"/>
                <a:gd name="connsiteX8-395" fmla="*/ 0 w 6216319"/>
                <a:gd name="connsiteY8-396" fmla="*/ 0 h 1302204"/>
                <a:gd name="connsiteX0-397" fmla="*/ 0 w 6216319"/>
                <a:gd name="connsiteY0-398" fmla="*/ 147589 h 1449793"/>
                <a:gd name="connsiteX1-399" fmla="*/ 339865 w 6216319"/>
                <a:gd name="connsiteY1-400" fmla="*/ 332434 h 1449793"/>
                <a:gd name="connsiteX2-401" fmla="*/ 2265770 w 6216319"/>
                <a:gd name="connsiteY2-402" fmla="*/ 656116 h 1449793"/>
                <a:gd name="connsiteX3-403" fmla="*/ 3244906 w 6216319"/>
                <a:gd name="connsiteY3-404" fmla="*/ 639932 h 1449793"/>
                <a:gd name="connsiteX4-405" fmla="*/ 4628644 w 6216319"/>
                <a:gd name="connsiteY4-406" fmla="*/ 1182099 h 1449793"/>
                <a:gd name="connsiteX5-407" fmla="*/ 5356927 w 6216319"/>
                <a:gd name="connsiteY5-408" fmla="*/ 1335847 h 1449793"/>
                <a:gd name="connsiteX6-409" fmla="*/ 6216319 w 6216319"/>
                <a:gd name="connsiteY6-410" fmla="*/ 1449793 h 1449793"/>
                <a:gd name="connsiteX7-411" fmla="*/ 0 w 6216319"/>
                <a:gd name="connsiteY7-412" fmla="*/ 1449793 h 1449793"/>
                <a:gd name="connsiteX8-413" fmla="*/ 0 w 6216319"/>
                <a:gd name="connsiteY8-414" fmla="*/ 147589 h 1449793"/>
                <a:gd name="connsiteX0-415" fmla="*/ 0 w 6216319"/>
                <a:gd name="connsiteY0-416" fmla="*/ 121021 h 1423225"/>
                <a:gd name="connsiteX1-417" fmla="*/ 339865 w 6216319"/>
                <a:gd name="connsiteY1-418" fmla="*/ 305866 h 1423225"/>
                <a:gd name="connsiteX2-419" fmla="*/ 2265770 w 6216319"/>
                <a:gd name="connsiteY2-420" fmla="*/ 629548 h 1423225"/>
                <a:gd name="connsiteX3-421" fmla="*/ 3244906 w 6216319"/>
                <a:gd name="connsiteY3-422" fmla="*/ 613364 h 1423225"/>
                <a:gd name="connsiteX4-423" fmla="*/ 4628644 w 6216319"/>
                <a:gd name="connsiteY4-424" fmla="*/ 1155531 h 1423225"/>
                <a:gd name="connsiteX5-425" fmla="*/ 5356927 w 6216319"/>
                <a:gd name="connsiteY5-426" fmla="*/ 1309279 h 1423225"/>
                <a:gd name="connsiteX6-427" fmla="*/ 6216319 w 6216319"/>
                <a:gd name="connsiteY6-428" fmla="*/ 1423225 h 1423225"/>
                <a:gd name="connsiteX7-429" fmla="*/ 0 w 6216319"/>
                <a:gd name="connsiteY7-430" fmla="*/ 1423225 h 1423225"/>
                <a:gd name="connsiteX8-431" fmla="*/ 0 w 6216319"/>
                <a:gd name="connsiteY8-432" fmla="*/ 121021 h 1423225"/>
                <a:gd name="connsiteX0-433" fmla="*/ 0 w 6216319"/>
                <a:gd name="connsiteY0-434" fmla="*/ 121021 h 1423225"/>
                <a:gd name="connsiteX1-435" fmla="*/ 339865 w 6216319"/>
                <a:gd name="connsiteY1-436" fmla="*/ 305866 h 1423225"/>
                <a:gd name="connsiteX2-437" fmla="*/ 2265770 w 6216319"/>
                <a:gd name="connsiteY2-438" fmla="*/ 629548 h 1423225"/>
                <a:gd name="connsiteX3-439" fmla="*/ 3244906 w 6216319"/>
                <a:gd name="connsiteY3-440" fmla="*/ 613364 h 1423225"/>
                <a:gd name="connsiteX4-441" fmla="*/ 4628644 w 6216319"/>
                <a:gd name="connsiteY4-442" fmla="*/ 1155531 h 1423225"/>
                <a:gd name="connsiteX5-443" fmla="*/ 5356927 w 6216319"/>
                <a:gd name="connsiteY5-444" fmla="*/ 1309279 h 1423225"/>
                <a:gd name="connsiteX6-445" fmla="*/ 6216319 w 6216319"/>
                <a:gd name="connsiteY6-446" fmla="*/ 1423225 h 1423225"/>
                <a:gd name="connsiteX7-447" fmla="*/ 0 w 6216319"/>
                <a:gd name="connsiteY7-448" fmla="*/ 1423225 h 1423225"/>
                <a:gd name="connsiteX8-449" fmla="*/ 0 w 6216319"/>
                <a:gd name="connsiteY8-450" fmla="*/ 121021 h 1423225"/>
                <a:gd name="connsiteX0-451" fmla="*/ 0 w 6216319"/>
                <a:gd name="connsiteY0-452" fmla="*/ 140194 h 1442398"/>
                <a:gd name="connsiteX1-453" fmla="*/ 339865 w 6216319"/>
                <a:gd name="connsiteY1-454" fmla="*/ 325039 h 1442398"/>
                <a:gd name="connsiteX2-455" fmla="*/ 2265770 w 6216319"/>
                <a:gd name="connsiteY2-456" fmla="*/ 648721 h 1442398"/>
                <a:gd name="connsiteX3-457" fmla="*/ 3244906 w 6216319"/>
                <a:gd name="connsiteY3-458" fmla="*/ 632537 h 1442398"/>
                <a:gd name="connsiteX4-459" fmla="*/ 4628644 w 6216319"/>
                <a:gd name="connsiteY4-460" fmla="*/ 1174704 h 1442398"/>
                <a:gd name="connsiteX5-461" fmla="*/ 5356927 w 6216319"/>
                <a:gd name="connsiteY5-462" fmla="*/ 1328452 h 1442398"/>
                <a:gd name="connsiteX6-463" fmla="*/ 6216319 w 6216319"/>
                <a:gd name="connsiteY6-464" fmla="*/ 1442398 h 1442398"/>
                <a:gd name="connsiteX7-465" fmla="*/ 0 w 6216319"/>
                <a:gd name="connsiteY7-466" fmla="*/ 1442398 h 1442398"/>
                <a:gd name="connsiteX8-467" fmla="*/ 0 w 6216319"/>
                <a:gd name="connsiteY8-468" fmla="*/ 140194 h 1442398"/>
                <a:gd name="connsiteX0-469" fmla="*/ 0 w 6216319"/>
                <a:gd name="connsiteY0-470" fmla="*/ 140194 h 1442398"/>
                <a:gd name="connsiteX1-471" fmla="*/ 339865 w 6216319"/>
                <a:gd name="connsiteY1-472" fmla="*/ 325039 h 1442398"/>
                <a:gd name="connsiteX2-473" fmla="*/ 2265770 w 6216319"/>
                <a:gd name="connsiteY2-474" fmla="*/ 648721 h 1442398"/>
                <a:gd name="connsiteX3-475" fmla="*/ 3244906 w 6216319"/>
                <a:gd name="connsiteY3-476" fmla="*/ 632537 h 1442398"/>
                <a:gd name="connsiteX4-477" fmla="*/ 4628644 w 6216319"/>
                <a:gd name="connsiteY4-478" fmla="*/ 1174704 h 1442398"/>
                <a:gd name="connsiteX5-479" fmla="*/ 5356927 w 6216319"/>
                <a:gd name="connsiteY5-480" fmla="*/ 1328452 h 1442398"/>
                <a:gd name="connsiteX6-481" fmla="*/ 6216319 w 6216319"/>
                <a:gd name="connsiteY6-482" fmla="*/ 1442398 h 1442398"/>
                <a:gd name="connsiteX7-483" fmla="*/ 0 w 6216319"/>
                <a:gd name="connsiteY7-484" fmla="*/ 1442398 h 1442398"/>
                <a:gd name="connsiteX8-485" fmla="*/ 0 w 6216319"/>
                <a:gd name="connsiteY8-486" fmla="*/ 140194 h 1442398"/>
                <a:gd name="connsiteX0-487" fmla="*/ 0 w 6216319"/>
                <a:gd name="connsiteY0-488" fmla="*/ 34944 h 1337148"/>
                <a:gd name="connsiteX1-489" fmla="*/ 339865 w 6216319"/>
                <a:gd name="connsiteY1-490" fmla="*/ 219789 h 1337148"/>
                <a:gd name="connsiteX2-491" fmla="*/ 2265770 w 6216319"/>
                <a:gd name="connsiteY2-492" fmla="*/ 543471 h 1337148"/>
                <a:gd name="connsiteX3-493" fmla="*/ 3244906 w 6216319"/>
                <a:gd name="connsiteY3-494" fmla="*/ 527287 h 1337148"/>
                <a:gd name="connsiteX4-495" fmla="*/ 4628644 w 6216319"/>
                <a:gd name="connsiteY4-496" fmla="*/ 1069454 h 1337148"/>
                <a:gd name="connsiteX5-497" fmla="*/ 5356927 w 6216319"/>
                <a:gd name="connsiteY5-498" fmla="*/ 1223202 h 1337148"/>
                <a:gd name="connsiteX6-499" fmla="*/ 6216319 w 6216319"/>
                <a:gd name="connsiteY6-500" fmla="*/ 1337148 h 1337148"/>
                <a:gd name="connsiteX7-501" fmla="*/ 0 w 6216319"/>
                <a:gd name="connsiteY7-502" fmla="*/ 1337148 h 1337148"/>
                <a:gd name="connsiteX8-503" fmla="*/ 0 w 6216319"/>
                <a:gd name="connsiteY8-504" fmla="*/ 34944 h 1337148"/>
                <a:gd name="connsiteX0-505" fmla="*/ 0 w 6216319"/>
                <a:gd name="connsiteY0-506" fmla="*/ 44896 h 1347100"/>
                <a:gd name="connsiteX1-507" fmla="*/ 339865 w 6216319"/>
                <a:gd name="connsiteY1-508" fmla="*/ 229741 h 1347100"/>
                <a:gd name="connsiteX2-509" fmla="*/ 2265770 w 6216319"/>
                <a:gd name="connsiteY2-510" fmla="*/ 553423 h 1347100"/>
                <a:gd name="connsiteX3-511" fmla="*/ 3244906 w 6216319"/>
                <a:gd name="connsiteY3-512" fmla="*/ 537239 h 1347100"/>
                <a:gd name="connsiteX4-513" fmla="*/ 4628644 w 6216319"/>
                <a:gd name="connsiteY4-514" fmla="*/ 1079406 h 1347100"/>
                <a:gd name="connsiteX5-515" fmla="*/ 5356927 w 6216319"/>
                <a:gd name="connsiteY5-516" fmla="*/ 1233154 h 1347100"/>
                <a:gd name="connsiteX6-517" fmla="*/ 6216319 w 6216319"/>
                <a:gd name="connsiteY6-518" fmla="*/ 1347100 h 1347100"/>
                <a:gd name="connsiteX7-519" fmla="*/ 0 w 6216319"/>
                <a:gd name="connsiteY7-520" fmla="*/ 1347100 h 1347100"/>
                <a:gd name="connsiteX8-521" fmla="*/ 0 w 6216319"/>
                <a:gd name="connsiteY8-522" fmla="*/ 44896 h 1347100"/>
                <a:gd name="connsiteX0-523" fmla="*/ 0 w 6216319"/>
                <a:gd name="connsiteY0-524" fmla="*/ 44896 h 1347100"/>
                <a:gd name="connsiteX1-525" fmla="*/ 339865 w 6216319"/>
                <a:gd name="connsiteY1-526" fmla="*/ 229741 h 1347100"/>
                <a:gd name="connsiteX2-527" fmla="*/ 2265770 w 6216319"/>
                <a:gd name="connsiteY2-528" fmla="*/ 553423 h 1347100"/>
                <a:gd name="connsiteX3-529" fmla="*/ 3244906 w 6216319"/>
                <a:gd name="connsiteY3-530" fmla="*/ 537239 h 1347100"/>
                <a:gd name="connsiteX4-531" fmla="*/ 4628644 w 6216319"/>
                <a:gd name="connsiteY4-532" fmla="*/ 1079406 h 1347100"/>
                <a:gd name="connsiteX5-533" fmla="*/ 5356927 w 6216319"/>
                <a:gd name="connsiteY5-534" fmla="*/ 1233154 h 1347100"/>
                <a:gd name="connsiteX6-535" fmla="*/ 6216319 w 6216319"/>
                <a:gd name="connsiteY6-536" fmla="*/ 1347100 h 1347100"/>
                <a:gd name="connsiteX7-537" fmla="*/ 0 w 6216319"/>
                <a:gd name="connsiteY7-538" fmla="*/ 1347100 h 1347100"/>
                <a:gd name="connsiteX8-539" fmla="*/ 0 w 6216319"/>
                <a:gd name="connsiteY8-540" fmla="*/ 44896 h 1347100"/>
                <a:gd name="connsiteX0-541" fmla="*/ 0 w 6216319"/>
                <a:gd name="connsiteY0-542" fmla="*/ 530 h 1302734"/>
                <a:gd name="connsiteX1-543" fmla="*/ 339865 w 6216319"/>
                <a:gd name="connsiteY1-544" fmla="*/ 185375 h 1302734"/>
                <a:gd name="connsiteX2-545" fmla="*/ 2265770 w 6216319"/>
                <a:gd name="connsiteY2-546" fmla="*/ 509057 h 1302734"/>
                <a:gd name="connsiteX3-547" fmla="*/ 3244906 w 6216319"/>
                <a:gd name="connsiteY3-548" fmla="*/ 492873 h 1302734"/>
                <a:gd name="connsiteX4-549" fmla="*/ 4628644 w 6216319"/>
                <a:gd name="connsiteY4-550" fmla="*/ 1035040 h 1302734"/>
                <a:gd name="connsiteX5-551" fmla="*/ 5356927 w 6216319"/>
                <a:gd name="connsiteY5-552" fmla="*/ 1188788 h 1302734"/>
                <a:gd name="connsiteX6-553" fmla="*/ 6216319 w 6216319"/>
                <a:gd name="connsiteY6-554" fmla="*/ 1302734 h 1302734"/>
                <a:gd name="connsiteX7-555" fmla="*/ 0 w 6216319"/>
                <a:gd name="connsiteY7-556" fmla="*/ 1302734 h 1302734"/>
                <a:gd name="connsiteX8-557" fmla="*/ 0 w 6216319"/>
                <a:gd name="connsiteY8-558" fmla="*/ 530 h 1302734"/>
                <a:gd name="connsiteX0-559" fmla="*/ 0 w 6216319"/>
                <a:gd name="connsiteY0-560" fmla="*/ 20163 h 1322367"/>
                <a:gd name="connsiteX1-561" fmla="*/ 2265770 w 6216319"/>
                <a:gd name="connsiteY1-562" fmla="*/ 528690 h 1322367"/>
                <a:gd name="connsiteX2-563" fmla="*/ 3244906 w 6216319"/>
                <a:gd name="connsiteY2-564" fmla="*/ 512506 h 1322367"/>
                <a:gd name="connsiteX3-565" fmla="*/ 4628644 w 6216319"/>
                <a:gd name="connsiteY3-566" fmla="*/ 1054673 h 1322367"/>
                <a:gd name="connsiteX4-567" fmla="*/ 5356927 w 6216319"/>
                <a:gd name="connsiteY4-568" fmla="*/ 1208421 h 1322367"/>
                <a:gd name="connsiteX5-569" fmla="*/ 6216319 w 6216319"/>
                <a:gd name="connsiteY5-570" fmla="*/ 1322367 h 1322367"/>
                <a:gd name="connsiteX6-571" fmla="*/ 0 w 6216319"/>
                <a:gd name="connsiteY6-572" fmla="*/ 1322367 h 1322367"/>
                <a:gd name="connsiteX7-573" fmla="*/ 0 w 6216319"/>
                <a:gd name="connsiteY7-574" fmla="*/ 20163 h 1322367"/>
                <a:gd name="connsiteX0-575" fmla="*/ 0 w 6216319"/>
                <a:gd name="connsiteY0-576" fmla="*/ 105646 h 1407850"/>
                <a:gd name="connsiteX1-577" fmla="*/ 477430 w 6216319"/>
                <a:gd name="connsiteY1-578" fmla="*/ 136745 h 1407850"/>
                <a:gd name="connsiteX2-579" fmla="*/ 2265770 w 6216319"/>
                <a:gd name="connsiteY2-580" fmla="*/ 614173 h 1407850"/>
                <a:gd name="connsiteX3-581" fmla="*/ 3244906 w 6216319"/>
                <a:gd name="connsiteY3-582" fmla="*/ 597989 h 1407850"/>
                <a:gd name="connsiteX4-583" fmla="*/ 4628644 w 6216319"/>
                <a:gd name="connsiteY4-584" fmla="*/ 1140156 h 1407850"/>
                <a:gd name="connsiteX5-585" fmla="*/ 5356927 w 6216319"/>
                <a:gd name="connsiteY5-586" fmla="*/ 1293904 h 1407850"/>
                <a:gd name="connsiteX6-587" fmla="*/ 6216319 w 6216319"/>
                <a:gd name="connsiteY6-588" fmla="*/ 1407850 h 1407850"/>
                <a:gd name="connsiteX7-589" fmla="*/ 0 w 6216319"/>
                <a:gd name="connsiteY7-590" fmla="*/ 1407850 h 1407850"/>
                <a:gd name="connsiteX8-591" fmla="*/ 0 w 6216319"/>
                <a:gd name="connsiteY8-592" fmla="*/ 105646 h 1407850"/>
                <a:gd name="connsiteX0-593" fmla="*/ 0 w 6216319"/>
                <a:gd name="connsiteY0-594" fmla="*/ 71230 h 1373434"/>
                <a:gd name="connsiteX1-595" fmla="*/ 323681 w 6216319"/>
                <a:gd name="connsiteY1-596" fmla="*/ 264170 h 1373434"/>
                <a:gd name="connsiteX2-597" fmla="*/ 2265770 w 6216319"/>
                <a:gd name="connsiteY2-598" fmla="*/ 579757 h 1373434"/>
                <a:gd name="connsiteX3-599" fmla="*/ 3244906 w 6216319"/>
                <a:gd name="connsiteY3-600" fmla="*/ 563573 h 1373434"/>
                <a:gd name="connsiteX4-601" fmla="*/ 4628644 w 6216319"/>
                <a:gd name="connsiteY4-602" fmla="*/ 1105740 h 1373434"/>
                <a:gd name="connsiteX5-603" fmla="*/ 5356927 w 6216319"/>
                <a:gd name="connsiteY5-604" fmla="*/ 1259488 h 1373434"/>
                <a:gd name="connsiteX6-605" fmla="*/ 6216319 w 6216319"/>
                <a:gd name="connsiteY6-606" fmla="*/ 1373434 h 1373434"/>
                <a:gd name="connsiteX7-607" fmla="*/ 0 w 6216319"/>
                <a:gd name="connsiteY7-608" fmla="*/ 1373434 h 1373434"/>
                <a:gd name="connsiteX8-609" fmla="*/ 0 w 6216319"/>
                <a:gd name="connsiteY8-610" fmla="*/ 71230 h 1373434"/>
                <a:gd name="connsiteX0-611" fmla="*/ 0 w 6216319"/>
                <a:gd name="connsiteY0-612" fmla="*/ 71230 h 1373434"/>
                <a:gd name="connsiteX1-613" fmla="*/ 323681 w 6216319"/>
                <a:gd name="connsiteY1-614" fmla="*/ 264170 h 1373434"/>
                <a:gd name="connsiteX2-615" fmla="*/ 2265770 w 6216319"/>
                <a:gd name="connsiteY2-616" fmla="*/ 579757 h 1373434"/>
                <a:gd name="connsiteX3-617" fmla="*/ 3244906 w 6216319"/>
                <a:gd name="connsiteY3-618" fmla="*/ 563573 h 1373434"/>
                <a:gd name="connsiteX4-619" fmla="*/ 4628644 w 6216319"/>
                <a:gd name="connsiteY4-620" fmla="*/ 1105740 h 1373434"/>
                <a:gd name="connsiteX5-621" fmla="*/ 5356927 w 6216319"/>
                <a:gd name="connsiteY5-622" fmla="*/ 1259488 h 1373434"/>
                <a:gd name="connsiteX6-623" fmla="*/ 6216319 w 6216319"/>
                <a:gd name="connsiteY6-624" fmla="*/ 1373434 h 1373434"/>
                <a:gd name="connsiteX7-625" fmla="*/ 0 w 6216319"/>
                <a:gd name="connsiteY7-626" fmla="*/ 1373434 h 1373434"/>
                <a:gd name="connsiteX8-627" fmla="*/ 0 w 6216319"/>
                <a:gd name="connsiteY8-628" fmla="*/ 71230 h 1373434"/>
                <a:gd name="connsiteX0-629" fmla="*/ 0 w 6216319"/>
                <a:gd name="connsiteY0-630" fmla="*/ 147399 h 1449603"/>
                <a:gd name="connsiteX1-631" fmla="*/ 323681 w 6216319"/>
                <a:gd name="connsiteY1-632" fmla="*/ 340339 h 1449603"/>
                <a:gd name="connsiteX2-633" fmla="*/ 2265770 w 6216319"/>
                <a:gd name="connsiteY2-634" fmla="*/ 655926 h 1449603"/>
                <a:gd name="connsiteX3-635" fmla="*/ 3244906 w 6216319"/>
                <a:gd name="connsiteY3-636" fmla="*/ 639742 h 1449603"/>
                <a:gd name="connsiteX4-637" fmla="*/ 4628644 w 6216319"/>
                <a:gd name="connsiteY4-638" fmla="*/ 1181909 h 1449603"/>
                <a:gd name="connsiteX5-639" fmla="*/ 5356927 w 6216319"/>
                <a:gd name="connsiteY5-640" fmla="*/ 1335657 h 1449603"/>
                <a:gd name="connsiteX6-641" fmla="*/ 6216319 w 6216319"/>
                <a:gd name="connsiteY6-642" fmla="*/ 1449603 h 1449603"/>
                <a:gd name="connsiteX7-643" fmla="*/ 0 w 6216319"/>
                <a:gd name="connsiteY7-644" fmla="*/ 1449603 h 1449603"/>
                <a:gd name="connsiteX8-645" fmla="*/ 0 w 6216319"/>
                <a:gd name="connsiteY8-646" fmla="*/ 147399 h 1449603"/>
                <a:gd name="connsiteX0-647" fmla="*/ 0 w 6216319"/>
                <a:gd name="connsiteY0-648" fmla="*/ 147399 h 1449603"/>
                <a:gd name="connsiteX1-649" fmla="*/ 323681 w 6216319"/>
                <a:gd name="connsiteY1-650" fmla="*/ 340339 h 1449603"/>
                <a:gd name="connsiteX2-651" fmla="*/ 2265770 w 6216319"/>
                <a:gd name="connsiteY2-652" fmla="*/ 655926 h 1449603"/>
                <a:gd name="connsiteX3-653" fmla="*/ 3244906 w 6216319"/>
                <a:gd name="connsiteY3-654" fmla="*/ 639742 h 1449603"/>
                <a:gd name="connsiteX4-655" fmla="*/ 4628644 w 6216319"/>
                <a:gd name="connsiteY4-656" fmla="*/ 1181909 h 1449603"/>
                <a:gd name="connsiteX5-657" fmla="*/ 5356927 w 6216319"/>
                <a:gd name="connsiteY5-658" fmla="*/ 1335657 h 1449603"/>
                <a:gd name="connsiteX6-659" fmla="*/ 6216319 w 6216319"/>
                <a:gd name="connsiteY6-660" fmla="*/ 1449603 h 1449603"/>
                <a:gd name="connsiteX7-661" fmla="*/ 0 w 6216319"/>
                <a:gd name="connsiteY7-662" fmla="*/ 1449603 h 1449603"/>
                <a:gd name="connsiteX8-663" fmla="*/ 0 w 6216319"/>
                <a:gd name="connsiteY8-664" fmla="*/ 147399 h 1449603"/>
                <a:gd name="connsiteX0-665" fmla="*/ 0 w 6216319"/>
                <a:gd name="connsiteY0-666" fmla="*/ 147399 h 1449603"/>
                <a:gd name="connsiteX1-667" fmla="*/ 323681 w 6216319"/>
                <a:gd name="connsiteY1-668" fmla="*/ 340339 h 1449603"/>
                <a:gd name="connsiteX2-669" fmla="*/ 2265770 w 6216319"/>
                <a:gd name="connsiteY2-670" fmla="*/ 655926 h 1449603"/>
                <a:gd name="connsiteX3-671" fmla="*/ 3244906 w 6216319"/>
                <a:gd name="connsiteY3-672" fmla="*/ 639742 h 1449603"/>
                <a:gd name="connsiteX4-673" fmla="*/ 4628644 w 6216319"/>
                <a:gd name="connsiteY4-674" fmla="*/ 1181909 h 1449603"/>
                <a:gd name="connsiteX5-675" fmla="*/ 5356927 w 6216319"/>
                <a:gd name="connsiteY5-676" fmla="*/ 1335657 h 1449603"/>
                <a:gd name="connsiteX6-677" fmla="*/ 6216319 w 6216319"/>
                <a:gd name="connsiteY6-678" fmla="*/ 1449603 h 1449603"/>
                <a:gd name="connsiteX7-679" fmla="*/ 0 w 6216319"/>
                <a:gd name="connsiteY7-680" fmla="*/ 1449603 h 1449603"/>
                <a:gd name="connsiteX8-681" fmla="*/ 0 w 6216319"/>
                <a:gd name="connsiteY8-682" fmla="*/ 147399 h 1449603"/>
                <a:gd name="connsiteX0-683" fmla="*/ 0 w 6216319"/>
                <a:gd name="connsiteY0-684" fmla="*/ 147399 h 1449603"/>
                <a:gd name="connsiteX1-685" fmla="*/ 323681 w 6216319"/>
                <a:gd name="connsiteY1-686" fmla="*/ 340339 h 1449603"/>
                <a:gd name="connsiteX2-687" fmla="*/ 2265770 w 6216319"/>
                <a:gd name="connsiteY2-688" fmla="*/ 655926 h 1449603"/>
                <a:gd name="connsiteX3-689" fmla="*/ 3244906 w 6216319"/>
                <a:gd name="connsiteY3-690" fmla="*/ 639742 h 1449603"/>
                <a:gd name="connsiteX4-691" fmla="*/ 4628644 w 6216319"/>
                <a:gd name="connsiteY4-692" fmla="*/ 1181909 h 1449603"/>
                <a:gd name="connsiteX5-693" fmla="*/ 5356927 w 6216319"/>
                <a:gd name="connsiteY5-694" fmla="*/ 1335657 h 1449603"/>
                <a:gd name="connsiteX6-695" fmla="*/ 6216319 w 6216319"/>
                <a:gd name="connsiteY6-696" fmla="*/ 1449603 h 1449603"/>
                <a:gd name="connsiteX7-697" fmla="*/ 0 w 6216319"/>
                <a:gd name="connsiteY7-698" fmla="*/ 1449603 h 1449603"/>
                <a:gd name="connsiteX8-699" fmla="*/ 0 w 6216319"/>
                <a:gd name="connsiteY8-700" fmla="*/ 147399 h 1449603"/>
                <a:gd name="connsiteX0-701" fmla="*/ 0 w 6216319"/>
                <a:gd name="connsiteY0-702" fmla="*/ 147399 h 1449603"/>
                <a:gd name="connsiteX1-703" fmla="*/ 323681 w 6216319"/>
                <a:gd name="connsiteY1-704" fmla="*/ 340339 h 1449603"/>
                <a:gd name="connsiteX2-705" fmla="*/ 2265770 w 6216319"/>
                <a:gd name="connsiteY2-706" fmla="*/ 655926 h 1449603"/>
                <a:gd name="connsiteX3-707" fmla="*/ 3244906 w 6216319"/>
                <a:gd name="connsiteY3-708" fmla="*/ 639742 h 1449603"/>
                <a:gd name="connsiteX4-709" fmla="*/ 4628644 w 6216319"/>
                <a:gd name="connsiteY4-710" fmla="*/ 1181909 h 1449603"/>
                <a:gd name="connsiteX5-711" fmla="*/ 5356927 w 6216319"/>
                <a:gd name="connsiteY5-712" fmla="*/ 1335657 h 1449603"/>
                <a:gd name="connsiteX6-713" fmla="*/ 6216319 w 6216319"/>
                <a:gd name="connsiteY6-714" fmla="*/ 1449603 h 1449603"/>
                <a:gd name="connsiteX7-715" fmla="*/ 0 w 6216319"/>
                <a:gd name="connsiteY7-716" fmla="*/ 1449603 h 1449603"/>
                <a:gd name="connsiteX8-717" fmla="*/ 0 w 6216319"/>
                <a:gd name="connsiteY8-718" fmla="*/ 147399 h 1449603"/>
                <a:gd name="connsiteX0-719" fmla="*/ 0 w 6216319"/>
                <a:gd name="connsiteY0-720" fmla="*/ 147399 h 1449603"/>
                <a:gd name="connsiteX1-721" fmla="*/ 323681 w 6216319"/>
                <a:gd name="connsiteY1-722" fmla="*/ 340339 h 1449603"/>
                <a:gd name="connsiteX2-723" fmla="*/ 2265770 w 6216319"/>
                <a:gd name="connsiteY2-724" fmla="*/ 655926 h 1449603"/>
                <a:gd name="connsiteX3-725" fmla="*/ 3244906 w 6216319"/>
                <a:gd name="connsiteY3-726" fmla="*/ 639742 h 1449603"/>
                <a:gd name="connsiteX4-727" fmla="*/ 4628644 w 6216319"/>
                <a:gd name="connsiteY4-728" fmla="*/ 1181909 h 1449603"/>
                <a:gd name="connsiteX5-729" fmla="*/ 5356927 w 6216319"/>
                <a:gd name="connsiteY5-730" fmla="*/ 1335657 h 1449603"/>
                <a:gd name="connsiteX6-731" fmla="*/ 6216319 w 6216319"/>
                <a:gd name="connsiteY6-732" fmla="*/ 1449603 h 1449603"/>
                <a:gd name="connsiteX7-733" fmla="*/ 0 w 6216319"/>
                <a:gd name="connsiteY7-734" fmla="*/ 1449603 h 1449603"/>
                <a:gd name="connsiteX8-735" fmla="*/ 0 w 6216319"/>
                <a:gd name="connsiteY8-736" fmla="*/ 147399 h 14496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59" y="connsiteY6-60"/>
                </a:cxn>
                <a:cxn ang="0">
                  <a:pos x="connsiteX7-89" y="connsiteY7-90"/>
                </a:cxn>
                <a:cxn ang="0">
                  <a:pos x="connsiteX8-123" y="connsiteY8-124"/>
                </a:cxn>
              </a:cxnLst>
              <a:rect l="l" t="t" r="r" b="b"/>
              <a:pathLst>
                <a:path w="6216319" h="1449603">
                  <a:moveTo>
                    <a:pt x="0" y="147399"/>
                  </a:moveTo>
                  <a:cubicBezTo>
                    <a:pt x="229007" y="145469"/>
                    <a:pt x="222661" y="142579"/>
                    <a:pt x="323681" y="340339"/>
                  </a:cubicBezTo>
                  <a:cubicBezTo>
                    <a:pt x="1138279" y="-367925"/>
                    <a:pt x="1885444" y="174450"/>
                    <a:pt x="2265770" y="655926"/>
                  </a:cubicBezTo>
                  <a:cubicBezTo>
                    <a:pt x="2462677" y="479250"/>
                    <a:pt x="2932015" y="355171"/>
                    <a:pt x="3244906" y="639742"/>
                  </a:cubicBezTo>
                  <a:cubicBezTo>
                    <a:pt x="3517337" y="171753"/>
                    <a:pt x="4733841" y="449580"/>
                    <a:pt x="4628644" y="1181909"/>
                  </a:cubicBezTo>
                  <a:cubicBezTo>
                    <a:pt x="4984694" y="1080758"/>
                    <a:pt x="5181328" y="1161569"/>
                    <a:pt x="5356927" y="1335657"/>
                  </a:cubicBezTo>
                  <a:cubicBezTo>
                    <a:pt x="5451606" y="1194156"/>
                    <a:pt x="6105728" y="1026010"/>
                    <a:pt x="6216319" y="1449603"/>
                  </a:cubicBezTo>
                  <a:lnTo>
                    <a:pt x="0" y="1449603"/>
                  </a:lnTo>
                  <a:lnTo>
                    <a:pt x="0" y="147399"/>
                  </a:lnTo>
                  <a:close/>
                </a:path>
              </a:pathLst>
            </a:custGeom>
            <a:solidFill>
              <a:schemeClr val="bg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išļídé"/>
            <p:cNvSpPr/>
            <p:nvPr/>
          </p:nvSpPr>
          <p:spPr bwMode="auto">
            <a:xfrm rot="607256">
              <a:off x="156135" y="3450362"/>
              <a:ext cx="5587376" cy="3547626"/>
            </a:xfrm>
            <a:custGeom>
              <a:avLst/>
              <a:gdLst>
                <a:gd name="T0" fmla="*/ 0 w 1296"/>
                <a:gd name="T1" fmla="*/ 421 h 439"/>
                <a:gd name="T2" fmla="*/ 61 w 1296"/>
                <a:gd name="T3" fmla="*/ 427 h 439"/>
                <a:gd name="T4" fmla="*/ 221 w 1296"/>
                <a:gd name="T5" fmla="*/ 433 h 439"/>
                <a:gd name="T6" fmla="*/ 447 w 1296"/>
                <a:gd name="T7" fmla="*/ 422 h 439"/>
                <a:gd name="T8" fmla="*/ 573 w 1296"/>
                <a:gd name="T9" fmla="*/ 404 h 439"/>
                <a:gd name="T10" fmla="*/ 702 w 1296"/>
                <a:gd name="T11" fmla="*/ 377 h 439"/>
                <a:gd name="T12" fmla="*/ 828 w 1296"/>
                <a:gd name="T13" fmla="*/ 338 h 439"/>
                <a:gd name="T14" fmla="*/ 944 w 1296"/>
                <a:gd name="T15" fmla="*/ 288 h 439"/>
                <a:gd name="T16" fmla="*/ 1047 w 1296"/>
                <a:gd name="T17" fmla="*/ 229 h 439"/>
                <a:gd name="T18" fmla="*/ 1131 w 1296"/>
                <a:gd name="T19" fmla="*/ 165 h 439"/>
                <a:gd name="T20" fmla="*/ 1195 w 1296"/>
                <a:gd name="T21" fmla="*/ 102 h 439"/>
                <a:gd name="T22" fmla="*/ 1219 w 1296"/>
                <a:gd name="T23" fmla="*/ 74 h 439"/>
                <a:gd name="T24" fmla="*/ 1239 w 1296"/>
                <a:gd name="T25" fmla="*/ 50 h 439"/>
                <a:gd name="T26" fmla="*/ 1253 w 1296"/>
                <a:gd name="T27" fmla="*/ 29 h 439"/>
                <a:gd name="T28" fmla="*/ 1264 w 1296"/>
                <a:gd name="T29" fmla="*/ 13 h 439"/>
                <a:gd name="T30" fmla="*/ 1272 w 1296"/>
                <a:gd name="T31" fmla="*/ 0 h 439"/>
                <a:gd name="T32" fmla="*/ 1296 w 1296"/>
                <a:gd name="T33" fmla="*/ 16 h 439"/>
                <a:gd name="T34" fmla="*/ 1287 w 1296"/>
                <a:gd name="T35" fmla="*/ 29 h 439"/>
                <a:gd name="T36" fmla="*/ 1276 w 1296"/>
                <a:gd name="T37" fmla="*/ 45 h 439"/>
                <a:gd name="T38" fmla="*/ 1260 w 1296"/>
                <a:gd name="T39" fmla="*/ 66 h 439"/>
                <a:gd name="T40" fmla="*/ 1239 w 1296"/>
                <a:gd name="T41" fmla="*/ 91 h 439"/>
                <a:gd name="T42" fmla="*/ 1213 w 1296"/>
                <a:gd name="T43" fmla="*/ 120 h 439"/>
                <a:gd name="T44" fmla="*/ 1146 w 1296"/>
                <a:gd name="T45" fmla="*/ 183 h 439"/>
                <a:gd name="T46" fmla="*/ 1058 w 1296"/>
                <a:gd name="T47" fmla="*/ 247 h 439"/>
                <a:gd name="T48" fmla="*/ 953 w 1296"/>
                <a:gd name="T49" fmla="*/ 305 h 439"/>
                <a:gd name="T50" fmla="*/ 833 w 1296"/>
                <a:gd name="T51" fmla="*/ 354 h 439"/>
                <a:gd name="T52" fmla="*/ 706 w 1296"/>
                <a:gd name="T53" fmla="*/ 390 h 439"/>
                <a:gd name="T54" fmla="*/ 575 w 1296"/>
                <a:gd name="T55" fmla="*/ 415 h 439"/>
                <a:gd name="T56" fmla="*/ 448 w 1296"/>
                <a:gd name="T57" fmla="*/ 430 h 439"/>
                <a:gd name="T58" fmla="*/ 221 w 1296"/>
                <a:gd name="T59" fmla="*/ 437 h 439"/>
                <a:gd name="T60" fmla="*/ 60 w 1296"/>
                <a:gd name="T61" fmla="*/ 428 h 439"/>
                <a:gd name="T62" fmla="*/ 0 w 1296"/>
                <a:gd name="T63" fmla="*/ 42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6" h="439">
                  <a:moveTo>
                    <a:pt x="0" y="421"/>
                  </a:moveTo>
                  <a:cubicBezTo>
                    <a:pt x="0" y="421"/>
                    <a:pt x="22" y="424"/>
                    <a:pt x="61" y="427"/>
                  </a:cubicBezTo>
                  <a:cubicBezTo>
                    <a:pt x="99" y="430"/>
                    <a:pt x="154" y="433"/>
                    <a:pt x="221" y="433"/>
                  </a:cubicBezTo>
                  <a:cubicBezTo>
                    <a:pt x="287" y="433"/>
                    <a:pt x="365" y="430"/>
                    <a:pt x="447" y="422"/>
                  </a:cubicBezTo>
                  <a:cubicBezTo>
                    <a:pt x="488" y="417"/>
                    <a:pt x="531" y="412"/>
                    <a:pt x="573" y="404"/>
                  </a:cubicBezTo>
                  <a:cubicBezTo>
                    <a:pt x="616" y="397"/>
                    <a:pt x="660" y="388"/>
                    <a:pt x="702" y="377"/>
                  </a:cubicBezTo>
                  <a:cubicBezTo>
                    <a:pt x="745" y="366"/>
                    <a:pt x="787" y="353"/>
                    <a:pt x="828" y="338"/>
                  </a:cubicBezTo>
                  <a:cubicBezTo>
                    <a:pt x="868" y="323"/>
                    <a:pt x="907" y="306"/>
                    <a:pt x="944" y="288"/>
                  </a:cubicBezTo>
                  <a:cubicBezTo>
                    <a:pt x="981" y="269"/>
                    <a:pt x="1015" y="249"/>
                    <a:pt x="1047" y="229"/>
                  </a:cubicBezTo>
                  <a:cubicBezTo>
                    <a:pt x="1078" y="208"/>
                    <a:pt x="1106" y="186"/>
                    <a:pt x="1131" y="165"/>
                  </a:cubicBezTo>
                  <a:cubicBezTo>
                    <a:pt x="1156" y="143"/>
                    <a:pt x="1177" y="122"/>
                    <a:pt x="1195" y="102"/>
                  </a:cubicBezTo>
                  <a:cubicBezTo>
                    <a:pt x="1204" y="93"/>
                    <a:pt x="1212" y="83"/>
                    <a:pt x="1219" y="74"/>
                  </a:cubicBezTo>
                  <a:cubicBezTo>
                    <a:pt x="1226" y="65"/>
                    <a:pt x="1233" y="57"/>
                    <a:pt x="1239" y="50"/>
                  </a:cubicBezTo>
                  <a:cubicBezTo>
                    <a:pt x="1244" y="42"/>
                    <a:pt x="1249" y="35"/>
                    <a:pt x="1253" y="29"/>
                  </a:cubicBezTo>
                  <a:cubicBezTo>
                    <a:pt x="1258" y="23"/>
                    <a:pt x="1261" y="18"/>
                    <a:pt x="1264" y="13"/>
                  </a:cubicBezTo>
                  <a:cubicBezTo>
                    <a:pt x="1270" y="5"/>
                    <a:pt x="1272" y="0"/>
                    <a:pt x="1272" y="0"/>
                  </a:cubicBezTo>
                  <a:cubicBezTo>
                    <a:pt x="1296" y="16"/>
                    <a:pt x="1296" y="16"/>
                    <a:pt x="1296" y="16"/>
                  </a:cubicBezTo>
                  <a:cubicBezTo>
                    <a:pt x="1296" y="16"/>
                    <a:pt x="1293" y="20"/>
                    <a:pt x="1287" y="29"/>
                  </a:cubicBezTo>
                  <a:cubicBezTo>
                    <a:pt x="1284" y="33"/>
                    <a:pt x="1280" y="39"/>
                    <a:pt x="1276" y="45"/>
                  </a:cubicBezTo>
                  <a:cubicBezTo>
                    <a:pt x="1271" y="51"/>
                    <a:pt x="1266" y="58"/>
                    <a:pt x="1260" y="66"/>
                  </a:cubicBezTo>
                  <a:cubicBezTo>
                    <a:pt x="1254" y="73"/>
                    <a:pt x="1247" y="82"/>
                    <a:pt x="1239" y="91"/>
                  </a:cubicBezTo>
                  <a:cubicBezTo>
                    <a:pt x="1231" y="100"/>
                    <a:pt x="1223" y="110"/>
                    <a:pt x="1213" y="120"/>
                  </a:cubicBezTo>
                  <a:cubicBezTo>
                    <a:pt x="1195" y="140"/>
                    <a:pt x="1172" y="161"/>
                    <a:pt x="1146" y="183"/>
                  </a:cubicBezTo>
                  <a:cubicBezTo>
                    <a:pt x="1120" y="204"/>
                    <a:pt x="1091" y="226"/>
                    <a:pt x="1058" y="247"/>
                  </a:cubicBezTo>
                  <a:cubicBezTo>
                    <a:pt x="1026" y="267"/>
                    <a:pt x="990" y="287"/>
                    <a:pt x="953" y="305"/>
                  </a:cubicBezTo>
                  <a:cubicBezTo>
                    <a:pt x="915" y="323"/>
                    <a:pt x="875" y="339"/>
                    <a:pt x="833" y="354"/>
                  </a:cubicBezTo>
                  <a:cubicBezTo>
                    <a:pt x="792" y="368"/>
                    <a:pt x="749" y="380"/>
                    <a:pt x="706" y="390"/>
                  </a:cubicBezTo>
                  <a:cubicBezTo>
                    <a:pt x="662" y="401"/>
                    <a:pt x="619" y="409"/>
                    <a:pt x="575" y="415"/>
                  </a:cubicBezTo>
                  <a:cubicBezTo>
                    <a:pt x="532" y="422"/>
                    <a:pt x="489" y="427"/>
                    <a:pt x="448" y="430"/>
                  </a:cubicBezTo>
                  <a:cubicBezTo>
                    <a:pt x="365" y="437"/>
                    <a:pt x="287" y="439"/>
                    <a:pt x="221" y="437"/>
                  </a:cubicBezTo>
                  <a:cubicBezTo>
                    <a:pt x="154" y="436"/>
                    <a:pt x="99" y="432"/>
                    <a:pt x="60" y="428"/>
                  </a:cubicBezTo>
                  <a:cubicBezTo>
                    <a:pt x="22" y="424"/>
                    <a:pt x="0" y="421"/>
                    <a:pt x="0" y="421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0" name="ïśḻïḍe"/>
            <p:cNvGrpSpPr/>
            <p:nvPr/>
          </p:nvGrpSpPr>
          <p:grpSpPr>
            <a:xfrm>
              <a:off x="4547995" y="1958380"/>
              <a:ext cx="3194218" cy="3485485"/>
              <a:chOff x="5454135" y="1807554"/>
              <a:chExt cx="3289815" cy="3589798"/>
            </a:xfrm>
          </p:grpSpPr>
          <p:sp>
            <p:nvSpPr>
              <p:cNvPr id="23" name="iṩľîde"/>
              <p:cNvSpPr/>
              <p:nvPr/>
            </p:nvSpPr>
            <p:spPr bwMode="auto">
              <a:xfrm rot="607256">
                <a:off x="6070995" y="3998562"/>
                <a:ext cx="643809" cy="535724"/>
              </a:xfrm>
              <a:custGeom>
                <a:avLst/>
                <a:gdLst>
                  <a:gd name="T0" fmla="*/ 119 w 137"/>
                  <a:gd name="T1" fmla="*/ 114 h 114"/>
                  <a:gd name="T2" fmla="*/ 0 w 137"/>
                  <a:gd name="T3" fmla="*/ 26 h 114"/>
                  <a:gd name="T4" fmla="*/ 19 w 137"/>
                  <a:gd name="T5" fmla="*/ 0 h 114"/>
                  <a:gd name="T6" fmla="*/ 137 w 137"/>
                  <a:gd name="T7" fmla="*/ 85 h 114"/>
                  <a:gd name="T8" fmla="*/ 119 w 137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14">
                    <a:moveTo>
                      <a:pt x="119" y="114"/>
                    </a:moveTo>
                    <a:lnTo>
                      <a:pt x="0" y="26"/>
                    </a:lnTo>
                    <a:lnTo>
                      <a:pt x="19" y="0"/>
                    </a:lnTo>
                    <a:lnTo>
                      <a:pt x="137" y="85"/>
                    </a:lnTo>
                    <a:lnTo>
                      <a:pt x="119" y="1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" name="iSľîḑè"/>
              <p:cNvSpPr/>
              <p:nvPr/>
            </p:nvSpPr>
            <p:spPr bwMode="auto">
              <a:xfrm rot="607256">
                <a:off x="6070995" y="3998562"/>
                <a:ext cx="643809" cy="535724"/>
              </a:xfrm>
              <a:custGeom>
                <a:avLst/>
                <a:gdLst>
                  <a:gd name="T0" fmla="*/ 119 w 137"/>
                  <a:gd name="T1" fmla="*/ 114 h 114"/>
                  <a:gd name="T2" fmla="*/ 0 w 137"/>
                  <a:gd name="T3" fmla="*/ 26 h 114"/>
                  <a:gd name="T4" fmla="*/ 19 w 137"/>
                  <a:gd name="T5" fmla="*/ 0 h 114"/>
                  <a:gd name="T6" fmla="*/ 137 w 137"/>
                  <a:gd name="T7" fmla="*/ 85 h 114"/>
                  <a:gd name="T8" fmla="*/ 119 w 137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14">
                    <a:moveTo>
                      <a:pt x="119" y="114"/>
                    </a:moveTo>
                    <a:lnTo>
                      <a:pt x="0" y="26"/>
                    </a:lnTo>
                    <a:lnTo>
                      <a:pt x="19" y="0"/>
                    </a:lnTo>
                    <a:lnTo>
                      <a:pt x="137" y="85"/>
                    </a:lnTo>
                    <a:lnTo>
                      <a:pt x="119" y="1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iṡľîḋê"/>
              <p:cNvSpPr/>
              <p:nvPr/>
            </p:nvSpPr>
            <p:spPr bwMode="auto">
              <a:xfrm rot="607256">
                <a:off x="5454135" y="2946329"/>
                <a:ext cx="1052650" cy="1137239"/>
              </a:xfrm>
              <a:custGeom>
                <a:avLst/>
                <a:gdLst>
                  <a:gd name="T0" fmla="*/ 95 w 95"/>
                  <a:gd name="T1" fmla="*/ 26 h 102"/>
                  <a:gd name="T2" fmla="*/ 82 w 95"/>
                  <a:gd name="T3" fmla="*/ 0 h 102"/>
                  <a:gd name="T4" fmla="*/ 0 w 95"/>
                  <a:gd name="T5" fmla="*/ 102 h 102"/>
                  <a:gd name="T6" fmla="*/ 82 w 95"/>
                  <a:gd name="T7" fmla="*/ 67 h 102"/>
                  <a:gd name="T8" fmla="*/ 95 w 95"/>
                  <a:gd name="T9" fmla="*/ 2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95" y="26"/>
                    </a:moveTo>
                    <a:cubicBezTo>
                      <a:pt x="95" y="26"/>
                      <a:pt x="79" y="15"/>
                      <a:pt x="82" y="0"/>
                    </a:cubicBezTo>
                    <a:cubicBezTo>
                      <a:pt x="82" y="0"/>
                      <a:pt x="16" y="28"/>
                      <a:pt x="0" y="102"/>
                    </a:cubicBezTo>
                    <a:cubicBezTo>
                      <a:pt x="0" y="102"/>
                      <a:pt x="46" y="60"/>
                      <a:pt x="82" y="67"/>
                    </a:cubicBezTo>
                    <a:lnTo>
                      <a:pt x="95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ïš1ïďè"/>
              <p:cNvSpPr/>
              <p:nvPr/>
            </p:nvSpPr>
            <p:spPr bwMode="auto">
              <a:xfrm rot="607256">
                <a:off x="6742594" y="4128533"/>
                <a:ext cx="798887" cy="1268819"/>
              </a:xfrm>
              <a:custGeom>
                <a:avLst/>
                <a:gdLst>
                  <a:gd name="T0" fmla="*/ 44 w 72"/>
                  <a:gd name="T1" fmla="*/ 0 h 114"/>
                  <a:gd name="T2" fmla="*/ 72 w 72"/>
                  <a:gd name="T3" fmla="*/ 4 h 114"/>
                  <a:gd name="T4" fmla="*/ 0 w 72"/>
                  <a:gd name="T5" fmla="*/ 114 h 114"/>
                  <a:gd name="T6" fmla="*/ 8 w 72"/>
                  <a:gd name="T7" fmla="*/ 25 h 114"/>
                  <a:gd name="T8" fmla="*/ 44 w 72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14">
                    <a:moveTo>
                      <a:pt x="44" y="0"/>
                    </a:moveTo>
                    <a:cubicBezTo>
                      <a:pt x="44" y="0"/>
                      <a:pt x="58" y="12"/>
                      <a:pt x="72" y="4"/>
                    </a:cubicBezTo>
                    <a:cubicBezTo>
                      <a:pt x="72" y="4"/>
                      <a:pt x="66" y="76"/>
                      <a:pt x="0" y="114"/>
                    </a:cubicBezTo>
                    <a:cubicBezTo>
                      <a:pt x="0" y="114"/>
                      <a:pt x="26" y="57"/>
                      <a:pt x="8" y="25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ïṡlîḍé"/>
              <p:cNvSpPr/>
              <p:nvPr/>
            </p:nvSpPr>
            <p:spPr bwMode="auto">
              <a:xfrm rot="607256">
                <a:off x="6366368" y="1807554"/>
                <a:ext cx="2156995" cy="2758509"/>
              </a:xfrm>
              <a:custGeom>
                <a:avLst/>
                <a:gdLst>
                  <a:gd name="T0" fmla="*/ 50 w 194"/>
                  <a:gd name="T1" fmla="*/ 248 h 248"/>
                  <a:gd name="T2" fmla="*/ 140 w 194"/>
                  <a:gd name="T3" fmla="*/ 167 h 248"/>
                  <a:gd name="T4" fmla="*/ 193 w 194"/>
                  <a:gd name="T5" fmla="*/ 0 h 248"/>
                  <a:gd name="T6" fmla="*/ 50 w 194"/>
                  <a:gd name="T7" fmla="*/ 101 h 248"/>
                  <a:gd name="T8" fmla="*/ 0 w 194"/>
                  <a:gd name="T9" fmla="*/ 212 h 248"/>
                  <a:gd name="T10" fmla="*/ 50 w 194"/>
                  <a:gd name="T11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248">
                    <a:moveTo>
                      <a:pt x="50" y="248"/>
                    </a:moveTo>
                    <a:cubicBezTo>
                      <a:pt x="80" y="233"/>
                      <a:pt x="106" y="213"/>
                      <a:pt x="140" y="167"/>
                    </a:cubicBezTo>
                    <a:cubicBezTo>
                      <a:pt x="194" y="92"/>
                      <a:pt x="193" y="0"/>
                      <a:pt x="193" y="0"/>
                    </a:cubicBezTo>
                    <a:cubicBezTo>
                      <a:pt x="193" y="0"/>
                      <a:pt x="105" y="27"/>
                      <a:pt x="50" y="101"/>
                    </a:cubicBezTo>
                    <a:cubicBezTo>
                      <a:pt x="17" y="148"/>
                      <a:pt x="6" y="179"/>
                      <a:pt x="0" y="212"/>
                    </a:cubicBezTo>
                    <a:cubicBezTo>
                      <a:pt x="50" y="248"/>
                      <a:pt x="50" y="248"/>
                      <a:pt x="50" y="24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8" name="išḷíde"/>
              <p:cNvSpPr/>
              <p:nvPr/>
            </p:nvSpPr>
            <p:spPr bwMode="auto">
              <a:xfrm rot="607256">
                <a:off x="6184769" y="3858308"/>
                <a:ext cx="714298" cy="563920"/>
              </a:xfrm>
              <a:custGeom>
                <a:avLst/>
                <a:gdLst>
                  <a:gd name="T0" fmla="*/ 3 w 64"/>
                  <a:gd name="T1" fmla="*/ 0 h 51"/>
                  <a:gd name="T2" fmla="*/ 0 w 64"/>
                  <a:gd name="T3" fmla="*/ 15 h 51"/>
                  <a:gd name="T4" fmla="*/ 50 w 64"/>
                  <a:gd name="T5" fmla="*/ 51 h 51"/>
                  <a:gd name="T6" fmla="*/ 64 w 64"/>
                  <a:gd name="T7" fmla="*/ 44 h 51"/>
                  <a:gd name="T8" fmla="*/ 3 w 64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1">
                    <a:moveTo>
                      <a:pt x="3" y="0"/>
                    </a:moveTo>
                    <a:cubicBezTo>
                      <a:pt x="2" y="5"/>
                      <a:pt x="1" y="10"/>
                      <a:pt x="0" y="15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5" y="49"/>
                      <a:pt x="59" y="46"/>
                      <a:pt x="64" y="4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9" name="iṧľîḓê"/>
              <p:cNvSpPr/>
              <p:nvPr/>
            </p:nvSpPr>
            <p:spPr bwMode="auto">
              <a:xfrm rot="607256">
                <a:off x="7889633" y="1942442"/>
                <a:ext cx="789488" cy="864677"/>
              </a:xfrm>
              <a:custGeom>
                <a:avLst/>
                <a:gdLst>
                  <a:gd name="T0" fmla="*/ 59 w 71"/>
                  <a:gd name="T1" fmla="*/ 78 h 78"/>
                  <a:gd name="T2" fmla="*/ 70 w 71"/>
                  <a:gd name="T3" fmla="*/ 0 h 78"/>
                  <a:gd name="T4" fmla="*/ 0 w 71"/>
                  <a:gd name="T5" fmla="*/ 34 h 78"/>
                  <a:gd name="T6" fmla="*/ 59 w 71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8">
                    <a:moveTo>
                      <a:pt x="59" y="78"/>
                    </a:moveTo>
                    <a:cubicBezTo>
                      <a:pt x="71" y="34"/>
                      <a:pt x="70" y="0"/>
                      <a:pt x="70" y="0"/>
                    </a:cubicBezTo>
                    <a:cubicBezTo>
                      <a:pt x="70" y="0"/>
                      <a:pt x="37" y="10"/>
                      <a:pt x="0" y="34"/>
                    </a:cubicBezTo>
                    <a:cubicBezTo>
                      <a:pt x="59" y="78"/>
                      <a:pt x="59" y="78"/>
                      <a:pt x="59" y="7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iSľiḑè"/>
              <p:cNvSpPr/>
              <p:nvPr/>
            </p:nvSpPr>
            <p:spPr bwMode="auto">
              <a:xfrm rot="607256">
                <a:off x="6096308" y="3534127"/>
                <a:ext cx="892873" cy="1203029"/>
              </a:xfrm>
              <a:custGeom>
                <a:avLst/>
                <a:gdLst>
                  <a:gd name="T0" fmla="*/ 33 w 80"/>
                  <a:gd name="T1" fmla="*/ 52 h 108"/>
                  <a:gd name="T2" fmla="*/ 0 w 80"/>
                  <a:gd name="T3" fmla="*/ 108 h 108"/>
                  <a:gd name="T4" fmla="*/ 43 w 80"/>
                  <a:gd name="T5" fmla="*/ 59 h 108"/>
                  <a:gd name="T6" fmla="*/ 77 w 80"/>
                  <a:gd name="T7" fmla="*/ 2 h 108"/>
                  <a:gd name="T8" fmla="*/ 33 w 80"/>
                  <a:gd name="T9" fmla="*/ 5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08">
                    <a:moveTo>
                      <a:pt x="33" y="52"/>
                    </a:moveTo>
                    <a:cubicBezTo>
                      <a:pt x="12" y="81"/>
                      <a:pt x="0" y="108"/>
                      <a:pt x="0" y="108"/>
                    </a:cubicBezTo>
                    <a:cubicBezTo>
                      <a:pt x="0" y="108"/>
                      <a:pt x="22" y="88"/>
                      <a:pt x="43" y="59"/>
                    </a:cubicBezTo>
                    <a:cubicBezTo>
                      <a:pt x="65" y="30"/>
                      <a:pt x="80" y="4"/>
                      <a:pt x="77" y="2"/>
                    </a:cubicBezTo>
                    <a:cubicBezTo>
                      <a:pt x="74" y="0"/>
                      <a:pt x="55" y="22"/>
                      <a:pt x="33" y="5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iṡļîḍe"/>
              <p:cNvSpPr/>
              <p:nvPr/>
            </p:nvSpPr>
            <p:spPr bwMode="auto">
              <a:xfrm rot="607256">
                <a:off x="7398269" y="2653707"/>
                <a:ext cx="667305" cy="657907"/>
              </a:xfrm>
              <a:custGeom>
                <a:avLst/>
                <a:gdLst>
                  <a:gd name="T0" fmla="*/ 51 w 60"/>
                  <a:gd name="T1" fmla="*/ 45 h 59"/>
                  <a:gd name="T2" fmla="*/ 15 w 60"/>
                  <a:gd name="T3" fmla="*/ 51 h 59"/>
                  <a:gd name="T4" fmla="*/ 9 w 60"/>
                  <a:gd name="T5" fmla="*/ 14 h 59"/>
                  <a:gd name="T6" fmla="*/ 45 w 60"/>
                  <a:gd name="T7" fmla="*/ 8 h 59"/>
                  <a:gd name="T8" fmla="*/ 51 w 60"/>
                  <a:gd name="T9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51" y="45"/>
                    </a:moveTo>
                    <a:cubicBezTo>
                      <a:pt x="43" y="57"/>
                      <a:pt x="26" y="59"/>
                      <a:pt x="15" y="51"/>
                    </a:cubicBezTo>
                    <a:cubicBezTo>
                      <a:pt x="3" y="42"/>
                      <a:pt x="0" y="26"/>
                      <a:pt x="9" y="14"/>
                    </a:cubicBezTo>
                    <a:cubicBezTo>
                      <a:pt x="17" y="2"/>
                      <a:pt x="34" y="0"/>
                      <a:pt x="45" y="8"/>
                    </a:cubicBezTo>
                    <a:cubicBezTo>
                      <a:pt x="57" y="17"/>
                      <a:pt x="60" y="33"/>
                      <a:pt x="51" y="45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2" name="îśļïḓé"/>
              <p:cNvSpPr/>
              <p:nvPr/>
            </p:nvSpPr>
            <p:spPr bwMode="auto">
              <a:xfrm rot="607256">
                <a:off x="7487558" y="2742995"/>
                <a:ext cx="488731" cy="479332"/>
              </a:xfrm>
              <a:custGeom>
                <a:avLst/>
                <a:gdLst>
                  <a:gd name="T0" fmla="*/ 38 w 44"/>
                  <a:gd name="T1" fmla="*/ 33 h 43"/>
                  <a:gd name="T2" fmla="*/ 11 w 44"/>
                  <a:gd name="T3" fmla="*/ 37 h 43"/>
                  <a:gd name="T4" fmla="*/ 6 w 44"/>
                  <a:gd name="T5" fmla="*/ 10 h 43"/>
                  <a:gd name="T6" fmla="*/ 33 w 44"/>
                  <a:gd name="T7" fmla="*/ 6 h 43"/>
                  <a:gd name="T8" fmla="*/ 38 w 44"/>
                  <a:gd name="T9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3">
                    <a:moveTo>
                      <a:pt x="38" y="33"/>
                    </a:moveTo>
                    <a:cubicBezTo>
                      <a:pt x="31" y="41"/>
                      <a:pt x="19" y="43"/>
                      <a:pt x="11" y="37"/>
                    </a:cubicBezTo>
                    <a:cubicBezTo>
                      <a:pt x="2" y="31"/>
                      <a:pt x="0" y="19"/>
                      <a:pt x="6" y="10"/>
                    </a:cubicBezTo>
                    <a:cubicBezTo>
                      <a:pt x="13" y="2"/>
                      <a:pt x="25" y="0"/>
                      <a:pt x="33" y="6"/>
                    </a:cubicBezTo>
                    <a:cubicBezTo>
                      <a:pt x="42" y="12"/>
                      <a:pt x="44" y="24"/>
                      <a:pt x="38" y="3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3" name="ïṥļïḑê"/>
              <p:cNvSpPr/>
              <p:nvPr/>
            </p:nvSpPr>
            <p:spPr bwMode="auto">
              <a:xfrm rot="607256">
                <a:off x="6534212" y="4316841"/>
                <a:ext cx="164477" cy="122183"/>
              </a:xfrm>
              <a:custGeom>
                <a:avLst/>
                <a:gdLst>
                  <a:gd name="T0" fmla="*/ 0 w 35"/>
                  <a:gd name="T1" fmla="*/ 0 h 26"/>
                  <a:gd name="T2" fmla="*/ 0 w 35"/>
                  <a:gd name="T3" fmla="*/ 0 h 26"/>
                  <a:gd name="T4" fmla="*/ 35 w 35"/>
                  <a:gd name="T5" fmla="*/ 26 h 26"/>
                  <a:gd name="T6" fmla="*/ 33 w 35"/>
                  <a:gd name="T7" fmla="*/ 26 h 26"/>
                  <a:gd name="T8" fmla="*/ 0 w 3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0" y="0"/>
                    </a:moveTo>
                    <a:lnTo>
                      <a:pt x="0" y="0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4" name="íṣľíḓè"/>
              <p:cNvSpPr/>
              <p:nvPr/>
            </p:nvSpPr>
            <p:spPr bwMode="auto">
              <a:xfrm rot="607256">
                <a:off x="6534212" y="4316841"/>
                <a:ext cx="164477" cy="122183"/>
              </a:xfrm>
              <a:custGeom>
                <a:avLst/>
                <a:gdLst>
                  <a:gd name="T0" fmla="*/ 0 w 35"/>
                  <a:gd name="T1" fmla="*/ 0 h 26"/>
                  <a:gd name="T2" fmla="*/ 0 w 35"/>
                  <a:gd name="T3" fmla="*/ 0 h 26"/>
                  <a:gd name="T4" fmla="*/ 35 w 35"/>
                  <a:gd name="T5" fmla="*/ 26 h 26"/>
                  <a:gd name="T6" fmla="*/ 33 w 35"/>
                  <a:gd name="T7" fmla="*/ 26 h 26"/>
                  <a:gd name="T8" fmla="*/ 0 w 3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0" y="0"/>
                    </a:moveTo>
                    <a:lnTo>
                      <a:pt x="0" y="0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5" name="îślíḓê"/>
              <p:cNvSpPr/>
              <p:nvPr/>
            </p:nvSpPr>
            <p:spPr bwMode="auto">
              <a:xfrm rot="607256">
                <a:off x="6380582" y="4270341"/>
                <a:ext cx="310157" cy="291359"/>
              </a:xfrm>
              <a:custGeom>
                <a:avLst/>
                <a:gdLst>
                  <a:gd name="T0" fmla="*/ 8 w 28"/>
                  <a:gd name="T1" fmla="*/ 0 h 26"/>
                  <a:gd name="T2" fmla="*/ 3 w 28"/>
                  <a:gd name="T3" fmla="*/ 7 h 26"/>
                  <a:gd name="T4" fmla="*/ 0 w 28"/>
                  <a:gd name="T5" fmla="*/ 11 h 26"/>
                  <a:gd name="T6" fmla="*/ 20 w 28"/>
                  <a:gd name="T7" fmla="*/ 26 h 26"/>
                  <a:gd name="T8" fmla="*/ 28 w 28"/>
                  <a:gd name="T9" fmla="*/ 14 h 26"/>
                  <a:gd name="T10" fmla="*/ 13 w 28"/>
                  <a:gd name="T11" fmla="*/ 3 h 26"/>
                  <a:gd name="T12" fmla="*/ 8 w 28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6">
                    <a:moveTo>
                      <a:pt x="8" y="0"/>
                    </a:moveTo>
                    <a:cubicBezTo>
                      <a:pt x="6" y="2"/>
                      <a:pt x="5" y="5"/>
                      <a:pt x="3" y="7"/>
                    </a:cubicBezTo>
                    <a:cubicBezTo>
                      <a:pt x="2" y="8"/>
                      <a:pt x="1" y="9"/>
                      <a:pt x="0" y="1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36" name="iṧḻïḑe"/>
              <p:cNvSpPr/>
              <p:nvPr/>
            </p:nvSpPr>
            <p:spPr bwMode="auto">
              <a:xfrm rot="607256">
                <a:off x="6481220" y="4278420"/>
                <a:ext cx="211469" cy="155078"/>
              </a:xfrm>
              <a:custGeom>
                <a:avLst/>
                <a:gdLst>
                  <a:gd name="T0" fmla="*/ 0 w 19"/>
                  <a:gd name="T1" fmla="*/ 0 h 14"/>
                  <a:gd name="T2" fmla="*/ 0 w 19"/>
                  <a:gd name="T3" fmla="*/ 0 h 14"/>
                  <a:gd name="T4" fmla="*/ 19 w 19"/>
                  <a:gd name="T5" fmla="*/ 14 h 14"/>
                  <a:gd name="T6" fmla="*/ 0 w 19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0033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7" name="iṣľîďé"/>
              <p:cNvSpPr/>
              <p:nvPr/>
            </p:nvSpPr>
            <p:spPr bwMode="auto">
              <a:xfrm rot="607256">
                <a:off x="6433519" y="4255470"/>
                <a:ext cx="56391" cy="79888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  <a:gd name="T6" fmla="*/ 5 w 5"/>
                  <a:gd name="T7" fmla="*/ 0 h 7"/>
                  <a:gd name="T8" fmla="*/ 5 w 5"/>
                  <a:gd name="T9" fmla="*/ 0 h 7"/>
                  <a:gd name="T10" fmla="*/ 5 w 5"/>
                  <a:gd name="T11" fmla="*/ 0 h 7"/>
                  <a:gd name="T12" fmla="*/ 5 w 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3" y="2"/>
                      <a:pt x="2" y="5"/>
                      <a:pt x="0" y="7"/>
                    </a:cubicBezTo>
                    <a:cubicBezTo>
                      <a:pt x="2" y="5"/>
                      <a:pt x="3" y="2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0033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8" name="îs1ïḓe"/>
              <p:cNvSpPr/>
              <p:nvPr/>
            </p:nvSpPr>
            <p:spPr bwMode="auto">
              <a:xfrm rot="607256">
                <a:off x="8739251" y="2017262"/>
                <a:ext cx="4699" cy="4699"/>
              </a:xfrm>
              <a:prstGeom prst="rect">
                <a:avLst/>
              </a:prstGeom>
              <a:solidFill>
                <a:srgbClr val="FCF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9" name="iṩļîḓê"/>
              <p:cNvSpPr/>
              <p:nvPr/>
            </p:nvSpPr>
            <p:spPr bwMode="auto">
              <a:xfrm rot="607256">
                <a:off x="8739700" y="20168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0" name="iŝḷide"/>
              <p:cNvSpPr/>
              <p:nvPr/>
            </p:nvSpPr>
            <p:spPr bwMode="auto">
              <a:xfrm rot="607256">
                <a:off x="8738837" y="2017226"/>
                <a:ext cx="4699" cy="9399"/>
              </a:xfrm>
              <a:prstGeom prst="rect">
                <a:avLst/>
              </a:prstGeom>
              <a:solidFill>
                <a:srgbClr val="EEEF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1" name="iśļîďê"/>
              <p:cNvSpPr/>
              <p:nvPr/>
            </p:nvSpPr>
            <p:spPr bwMode="auto">
              <a:xfrm rot="607256">
                <a:off x="8738837" y="2017226"/>
                <a:ext cx="4699" cy="9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2" name="ïSḻîḓê"/>
              <p:cNvSpPr/>
              <p:nvPr/>
            </p:nvSpPr>
            <p:spPr bwMode="auto">
              <a:xfrm rot="607256">
                <a:off x="8737598" y="2026514"/>
                <a:ext cx="4699" cy="4699"/>
              </a:xfrm>
              <a:prstGeom prst="rect">
                <a:avLst/>
              </a:prstGeom>
              <a:solidFill>
                <a:srgbClr val="FC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3" name="íšḷîḓé"/>
              <p:cNvSpPr/>
              <p:nvPr/>
            </p:nvSpPr>
            <p:spPr bwMode="auto">
              <a:xfrm rot="607256">
                <a:off x="8738048" y="20261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4" name="íṣļïḋe"/>
              <p:cNvSpPr/>
              <p:nvPr/>
            </p:nvSpPr>
            <p:spPr bwMode="auto">
              <a:xfrm rot="607256">
                <a:off x="8739251" y="2017262"/>
                <a:ext cx="4699" cy="4699"/>
              </a:xfrm>
              <a:prstGeom prst="rect">
                <a:avLst/>
              </a:prstGeom>
              <a:solidFill>
                <a:srgbClr val="FCF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5" name="íṡ1ïḓê"/>
              <p:cNvSpPr/>
              <p:nvPr/>
            </p:nvSpPr>
            <p:spPr bwMode="auto">
              <a:xfrm rot="607256">
                <a:off x="8739700" y="20168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6" name="íṧļíḑé"/>
              <p:cNvSpPr/>
              <p:nvPr/>
            </p:nvSpPr>
            <p:spPr bwMode="auto">
              <a:xfrm rot="607256">
                <a:off x="8739251" y="2017262"/>
                <a:ext cx="4699" cy="4699"/>
              </a:xfrm>
              <a:prstGeom prst="rect">
                <a:avLst/>
              </a:prstGeom>
              <a:solidFill>
                <a:srgbClr val="EEEF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7" name="işlidê"/>
              <p:cNvSpPr/>
              <p:nvPr/>
            </p:nvSpPr>
            <p:spPr bwMode="auto">
              <a:xfrm rot="607256">
                <a:off x="8739251" y="2017262"/>
                <a:ext cx="4699" cy="4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8" name="íṥḷîḋê"/>
              <p:cNvSpPr/>
              <p:nvPr/>
            </p:nvSpPr>
            <p:spPr bwMode="auto">
              <a:xfrm rot="607256">
                <a:off x="8739251" y="2017262"/>
                <a:ext cx="4699" cy="4699"/>
              </a:xfrm>
              <a:prstGeom prst="rect">
                <a:avLst/>
              </a:prstGeom>
              <a:solidFill>
                <a:srgbClr val="FC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9" name="iṡḻiďè"/>
              <p:cNvSpPr/>
              <p:nvPr/>
            </p:nvSpPr>
            <p:spPr bwMode="auto">
              <a:xfrm rot="607256">
                <a:off x="8739700" y="20168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0" name="îS1íḋé"/>
              <p:cNvSpPr/>
              <p:nvPr/>
            </p:nvSpPr>
            <p:spPr bwMode="auto">
              <a:xfrm rot="607256">
                <a:off x="7985912" y="2025324"/>
                <a:ext cx="587416" cy="1795144"/>
              </a:xfrm>
              <a:custGeom>
                <a:avLst/>
                <a:gdLst>
                  <a:gd name="T0" fmla="*/ 0 w 53"/>
                  <a:gd name="T1" fmla="*/ 161 h 161"/>
                  <a:gd name="T2" fmla="*/ 0 w 53"/>
                  <a:gd name="T3" fmla="*/ 161 h 161"/>
                  <a:gd name="T4" fmla="*/ 0 w 53"/>
                  <a:gd name="T5" fmla="*/ 161 h 161"/>
                  <a:gd name="T6" fmla="*/ 0 w 53"/>
                  <a:gd name="T7" fmla="*/ 160 h 161"/>
                  <a:gd name="T8" fmla="*/ 0 w 53"/>
                  <a:gd name="T9" fmla="*/ 160 h 161"/>
                  <a:gd name="T10" fmla="*/ 0 w 53"/>
                  <a:gd name="T11" fmla="*/ 160 h 161"/>
                  <a:gd name="T12" fmla="*/ 0 w 53"/>
                  <a:gd name="T13" fmla="*/ 160 h 161"/>
                  <a:gd name="T14" fmla="*/ 0 w 53"/>
                  <a:gd name="T15" fmla="*/ 160 h 161"/>
                  <a:gd name="T16" fmla="*/ 0 w 53"/>
                  <a:gd name="T17" fmla="*/ 160 h 161"/>
                  <a:gd name="T18" fmla="*/ 0 w 53"/>
                  <a:gd name="T19" fmla="*/ 160 h 161"/>
                  <a:gd name="T20" fmla="*/ 0 w 53"/>
                  <a:gd name="T21" fmla="*/ 160 h 161"/>
                  <a:gd name="T22" fmla="*/ 0 w 53"/>
                  <a:gd name="T23" fmla="*/ 160 h 161"/>
                  <a:gd name="T24" fmla="*/ 0 w 53"/>
                  <a:gd name="T25" fmla="*/ 160 h 161"/>
                  <a:gd name="T26" fmla="*/ 0 w 53"/>
                  <a:gd name="T27" fmla="*/ 160 h 161"/>
                  <a:gd name="T28" fmla="*/ 0 w 53"/>
                  <a:gd name="T29" fmla="*/ 160 h 161"/>
                  <a:gd name="T30" fmla="*/ 1 w 53"/>
                  <a:gd name="T31" fmla="*/ 159 h 161"/>
                  <a:gd name="T32" fmla="*/ 1 w 53"/>
                  <a:gd name="T33" fmla="*/ 159 h 161"/>
                  <a:gd name="T34" fmla="*/ 1 w 53"/>
                  <a:gd name="T35" fmla="*/ 159 h 161"/>
                  <a:gd name="T36" fmla="*/ 7 w 53"/>
                  <a:gd name="T37" fmla="*/ 150 h 161"/>
                  <a:gd name="T38" fmla="*/ 7 w 53"/>
                  <a:gd name="T39" fmla="*/ 150 h 161"/>
                  <a:gd name="T40" fmla="*/ 7 w 53"/>
                  <a:gd name="T41" fmla="*/ 150 h 161"/>
                  <a:gd name="T42" fmla="*/ 7 w 53"/>
                  <a:gd name="T43" fmla="*/ 149 h 161"/>
                  <a:gd name="T44" fmla="*/ 7 w 53"/>
                  <a:gd name="T45" fmla="*/ 149 h 161"/>
                  <a:gd name="T46" fmla="*/ 7 w 53"/>
                  <a:gd name="T47" fmla="*/ 149 h 161"/>
                  <a:gd name="T48" fmla="*/ 8 w 53"/>
                  <a:gd name="T49" fmla="*/ 149 h 161"/>
                  <a:gd name="T50" fmla="*/ 8 w 53"/>
                  <a:gd name="T51" fmla="*/ 149 h 161"/>
                  <a:gd name="T52" fmla="*/ 8 w 53"/>
                  <a:gd name="T53" fmla="*/ 149 h 161"/>
                  <a:gd name="T54" fmla="*/ 8 w 53"/>
                  <a:gd name="T55" fmla="*/ 149 h 161"/>
                  <a:gd name="T56" fmla="*/ 8 w 53"/>
                  <a:gd name="T57" fmla="*/ 149 h 161"/>
                  <a:gd name="T58" fmla="*/ 8 w 53"/>
                  <a:gd name="T59" fmla="*/ 149 h 161"/>
                  <a:gd name="T60" fmla="*/ 8 w 53"/>
                  <a:gd name="T61" fmla="*/ 149 h 161"/>
                  <a:gd name="T62" fmla="*/ 8 w 53"/>
                  <a:gd name="T63" fmla="*/ 149 h 161"/>
                  <a:gd name="T64" fmla="*/ 8 w 53"/>
                  <a:gd name="T65" fmla="*/ 149 h 161"/>
                  <a:gd name="T66" fmla="*/ 8 w 53"/>
                  <a:gd name="T67" fmla="*/ 148 h 161"/>
                  <a:gd name="T68" fmla="*/ 8 w 53"/>
                  <a:gd name="T69" fmla="*/ 148 h 161"/>
                  <a:gd name="T70" fmla="*/ 8 w 53"/>
                  <a:gd name="T71" fmla="*/ 148 h 161"/>
                  <a:gd name="T72" fmla="*/ 53 w 53"/>
                  <a:gd name="T73" fmla="*/ 0 h 161"/>
                  <a:gd name="T74" fmla="*/ 8 w 53"/>
                  <a:gd name="T75" fmla="*/ 148 h 161"/>
                  <a:gd name="T76" fmla="*/ 53 w 53"/>
                  <a:gd name="T7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" h="161">
                    <a:moveTo>
                      <a:pt x="0" y="161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61"/>
                      <a:pt x="0" y="161"/>
                      <a:pt x="0" y="161"/>
                    </a:cubicBezTo>
                    <a:moveTo>
                      <a:pt x="0" y="16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moveTo>
                      <a:pt x="0" y="16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moveTo>
                      <a:pt x="0" y="16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moveTo>
                      <a:pt x="0" y="16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0" y="160"/>
                      <a:pt x="0" y="160"/>
                    </a:cubicBezTo>
                    <a:moveTo>
                      <a:pt x="1" y="159"/>
                    </a:moveTo>
                    <a:cubicBezTo>
                      <a:pt x="1" y="159"/>
                      <a:pt x="1" y="159"/>
                      <a:pt x="1" y="159"/>
                    </a:cubicBezTo>
                    <a:cubicBezTo>
                      <a:pt x="1" y="159"/>
                      <a:pt x="1" y="159"/>
                      <a:pt x="1" y="159"/>
                    </a:cubicBezTo>
                    <a:moveTo>
                      <a:pt x="7" y="150"/>
                    </a:moveTo>
                    <a:cubicBezTo>
                      <a:pt x="7" y="150"/>
                      <a:pt x="7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moveTo>
                      <a:pt x="7" y="149"/>
                    </a:moveTo>
                    <a:cubicBezTo>
                      <a:pt x="7" y="149"/>
                      <a:pt x="7" y="149"/>
                      <a:pt x="7" y="149"/>
                    </a:cubicBezTo>
                    <a:cubicBezTo>
                      <a:pt x="7" y="149"/>
                      <a:pt x="7" y="149"/>
                      <a:pt x="7" y="149"/>
                    </a:cubicBezTo>
                    <a:moveTo>
                      <a:pt x="8" y="149"/>
                    </a:moveTo>
                    <a:cubicBezTo>
                      <a:pt x="8" y="149"/>
                      <a:pt x="8" y="149"/>
                      <a:pt x="8" y="149"/>
                    </a:cubicBezTo>
                    <a:cubicBezTo>
                      <a:pt x="8" y="149"/>
                      <a:pt x="8" y="149"/>
                      <a:pt x="8" y="149"/>
                    </a:cubicBezTo>
                    <a:moveTo>
                      <a:pt x="8" y="149"/>
                    </a:moveTo>
                    <a:cubicBezTo>
                      <a:pt x="8" y="149"/>
                      <a:pt x="8" y="149"/>
                      <a:pt x="8" y="149"/>
                    </a:cubicBezTo>
                    <a:cubicBezTo>
                      <a:pt x="8" y="149"/>
                      <a:pt x="8" y="149"/>
                      <a:pt x="8" y="149"/>
                    </a:cubicBezTo>
                    <a:moveTo>
                      <a:pt x="8" y="149"/>
                    </a:moveTo>
                    <a:cubicBezTo>
                      <a:pt x="8" y="149"/>
                      <a:pt x="8" y="149"/>
                      <a:pt x="8" y="149"/>
                    </a:cubicBezTo>
                    <a:cubicBezTo>
                      <a:pt x="8" y="149"/>
                      <a:pt x="8" y="149"/>
                      <a:pt x="8" y="149"/>
                    </a:cubicBezTo>
                    <a:moveTo>
                      <a:pt x="8" y="148"/>
                    </a:moveTo>
                    <a:cubicBezTo>
                      <a:pt x="8" y="148"/>
                      <a:pt x="8" y="148"/>
                      <a:pt x="8" y="148"/>
                    </a:cubicBezTo>
                    <a:cubicBezTo>
                      <a:pt x="8" y="148"/>
                      <a:pt x="8" y="148"/>
                      <a:pt x="8" y="148"/>
                    </a:cubicBezTo>
                    <a:moveTo>
                      <a:pt x="53" y="0"/>
                    </a:moveTo>
                    <a:cubicBezTo>
                      <a:pt x="52" y="21"/>
                      <a:pt x="46" y="89"/>
                      <a:pt x="8" y="148"/>
                    </a:cubicBezTo>
                    <a:cubicBezTo>
                      <a:pt x="46" y="89"/>
                      <a:pt x="52" y="21"/>
                      <a:pt x="53" y="0"/>
                    </a:cubicBezTo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1" name="ïšliḋê"/>
              <p:cNvSpPr/>
              <p:nvPr/>
            </p:nvSpPr>
            <p:spPr bwMode="auto">
              <a:xfrm rot="607256">
                <a:off x="6799133" y="1877939"/>
                <a:ext cx="1715257" cy="2650424"/>
              </a:xfrm>
              <a:custGeom>
                <a:avLst/>
                <a:gdLst>
                  <a:gd name="T0" fmla="*/ 154 w 154"/>
                  <a:gd name="T1" fmla="*/ 9 h 238"/>
                  <a:gd name="T2" fmla="*/ 154 w 154"/>
                  <a:gd name="T3" fmla="*/ 9 h 238"/>
                  <a:gd name="T4" fmla="*/ 152 w 154"/>
                  <a:gd name="T5" fmla="*/ 27 h 238"/>
                  <a:gd name="T6" fmla="*/ 152 w 154"/>
                  <a:gd name="T7" fmla="*/ 27 h 238"/>
                  <a:gd name="T8" fmla="*/ 152 w 154"/>
                  <a:gd name="T9" fmla="*/ 27 h 238"/>
                  <a:gd name="T10" fmla="*/ 152 w 154"/>
                  <a:gd name="T11" fmla="*/ 28 h 238"/>
                  <a:gd name="T12" fmla="*/ 143 w 154"/>
                  <a:gd name="T13" fmla="*/ 74 h 238"/>
                  <a:gd name="T14" fmla="*/ 143 w 154"/>
                  <a:gd name="T15" fmla="*/ 74 h 238"/>
                  <a:gd name="T16" fmla="*/ 143 w 154"/>
                  <a:gd name="T17" fmla="*/ 74 h 238"/>
                  <a:gd name="T18" fmla="*/ 143 w 154"/>
                  <a:gd name="T19" fmla="*/ 75 h 238"/>
                  <a:gd name="T20" fmla="*/ 95 w 154"/>
                  <a:gd name="T21" fmla="*/ 77 h 238"/>
                  <a:gd name="T22" fmla="*/ 106 w 154"/>
                  <a:gd name="T23" fmla="*/ 98 h 238"/>
                  <a:gd name="T24" fmla="*/ 101 w 154"/>
                  <a:gd name="T25" fmla="*/ 114 h 238"/>
                  <a:gd name="T26" fmla="*/ 101 w 154"/>
                  <a:gd name="T27" fmla="*/ 114 h 238"/>
                  <a:gd name="T28" fmla="*/ 80 w 154"/>
                  <a:gd name="T29" fmla="*/ 125 h 238"/>
                  <a:gd name="T30" fmla="*/ 80 w 154"/>
                  <a:gd name="T31" fmla="*/ 125 h 238"/>
                  <a:gd name="T32" fmla="*/ 65 w 154"/>
                  <a:gd name="T33" fmla="*/ 120 h 238"/>
                  <a:gd name="T34" fmla="*/ 65 w 154"/>
                  <a:gd name="T35" fmla="*/ 120 h 238"/>
                  <a:gd name="T36" fmla="*/ 30 w 154"/>
                  <a:gd name="T37" fmla="*/ 167 h 238"/>
                  <a:gd name="T38" fmla="*/ 30 w 154"/>
                  <a:gd name="T39" fmla="*/ 167 h 238"/>
                  <a:gd name="T40" fmla="*/ 30 w 154"/>
                  <a:gd name="T41" fmla="*/ 167 h 238"/>
                  <a:gd name="T42" fmla="*/ 30 w 154"/>
                  <a:gd name="T43" fmla="*/ 167 h 238"/>
                  <a:gd name="T44" fmla="*/ 30 w 154"/>
                  <a:gd name="T45" fmla="*/ 167 h 238"/>
                  <a:gd name="T46" fmla="*/ 30 w 154"/>
                  <a:gd name="T47" fmla="*/ 167 h 238"/>
                  <a:gd name="T48" fmla="*/ 30 w 154"/>
                  <a:gd name="T49" fmla="*/ 167 h 238"/>
                  <a:gd name="T50" fmla="*/ 30 w 154"/>
                  <a:gd name="T51" fmla="*/ 167 h 238"/>
                  <a:gd name="T52" fmla="*/ 30 w 154"/>
                  <a:gd name="T53" fmla="*/ 167 h 238"/>
                  <a:gd name="T54" fmla="*/ 30 w 154"/>
                  <a:gd name="T55" fmla="*/ 167 h 238"/>
                  <a:gd name="T56" fmla="*/ 30 w 154"/>
                  <a:gd name="T57" fmla="*/ 167 h 238"/>
                  <a:gd name="T58" fmla="*/ 30 w 154"/>
                  <a:gd name="T59" fmla="*/ 167 h 238"/>
                  <a:gd name="T60" fmla="*/ 30 w 154"/>
                  <a:gd name="T61" fmla="*/ 167 h 238"/>
                  <a:gd name="T62" fmla="*/ 30 w 154"/>
                  <a:gd name="T63" fmla="*/ 167 h 238"/>
                  <a:gd name="T64" fmla="*/ 20 w 154"/>
                  <a:gd name="T65" fmla="*/ 189 h 238"/>
                  <a:gd name="T66" fmla="*/ 20 w 154"/>
                  <a:gd name="T67" fmla="*/ 189 h 238"/>
                  <a:gd name="T68" fmla="*/ 20 w 154"/>
                  <a:gd name="T69" fmla="*/ 190 h 238"/>
                  <a:gd name="T70" fmla="*/ 9 w 154"/>
                  <a:gd name="T71" fmla="*/ 206 h 238"/>
                  <a:gd name="T72" fmla="*/ 9 w 154"/>
                  <a:gd name="T73" fmla="*/ 206 h 238"/>
                  <a:gd name="T74" fmla="*/ 9 w 154"/>
                  <a:gd name="T75" fmla="*/ 206 h 238"/>
                  <a:gd name="T76" fmla="*/ 25 w 154"/>
                  <a:gd name="T77" fmla="*/ 238 h 238"/>
                  <a:gd name="T78" fmla="*/ 64 w 154"/>
                  <a:gd name="T79" fmla="*/ 208 h 238"/>
                  <a:gd name="T80" fmla="*/ 101 w 154"/>
                  <a:gd name="T81" fmla="*/ 165 h 238"/>
                  <a:gd name="T82" fmla="*/ 101 w 154"/>
                  <a:gd name="T83" fmla="*/ 164 h 238"/>
                  <a:gd name="T84" fmla="*/ 101 w 154"/>
                  <a:gd name="T85" fmla="*/ 164 h 238"/>
                  <a:gd name="T86" fmla="*/ 101 w 154"/>
                  <a:gd name="T87" fmla="*/ 164 h 238"/>
                  <a:gd name="T88" fmla="*/ 101 w 154"/>
                  <a:gd name="T89" fmla="*/ 164 h 238"/>
                  <a:gd name="T90" fmla="*/ 102 w 154"/>
                  <a:gd name="T91" fmla="*/ 163 h 238"/>
                  <a:gd name="T92" fmla="*/ 108 w 154"/>
                  <a:gd name="T93" fmla="*/ 154 h 238"/>
                  <a:gd name="T94" fmla="*/ 108 w 154"/>
                  <a:gd name="T95" fmla="*/ 153 h 238"/>
                  <a:gd name="T96" fmla="*/ 109 w 154"/>
                  <a:gd name="T97" fmla="*/ 153 h 238"/>
                  <a:gd name="T98" fmla="*/ 109 w 154"/>
                  <a:gd name="T99" fmla="*/ 153 h 238"/>
                  <a:gd name="T100" fmla="*/ 109 w 154"/>
                  <a:gd name="T101" fmla="*/ 153 h 238"/>
                  <a:gd name="T102" fmla="*/ 109 w 154"/>
                  <a:gd name="T103" fmla="*/ 152 h 238"/>
                  <a:gd name="T104" fmla="*/ 109 w 154"/>
                  <a:gd name="T105" fmla="*/ 152 h 238"/>
                  <a:gd name="T106" fmla="*/ 154 w 154"/>
                  <a:gd name="T10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4" h="238">
                    <a:moveTo>
                      <a:pt x="154" y="0"/>
                    </a:moveTo>
                    <a:cubicBezTo>
                      <a:pt x="154" y="2"/>
                      <a:pt x="154" y="5"/>
                      <a:pt x="154" y="9"/>
                    </a:cubicBezTo>
                    <a:cubicBezTo>
                      <a:pt x="154" y="9"/>
                      <a:pt x="154" y="9"/>
                      <a:pt x="154" y="9"/>
                    </a:cubicBezTo>
                    <a:cubicBezTo>
                      <a:pt x="154" y="9"/>
                      <a:pt x="154" y="9"/>
                      <a:pt x="154" y="9"/>
                    </a:cubicBezTo>
                    <a:cubicBezTo>
                      <a:pt x="153" y="14"/>
                      <a:pt x="153" y="20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2" y="27"/>
                      <a:pt x="152" y="28"/>
                      <a:pt x="152" y="2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50" y="40"/>
                      <a:pt x="148" y="56"/>
                      <a:pt x="143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74"/>
                      <a:pt x="143" y="74"/>
                      <a:pt x="143" y="75"/>
                    </a:cubicBezTo>
                    <a:cubicBezTo>
                      <a:pt x="143" y="75"/>
                      <a:pt x="143" y="75"/>
                      <a:pt x="143" y="75"/>
                    </a:cubicBezTo>
                    <a:cubicBezTo>
                      <a:pt x="113" y="53"/>
                      <a:pt x="113" y="53"/>
                      <a:pt x="113" y="53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102" y="82"/>
                      <a:pt x="106" y="90"/>
                      <a:pt x="106" y="98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6" y="104"/>
                      <a:pt x="105" y="109"/>
                      <a:pt x="101" y="114"/>
                    </a:cubicBezTo>
                    <a:cubicBezTo>
                      <a:pt x="101" y="114"/>
                      <a:pt x="101" y="114"/>
                      <a:pt x="101" y="114"/>
                    </a:cubicBezTo>
                    <a:cubicBezTo>
                      <a:pt x="101" y="114"/>
                      <a:pt x="101" y="114"/>
                      <a:pt x="101" y="114"/>
                    </a:cubicBezTo>
                    <a:cubicBezTo>
                      <a:pt x="101" y="114"/>
                      <a:pt x="101" y="114"/>
                      <a:pt x="101" y="114"/>
                    </a:cubicBezTo>
                    <a:cubicBezTo>
                      <a:pt x="96" y="121"/>
                      <a:pt x="88" y="125"/>
                      <a:pt x="80" y="125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75" y="125"/>
                      <a:pt x="69" y="123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0" y="167"/>
                      <a:pt x="30" y="167"/>
                      <a:pt x="30" y="167"/>
                    </a:cubicBezTo>
                    <a:cubicBezTo>
                      <a:pt x="31" y="169"/>
                      <a:pt x="27" y="177"/>
                      <a:pt x="20" y="189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20" y="189"/>
                      <a:pt x="20" y="190"/>
                      <a:pt x="20" y="190"/>
                    </a:cubicBezTo>
                    <a:cubicBezTo>
                      <a:pt x="20" y="190"/>
                      <a:pt x="20" y="190"/>
                      <a:pt x="20" y="190"/>
                    </a:cubicBezTo>
                    <a:cubicBezTo>
                      <a:pt x="17" y="195"/>
                      <a:pt x="13" y="200"/>
                      <a:pt x="9" y="206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6" y="210"/>
                      <a:pt x="3" y="215"/>
                      <a:pt x="0" y="219"/>
                    </a:cubicBezTo>
                    <a:cubicBezTo>
                      <a:pt x="25" y="238"/>
                      <a:pt x="25" y="238"/>
                      <a:pt x="25" y="238"/>
                    </a:cubicBezTo>
                    <a:cubicBezTo>
                      <a:pt x="26" y="237"/>
                      <a:pt x="28" y="236"/>
                      <a:pt x="29" y="235"/>
                    </a:cubicBezTo>
                    <a:cubicBezTo>
                      <a:pt x="41" y="228"/>
                      <a:pt x="52" y="219"/>
                      <a:pt x="64" y="208"/>
                    </a:cubicBezTo>
                    <a:cubicBezTo>
                      <a:pt x="75" y="197"/>
                      <a:pt x="87" y="183"/>
                      <a:pt x="101" y="165"/>
                    </a:cubicBezTo>
                    <a:cubicBezTo>
                      <a:pt x="101" y="165"/>
                      <a:pt x="101" y="165"/>
                      <a:pt x="101" y="165"/>
                    </a:cubicBezTo>
                    <a:cubicBezTo>
                      <a:pt x="101" y="165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1" y="163"/>
                      <a:pt x="101" y="163"/>
                      <a:pt x="102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4" y="160"/>
                      <a:pt x="106" y="157"/>
                      <a:pt x="108" y="154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08" y="153"/>
                      <a:pt x="108" y="153"/>
                      <a:pt x="108" y="153"/>
                    </a:cubicBezTo>
                    <a:cubicBezTo>
                      <a:pt x="108" y="153"/>
                      <a:pt x="108" y="153"/>
                      <a:pt x="108" y="153"/>
                    </a:cubicBezTo>
                    <a:cubicBezTo>
                      <a:pt x="108" y="153"/>
                      <a:pt x="109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09" y="152"/>
                      <a:pt x="109" y="152"/>
                    </a:cubicBezTo>
                    <a:cubicBezTo>
                      <a:pt x="109" y="152"/>
                      <a:pt x="109" y="152"/>
                      <a:pt x="109" y="152"/>
                    </a:cubicBezTo>
                    <a:cubicBezTo>
                      <a:pt x="109" y="152"/>
                      <a:pt x="109" y="152"/>
                      <a:pt x="109" y="152"/>
                    </a:cubicBezTo>
                    <a:cubicBezTo>
                      <a:pt x="147" y="93"/>
                      <a:pt x="153" y="25"/>
                      <a:pt x="154" y="4"/>
                    </a:cubicBezTo>
                    <a:cubicBezTo>
                      <a:pt x="154" y="2"/>
                      <a:pt x="154" y="1"/>
                      <a:pt x="154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2" name="işliḑê"/>
              <p:cNvSpPr/>
              <p:nvPr/>
            </p:nvSpPr>
            <p:spPr bwMode="auto">
              <a:xfrm rot="607256">
                <a:off x="8530932" y="2129980"/>
                <a:ext cx="122183" cy="733096"/>
              </a:xfrm>
              <a:custGeom>
                <a:avLst/>
                <a:gdLst>
                  <a:gd name="T0" fmla="*/ 0 w 11"/>
                  <a:gd name="T1" fmla="*/ 65 h 66"/>
                  <a:gd name="T2" fmla="*/ 0 w 11"/>
                  <a:gd name="T3" fmla="*/ 66 h 66"/>
                  <a:gd name="T4" fmla="*/ 0 w 11"/>
                  <a:gd name="T5" fmla="*/ 66 h 66"/>
                  <a:gd name="T6" fmla="*/ 0 w 11"/>
                  <a:gd name="T7" fmla="*/ 65 h 66"/>
                  <a:gd name="T8" fmla="*/ 0 w 11"/>
                  <a:gd name="T9" fmla="*/ 65 h 66"/>
                  <a:gd name="T10" fmla="*/ 0 w 11"/>
                  <a:gd name="T11" fmla="*/ 65 h 66"/>
                  <a:gd name="T12" fmla="*/ 0 w 11"/>
                  <a:gd name="T13" fmla="*/ 65 h 66"/>
                  <a:gd name="T14" fmla="*/ 0 w 11"/>
                  <a:gd name="T15" fmla="*/ 65 h 66"/>
                  <a:gd name="T16" fmla="*/ 0 w 11"/>
                  <a:gd name="T17" fmla="*/ 65 h 66"/>
                  <a:gd name="T18" fmla="*/ 0 w 11"/>
                  <a:gd name="T19" fmla="*/ 65 h 66"/>
                  <a:gd name="T20" fmla="*/ 9 w 11"/>
                  <a:gd name="T21" fmla="*/ 19 h 66"/>
                  <a:gd name="T22" fmla="*/ 9 w 11"/>
                  <a:gd name="T23" fmla="*/ 19 h 66"/>
                  <a:gd name="T24" fmla="*/ 9 w 11"/>
                  <a:gd name="T25" fmla="*/ 19 h 66"/>
                  <a:gd name="T26" fmla="*/ 9 w 11"/>
                  <a:gd name="T27" fmla="*/ 18 h 66"/>
                  <a:gd name="T28" fmla="*/ 9 w 11"/>
                  <a:gd name="T29" fmla="*/ 18 h 66"/>
                  <a:gd name="T30" fmla="*/ 9 w 11"/>
                  <a:gd name="T31" fmla="*/ 18 h 66"/>
                  <a:gd name="T32" fmla="*/ 9 w 11"/>
                  <a:gd name="T33" fmla="*/ 18 h 66"/>
                  <a:gd name="T34" fmla="*/ 9 w 11"/>
                  <a:gd name="T35" fmla="*/ 18 h 66"/>
                  <a:gd name="T36" fmla="*/ 9 w 11"/>
                  <a:gd name="T37" fmla="*/ 18 h 66"/>
                  <a:gd name="T38" fmla="*/ 9 w 11"/>
                  <a:gd name="T39" fmla="*/ 18 h 66"/>
                  <a:gd name="T40" fmla="*/ 9 w 11"/>
                  <a:gd name="T41" fmla="*/ 18 h 66"/>
                  <a:gd name="T42" fmla="*/ 9 w 11"/>
                  <a:gd name="T43" fmla="*/ 18 h 66"/>
                  <a:gd name="T44" fmla="*/ 11 w 11"/>
                  <a:gd name="T45" fmla="*/ 0 h 66"/>
                  <a:gd name="T46" fmla="*/ 9 w 11"/>
                  <a:gd name="T47" fmla="*/ 18 h 66"/>
                  <a:gd name="T48" fmla="*/ 11 w 11"/>
                  <a:gd name="T49" fmla="*/ 0 h 66"/>
                  <a:gd name="T50" fmla="*/ 11 w 11"/>
                  <a:gd name="T51" fmla="*/ 0 h 66"/>
                  <a:gd name="T52" fmla="*/ 11 w 11"/>
                  <a:gd name="T53" fmla="*/ 0 h 66"/>
                  <a:gd name="T54" fmla="*/ 11 w 11"/>
                  <a:gd name="T5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66">
                    <a:moveTo>
                      <a:pt x="0" y="65"/>
                    </a:moveTo>
                    <a:cubicBezTo>
                      <a:pt x="0" y="65"/>
                      <a:pt x="0" y="65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9" y="19"/>
                    </a:move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moveTo>
                      <a:pt x="9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moveTo>
                      <a:pt x="9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moveTo>
                      <a:pt x="9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moveTo>
                      <a:pt x="11" y="0"/>
                    </a:moveTo>
                    <a:cubicBezTo>
                      <a:pt x="10" y="5"/>
                      <a:pt x="10" y="11"/>
                      <a:pt x="9" y="18"/>
                    </a:cubicBezTo>
                    <a:cubicBezTo>
                      <a:pt x="10" y="11"/>
                      <a:pt x="10" y="5"/>
                      <a:pt x="11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1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3" name="íSļïḓé"/>
              <p:cNvSpPr/>
              <p:nvPr/>
            </p:nvSpPr>
            <p:spPr bwMode="auto">
              <a:xfrm rot="607256">
                <a:off x="6780334" y="3614866"/>
                <a:ext cx="230267" cy="432340"/>
              </a:xfrm>
              <a:custGeom>
                <a:avLst/>
                <a:gdLst>
                  <a:gd name="T0" fmla="*/ 0 w 21"/>
                  <a:gd name="T1" fmla="*/ 39 h 39"/>
                  <a:gd name="T2" fmla="*/ 0 w 21"/>
                  <a:gd name="T3" fmla="*/ 39 h 39"/>
                  <a:gd name="T4" fmla="*/ 0 w 21"/>
                  <a:gd name="T5" fmla="*/ 39 h 39"/>
                  <a:gd name="T6" fmla="*/ 0 w 21"/>
                  <a:gd name="T7" fmla="*/ 39 h 39"/>
                  <a:gd name="T8" fmla="*/ 0 w 21"/>
                  <a:gd name="T9" fmla="*/ 39 h 39"/>
                  <a:gd name="T10" fmla="*/ 0 w 21"/>
                  <a:gd name="T11" fmla="*/ 39 h 39"/>
                  <a:gd name="T12" fmla="*/ 11 w 21"/>
                  <a:gd name="T13" fmla="*/ 23 h 39"/>
                  <a:gd name="T14" fmla="*/ 0 w 21"/>
                  <a:gd name="T15" fmla="*/ 39 h 39"/>
                  <a:gd name="T16" fmla="*/ 11 w 21"/>
                  <a:gd name="T17" fmla="*/ 23 h 39"/>
                  <a:gd name="T18" fmla="*/ 11 w 21"/>
                  <a:gd name="T19" fmla="*/ 22 h 39"/>
                  <a:gd name="T20" fmla="*/ 11 w 21"/>
                  <a:gd name="T21" fmla="*/ 23 h 39"/>
                  <a:gd name="T22" fmla="*/ 11 w 21"/>
                  <a:gd name="T23" fmla="*/ 22 h 39"/>
                  <a:gd name="T24" fmla="*/ 11 w 21"/>
                  <a:gd name="T25" fmla="*/ 22 h 39"/>
                  <a:gd name="T26" fmla="*/ 11 w 21"/>
                  <a:gd name="T27" fmla="*/ 22 h 39"/>
                  <a:gd name="T28" fmla="*/ 11 w 21"/>
                  <a:gd name="T29" fmla="*/ 22 h 39"/>
                  <a:gd name="T30" fmla="*/ 11 w 21"/>
                  <a:gd name="T31" fmla="*/ 22 h 39"/>
                  <a:gd name="T32" fmla="*/ 11 w 21"/>
                  <a:gd name="T33" fmla="*/ 22 h 39"/>
                  <a:gd name="T34" fmla="*/ 11 w 21"/>
                  <a:gd name="T35" fmla="*/ 22 h 39"/>
                  <a:gd name="T36" fmla="*/ 21 w 21"/>
                  <a:gd name="T37" fmla="*/ 0 h 39"/>
                  <a:gd name="T38" fmla="*/ 21 w 21"/>
                  <a:gd name="T39" fmla="*/ 0 h 39"/>
                  <a:gd name="T40" fmla="*/ 21 w 21"/>
                  <a:gd name="T41" fmla="*/ 0 h 39"/>
                  <a:gd name="T42" fmla="*/ 21 w 21"/>
                  <a:gd name="T43" fmla="*/ 0 h 39"/>
                  <a:gd name="T44" fmla="*/ 21 w 21"/>
                  <a:gd name="T45" fmla="*/ 0 h 39"/>
                  <a:gd name="T46" fmla="*/ 21 w 21"/>
                  <a:gd name="T47" fmla="*/ 0 h 39"/>
                  <a:gd name="T48" fmla="*/ 21 w 21"/>
                  <a:gd name="T49" fmla="*/ 0 h 39"/>
                  <a:gd name="T50" fmla="*/ 21 w 21"/>
                  <a:gd name="T51" fmla="*/ 0 h 39"/>
                  <a:gd name="T52" fmla="*/ 21 w 21"/>
                  <a:gd name="T53" fmla="*/ 0 h 39"/>
                  <a:gd name="T54" fmla="*/ 21 w 21"/>
                  <a:gd name="T55" fmla="*/ 0 h 39"/>
                  <a:gd name="T56" fmla="*/ 21 w 21"/>
                  <a:gd name="T57" fmla="*/ 0 h 39"/>
                  <a:gd name="T58" fmla="*/ 21 w 21"/>
                  <a:gd name="T59" fmla="*/ 0 h 39"/>
                  <a:gd name="T60" fmla="*/ 21 w 21"/>
                  <a:gd name="T61" fmla="*/ 0 h 39"/>
                  <a:gd name="T62" fmla="*/ 21 w 21"/>
                  <a:gd name="T63" fmla="*/ 0 h 39"/>
                  <a:gd name="T64" fmla="*/ 21 w 21"/>
                  <a:gd name="T65" fmla="*/ 0 h 39"/>
                  <a:gd name="T66" fmla="*/ 21 w 21"/>
                  <a:gd name="T67" fmla="*/ 0 h 39"/>
                  <a:gd name="T68" fmla="*/ 21 w 21"/>
                  <a:gd name="T69" fmla="*/ 0 h 39"/>
                  <a:gd name="T70" fmla="*/ 21 w 21"/>
                  <a:gd name="T71" fmla="*/ 0 h 39"/>
                  <a:gd name="T72" fmla="*/ 21 w 21"/>
                  <a:gd name="T73" fmla="*/ 0 h 39"/>
                  <a:gd name="T74" fmla="*/ 21 w 21"/>
                  <a:gd name="T75" fmla="*/ 0 h 39"/>
                  <a:gd name="T76" fmla="*/ 21 w 21"/>
                  <a:gd name="T77" fmla="*/ 0 h 39"/>
                  <a:gd name="T78" fmla="*/ 21 w 21"/>
                  <a:gd name="T79" fmla="*/ 0 h 39"/>
                  <a:gd name="T80" fmla="*/ 21 w 21"/>
                  <a:gd name="T81" fmla="*/ 0 h 39"/>
                  <a:gd name="T82" fmla="*/ 21 w 21"/>
                  <a:gd name="T83" fmla="*/ 0 h 39"/>
                  <a:gd name="T84" fmla="*/ 21 w 21"/>
                  <a:gd name="T85" fmla="*/ 0 h 39"/>
                  <a:gd name="T86" fmla="*/ 21 w 21"/>
                  <a:gd name="T87" fmla="*/ 0 h 39"/>
                  <a:gd name="T88" fmla="*/ 21 w 21"/>
                  <a:gd name="T89" fmla="*/ 0 h 39"/>
                  <a:gd name="T90" fmla="*/ 21 w 21"/>
                  <a:gd name="T91" fmla="*/ 0 h 39"/>
                  <a:gd name="T92" fmla="*/ 21 w 21"/>
                  <a:gd name="T93" fmla="*/ 0 h 39"/>
                  <a:gd name="T94" fmla="*/ 21 w 21"/>
                  <a:gd name="T95" fmla="*/ 0 h 39"/>
                  <a:gd name="T96" fmla="*/ 21 w 21"/>
                  <a:gd name="T97" fmla="*/ 0 h 39"/>
                  <a:gd name="T98" fmla="*/ 21 w 21"/>
                  <a:gd name="T99" fmla="*/ 0 h 39"/>
                  <a:gd name="T100" fmla="*/ 21 w 21"/>
                  <a:gd name="T101" fmla="*/ 0 h 39"/>
                  <a:gd name="T102" fmla="*/ 21 w 21"/>
                  <a:gd name="T103" fmla="*/ 0 h 39"/>
                  <a:gd name="T104" fmla="*/ 21 w 21"/>
                  <a:gd name="T105" fmla="*/ 0 h 39"/>
                  <a:gd name="T106" fmla="*/ 21 w 21"/>
                  <a:gd name="T107" fmla="*/ 0 h 39"/>
                  <a:gd name="T108" fmla="*/ 21 w 21"/>
                  <a:gd name="T109" fmla="*/ 0 h 39"/>
                  <a:gd name="T110" fmla="*/ 21 w 21"/>
                  <a:gd name="T111" fmla="*/ 0 h 39"/>
                  <a:gd name="T112" fmla="*/ 21 w 21"/>
                  <a:gd name="T1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11" y="23"/>
                    </a:moveTo>
                    <a:cubicBezTo>
                      <a:pt x="8" y="28"/>
                      <a:pt x="4" y="33"/>
                      <a:pt x="0" y="39"/>
                    </a:cubicBezTo>
                    <a:cubicBezTo>
                      <a:pt x="4" y="33"/>
                      <a:pt x="8" y="28"/>
                      <a:pt x="11" y="23"/>
                    </a:cubicBezTo>
                    <a:moveTo>
                      <a:pt x="11" y="22"/>
                    </a:moveTo>
                    <a:cubicBezTo>
                      <a:pt x="11" y="22"/>
                      <a:pt x="11" y="23"/>
                      <a:pt x="11" y="23"/>
                    </a:cubicBezTo>
                    <a:cubicBezTo>
                      <a:pt x="11" y="23"/>
                      <a:pt x="11" y="22"/>
                      <a:pt x="11" y="22"/>
                    </a:cubicBezTo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005F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4" name="îṧ1iḑè"/>
              <p:cNvSpPr/>
              <p:nvPr/>
            </p:nvSpPr>
            <p:spPr bwMode="auto">
              <a:xfrm rot="607256">
                <a:off x="6686563" y="4453763"/>
                <a:ext cx="1409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CF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5" name="ï$ḻíďé"/>
              <p:cNvSpPr/>
              <p:nvPr/>
            </p:nvSpPr>
            <p:spPr bwMode="auto">
              <a:xfrm rot="607256">
                <a:off x="6688942" y="4426904"/>
                <a:ext cx="79888" cy="32895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3 h 3"/>
                  <a:gd name="T4" fmla="*/ 0 w 7"/>
                  <a:gd name="T5" fmla="*/ 3 h 3"/>
                  <a:gd name="T6" fmla="*/ 1 w 7"/>
                  <a:gd name="T7" fmla="*/ 3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2"/>
                      <a:pt x="5" y="1"/>
                      <a:pt x="7" y="0"/>
                    </a:cubicBezTo>
                  </a:path>
                </a:pathLst>
              </a:custGeom>
              <a:solidFill>
                <a:srgbClr val="006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6" name="íŝḷîḍe"/>
              <p:cNvSpPr/>
              <p:nvPr/>
            </p:nvSpPr>
            <p:spPr bwMode="auto">
              <a:xfrm rot="607256">
                <a:off x="6842361" y="4405271"/>
                <a:ext cx="14098" cy="9399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solidFill>
                <a:srgbClr val="FCF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7" name="í$lîḍè"/>
              <p:cNvSpPr/>
              <p:nvPr/>
            </p:nvSpPr>
            <p:spPr bwMode="auto">
              <a:xfrm rot="607256">
                <a:off x="6832319" y="4412532"/>
                <a:ext cx="9399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EEF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8" name="îSḷiḓê"/>
              <p:cNvSpPr/>
              <p:nvPr/>
            </p:nvSpPr>
            <p:spPr bwMode="auto">
              <a:xfrm rot="607256">
                <a:off x="6773550" y="4406496"/>
                <a:ext cx="56391" cy="32895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5 w 5"/>
                  <a:gd name="T5" fmla="*/ 0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2" y="2"/>
                      <a:pt x="3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006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59" name="ïŝľíďè"/>
              <p:cNvSpPr/>
              <p:nvPr/>
            </p:nvSpPr>
            <p:spPr bwMode="auto">
              <a:xfrm rot="607256">
                <a:off x="8739700" y="20168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60" name="îṣliḋe"/>
              <p:cNvSpPr/>
              <p:nvPr/>
            </p:nvSpPr>
            <p:spPr bwMode="auto">
              <a:xfrm rot="607256">
                <a:off x="8211437" y="1970106"/>
                <a:ext cx="455836" cy="864677"/>
              </a:xfrm>
              <a:custGeom>
                <a:avLst/>
                <a:gdLst>
                  <a:gd name="T0" fmla="*/ 30 w 41"/>
                  <a:gd name="T1" fmla="*/ 77 h 78"/>
                  <a:gd name="T2" fmla="*/ 30 w 41"/>
                  <a:gd name="T3" fmla="*/ 77 h 78"/>
                  <a:gd name="T4" fmla="*/ 30 w 41"/>
                  <a:gd name="T5" fmla="*/ 77 h 78"/>
                  <a:gd name="T6" fmla="*/ 30 w 41"/>
                  <a:gd name="T7" fmla="*/ 77 h 78"/>
                  <a:gd name="T8" fmla="*/ 30 w 41"/>
                  <a:gd name="T9" fmla="*/ 77 h 78"/>
                  <a:gd name="T10" fmla="*/ 30 w 41"/>
                  <a:gd name="T11" fmla="*/ 77 h 78"/>
                  <a:gd name="T12" fmla="*/ 0 w 41"/>
                  <a:gd name="T13" fmla="*/ 56 h 78"/>
                  <a:gd name="T14" fmla="*/ 0 w 41"/>
                  <a:gd name="T15" fmla="*/ 56 h 78"/>
                  <a:gd name="T16" fmla="*/ 30 w 41"/>
                  <a:gd name="T17" fmla="*/ 78 h 78"/>
                  <a:gd name="T18" fmla="*/ 0 w 41"/>
                  <a:gd name="T19" fmla="*/ 56 h 78"/>
                  <a:gd name="T20" fmla="*/ 39 w 41"/>
                  <a:gd name="T21" fmla="*/ 31 h 78"/>
                  <a:gd name="T22" fmla="*/ 30 w 41"/>
                  <a:gd name="T23" fmla="*/ 77 h 78"/>
                  <a:gd name="T24" fmla="*/ 39 w 41"/>
                  <a:gd name="T25" fmla="*/ 31 h 78"/>
                  <a:gd name="T26" fmla="*/ 39 w 41"/>
                  <a:gd name="T27" fmla="*/ 30 h 78"/>
                  <a:gd name="T28" fmla="*/ 39 w 41"/>
                  <a:gd name="T29" fmla="*/ 31 h 78"/>
                  <a:gd name="T30" fmla="*/ 39 w 41"/>
                  <a:gd name="T31" fmla="*/ 30 h 78"/>
                  <a:gd name="T32" fmla="*/ 39 w 41"/>
                  <a:gd name="T33" fmla="*/ 30 h 78"/>
                  <a:gd name="T34" fmla="*/ 39 w 41"/>
                  <a:gd name="T35" fmla="*/ 30 h 78"/>
                  <a:gd name="T36" fmla="*/ 39 w 41"/>
                  <a:gd name="T37" fmla="*/ 30 h 78"/>
                  <a:gd name="T38" fmla="*/ 39 w 41"/>
                  <a:gd name="T39" fmla="*/ 30 h 78"/>
                  <a:gd name="T40" fmla="*/ 39 w 41"/>
                  <a:gd name="T41" fmla="*/ 30 h 78"/>
                  <a:gd name="T42" fmla="*/ 39 w 41"/>
                  <a:gd name="T43" fmla="*/ 30 h 78"/>
                  <a:gd name="T44" fmla="*/ 39 w 41"/>
                  <a:gd name="T45" fmla="*/ 30 h 78"/>
                  <a:gd name="T46" fmla="*/ 39 w 41"/>
                  <a:gd name="T47" fmla="*/ 30 h 78"/>
                  <a:gd name="T48" fmla="*/ 39 w 41"/>
                  <a:gd name="T49" fmla="*/ 30 h 78"/>
                  <a:gd name="T50" fmla="*/ 41 w 41"/>
                  <a:gd name="T51" fmla="*/ 12 h 78"/>
                  <a:gd name="T52" fmla="*/ 41 w 41"/>
                  <a:gd name="T53" fmla="*/ 12 h 78"/>
                  <a:gd name="T54" fmla="*/ 41 w 41"/>
                  <a:gd name="T55" fmla="*/ 12 h 78"/>
                  <a:gd name="T56" fmla="*/ 41 w 41"/>
                  <a:gd name="T57" fmla="*/ 2 h 78"/>
                  <a:gd name="T58" fmla="*/ 41 w 41"/>
                  <a:gd name="T59" fmla="*/ 12 h 78"/>
                  <a:gd name="T60" fmla="*/ 41 w 41"/>
                  <a:gd name="T61" fmla="*/ 3 h 78"/>
                  <a:gd name="T62" fmla="*/ 41 w 41"/>
                  <a:gd name="T63" fmla="*/ 3 h 78"/>
                  <a:gd name="T64" fmla="*/ 41 w 41"/>
                  <a:gd name="T65" fmla="*/ 3 h 78"/>
                  <a:gd name="T66" fmla="*/ 41 w 41"/>
                  <a:gd name="T67" fmla="*/ 2 h 78"/>
                  <a:gd name="T68" fmla="*/ 41 w 41"/>
                  <a:gd name="T69" fmla="*/ 0 h 78"/>
                  <a:gd name="T70" fmla="*/ 41 w 41"/>
                  <a:gd name="T71" fmla="*/ 1 h 78"/>
                  <a:gd name="T72" fmla="*/ 41 w 41"/>
                  <a:gd name="T73" fmla="*/ 0 h 78"/>
                  <a:gd name="T74" fmla="*/ 41 w 41"/>
                  <a:gd name="T75" fmla="*/ 0 h 78"/>
                  <a:gd name="T76" fmla="*/ 41 w 41"/>
                  <a:gd name="T77" fmla="*/ 0 h 78"/>
                  <a:gd name="T78" fmla="*/ 41 w 41"/>
                  <a:gd name="T79" fmla="*/ 0 h 78"/>
                  <a:gd name="T80" fmla="*/ 41 w 41"/>
                  <a:gd name="T81" fmla="*/ 0 h 78"/>
                  <a:gd name="T82" fmla="*/ 41 w 41"/>
                  <a:gd name="T83" fmla="*/ 0 h 78"/>
                  <a:gd name="T84" fmla="*/ 41 w 41"/>
                  <a:gd name="T85" fmla="*/ 0 h 78"/>
                  <a:gd name="T86" fmla="*/ 41 w 41"/>
                  <a:gd name="T87" fmla="*/ 0 h 78"/>
                  <a:gd name="T88" fmla="*/ 41 w 41"/>
                  <a:gd name="T89" fmla="*/ 0 h 78"/>
                  <a:gd name="T90" fmla="*/ 41 w 41"/>
                  <a:gd name="T9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" h="78">
                    <a:moveTo>
                      <a:pt x="30" y="77"/>
                    </a:move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moveTo>
                      <a:pt x="30" y="77"/>
                    </a:move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39" y="31"/>
                    </a:moveTo>
                    <a:cubicBezTo>
                      <a:pt x="37" y="43"/>
                      <a:pt x="35" y="59"/>
                      <a:pt x="30" y="77"/>
                    </a:cubicBezTo>
                    <a:cubicBezTo>
                      <a:pt x="35" y="59"/>
                      <a:pt x="37" y="43"/>
                      <a:pt x="39" y="31"/>
                    </a:cubicBezTo>
                    <a:moveTo>
                      <a:pt x="39" y="30"/>
                    </a:moveTo>
                    <a:cubicBezTo>
                      <a:pt x="39" y="30"/>
                      <a:pt x="39" y="31"/>
                      <a:pt x="39" y="31"/>
                    </a:cubicBezTo>
                    <a:cubicBezTo>
                      <a:pt x="39" y="31"/>
                      <a:pt x="39" y="30"/>
                      <a:pt x="39" y="30"/>
                    </a:cubicBezTo>
                    <a:moveTo>
                      <a:pt x="39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moveTo>
                      <a:pt x="39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moveTo>
                      <a:pt x="39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moveTo>
                      <a:pt x="41" y="12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moveTo>
                      <a:pt x="41" y="2"/>
                    </a:moveTo>
                    <a:cubicBezTo>
                      <a:pt x="41" y="4"/>
                      <a:pt x="41" y="7"/>
                      <a:pt x="41" y="12"/>
                    </a:cubicBezTo>
                    <a:cubicBezTo>
                      <a:pt x="41" y="8"/>
                      <a:pt x="41" y="5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3"/>
                      <a:pt x="41" y="2"/>
                      <a:pt x="41" y="2"/>
                    </a:cubicBezTo>
                    <a:moveTo>
                      <a:pt x="41" y="0"/>
                    </a:moveTo>
                    <a:cubicBezTo>
                      <a:pt x="41" y="0"/>
                      <a:pt x="41" y="0"/>
                      <a:pt x="41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moveTo>
                      <a:pt x="4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moveTo>
                      <a:pt x="4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</a:path>
                </a:pathLst>
              </a:custGeom>
              <a:solidFill>
                <a:srgbClr val="F1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1" name="iş1îḓê"/>
              <p:cNvSpPr/>
              <p:nvPr/>
            </p:nvSpPr>
            <p:spPr bwMode="auto">
              <a:xfrm rot="607256">
                <a:off x="8211437" y="1970106"/>
                <a:ext cx="455836" cy="864677"/>
              </a:xfrm>
              <a:custGeom>
                <a:avLst/>
                <a:gdLst>
                  <a:gd name="T0" fmla="*/ 41 w 41"/>
                  <a:gd name="T1" fmla="*/ 0 h 78"/>
                  <a:gd name="T2" fmla="*/ 41 w 41"/>
                  <a:gd name="T3" fmla="*/ 0 h 78"/>
                  <a:gd name="T4" fmla="*/ 41 w 41"/>
                  <a:gd name="T5" fmla="*/ 0 h 78"/>
                  <a:gd name="T6" fmla="*/ 0 w 41"/>
                  <a:gd name="T7" fmla="*/ 56 h 78"/>
                  <a:gd name="T8" fmla="*/ 30 w 41"/>
                  <a:gd name="T9" fmla="*/ 78 h 78"/>
                  <a:gd name="T10" fmla="*/ 30 w 41"/>
                  <a:gd name="T11" fmla="*/ 77 h 78"/>
                  <a:gd name="T12" fmla="*/ 30 w 41"/>
                  <a:gd name="T13" fmla="*/ 77 h 78"/>
                  <a:gd name="T14" fmla="*/ 30 w 41"/>
                  <a:gd name="T15" fmla="*/ 77 h 78"/>
                  <a:gd name="T16" fmla="*/ 30 w 41"/>
                  <a:gd name="T17" fmla="*/ 77 h 78"/>
                  <a:gd name="T18" fmla="*/ 30 w 41"/>
                  <a:gd name="T19" fmla="*/ 77 h 78"/>
                  <a:gd name="T20" fmla="*/ 39 w 41"/>
                  <a:gd name="T21" fmla="*/ 31 h 78"/>
                  <a:gd name="T22" fmla="*/ 39 w 41"/>
                  <a:gd name="T23" fmla="*/ 31 h 78"/>
                  <a:gd name="T24" fmla="*/ 39 w 41"/>
                  <a:gd name="T25" fmla="*/ 30 h 78"/>
                  <a:gd name="T26" fmla="*/ 39 w 41"/>
                  <a:gd name="T27" fmla="*/ 30 h 78"/>
                  <a:gd name="T28" fmla="*/ 39 w 41"/>
                  <a:gd name="T29" fmla="*/ 30 h 78"/>
                  <a:gd name="T30" fmla="*/ 39 w 41"/>
                  <a:gd name="T31" fmla="*/ 30 h 78"/>
                  <a:gd name="T32" fmla="*/ 39 w 41"/>
                  <a:gd name="T33" fmla="*/ 30 h 78"/>
                  <a:gd name="T34" fmla="*/ 39 w 41"/>
                  <a:gd name="T35" fmla="*/ 30 h 78"/>
                  <a:gd name="T36" fmla="*/ 39 w 41"/>
                  <a:gd name="T37" fmla="*/ 30 h 78"/>
                  <a:gd name="T38" fmla="*/ 41 w 41"/>
                  <a:gd name="T39" fmla="*/ 12 h 78"/>
                  <a:gd name="T40" fmla="*/ 41 w 41"/>
                  <a:gd name="T41" fmla="*/ 12 h 78"/>
                  <a:gd name="T42" fmla="*/ 41 w 41"/>
                  <a:gd name="T43" fmla="*/ 12 h 78"/>
                  <a:gd name="T44" fmla="*/ 41 w 41"/>
                  <a:gd name="T45" fmla="*/ 2 h 78"/>
                  <a:gd name="T46" fmla="*/ 41 w 41"/>
                  <a:gd name="T47" fmla="*/ 1 h 78"/>
                  <a:gd name="T48" fmla="*/ 41 w 41"/>
                  <a:gd name="T49" fmla="*/ 1 h 78"/>
                  <a:gd name="T50" fmla="*/ 41 w 41"/>
                  <a:gd name="T51" fmla="*/ 1 h 78"/>
                  <a:gd name="T52" fmla="*/ 41 w 41"/>
                  <a:gd name="T53" fmla="*/ 1 h 78"/>
                  <a:gd name="T54" fmla="*/ 41 w 41"/>
                  <a:gd name="T55" fmla="*/ 0 h 78"/>
                  <a:gd name="T56" fmla="*/ 41 w 41"/>
                  <a:gd name="T57" fmla="*/ 0 h 78"/>
                  <a:gd name="T58" fmla="*/ 41 w 41"/>
                  <a:gd name="T59" fmla="*/ 0 h 78"/>
                  <a:gd name="T60" fmla="*/ 41 w 41"/>
                  <a:gd name="T61" fmla="*/ 0 h 78"/>
                  <a:gd name="T62" fmla="*/ 41 w 41"/>
                  <a:gd name="T63" fmla="*/ 0 h 78"/>
                  <a:gd name="T64" fmla="*/ 41 w 41"/>
                  <a:gd name="T65" fmla="*/ 0 h 78"/>
                  <a:gd name="T66" fmla="*/ 41 w 41"/>
                  <a:gd name="T6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" h="78">
                    <a:moveTo>
                      <a:pt x="4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5" y="59"/>
                      <a:pt x="37" y="43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40" y="23"/>
                      <a:pt x="40" y="17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7"/>
                      <a:pt x="41" y="4"/>
                      <a:pt x="41" y="2"/>
                    </a:cubicBezTo>
                    <a:cubicBezTo>
                      <a:pt x="41" y="2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2" name="iṧļíḍé"/>
              <p:cNvSpPr/>
              <p:nvPr/>
            </p:nvSpPr>
            <p:spPr bwMode="auto">
              <a:xfrm rot="607256">
                <a:off x="7520944" y="3158660"/>
                <a:ext cx="404142" cy="122183"/>
              </a:xfrm>
              <a:custGeom>
                <a:avLst/>
                <a:gdLst>
                  <a:gd name="T0" fmla="*/ 15 w 36"/>
                  <a:gd name="T1" fmla="*/ 11 h 11"/>
                  <a:gd name="T2" fmla="*/ 15 w 36"/>
                  <a:gd name="T3" fmla="*/ 11 h 11"/>
                  <a:gd name="T4" fmla="*/ 15 w 36"/>
                  <a:gd name="T5" fmla="*/ 11 h 11"/>
                  <a:gd name="T6" fmla="*/ 15 w 36"/>
                  <a:gd name="T7" fmla="*/ 11 h 11"/>
                  <a:gd name="T8" fmla="*/ 0 w 36"/>
                  <a:gd name="T9" fmla="*/ 6 h 11"/>
                  <a:gd name="T10" fmla="*/ 0 w 36"/>
                  <a:gd name="T11" fmla="*/ 6 h 11"/>
                  <a:gd name="T12" fmla="*/ 0 w 36"/>
                  <a:gd name="T13" fmla="*/ 6 h 11"/>
                  <a:gd name="T14" fmla="*/ 36 w 36"/>
                  <a:gd name="T15" fmla="*/ 0 h 11"/>
                  <a:gd name="T16" fmla="*/ 15 w 36"/>
                  <a:gd name="T17" fmla="*/ 11 h 11"/>
                  <a:gd name="T18" fmla="*/ 36 w 36"/>
                  <a:gd name="T19" fmla="*/ 0 h 11"/>
                  <a:gd name="T20" fmla="*/ 36 w 36"/>
                  <a:gd name="T21" fmla="*/ 0 h 11"/>
                  <a:gd name="T22" fmla="*/ 36 w 36"/>
                  <a:gd name="T23" fmla="*/ 0 h 11"/>
                  <a:gd name="T24" fmla="*/ 36 w 36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11">
                    <a:moveTo>
                      <a:pt x="15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36" y="0"/>
                    </a:moveTo>
                    <a:cubicBezTo>
                      <a:pt x="31" y="7"/>
                      <a:pt x="23" y="11"/>
                      <a:pt x="15" y="11"/>
                    </a:cubicBezTo>
                    <a:cubicBezTo>
                      <a:pt x="23" y="11"/>
                      <a:pt x="31" y="7"/>
                      <a:pt x="36" y="0"/>
                    </a:cubicBezTo>
                    <a:moveTo>
                      <a:pt x="36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1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63" name="íṧľîḑé"/>
              <p:cNvSpPr/>
              <p:nvPr/>
            </p:nvSpPr>
            <p:spPr bwMode="auto">
              <a:xfrm rot="607256">
                <a:off x="7556877" y="2752878"/>
                <a:ext cx="455836" cy="535724"/>
              </a:xfrm>
              <a:custGeom>
                <a:avLst/>
                <a:gdLst>
                  <a:gd name="T0" fmla="*/ 30 w 41"/>
                  <a:gd name="T1" fmla="*/ 0 h 48"/>
                  <a:gd name="T2" fmla="*/ 26 w 41"/>
                  <a:gd name="T3" fmla="*/ 6 h 48"/>
                  <a:gd name="T4" fmla="*/ 34 w 41"/>
                  <a:gd name="T5" fmla="*/ 21 h 48"/>
                  <a:gd name="T6" fmla="*/ 31 w 41"/>
                  <a:gd name="T7" fmla="*/ 33 h 48"/>
                  <a:gd name="T8" fmla="*/ 15 w 41"/>
                  <a:gd name="T9" fmla="*/ 41 h 48"/>
                  <a:gd name="T10" fmla="*/ 4 w 41"/>
                  <a:gd name="T11" fmla="*/ 37 h 48"/>
                  <a:gd name="T12" fmla="*/ 4 w 41"/>
                  <a:gd name="T13" fmla="*/ 37 h 48"/>
                  <a:gd name="T14" fmla="*/ 0 w 41"/>
                  <a:gd name="T15" fmla="*/ 43 h 48"/>
                  <a:gd name="T16" fmla="*/ 0 w 41"/>
                  <a:gd name="T17" fmla="*/ 43 h 48"/>
                  <a:gd name="T18" fmla="*/ 0 w 41"/>
                  <a:gd name="T19" fmla="*/ 43 h 48"/>
                  <a:gd name="T20" fmla="*/ 0 w 41"/>
                  <a:gd name="T21" fmla="*/ 43 h 48"/>
                  <a:gd name="T22" fmla="*/ 0 w 41"/>
                  <a:gd name="T23" fmla="*/ 43 h 48"/>
                  <a:gd name="T24" fmla="*/ 15 w 41"/>
                  <a:gd name="T25" fmla="*/ 48 h 48"/>
                  <a:gd name="T26" fmla="*/ 15 w 41"/>
                  <a:gd name="T27" fmla="*/ 48 h 48"/>
                  <a:gd name="T28" fmla="*/ 15 w 41"/>
                  <a:gd name="T29" fmla="*/ 48 h 48"/>
                  <a:gd name="T30" fmla="*/ 15 w 41"/>
                  <a:gd name="T31" fmla="*/ 48 h 48"/>
                  <a:gd name="T32" fmla="*/ 15 w 41"/>
                  <a:gd name="T33" fmla="*/ 48 h 48"/>
                  <a:gd name="T34" fmla="*/ 15 w 41"/>
                  <a:gd name="T35" fmla="*/ 48 h 48"/>
                  <a:gd name="T36" fmla="*/ 36 w 41"/>
                  <a:gd name="T37" fmla="*/ 37 h 48"/>
                  <a:gd name="T38" fmla="*/ 36 w 41"/>
                  <a:gd name="T39" fmla="*/ 37 h 48"/>
                  <a:gd name="T40" fmla="*/ 36 w 41"/>
                  <a:gd name="T41" fmla="*/ 37 h 48"/>
                  <a:gd name="T42" fmla="*/ 36 w 41"/>
                  <a:gd name="T43" fmla="*/ 37 h 48"/>
                  <a:gd name="T44" fmla="*/ 36 w 41"/>
                  <a:gd name="T45" fmla="*/ 37 h 48"/>
                  <a:gd name="T46" fmla="*/ 36 w 41"/>
                  <a:gd name="T47" fmla="*/ 37 h 48"/>
                  <a:gd name="T48" fmla="*/ 36 w 41"/>
                  <a:gd name="T49" fmla="*/ 37 h 48"/>
                  <a:gd name="T50" fmla="*/ 41 w 41"/>
                  <a:gd name="T51" fmla="*/ 21 h 48"/>
                  <a:gd name="T52" fmla="*/ 30 w 41"/>
                  <a:gd name="T53" fmla="*/ 0 h 48"/>
                  <a:gd name="T54" fmla="*/ 30 w 41"/>
                  <a:gd name="T5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" h="48">
                    <a:moveTo>
                      <a:pt x="30" y="0"/>
                    </a:moveTo>
                    <a:cubicBezTo>
                      <a:pt x="26" y="6"/>
                      <a:pt x="26" y="6"/>
                      <a:pt x="26" y="6"/>
                    </a:cubicBezTo>
                    <a:cubicBezTo>
                      <a:pt x="32" y="10"/>
                      <a:pt x="34" y="16"/>
                      <a:pt x="34" y="21"/>
                    </a:cubicBezTo>
                    <a:cubicBezTo>
                      <a:pt x="34" y="25"/>
                      <a:pt x="33" y="29"/>
                      <a:pt x="31" y="33"/>
                    </a:cubicBezTo>
                    <a:cubicBezTo>
                      <a:pt x="27" y="38"/>
                      <a:pt x="21" y="41"/>
                      <a:pt x="15" y="41"/>
                    </a:cubicBezTo>
                    <a:cubicBezTo>
                      <a:pt x="11" y="41"/>
                      <a:pt x="7" y="40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4" y="46"/>
                      <a:pt x="10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23" y="48"/>
                      <a:pt x="31" y="44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40" y="32"/>
                      <a:pt x="41" y="27"/>
                      <a:pt x="41" y="21"/>
                    </a:cubicBezTo>
                    <a:cubicBezTo>
                      <a:pt x="41" y="13"/>
                      <a:pt x="37" y="5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1" name="ïṩḻîḑê"/>
            <p:cNvGrpSpPr/>
            <p:nvPr/>
          </p:nvGrpSpPr>
          <p:grpSpPr>
            <a:xfrm>
              <a:off x="673099" y="3008968"/>
              <a:ext cx="3493961" cy="2722698"/>
              <a:chOff x="673099" y="3008968"/>
              <a:chExt cx="3493961" cy="2722698"/>
            </a:xfrm>
          </p:grpSpPr>
          <p:sp>
            <p:nvSpPr>
              <p:cNvPr id="18" name="íṧľiḑe"/>
              <p:cNvSpPr txBox="1"/>
              <p:nvPr/>
            </p:nvSpPr>
            <p:spPr>
              <a:xfrm>
                <a:off x="673099" y="3631909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19" name="iSḷídê"/>
              <p:cNvSpPr/>
              <p:nvPr/>
            </p:nvSpPr>
            <p:spPr>
              <a:xfrm>
                <a:off x="673099" y="3008968"/>
                <a:ext cx="3493961" cy="42003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iṡḻiḓè"/>
              <p:cNvSpPr/>
              <p:nvPr/>
            </p:nvSpPr>
            <p:spPr bwMode="auto">
              <a:xfrm>
                <a:off x="3776933" y="3091027"/>
                <a:ext cx="280735" cy="255914"/>
              </a:xfrm>
              <a:custGeom>
                <a:avLst/>
                <a:gdLst>
                  <a:gd name="T0" fmla="*/ 3495 w 7671"/>
                  <a:gd name="T1" fmla="*/ 13 h 7004"/>
                  <a:gd name="T2" fmla="*/ 1231 w 7671"/>
                  <a:gd name="T3" fmla="*/ 2655 h 7004"/>
                  <a:gd name="T4" fmla="*/ 72 w 7671"/>
                  <a:gd name="T5" fmla="*/ 2932 h 7004"/>
                  <a:gd name="T6" fmla="*/ 847 w 7671"/>
                  <a:gd name="T7" fmla="*/ 5568 h 7004"/>
                  <a:gd name="T8" fmla="*/ 3486 w 7671"/>
                  <a:gd name="T9" fmla="*/ 6995 h 7004"/>
                  <a:gd name="T10" fmla="*/ 7670 w 7671"/>
                  <a:gd name="T11" fmla="*/ 2832 h 7004"/>
                  <a:gd name="T12" fmla="*/ 151 w 7671"/>
                  <a:gd name="T13" fmla="*/ 4560 h 7004"/>
                  <a:gd name="T14" fmla="*/ 336 w 7671"/>
                  <a:gd name="T15" fmla="*/ 4160 h 7004"/>
                  <a:gd name="T16" fmla="*/ 162 w 7671"/>
                  <a:gd name="T17" fmla="*/ 3813 h 7004"/>
                  <a:gd name="T18" fmla="*/ 321 w 7671"/>
                  <a:gd name="T19" fmla="*/ 3331 h 7004"/>
                  <a:gd name="T20" fmla="*/ 689 w 7671"/>
                  <a:gd name="T21" fmla="*/ 4708 h 7004"/>
                  <a:gd name="T22" fmla="*/ 509 w 7671"/>
                  <a:gd name="T23" fmla="*/ 4140 h 7004"/>
                  <a:gd name="T24" fmla="*/ 692 w 7671"/>
                  <a:gd name="T25" fmla="*/ 3769 h 7004"/>
                  <a:gd name="T26" fmla="*/ 495 w 7671"/>
                  <a:gd name="T27" fmla="*/ 3269 h 7004"/>
                  <a:gd name="T28" fmla="*/ 1721 w 7671"/>
                  <a:gd name="T29" fmla="*/ 4980 h 7004"/>
                  <a:gd name="T30" fmla="*/ 1432 w 7671"/>
                  <a:gd name="T31" fmla="*/ 4244 h 7004"/>
                  <a:gd name="T32" fmla="*/ 1700 w 7671"/>
                  <a:gd name="T33" fmla="*/ 3686 h 7004"/>
                  <a:gd name="T34" fmla="*/ 1449 w 7671"/>
                  <a:gd name="T35" fmla="*/ 3018 h 7004"/>
                  <a:gd name="T36" fmla="*/ 1713 w 7671"/>
                  <a:gd name="T37" fmla="*/ 2381 h 7004"/>
                  <a:gd name="T38" fmla="*/ 1438 w 7671"/>
                  <a:gd name="T39" fmla="*/ 1807 h 7004"/>
                  <a:gd name="T40" fmla="*/ 2329 w 7671"/>
                  <a:gd name="T41" fmla="*/ 5112 h 7004"/>
                  <a:gd name="T42" fmla="*/ 1930 w 7671"/>
                  <a:gd name="T43" fmla="*/ 4323 h 7004"/>
                  <a:gd name="T44" fmla="*/ 2329 w 7671"/>
                  <a:gd name="T45" fmla="*/ 3597 h 7004"/>
                  <a:gd name="T46" fmla="*/ 1930 w 7671"/>
                  <a:gd name="T47" fmla="*/ 2923 h 7004"/>
                  <a:gd name="T48" fmla="*/ 2329 w 7671"/>
                  <a:gd name="T49" fmla="*/ 3597 h 7004"/>
                  <a:gd name="T50" fmla="*/ 1930 w 7671"/>
                  <a:gd name="T51" fmla="*/ 2223 h 7004"/>
                  <a:gd name="T52" fmla="*/ 2329 w 7671"/>
                  <a:gd name="T53" fmla="*/ 2082 h 7004"/>
                  <a:gd name="T54" fmla="*/ 2650 w 7671"/>
                  <a:gd name="T55" fmla="*/ 5254 h 7004"/>
                  <a:gd name="T56" fmla="*/ 3152 w 7671"/>
                  <a:gd name="T57" fmla="*/ 4435 h 7004"/>
                  <a:gd name="T58" fmla="*/ 2636 w 7671"/>
                  <a:gd name="T59" fmla="*/ 3595 h 7004"/>
                  <a:gd name="T60" fmla="*/ 3152 w 7671"/>
                  <a:gd name="T61" fmla="*/ 2623 h 7004"/>
                  <a:gd name="T62" fmla="*/ 2663 w 7671"/>
                  <a:gd name="T63" fmla="*/ 1956 h 7004"/>
                  <a:gd name="T64" fmla="*/ 3131 w 7671"/>
                  <a:gd name="T65" fmla="*/ 776 h 7004"/>
                  <a:gd name="T66" fmla="*/ 4990 w 7671"/>
                  <a:gd name="T67" fmla="*/ 1229 h 7004"/>
                  <a:gd name="T68" fmla="*/ 5441 w 7671"/>
                  <a:gd name="T69" fmla="*/ 2226 h 7004"/>
                  <a:gd name="T70" fmla="*/ 4948 w 7671"/>
                  <a:gd name="T71" fmla="*/ 2784 h 7004"/>
                  <a:gd name="T72" fmla="*/ 5453 w 7671"/>
                  <a:gd name="T73" fmla="*/ 3664 h 7004"/>
                  <a:gd name="T74" fmla="*/ 3706 w 7671"/>
                  <a:gd name="T75" fmla="*/ 694 h 7004"/>
                  <a:gd name="T76" fmla="*/ 4408 w 7671"/>
                  <a:gd name="T77" fmla="*/ 1907 h 7004"/>
                  <a:gd name="T78" fmla="*/ 3688 w 7671"/>
                  <a:gd name="T79" fmla="*/ 3518 h 7004"/>
                  <a:gd name="T80" fmla="*/ 4448 w 7671"/>
                  <a:gd name="T81" fmla="*/ 3557 h 7004"/>
                  <a:gd name="T82" fmla="*/ 5014 w 7671"/>
                  <a:gd name="T83" fmla="*/ 6300 h 7004"/>
                  <a:gd name="T84" fmla="*/ 4045 w 7671"/>
                  <a:gd name="T85" fmla="*/ 4424 h 7004"/>
                  <a:gd name="T86" fmla="*/ 5014 w 7671"/>
                  <a:gd name="T87" fmla="*/ 6300 h 7004"/>
                  <a:gd name="T88" fmla="*/ 5413 w 7671"/>
                  <a:gd name="T89" fmla="*/ 6118 h 7004"/>
                  <a:gd name="T90" fmla="*/ 6087 w 7671"/>
                  <a:gd name="T91" fmla="*/ 5892 h 7004"/>
                  <a:gd name="T92" fmla="*/ 5822 w 7671"/>
                  <a:gd name="T93" fmla="*/ 3640 h 7004"/>
                  <a:gd name="T94" fmla="*/ 6258 w 7671"/>
                  <a:gd name="T95" fmla="*/ 3660 h 7004"/>
                  <a:gd name="T96" fmla="*/ 5851 w 7671"/>
                  <a:gd name="T97" fmla="*/ 2352 h 7004"/>
                  <a:gd name="T98" fmla="*/ 6258 w 7671"/>
                  <a:gd name="T99" fmla="*/ 1803 h 7004"/>
                  <a:gd name="T100" fmla="*/ 6669 w 7671"/>
                  <a:gd name="T101" fmla="*/ 4852 h 7004"/>
                  <a:gd name="T102" fmla="*/ 6955 w 7671"/>
                  <a:gd name="T103" fmla="*/ 4202 h 7004"/>
                  <a:gd name="T104" fmla="*/ 6927 w 7671"/>
                  <a:gd name="T105" fmla="*/ 3741 h 7004"/>
                  <a:gd name="T106" fmla="*/ 6677 w 7671"/>
                  <a:gd name="T107" fmla="*/ 3084 h 7004"/>
                  <a:gd name="T108" fmla="*/ 7371 w 7671"/>
                  <a:gd name="T109" fmla="*/ 4717 h 7004"/>
                  <a:gd name="T110" fmla="*/ 7155 w 7671"/>
                  <a:gd name="T111" fmla="*/ 4176 h 7004"/>
                  <a:gd name="T112" fmla="*/ 7404 w 7671"/>
                  <a:gd name="T113" fmla="*/ 3726 h 7004"/>
                  <a:gd name="T114" fmla="*/ 7117 w 7671"/>
                  <a:gd name="T115" fmla="*/ 3219 h 7004"/>
                  <a:gd name="T116" fmla="*/ 7404 w 7671"/>
                  <a:gd name="T117" fmla="*/ 3726 h 7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71" h="7004">
                    <a:moveTo>
                      <a:pt x="7585" y="2716"/>
                    </a:moveTo>
                    <a:lnTo>
                      <a:pt x="6499" y="2383"/>
                    </a:lnTo>
                    <a:lnTo>
                      <a:pt x="6499" y="1573"/>
                    </a:lnTo>
                    <a:cubicBezTo>
                      <a:pt x="6499" y="1527"/>
                      <a:pt x="6473" y="1485"/>
                      <a:pt x="6432" y="1465"/>
                    </a:cubicBezTo>
                    <a:lnTo>
                      <a:pt x="3498" y="13"/>
                    </a:lnTo>
                    <a:cubicBezTo>
                      <a:pt x="3497" y="13"/>
                      <a:pt x="3497" y="13"/>
                      <a:pt x="3495" y="13"/>
                    </a:cubicBezTo>
                    <a:cubicBezTo>
                      <a:pt x="3490" y="10"/>
                      <a:pt x="3468" y="0"/>
                      <a:pt x="3436" y="2"/>
                    </a:cubicBezTo>
                    <a:cubicBezTo>
                      <a:pt x="3403" y="4"/>
                      <a:pt x="3379" y="20"/>
                      <a:pt x="3374" y="23"/>
                    </a:cubicBezTo>
                    <a:lnTo>
                      <a:pt x="3374" y="23"/>
                    </a:lnTo>
                    <a:lnTo>
                      <a:pt x="1282" y="1515"/>
                    </a:lnTo>
                    <a:cubicBezTo>
                      <a:pt x="1250" y="1538"/>
                      <a:pt x="1231" y="1574"/>
                      <a:pt x="1231" y="1613"/>
                    </a:cubicBezTo>
                    <a:lnTo>
                      <a:pt x="1231" y="2655"/>
                    </a:lnTo>
                    <a:lnTo>
                      <a:pt x="842" y="2609"/>
                    </a:lnTo>
                    <a:cubicBezTo>
                      <a:pt x="842" y="2609"/>
                      <a:pt x="841" y="2609"/>
                      <a:pt x="839" y="2609"/>
                    </a:cubicBezTo>
                    <a:cubicBezTo>
                      <a:pt x="834" y="2609"/>
                      <a:pt x="822" y="2608"/>
                      <a:pt x="811" y="2610"/>
                    </a:cubicBezTo>
                    <a:cubicBezTo>
                      <a:pt x="797" y="2612"/>
                      <a:pt x="785" y="2616"/>
                      <a:pt x="780" y="2618"/>
                    </a:cubicBezTo>
                    <a:cubicBezTo>
                      <a:pt x="780" y="2618"/>
                      <a:pt x="779" y="2618"/>
                      <a:pt x="779" y="2618"/>
                    </a:cubicBezTo>
                    <a:lnTo>
                      <a:pt x="72" y="2932"/>
                    </a:lnTo>
                    <a:cubicBezTo>
                      <a:pt x="28" y="2951"/>
                      <a:pt x="0" y="2994"/>
                      <a:pt x="0" y="3042"/>
                    </a:cubicBezTo>
                    <a:lnTo>
                      <a:pt x="0" y="5060"/>
                    </a:lnTo>
                    <a:cubicBezTo>
                      <a:pt x="0" y="5105"/>
                      <a:pt x="24" y="5145"/>
                      <a:pt x="63" y="5166"/>
                    </a:cubicBezTo>
                    <a:lnTo>
                      <a:pt x="772" y="5555"/>
                    </a:lnTo>
                    <a:cubicBezTo>
                      <a:pt x="772" y="5555"/>
                      <a:pt x="790" y="5566"/>
                      <a:pt x="813" y="5568"/>
                    </a:cubicBezTo>
                    <a:cubicBezTo>
                      <a:pt x="833" y="5571"/>
                      <a:pt x="847" y="5568"/>
                      <a:pt x="847" y="5568"/>
                    </a:cubicBezTo>
                    <a:lnTo>
                      <a:pt x="1231" y="5513"/>
                    </a:lnTo>
                    <a:lnTo>
                      <a:pt x="1231" y="5735"/>
                    </a:lnTo>
                    <a:cubicBezTo>
                      <a:pt x="1231" y="5779"/>
                      <a:pt x="1255" y="5820"/>
                      <a:pt x="1294" y="5841"/>
                    </a:cubicBezTo>
                    <a:lnTo>
                      <a:pt x="3386" y="6987"/>
                    </a:lnTo>
                    <a:cubicBezTo>
                      <a:pt x="3386" y="6987"/>
                      <a:pt x="3409" y="7001"/>
                      <a:pt x="3440" y="7002"/>
                    </a:cubicBezTo>
                    <a:cubicBezTo>
                      <a:pt x="3463" y="7004"/>
                      <a:pt x="3486" y="6995"/>
                      <a:pt x="3486" y="6995"/>
                    </a:cubicBezTo>
                    <a:lnTo>
                      <a:pt x="3486" y="6994"/>
                    </a:lnTo>
                    <a:lnTo>
                      <a:pt x="3486" y="6994"/>
                    </a:lnTo>
                    <a:lnTo>
                      <a:pt x="6420" y="5879"/>
                    </a:lnTo>
                    <a:lnTo>
                      <a:pt x="7592" y="5433"/>
                    </a:lnTo>
                    <a:cubicBezTo>
                      <a:pt x="7639" y="5416"/>
                      <a:pt x="7670" y="5371"/>
                      <a:pt x="7670" y="5321"/>
                    </a:cubicBezTo>
                    <a:lnTo>
                      <a:pt x="7670" y="2832"/>
                    </a:lnTo>
                    <a:cubicBezTo>
                      <a:pt x="7671" y="2779"/>
                      <a:pt x="7636" y="2732"/>
                      <a:pt x="7585" y="2716"/>
                    </a:cubicBezTo>
                    <a:close/>
                    <a:moveTo>
                      <a:pt x="337" y="4559"/>
                    </a:moveTo>
                    <a:cubicBezTo>
                      <a:pt x="337" y="4571"/>
                      <a:pt x="331" y="4583"/>
                      <a:pt x="321" y="4591"/>
                    </a:cubicBezTo>
                    <a:cubicBezTo>
                      <a:pt x="313" y="4596"/>
                      <a:pt x="305" y="4599"/>
                      <a:pt x="296" y="4599"/>
                    </a:cubicBezTo>
                    <a:cubicBezTo>
                      <a:pt x="293" y="4599"/>
                      <a:pt x="289" y="4598"/>
                      <a:pt x="286" y="4597"/>
                    </a:cubicBezTo>
                    <a:lnTo>
                      <a:pt x="151" y="4560"/>
                    </a:lnTo>
                    <a:cubicBezTo>
                      <a:pt x="134" y="4555"/>
                      <a:pt x="122" y="4539"/>
                      <a:pt x="122" y="4521"/>
                    </a:cubicBezTo>
                    <a:lnTo>
                      <a:pt x="122" y="4147"/>
                    </a:lnTo>
                    <a:cubicBezTo>
                      <a:pt x="122" y="4136"/>
                      <a:pt x="126" y="4125"/>
                      <a:pt x="135" y="4117"/>
                    </a:cubicBezTo>
                    <a:cubicBezTo>
                      <a:pt x="143" y="4109"/>
                      <a:pt x="155" y="4106"/>
                      <a:pt x="166" y="4107"/>
                    </a:cubicBezTo>
                    <a:lnTo>
                      <a:pt x="300" y="4120"/>
                    </a:lnTo>
                    <a:cubicBezTo>
                      <a:pt x="321" y="4122"/>
                      <a:pt x="336" y="4139"/>
                      <a:pt x="336" y="4160"/>
                    </a:cubicBezTo>
                    <a:lnTo>
                      <a:pt x="336" y="4559"/>
                    </a:lnTo>
                    <a:lnTo>
                      <a:pt x="337" y="4559"/>
                    </a:lnTo>
                    <a:close/>
                    <a:moveTo>
                      <a:pt x="337" y="3761"/>
                    </a:moveTo>
                    <a:cubicBezTo>
                      <a:pt x="337" y="3782"/>
                      <a:pt x="321" y="3800"/>
                      <a:pt x="300" y="3802"/>
                    </a:cubicBezTo>
                    <a:lnTo>
                      <a:pt x="165" y="3813"/>
                    </a:lnTo>
                    <a:lnTo>
                      <a:pt x="162" y="3813"/>
                    </a:lnTo>
                    <a:cubicBezTo>
                      <a:pt x="152" y="3813"/>
                      <a:pt x="142" y="3809"/>
                      <a:pt x="135" y="3802"/>
                    </a:cubicBezTo>
                    <a:cubicBezTo>
                      <a:pt x="126" y="3795"/>
                      <a:pt x="122" y="3784"/>
                      <a:pt x="122" y="3773"/>
                    </a:cubicBezTo>
                    <a:lnTo>
                      <a:pt x="122" y="3398"/>
                    </a:lnTo>
                    <a:cubicBezTo>
                      <a:pt x="122" y="3380"/>
                      <a:pt x="134" y="3364"/>
                      <a:pt x="152" y="3359"/>
                    </a:cubicBezTo>
                    <a:lnTo>
                      <a:pt x="286" y="3324"/>
                    </a:lnTo>
                    <a:cubicBezTo>
                      <a:pt x="298" y="3321"/>
                      <a:pt x="311" y="3323"/>
                      <a:pt x="321" y="3331"/>
                    </a:cubicBezTo>
                    <a:cubicBezTo>
                      <a:pt x="331" y="3339"/>
                      <a:pt x="337" y="3350"/>
                      <a:pt x="337" y="3363"/>
                    </a:cubicBezTo>
                    <a:lnTo>
                      <a:pt x="337" y="3761"/>
                    </a:lnTo>
                    <a:lnTo>
                      <a:pt x="337" y="3761"/>
                    </a:lnTo>
                    <a:close/>
                    <a:moveTo>
                      <a:pt x="729" y="4668"/>
                    </a:moveTo>
                    <a:cubicBezTo>
                      <a:pt x="729" y="4680"/>
                      <a:pt x="723" y="4692"/>
                      <a:pt x="714" y="4700"/>
                    </a:cubicBezTo>
                    <a:cubicBezTo>
                      <a:pt x="706" y="4705"/>
                      <a:pt x="698" y="4708"/>
                      <a:pt x="689" y="4708"/>
                    </a:cubicBezTo>
                    <a:cubicBezTo>
                      <a:pt x="686" y="4708"/>
                      <a:pt x="682" y="4707"/>
                      <a:pt x="678" y="4706"/>
                    </a:cubicBezTo>
                    <a:lnTo>
                      <a:pt x="494" y="4655"/>
                    </a:lnTo>
                    <a:cubicBezTo>
                      <a:pt x="477" y="4651"/>
                      <a:pt x="465" y="4635"/>
                      <a:pt x="465" y="4617"/>
                    </a:cubicBezTo>
                    <a:lnTo>
                      <a:pt x="465" y="4180"/>
                    </a:lnTo>
                    <a:cubicBezTo>
                      <a:pt x="465" y="4169"/>
                      <a:pt x="470" y="4158"/>
                      <a:pt x="478" y="4150"/>
                    </a:cubicBezTo>
                    <a:cubicBezTo>
                      <a:pt x="486" y="4143"/>
                      <a:pt x="498" y="4139"/>
                      <a:pt x="509" y="4140"/>
                    </a:cubicBezTo>
                    <a:lnTo>
                      <a:pt x="693" y="4158"/>
                    </a:lnTo>
                    <a:cubicBezTo>
                      <a:pt x="714" y="4160"/>
                      <a:pt x="729" y="4178"/>
                      <a:pt x="729" y="4198"/>
                    </a:cubicBezTo>
                    <a:lnTo>
                      <a:pt x="729" y="4668"/>
                    </a:lnTo>
                    <a:lnTo>
                      <a:pt x="729" y="4668"/>
                    </a:lnTo>
                    <a:close/>
                    <a:moveTo>
                      <a:pt x="729" y="3729"/>
                    </a:moveTo>
                    <a:cubicBezTo>
                      <a:pt x="729" y="3750"/>
                      <a:pt x="713" y="3767"/>
                      <a:pt x="692" y="3769"/>
                    </a:cubicBezTo>
                    <a:lnTo>
                      <a:pt x="508" y="3784"/>
                    </a:lnTo>
                    <a:lnTo>
                      <a:pt x="505" y="3784"/>
                    </a:lnTo>
                    <a:cubicBezTo>
                      <a:pt x="495" y="3784"/>
                      <a:pt x="485" y="3781"/>
                      <a:pt x="478" y="3774"/>
                    </a:cubicBezTo>
                    <a:cubicBezTo>
                      <a:pt x="469" y="3766"/>
                      <a:pt x="465" y="3756"/>
                      <a:pt x="465" y="3744"/>
                    </a:cubicBezTo>
                    <a:lnTo>
                      <a:pt x="465" y="3308"/>
                    </a:lnTo>
                    <a:cubicBezTo>
                      <a:pt x="465" y="3290"/>
                      <a:pt x="477" y="3274"/>
                      <a:pt x="495" y="3269"/>
                    </a:cubicBezTo>
                    <a:lnTo>
                      <a:pt x="679" y="3221"/>
                    </a:lnTo>
                    <a:cubicBezTo>
                      <a:pt x="691" y="3217"/>
                      <a:pt x="704" y="3220"/>
                      <a:pt x="714" y="3228"/>
                    </a:cubicBezTo>
                    <a:cubicBezTo>
                      <a:pt x="723" y="3235"/>
                      <a:pt x="729" y="3247"/>
                      <a:pt x="729" y="3260"/>
                    </a:cubicBezTo>
                    <a:lnTo>
                      <a:pt x="729" y="3729"/>
                    </a:lnTo>
                    <a:close/>
                    <a:moveTo>
                      <a:pt x="1737" y="4948"/>
                    </a:moveTo>
                    <a:cubicBezTo>
                      <a:pt x="1737" y="4960"/>
                      <a:pt x="1731" y="4972"/>
                      <a:pt x="1721" y="4980"/>
                    </a:cubicBezTo>
                    <a:cubicBezTo>
                      <a:pt x="1714" y="4985"/>
                      <a:pt x="1706" y="4988"/>
                      <a:pt x="1697" y="4988"/>
                    </a:cubicBezTo>
                    <a:cubicBezTo>
                      <a:pt x="1693" y="4988"/>
                      <a:pt x="1690" y="4987"/>
                      <a:pt x="1686" y="4986"/>
                    </a:cubicBezTo>
                    <a:lnTo>
                      <a:pt x="1449" y="4920"/>
                    </a:lnTo>
                    <a:cubicBezTo>
                      <a:pt x="1431" y="4916"/>
                      <a:pt x="1419" y="4900"/>
                      <a:pt x="1419" y="4882"/>
                    </a:cubicBezTo>
                    <a:lnTo>
                      <a:pt x="1419" y="4274"/>
                    </a:lnTo>
                    <a:cubicBezTo>
                      <a:pt x="1419" y="4262"/>
                      <a:pt x="1424" y="4251"/>
                      <a:pt x="1432" y="4244"/>
                    </a:cubicBezTo>
                    <a:cubicBezTo>
                      <a:pt x="1441" y="4236"/>
                      <a:pt x="1452" y="4232"/>
                      <a:pt x="1463" y="4233"/>
                    </a:cubicBezTo>
                    <a:lnTo>
                      <a:pt x="1701" y="4257"/>
                    </a:lnTo>
                    <a:cubicBezTo>
                      <a:pt x="1721" y="4259"/>
                      <a:pt x="1737" y="4276"/>
                      <a:pt x="1737" y="4297"/>
                    </a:cubicBezTo>
                    <a:lnTo>
                      <a:pt x="1737" y="4948"/>
                    </a:lnTo>
                    <a:close/>
                    <a:moveTo>
                      <a:pt x="1737" y="3646"/>
                    </a:moveTo>
                    <a:cubicBezTo>
                      <a:pt x="1737" y="3667"/>
                      <a:pt x="1721" y="3684"/>
                      <a:pt x="1700" y="3686"/>
                    </a:cubicBezTo>
                    <a:lnTo>
                      <a:pt x="1463" y="3705"/>
                    </a:lnTo>
                    <a:cubicBezTo>
                      <a:pt x="1462" y="3706"/>
                      <a:pt x="1461" y="3706"/>
                      <a:pt x="1459" y="3706"/>
                    </a:cubicBezTo>
                    <a:cubicBezTo>
                      <a:pt x="1449" y="3706"/>
                      <a:pt x="1440" y="3702"/>
                      <a:pt x="1432" y="3695"/>
                    </a:cubicBezTo>
                    <a:cubicBezTo>
                      <a:pt x="1424" y="3687"/>
                      <a:pt x="1419" y="3677"/>
                      <a:pt x="1419" y="3665"/>
                    </a:cubicBezTo>
                    <a:lnTo>
                      <a:pt x="1419" y="3057"/>
                    </a:lnTo>
                    <a:cubicBezTo>
                      <a:pt x="1419" y="3039"/>
                      <a:pt x="1432" y="3023"/>
                      <a:pt x="1449" y="3018"/>
                    </a:cubicBezTo>
                    <a:lnTo>
                      <a:pt x="1687" y="2956"/>
                    </a:lnTo>
                    <a:cubicBezTo>
                      <a:pt x="1699" y="2953"/>
                      <a:pt x="1712" y="2955"/>
                      <a:pt x="1721" y="2963"/>
                    </a:cubicBezTo>
                    <a:cubicBezTo>
                      <a:pt x="1731" y="2970"/>
                      <a:pt x="1737" y="2982"/>
                      <a:pt x="1737" y="2995"/>
                    </a:cubicBezTo>
                    <a:lnTo>
                      <a:pt x="1737" y="3646"/>
                    </a:lnTo>
                    <a:close/>
                    <a:moveTo>
                      <a:pt x="1737" y="2344"/>
                    </a:moveTo>
                    <a:cubicBezTo>
                      <a:pt x="1737" y="2360"/>
                      <a:pt x="1728" y="2374"/>
                      <a:pt x="1713" y="2381"/>
                    </a:cubicBezTo>
                    <a:lnTo>
                      <a:pt x="1476" y="2486"/>
                    </a:lnTo>
                    <a:cubicBezTo>
                      <a:pt x="1471" y="2488"/>
                      <a:pt x="1465" y="2489"/>
                      <a:pt x="1460" y="2489"/>
                    </a:cubicBezTo>
                    <a:cubicBezTo>
                      <a:pt x="1452" y="2489"/>
                      <a:pt x="1444" y="2487"/>
                      <a:pt x="1437" y="2483"/>
                    </a:cubicBezTo>
                    <a:cubicBezTo>
                      <a:pt x="1426" y="2475"/>
                      <a:pt x="1419" y="2463"/>
                      <a:pt x="1419" y="2449"/>
                    </a:cubicBezTo>
                    <a:lnTo>
                      <a:pt x="1419" y="1841"/>
                    </a:lnTo>
                    <a:cubicBezTo>
                      <a:pt x="1419" y="1827"/>
                      <a:pt x="1426" y="1814"/>
                      <a:pt x="1438" y="1807"/>
                    </a:cubicBezTo>
                    <a:lnTo>
                      <a:pt x="1676" y="1659"/>
                    </a:lnTo>
                    <a:cubicBezTo>
                      <a:pt x="1688" y="1651"/>
                      <a:pt x="1704" y="1651"/>
                      <a:pt x="1716" y="1658"/>
                    </a:cubicBezTo>
                    <a:cubicBezTo>
                      <a:pt x="1729" y="1665"/>
                      <a:pt x="1737" y="1678"/>
                      <a:pt x="1737" y="1693"/>
                    </a:cubicBezTo>
                    <a:lnTo>
                      <a:pt x="1737" y="2344"/>
                    </a:lnTo>
                    <a:lnTo>
                      <a:pt x="1737" y="2344"/>
                    </a:lnTo>
                    <a:close/>
                    <a:moveTo>
                      <a:pt x="2329" y="5112"/>
                    </a:moveTo>
                    <a:cubicBezTo>
                      <a:pt x="2329" y="5124"/>
                      <a:pt x="2323" y="5136"/>
                      <a:pt x="2313" y="5144"/>
                    </a:cubicBezTo>
                    <a:cubicBezTo>
                      <a:pt x="2306" y="5149"/>
                      <a:pt x="2297" y="5152"/>
                      <a:pt x="2289" y="5152"/>
                    </a:cubicBezTo>
                    <a:cubicBezTo>
                      <a:pt x="2285" y="5152"/>
                      <a:pt x="2281" y="5152"/>
                      <a:pt x="2278" y="5151"/>
                    </a:cubicBezTo>
                    <a:lnTo>
                      <a:pt x="1960" y="5062"/>
                    </a:lnTo>
                    <a:cubicBezTo>
                      <a:pt x="1942" y="5058"/>
                      <a:pt x="1930" y="5042"/>
                      <a:pt x="1930" y="5024"/>
                    </a:cubicBezTo>
                    <a:lnTo>
                      <a:pt x="1930" y="4323"/>
                    </a:lnTo>
                    <a:cubicBezTo>
                      <a:pt x="1930" y="4312"/>
                      <a:pt x="1935" y="4301"/>
                      <a:pt x="1943" y="4293"/>
                    </a:cubicBezTo>
                    <a:cubicBezTo>
                      <a:pt x="1952" y="4286"/>
                      <a:pt x="1963" y="4282"/>
                      <a:pt x="1974" y="4283"/>
                    </a:cubicBezTo>
                    <a:lnTo>
                      <a:pt x="2292" y="4314"/>
                    </a:lnTo>
                    <a:cubicBezTo>
                      <a:pt x="2313" y="4316"/>
                      <a:pt x="2329" y="4334"/>
                      <a:pt x="2329" y="4354"/>
                    </a:cubicBezTo>
                    <a:lnTo>
                      <a:pt x="2329" y="5112"/>
                    </a:lnTo>
                    <a:close/>
                    <a:moveTo>
                      <a:pt x="2329" y="3597"/>
                    </a:moveTo>
                    <a:cubicBezTo>
                      <a:pt x="2329" y="3618"/>
                      <a:pt x="2313" y="3635"/>
                      <a:pt x="2292" y="3637"/>
                    </a:cubicBezTo>
                    <a:lnTo>
                      <a:pt x="1974" y="3663"/>
                    </a:lnTo>
                    <a:cubicBezTo>
                      <a:pt x="1973" y="3663"/>
                      <a:pt x="1971" y="3664"/>
                      <a:pt x="1970" y="3664"/>
                    </a:cubicBezTo>
                    <a:cubicBezTo>
                      <a:pt x="1960" y="3664"/>
                      <a:pt x="1951" y="3660"/>
                      <a:pt x="1943" y="3653"/>
                    </a:cubicBezTo>
                    <a:cubicBezTo>
                      <a:pt x="1935" y="3645"/>
                      <a:pt x="1930" y="3634"/>
                      <a:pt x="1930" y="3623"/>
                    </a:cubicBezTo>
                    <a:lnTo>
                      <a:pt x="1930" y="2923"/>
                    </a:lnTo>
                    <a:cubicBezTo>
                      <a:pt x="1930" y="2905"/>
                      <a:pt x="1942" y="2889"/>
                      <a:pt x="1960" y="2884"/>
                    </a:cubicBezTo>
                    <a:lnTo>
                      <a:pt x="2278" y="2800"/>
                    </a:lnTo>
                    <a:cubicBezTo>
                      <a:pt x="2290" y="2797"/>
                      <a:pt x="2303" y="2800"/>
                      <a:pt x="2313" y="2807"/>
                    </a:cubicBezTo>
                    <a:cubicBezTo>
                      <a:pt x="2323" y="2815"/>
                      <a:pt x="2329" y="2827"/>
                      <a:pt x="2329" y="2839"/>
                    </a:cubicBezTo>
                    <a:lnTo>
                      <a:pt x="2329" y="3597"/>
                    </a:lnTo>
                    <a:lnTo>
                      <a:pt x="2329" y="3597"/>
                    </a:lnTo>
                    <a:close/>
                    <a:moveTo>
                      <a:pt x="2329" y="2082"/>
                    </a:moveTo>
                    <a:cubicBezTo>
                      <a:pt x="2329" y="2098"/>
                      <a:pt x="2319" y="2112"/>
                      <a:pt x="2305" y="2119"/>
                    </a:cubicBezTo>
                    <a:lnTo>
                      <a:pt x="1987" y="2260"/>
                    </a:lnTo>
                    <a:cubicBezTo>
                      <a:pt x="1982" y="2262"/>
                      <a:pt x="1976" y="2263"/>
                      <a:pt x="1970" y="2263"/>
                    </a:cubicBezTo>
                    <a:cubicBezTo>
                      <a:pt x="1963" y="2263"/>
                      <a:pt x="1955" y="2261"/>
                      <a:pt x="1949" y="2257"/>
                    </a:cubicBezTo>
                    <a:cubicBezTo>
                      <a:pt x="1937" y="2249"/>
                      <a:pt x="1930" y="2236"/>
                      <a:pt x="1930" y="2223"/>
                    </a:cubicBezTo>
                    <a:lnTo>
                      <a:pt x="1930" y="1523"/>
                    </a:lnTo>
                    <a:cubicBezTo>
                      <a:pt x="1930" y="1509"/>
                      <a:pt x="1938" y="1496"/>
                      <a:pt x="1949" y="1489"/>
                    </a:cubicBezTo>
                    <a:lnTo>
                      <a:pt x="2267" y="1290"/>
                    </a:lnTo>
                    <a:cubicBezTo>
                      <a:pt x="2280" y="1282"/>
                      <a:pt x="2295" y="1282"/>
                      <a:pt x="2308" y="1289"/>
                    </a:cubicBezTo>
                    <a:cubicBezTo>
                      <a:pt x="2321" y="1296"/>
                      <a:pt x="2329" y="1310"/>
                      <a:pt x="2329" y="1324"/>
                    </a:cubicBezTo>
                    <a:lnTo>
                      <a:pt x="2329" y="2082"/>
                    </a:lnTo>
                    <a:lnTo>
                      <a:pt x="2329" y="2082"/>
                    </a:lnTo>
                    <a:close/>
                    <a:moveTo>
                      <a:pt x="3152" y="5341"/>
                    </a:moveTo>
                    <a:cubicBezTo>
                      <a:pt x="3152" y="5352"/>
                      <a:pt x="3147" y="5364"/>
                      <a:pt x="3139" y="5372"/>
                    </a:cubicBezTo>
                    <a:cubicBezTo>
                      <a:pt x="3124" y="5387"/>
                      <a:pt x="3104" y="5387"/>
                      <a:pt x="3098" y="5387"/>
                    </a:cubicBezTo>
                    <a:lnTo>
                      <a:pt x="3097" y="5387"/>
                    </a:lnTo>
                    <a:cubicBezTo>
                      <a:pt x="3018" y="5387"/>
                      <a:pt x="2710" y="5276"/>
                      <a:pt x="2650" y="5254"/>
                    </a:cubicBezTo>
                    <a:cubicBezTo>
                      <a:pt x="2634" y="5248"/>
                      <a:pt x="2623" y="5233"/>
                      <a:pt x="2623" y="5216"/>
                    </a:cubicBezTo>
                    <a:lnTo>
                      <a:pt x="2623" y="4391"/>
                    </a:lnTo>
                    <a:cubicBezTo>
                      <a:pt x="2623" y="4380"/>
                      <a:pt x="2628" y="4369"/>
                      <a:pt x="2636" y="4361"/>
                    </a:cubicBezTo>
                    <a:cubicBezTo>
                      <a:pt x="2645" y="4354"/>
                      <a:pt x="2656" y="4350"/>
                      <a:pt x="2667" y="4351"/>
                    </a:cubicBezTo>
                    <a:lnTo>
                      <a:pt x="3115" y="4395"/>
                    </a:lnTo>
                    <a:cubicBezTo>
                      <a:pt x="3136" y="4397"/>
                      <a:pt x="3152" y="4414"/>
                      <a:pt x="3152" y="4435"/>
                    </a:cubicBezTo>
                    <a:cubicBezTo>
                      <a:pt x="3152" y="4444"/>
                      <a:pt x="3152" y="5302"/>
                      <a:pt x="3152" y="5341"/>
                    </a:cubicBezTo>
                    <a:close/>
                    <a:moveTo>
                      <a:pt x="3152" y="3529"/>
                    </a:moveTo>
                    <a:cubicBezTo>
                      <a:pt x="3152" y="3550"/>
                      <a:pt x="3136" y="3567"/>
                      <a:pt x="3115" y="3569"/>
                    </a:cubicBezTo>
                    <a:lnTo>
                      <a:pt x="2667" y="3606"/>
                    </a:lnTo>
                    <a:cubicBezTo>
                      <a:pt x="2665" y="3606"/>
                      <a:pt x="2664" y="3606"/>
                      <a:pt x="2663" y="3606"/>
                    </a:cubicBezTo>
                    <a:cubicBezTo>
                      <a:pt x="2653" y="3606"/>
                      <a:pt x="2643" y="3602"/>
                      <a:pt x="2636" y="3595"/>
                    </a:cubicBezTo>
                    <a:cubicBezTo>
                      <a:pt x="2628" y="3588"/>
                      <a:pt x="2623" y="3577"/>
                      <a:pt x="2623" y="3566"/>
                    </a:cubicBezTo>
                    <a:lnTo>
                      <a:pt x="2623" y="2741"/>
                    </a:lnTo>
                    <a:cubicBezTo>
                      <a:pt x="2623" y="2722"/>
                      <a:pt x="2635" y="2706"/>
                      <a:pt x="2653" y="2702"/>
                    </a:cubicBezTo>
                    <a:lnTo>
                      <a:pt x="3101" y="2584"/>
                    </a:lnTo>
                    <a:cubicBezTo>
                      <a:pt x="3113" y="2581"/>
                      <a:pt x="3126" y="2583"/>
                      <a:pt x="3136" y="2591"/>
                    </a:cubicBezTo>
                    <a:cubicBezTo>
                      <a:pt x="3146" y="2599"/>
                      <a:pt x="3152" y="2610"/>
                      <a:pt x="3152" y="2623"/>
                    </a:cubicBezTo>
                    <a:lnTo>
                      <a:pt x="3152" y="3529"/>
                    </a:lnTo>
                    <a:lnTo>
                      <a:pt x="3152" y="3529"/>
                    </a:lnTo>
                    <a:close/>
                    <a:moveTo>
                      <a:pt x="3152" y="1717"/>
                    </a:moveTo>
                    <a:cubicBezTo>
                      <a:pt x="3152" y="1733"/>
                      <a:pt x="3142" y="1748"/>
                      <a:pt x="3128" y="1754"/>
                    </a:cubicBezTo>
                    <a:lnTo>
                      <a:pt x="2680" y="1953"/>
                    </a:lnTo>
                    <a:cubicBezTo>
                      <a:pt x="2674" y="1955"/>
                      <a:pt x="2669" y="1956"/>
                      <a:pt x="2663" y="1956"/>
                    </a:cubicBezTo>
                    <a:cubicBezTo>
                      <a:pt x="2656" y="1956"/>
                      <a:pt x="2648" y="1954"/>
                      <a:pt x="2641" y="1950"/>
                    </a:cubicBezTo>
                    <a:cubicBezTo>
                      <a:pt x="2630" y="1942"/>
                      <a:pt x="2623" y="1930"/>
                      <a:pt x="2623" y="1916"/>
                    </a:cubicBezTo>
                    <a:lnTo>
                      <a:pt x="2623" y="1091"/>
                    </a:lnTo>
                    <a:cubicBezTo>
                      <a:pt x="2623" y="1077"/>
                      <a:pt x="2630" y="1064"/>
                      <a:pt x="2642" y="1057"/>
                    </a:cubicBezTo>
                    <a:lnTo>
                      <a:pt x="3090" y="777"/>
                    </a:lnTo>
                    <a:cubicBezTo>
                      <a:pt x="3103" y="769"/>
                      <a:pt x="3118" y="769"/>
                      <a:pt x="3131" y="776"/>
                    </a:cubicBezTo>
                    <a:cubicBezTo>
                      <a:pt x="3144" y="783"/>
                      <a:pt x="3152" y="797"/>
                      <a:pt x="3152" y="811"/>
                    </a:cubicBezTo>
                    <a:lnTo>
                      <a:pt x="3152" y="1717"/>
                    </a:lnTo>
                    <a:lnTo>
                      <a:pt x="3152" y="1717"/>
                    </a:lnTo>
                    <a:close/>
                    <a:moveTo>
                      <a:pt x="4934" y="1266"/>
                    </a:moveTo>
                    <a:cubicBezTo>
                      <a:pt x="4934" y="1252"/>
                      <a:pt x="4941" y="1240"/>
                      <a:pt x="4952" y="1232"/>
                    </a:cubicBezTo>
                    <a:cubicBezTo>
                      <a:pt x="4963" y="1225"/>
                      <a:pt x="4978" y="1224"/>
                      <a:pt x="4990" y="1229"/>
                    </a:cubicBezTo>
                    <a:lnTo>
                      <a:pt x="5469" y="1436"/>
                    </a:lnTo>
                    <a:cubicBezTo>
                      <a:pt x="5483" y="1442"/>
                      <a:pt x="5493" y="1457"/>
                      <a:pt x="5493" y="1473"/>
                    </a:cubicBezTo>
                    <a:lnTo>
                      <a:pt x="5493" y="2187"/>
                    </a:lnTo>
                    <a:cubicBezTo>
                      <a:pt x="5493" y="2200"/>
                      <a:pt x="5487" y="2212"/>
                      <a:pt x="5477" y="2220"/>
                    </a:cubicBezTo>
                    <a:cubicBezTo>
                      <a:pt x="5470" y="2225"/>
                      <a:pt x="5461" y="2228"/>
                      <a:pt x="5453" y="2228"/>
                    </a:cubicBezTo>
                    <a:cubicBezTo>
                      <a:pt x="5449" y="2228"/>
                      <a:pt x="5445" y="2227"/>
                      <a:pt x="5441" y="2226"/>
                    </a:cubicBezTo>
                    <a:lnTo>
                      <a:pt x="4963" y="2079"/>
                    </a:lnTo>
                    <a:cubicBezTo>
                      <a:pt x="4946" y="2074"/>
                      <a:pt x="4934" y="2058"/>
                      <a:pt x="4934" y="2040"/>
                    </a:cubicBezTo>
                    <a:lnTo>
                      <a:pt x="4934" y="1266"/>
                    </a:lnTo>
                    <a:lnTo>
                      <a:pt x="4934" y="1266"/>
                    </a:lnTo>
                    <a:close/>
                    <a:moveTo>
                      <a:pt x="4934" y="2815"/>
                    </a:moveTo>
                    <a:cubicBezTo>
                      <a:pt x="4934" y="2803"/>
                      <a:pt x="4939" y="2791"/>
                      <a:pt x="4948" y="2784"/>
                    </a:cubicBezTo>
                    <a:cubicBezTo>
                      <a:pt x="4958" y="2776"/>
                      <a:pt x="4970" y="2773"/>
                      <a:pt x="4981" y="2775"/>
                    </a:cubicBezTo>
                    <a:lnTo>
                      <a:pt x="5460" y="2862"/>
                    </a:lnTo>
                    <a:cubicBezTo>
                      <a:pt x="5479" y="2866"/>
                      <a:pt x="5493" y="2882"/>
                      <a:pt x="5493" y="2902"/>
                    </a:cubicBezTo>
                    <a:lnTo>
                      <a:pt x="5493" y="3623"/>
                    </a:lnTo>
                    <a:cubicBezTo>
                      <a:pt x="5493" y="3634"/>
                      <a:pt x="5488" y="3645"/>
                      <a:pt x="5480" y="3653"/>
                    </a:cubicBezTo>
                    <a:cubicBezTo>
                      <a:pt x="5473" y="3660"/>
                      <a:pt x="5463" y="3664"/>
                      <a:pt x="5453" y="3664"/>
                    </a:cubicBezTo>
                    <a:cubicBezTo>
                      <a:pt x="5452" y="3664"/>
                      <a:pt x="5451" y="3663"/>
                      <a:pt x="5450" y="3663"/>
                    </a:cubicBezTo>
                    <a:lnTo>
                      <a:pt x="4971" y="3629"/>
                    </a:lnTo>
                    <a:cubicBezTo>
                      <a:pt x="4950" y="3628"/>
                      <a:pt x="4934" y="3610"/>
                      <a:pt x="4934" y="3589"/>
                    </a:cubicBezTo>
                    <a:lnTo>
                      <a:pt x="4934" y="2815"/>
                    </a:lnTo>
                    <a:close/>
                    <a:moveTo>
                      <a:pt x="3688" y="727"/>
                    </a:moveTo>
                    <a:cubicBezTo>
                      <a:pt x="3688" y="714"/>
                      <a:pt x="3695" y="701"/>
                      <a:pt x="3706" y="694"/>
                    </a:cubicBezTo>
                    <a:cubicBezTo>
                      <a:pt x="3718" y="686"/>
                      <a:pt x="3732" y="685"/>
                      <a:pt x="3744" y="690"/>
                    </a:cubicBezTo>
                    <a:lnTo>
                      <a:pt x="4424" y="984"/>
                    </a:lnTo>
                    <a:cubicBezTo>
                      <a:pt x="4439" y="991"/>
                      <a:pt x="4449" y="1005"/>
                      <a:pt x="4449" y="1021"/>
                    </a:cubicBezTo>
                    <a:lnTo>
                      <a:pt x="4449" y="1867"/>
                    </a:lnTo>
                    <a:cubicBezTo>
                      <a:pt x="4449" y="1879"/>
                      <a:pt x="4442" y="1891"/>
                      <a:pt x="4432" y="1899"/>
                    </a:cubicBezTo>
                    <a:cubicBezTo>
                      <a:pt x="4425" y="1904"/>
                      <a:pt x="4417" y="1907"/>
                      <a:pt x="4408" y="1907"/>
                    </a:cubicBezTo>
                    <a:cubicBezTo>
                      <a:pt x="4404" y="1907"/>
                      <a:pt x="4400" y="1906"/>
                      <a:pt x="4396" y="1905"/>
                    </a:cubicBezTo>
                    <a:lnTo>
                      <a:pt x="3717" y="1696"/>
                    </a:lnTo>
                    <a:cubicBezTo>
                      <a:pt x="3700" y="1691"/>
                      <a:pt x="3688" y="1675"/>
                      <a:pt x="3688" y="1658"/>
                    </a:cubicBezTo>
                    <a:lnTo>
                      <a:pt x="3688" y="727"/>
                    </a:lnTo>
                    <a:lnTo>
                      <a:pt x="3688" y="727"/>
                    </a:lnTo>
                    <a:close/>
                    <a:moveTo>
                      <a:pt x="3688" y="3518"/>
                    </a:moveTo>
                    <a:lnTo>
                      <a:pt x="3688" y="2588"/>
                    </a:lnTo>
                    <a:cubicBezTo>
                      <a:pt x="3688" y="2576"/>
                      <a:pt x="3694" y="2564"/>
                      <a:pt x="3703" y="2557"/>
                    </a:cubicBezTo>
                    <a:cubicBezTo>
                      <a:pt x="3712" y="2549"/>
                      <a:pt x="3724" y="2546"/>
                      <a:pt x="3736" y="2548"/>
                    </a:cubicBezTo>
                    <a:lnTo>
                      <a:pt x="4415" y="2672"/>
                    </a:lnTo>
                    <a:cubicBezTo>
                      <a:pt x="4434" y="2676"/>
                      <a:pt x="4448" y="2692"/>
                      <a:pt x="4448" y="2712"/>
                    </a:cubicBezTo>
                    <a:lnTo>
                      <a:pt x="4448" y="3557"/>
                    </a:lnTo>
                    <a:cubicBezTo>
                      <a:pt x="4448" y="3568"/>
                      <a:pt x="4444" y="3579"/>
                      <a:pt x="4436" y="3586"/>
                    </a:cubicBezTo>
                    <a:cubicBezTo>
                      <a:pt x="4428" y="3593"/>
                      <a:pt x="4418" y="3597"/>
                      <a:pt x="4408" y="3597"/>
                    </a:cubicBezTo>
                    <a:cubicBezTo>
                      <a:pt x="4407" y="3597"/>
                      <a:pt x="4407" y="3597"/>
                      <a:pt x="4406" y="3597"/>
                    </a:cubicBezTo>
                    <a:lnTo>
                      <a:pt x="3726" y="3558"/>
                    </a:lnTo>
                    <a:cubicBezTo>
                      <a:pt x="3705" y="3557"/>
                      <a:pt x="3688" y="3539"/>
                      <a:pt x="3688" y="3518"/>
                    </a:cubicBezTo>
                    <a:close/>
                    <a:moveTo>
                      <a:pt x="5014" y="6300"/>
                    </a:moveTo>
                    <a:cubicBezTo>
                      <a:pt x="5014" y="6317"/>
                      <a:pt x="5004" y="6331"/>
                      <a:pt x="4989" y="6338"/>
                    </a:cubicBezTo>
                    <a:lnTo>
                      <a:pt x="4099" y="6676"/>
                    </a:lnTo>
                    <a:cubicBezTo>
                      <a:pt x="4094" y="6677"/>
                      <a:pt x="4089" y="6678"/>
                      <a:pt x="4085" y="6678"/>
                    </a:cubicBezTo>
                    <a:cubicBezTo>
                      <a:pt x="4077" y="6678"/>
                      <a:pt x="4069" y="6676"/>
                      <a:pt x="4062" y="6671"/>
                    </a:cubicBezTo>
                    <a:cubicBezTo>
                      <a:pt x="4051" y="6664"/>
                      <a:pt x="4045" y="6651"/>
                      <a:pt x="4045" y="6638"/>
                    </a:cubicBezTo>
                    <a:lnTo>
                      <a:pt x="4045" y="4424"/>
                    </a:lnTo>
                    <a:cubicBezTo>
                      <a:pt x="4045" y="4403"/>
                      <a:pt x="4061" y="4385"/>
                      <a:pt x="4082" y="4384"/>
                    </a:cubicBezTo>
                    <a:lnTo>
                      <a:pt x="4972" y="4323"/>
                    </a:lnTo>
                    <a:cubicBezTo>
                      <a:pt x="4983" y="4323"/>
                      <a:pt x="4994" y="4327"/>
                      <a:pt x="5002" y="4334"/>
                    </a:cubicBezTo>
                    <a:cubicBezTo>
                      <a:pt x="5010" y="4342"/>
                      <a:pt x="5015" y="4352"/>
                      <a:pt x="5015" y="4364"/>
                    </a:cubicBezTo>
                    <a:lnTo>
                      <a:pt x="5015" y="6300"/>
                    </a:lnTo>
                    <a:lnTo>
                      <a:pt x="5014" y="6300"/>
                    </a:lnTo>
                    <a:close/>
                    <a:moveTo>
                      <a:pt x="6087" y="5892"/>
                    </a:moveTo>
                    <a:cubicBezTo>
                      <a:pt x="6087" y="5909"/>
                      <a:pt x="6076" y="5924"/>
                      <a:pt x="6061" y="5930"/>
                    </a:cubicBezTo>
                    <a:lnTo>
                      <a:pt x="5467" y="6156"/>
                    </a:lnTo>
                    <a:cubicBezTo>
                      <a:pt x="5462" y="6157"/>
                      <a:pt x="5458" y="6158"/>
                      <a:pt x="5453" y="6158"/>
                    </a:cubicBezTo>
                    <a:cubicBezTo>
                      <a:pt x="5445" y="6158"/>
                      <a:pt x="5437" y="6156"/>
                      <a:pt x="5430" y="6151"/>
                    </a:cubicBezTo>
                    <a:cubicBezTo>
                      <a:pt x="5419" y="6144"/>
                      <a:pt x="5413" y="6131"/>
                      <a:pt x="5413" y="6118"/>
                    </a:cubicBezTo>
                    <a:lnTo>
                      <a:pt x="5413" y="4331"/>
                    </a:lnTo>
                    <a:cubicBezTo>
                      <a:pt x="5413" y="4310"/>
                      <a:pt x="5429" y="4293"/>
                      <a:pt x="5450" y="4291"/>
                    </a:cubicBezTo>
                    <a:lnTo>
                      <a:pt x="6044" y="4251"/>
                    </a:lnTo>
                    <a:cubicBezTo>
                      <a:pt x="6055" y="4250"/>
                      <a:pt x="6066" y="4254"/>
                      <a:pt x="6074" y="4262"/>
                    </a:cubicBezTo>
                    <a:cubicBezTo>
                      <a:pt x="6082" y="4269"/>
                      <a:pt x="6087" y="4280"/>
                      <a:pt x="6087" y="4291"/>
                    </a:cubicBezTo>
                    <a:lnTo>
                      <a:pt x="6087" y="5892"/>
                    </a:lnTo>
                    <a:close/>
                    <a:moveTo>
                      <a:pt x="6258" y="3660"/>
                    </a:moveTo>
                    <a:cubicBezTo>
                      <a:pt x="6258" y="3671"/>
                      <a:pt x="6253" y="3682"/>
                      <a:pt x="6245" y="3690"/>
                    </a:cubicBezTo>
                    <a:cubicBezTo>
                      <a:pt x="6238" y="3697"/>
                      <a:pt x="6228" y="3701"/>
                      <a:pt x="6218" y="3701"/>
                    </a:cubicBezTo>
                    <a:lnTo>
                      <a:pt x="6215" y="3701"/>
                    </a:lnTo>
                    <a:lnTo>
                      <a:pt x="5860" y="3680"/>
                    </a:lnTo>
                    <a:cubicBezTo>
                      <a:pt x="5839" y="3679"/>
                      <a:pt x="5822" y="3662"/>
                      <a:pt x="5822" y="3640"/>
                    </a:cubicBezTo>
                    <a:lnTo>
                      <a:pt x="5822" y="2977"/>
                    </a:lnTo>
                    <a:cubicBezTo>
                      <a:pt x="5822" y="2965"/>
                      <a:pt x="5828" y="2953"/>
                      <a:pt x="5837" y="2946"/>
                    </a:cubicBezTo>
                    <a:cubicBezTo>
                      <a:pt x="5846" y="2938"/>
                      <a:pt x="5858" y="2935"/>
                      <a:pt x="5870" y="2937"/>
                    </a:cubicBezTo>
                    <a:lnTo>
                      <a:pt x="6225" y="3002"/>
                    </a:lnTo>
                    <a:cubicBezTo>
                      <a:pt x="6244" y="3005"/>
                      <a:pt x="6258" y="3022"/>
                      <a:pt x="6258" y="3041"/>
                    </a:cubicBezTo>
                    <a:lnTo>
                      <a:pt x="6258" y="3660"/>
                    </a:lnTo>
                    <a:lnTo>
                      <a:pt x="6258" y="3660"/>
                    </a:lnTo>
                    <a:close/>
                    <a:moveTo>
                      <a:pt x="6258" y="2422"/>
                    </a:moveTo>
                    <a:cubicBezTo>
                      <a:pt x="6258" y="2435"/>
                      <a:pt x="6252" y="2447"/>
                      <a:pt x="6242" y="2455"/>
                    </a:cubicBezTo>
                    <a:cubicBezTo>
                      <a:pt x="6235" y="2460"/>
                      <a:pt x="6226" y="2463"/>
                      <a:pt x="6218" y="2463"/>
                    </a:cubicBezTo>
                    <a:cubicBezTo>
                      <a:pt x="6214" y="2463"/>
                      <a:pt x="6210" y="2462"/>
                      <a:pt x="6206" y="2461"/>
                    </a:cubicBezTo>
                    <a:lnTo>
                      <a:pt x="5851" y="2352"/>
                    </a:lnTo>
                    <a:cubicBezTo>
                      <a:pt x="5834" y="2346"/>
                      <a:pt x="5823" y="2331"/>
                      <a:pt x="5823" y="2313"/>
                    </a:cubicBezTo>
                    <a:lnTo>
                      <a:pt x="5823" y="1650"/>
                    </a:lnTo>
                    <a:cubicBezTo>
                      <a:pt x="5823" y="1636"/>
                      <a:pt x="5829" y="1624"/>
                      <a:pt x="5841" y="1616"/>
                    </a:cubicBezTo>
                    <a:cubicBezTo>
                      <a:pt x="5852" y="1609"/>
                      <a:pt x="5866" y="1608"/>
                      <a:pt x="5879" y="1613"/>
                    </a:cubicBezTo>
                    <a:lnTo>
                      <a:pt x="6234" y="1766"/>
                    </a:lnTo>
                    <a:cubicBezTo>
                      <a:pt x="6249" y="1773"/>
                      <a:pt x="6258" y="1787"/>
                      <a:pt x="6258" y="1803"/>
                    </a:cubicBezTo>
                    <a:lnTo>
                      <a:pt x="6258" y="2422"/>
                    </a:lnTo>
                    <a:lnTo>
                      <a:pt x="6258" y="2422"/>
                    </a:lnTo>
                    <a:close/>
                    <a:moveTo>
                      <a:pt x="6968" y="4762"/>
                    </a:moveTo>
                    <a:cubicBezTo>
                      <a:pt x="6968" y="4781"/>
                      <a:pt x="6954" y="4798"/>
                      <a:pt x="6935" y="4801"/>
                    </a:cubicBezTo>
                    <a:lnTo>
                      <a:pt x="6677" y="4851"/>
                    </a:lnTo>
                    <a:cubicBezTo>
                      <a:pt x="6674" y="4852"/>
                      <a:pt x="6672" y="4852"/>
                      <a:pt x="6669" y="4852"/>
                    </a:cubicBezTo>
                    <a:cubicBezTo>
                      <a:pt x="6660" y="4852"/>
                      <a:pt x="6651" y="4848"/>
                      <a:pt x="6644" y="4842"/>
                    </a:cubicBezTo>
                    <a:cubicBezTo>
                      <a:pt x="6635" y="4835"/>
                      <a:pt x="6629" y="4824"/>
                      <a:pt x="6629" y="4812"/>
                    </a:cubicBezTo>
                    <a:lnTo>
                      <a:pt x="6629" y="4249"/>
                    </a:lnTo>
                    <a:cubicBezTo>
                      <a:pt x="6629" y="4228"/>
                      <a:pt x="6646" y="4210"/>
                      <a:pt x="6667" y="4209"/>
                    </a:cubicBezTo>
                    <a:lnTo>
                      <a:pt x="6925" y="4191"/>
                    </a:lnTo>
                    <a:cubicBezTo>
                      <a:pt x="6936" y="4191"/>
                      <a:pt x="6947" y="4195"/>
                      <a:pt x="6955" y="4202"/>
                    </a:cubicBezTo>
                    <a:cubicBezTo>
                      <a:pt x="6963" y="4210"/>
                      <a:pt x="6968" y="4220"/>
                      <a:pt x="6968" y="4232"/>
                    </a:cubicBezTo>
                    <a:lnTo>
                      <a:pt x="6968" y="4762"/>
                    </a:lnTo>
                    <a:lnTo>
                      <a:pt x="6968" y="4762"/>
                    </a:lnTo>
                    <a:close/>
                    <a:moveTo>
                      <a:pt x="6968" y="3701"/>
                    </a:moveTo>
                    <a:cubicBezTo>
                      <a:pt x="6968" y="3712"/>
                      <a:pt x="6963" y="3723"/>
                      <a:pt x="6955" y="3730"/>
                    </a:cubicBezTo>
                    <a:cubicBezTo>
                      <a:pt x="6947" y="3737"/>
                      <a:pt x="6938" y="3741"/>
                      <a:pt x="6927" y="3741"/>
                    </a:cubicBezTo>
                    <a:lnTo>
                      <a:pt x="6925" y="3741"/>
                    </a:lnTo>
                    <a:lnTo>
                      <a:pt x="6667" y="3726"/>
                    </a:lnTo>
                    <a:cubicBezTo>
                      <a:pt x="6646" y="3725"/>
                      <a:pt x="6629" y="3708"/>
                      <a:pt x="6629" y="3686"/>
                    </a:cubicBezTo>
                    <a:lnTo>
                      <a:pt x="6629" y="3124"/>
                    </a:lnTo>
                    <a:cubicBezTo>
                      <a:pt x="6629" y="3112"/>
                      <a:pt x="6634" y="3101"/>
                      <a:pt x="6644" y="3093"/>
                    </a:cubicBezTo>
                    <a:cubicBezTo>
                      <a:pt x="6653" y="3085"/>
                      <a:pt x="6665" y="3082"/>
                      <a:pt x="6677" y="3084"/>
                    </a:cubicBezTo>
                    <a:lnTo>
                      <a:pt x="6934" y="3131"/>
                    </a:lnTo>
                    <a:cubicBezTo>
                      <a:pt x="6953" y="3135"/>
                      <a:pt x="6967" y="3151"/>
                      <a:pt x="6967" y="3171"/>
                    </a:cubicBezTo>
                    <a:lnTo>
                      <a:pt x="6967" y="3701"/>
                    </a:lnTo>
                    <a:lnTo>
                      <a:pt x="6968" y="3701"/>
                    </a:lnTo>
                    <a:close/>
                    <a:moveTo>
                      <a:pt x="7404" y="4678"/>
                    </a:moveTo>
                    <a:cubicBezTo>
                      <a:pt x="7404" y="4697"/>
                      <a:pt x="7390" y="4714"/>
                      <a:pt x="7371" y="4717"/>
                    </a:cubicBezTo>
                    <a:lnTo>
                      <a:pt x="7165" y="4757"/>
                    </a:lnTo>
                    <a:cubicBezTo>
                      <a:pt x="7162" y="4757"/>
                      <a:pt x="7160" y="4758"/>
                      <a:pt x="7157" y="4758"/>
                    </a:cubicBezTo>
                    <a:cubicBezTo>
                      <a:pt x="7148" y="4758"/>
                      <a:pt x="7139" y="4754"/>
                      <a:pt x="7132" y="4748"/>
                    </a:cubicBezTo>
                    <a:cubicBezTo>
                      <a:pt x="7122" y="4741"/>
                      <a:pt x="7117" y="4729"/>
                      <a:pt x="7117" y="4717"/>
                    </a:cubicBezTo>
                    <a:lnTo>
                      <a:pt x="7117" y="4216"/>
                    </a:lnTo>
                    <a:cubicBezTo>
                      <a:pt x="7117" y="4195"/>
                      <a:pt x="7134" y="4177"/>
                      <a:pt x="7155" y="4176"/>
                    </a:cubicBezTo>
                    <a:lnTo>
                      <a:pt x="7361" y="4162"/>
                    </a:lnTo>
                    <a:cubicBezTo>
                      <a:pt x="7372" y="4161"/>
                      <a:pt x="7383" y="4165"/>
                      <a:pt x="7391" y="4172"/>
                    </a:cubicBezTo>
                    <a:cubicBezTo>
                      <a:pt x="7399" y="4180"/>
                      <a:pt x="7404" y="4191"/>
                      <a:pt x="7404" y="4202"/>
                    </a:cubicBezTo>
                    <a:lnTo>
                      <a:pt x="7404" y="4678"/>
                    </a:lnTo>
                    <a:lnTo>
                      <a:pt x="7404" y="4678"/>
                    </a:lnTo>
                    <a:close/>
                    <a:moveTo>
                      <a:pt x="7404" y="3726"/>
                    </a:moveTo>
                    <a:cubicBezTo>
                      <a:pt x="7404" y="3737"/>
                      <a:pt x="7399" y="3748"/>
                      <a:pt x="7391" y="3755"/>
                    </a:cubicBezTo>
                    <a:cubicBezTo>
                      <a:pt x="7384" y="3762"/>
                      <a:pt x="7374" y="3766"/>
                      <a:pt x="7364" y="3766"/>
                    </a:cubicBezTo>
                    <a:cubicBezTo>
                      <a:pt x="7363" y="3766"/>
                      <a:pt x="7362" y="3766"/>
                      <a:pt x="7361" y="3766"/>
                    </a:cubicBezTo>
                    <a:lnTo>
                      <a:pt x="7155" y="3754"/>
                    </a:lnTo>
                    <a:cubicBezTo>
                      <a:pt x="7134" y="3753"/>
                      <a:pt x="7117" y="3736"/>
                      <a:pt x="7117" y="3714"/>
                    </a:cubicBezTo>
                    <a:lnTo>
                      <a:pt x="7117" y="3219"/>
                    </a:lnTo>
                    <a:cubicBezTo>
                      <a:pt x="7117" y="3207"/>
                      <a:pt x="7122" y="3196"/>
                      <a:pt x="7131" y="3188"/>
                    </a:cubicBezTo>
                    <a:cubicBezTo>
                      <a:pt x="7140" y="3181"/>
                      <a:pt x="7152" y="3177"/>
                      <a:pt x="7164" y="3179"/>
                    </a:cubicBezTo>
                    <a:lnTo>
                      <a:pt x="7370" y="3210"/>
                    </a:lnTo>
                    <a:cubicBezTo>
                      <a:pt x="7390" y="3213"/>
                      <a:pt x="7404" y="3230"/>
                      <a:pt x="7404" y="3250"/>
                    </a:cubicBezTo>
                    <a:lnTo>
                      <a:pt x="7404" y="3726"/>
                    </a:lnTo>
                    <a:lnTo>
                      <a:pt x="7404" y="3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21" name="íšlïdê"/>
              <p:cNvSpPr txBox="1"/>
              <p:nvPr/>
            </p:nvSpPr>
            <p:spPr>
              <a:xfrm>
                <a:off x="673099" y="4427872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2" name="iṩľïde"/>
              <p:cNvSpPr txBox="1"/>
              <p:nvPr/>
            </p:nvSpPr>
            <p:spPr>
              <a:xfrm>
                <a:off x="673099" y="5223835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</p:grpSp>
        <p:grpSp>
          <p:nvGrpSpPr>
            <p:cNvPr id="12" name="iṥlîďé"/>
            <p:cNvGrpSpPr/>
            <p:nvPr/>
          </p:nvGrpSpPr>
          <p:grpSpPr>
            <a:xfrm>
              <a:off x="8024939" y="1538348"/>
              <a:ext cx="3493961" cy="2722698"/>
              <a:chOff x="673099" y="3008968"/>
              <a:chExt cx="3493961" cy="2722698"/>
            </a:xfrm>
          </p:grpSpPr>
          <p:sp>
            <p:nvSpPr>
              <p:cNvPr id="13" name="iš1îḑè"/>
              <p:cNvSpPr txBox="1"/>
              <p:nvPr/>
            </p:nvSpPr>
            <p:spPr>
              <a:xfrm>
                <a:off x="673099" y="3631909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14" name="îšľïḑé"/>
              <p:cNvSpPr/>
              <p:nvPr/>
            </p:nvSpPr>
            <p:spPr>
              <a:xfrm>
                <a:off x="673099" y="3008968"/>
                <a:ext cx="3493961" cy="42003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iṣḷîḋê"/>
              <p:cNvSpPr/>
              <p:nvPr/>
            </p:nvSpPr>
            <p:spPr bwMode="auto">
              <a:xfrm>
                <a:off x="3776933" y="3091027"/>
                <a:ext cx="280735" cy="255914"/>
              </a:xfrm>
              <a:custGeom>
                <a:avLst/>
                <a:gdLst>
                  <a:gd name="T0" fmla="*/ 3495 w 7671"/>
                  <a:gd name="T1" fmla="*/ 13 h 7004"/>
                  <a:gd name="T2" fmla="*/ 1231 w 7671"/>
                  <a:gd name="T3" fmla="*/ 2655 h 7004"/>
                  <a:gd name="T4" fmla="*/ 72 w 7671"/>
                  <a:gd name="T5" fmla="*/ 2932 h 7004"/>
                  <a:gd name="T6" fmla="*/ 847 w 7671"/>
                  <a:gd name="T7" fmla="*/ 5568 h 7004"/>
                  <a:gd name="T8" fmla="*/ 3486 w 7671"/>
                  <a:gd name="T9" fmla="*/ 6995 h 7004"/>
                  <a:gd name="T10" fmla="*/ 7670 w 7671"/>
                  <a:gd name="T11" fmla="*/ 2832 h 7004"/>
                  <a:gd name="T12" fmla="*/ 151 w 7671"/>
                  <a:gd name="T13" fmla="*/ 4560 h 7004"/>
                  <a:gd name="T14" fmla="*/ 336 w 7671"/>
                  <a:gd name="T15" fmla="*/ 4160 h 7004"/>
                  <a:gd name="T16" fmla="*/ 162 w 7671"/>
                  <a:gd name="T17" fmla="*/ 3813 h 7004"/>
                  <a:gd name="T18" fmla="*/ 321 w 7671"/>
                  <a:gd name="T19" fmla="*/ 3331 h 7004"/>
                  <a:gd name="T20" fmla="*/ 689 w 7671"/>
                  <a:gd name="T21" fmla="*/ 4708 h 7004"/>
                  <a:gd name="T22" fmla="*/ 509 w 7671"/>
                  <a:gd name="T23" fmla="*/ 4140 h 7004"/>
                  <a:gd name="T24" fmla="*/ 692 w 7671"/>
                  <a:gd name="T25" fmla="*/ 3769 h 7004"/>
                  <a:gd name="T26" fmla="*/ 495 w 7671"/>
                  <a:gd name="T27" fmla="*/ 3269 h 7004"/>
                  <a:gd name="T28" fmla="*/ 1721 w 7671"/>
                  <a:gd name="T29" fmla="*/ 4980 h 7004"/>
                  <a:gd name="T30" fmla="*/ 1432 w 7671"/>
                  <a:gd name="T31" fmla="*/ 4244 h 7004"/>
                  <a:gd name="T32" fmla="*/ 1700 w 7671"/>
                  <a:gd name="T33" fmla="*/ 3686 h 7004"/>
                  <a:gd name="T34" fmla="*/ 1449 w 7671"/>
                  <a:gd name="T35" fmla="*/ 3018 h 7004"/>
                  <a:gd name="T36" fmla="*/ 1713 w 7671"/>
                  <a:gd name="T37" fmla="*/ 2381 h 7004"/>
                  <a:gd name="T38" fmla="*/ 1438 w 7671"/>
                  <a:gd name="T39" fmla="*/ 1807 h 7004"/>
                  <a:gd name="T40" fmla="*/ 2329 w 7671"/>
                  <a:gd name="T41" fmla="*/ 5112 h 7004"/>
                  <a:gd name="T42" fmla="*/ 1930 w 7671"/>
                  <a:gd name="T43" fmla="*/ 4323 h 7004"/>
                  <a:gd name="T44" fmla="*/ 2329 w 7671"/>
                  <a:gd name="T45" fmla="*/ 3597 h 7004"/>
                  <a:gd name="T46" fmla="*/ 1930 w 7671"/>
                  <a:gd name="T47" fmla="*/ 2923 h 7004"/>
                  <a:gd name="T48" fmla="*/ 2329 w 7671"/>
                  <a:gd name="T49" fmla="*/ 3597 h 7004"/>
                  <a:gd name="T50" fmla="*/ 1930 w 7671"/>
                  <a:gd name="T51" fmla="*/ 2223 h 7004"/>
                  <a:gd name="T52" fmla="*/ 2329 w 7671"/>
                  <a:gd name="T53" fmla="*/ 2082 h 7004"/>
                  <a:gd name="T54" fmla="*/ 2650 w 7671"/>
                  <a:gd name="T55" fmla="*/ 5254 h 7004"/>
                  <a:gd name="T56" fmla="*/ 3152 w 7671"/>
                  <a:gd name="T57" fmla="*/ 4435 h 7004"/>
                  <a:gd name="T58" fmla="*/ 2636 w 7671"/>
                  <a:gd name="T59" fmla="*/ 3595 h 7004"/>
                  <a:gd name="T60" fmla="*/ 3152 w 7671"/>
                  <a:gd name="T61" fmla="*/ 2623 h 7004"/>
                  <a:gd name="T62" fmla="*/ 2663 w 7671"/>
                  <a:gd name="T63" fmla="*/ 1956 h 7004"/>
                  <a:gd name="T64" fmla="*/ 3131 w 7671"/>
                  <a:gd name="T65" fmla="*/ 776 h 7004"/>
                  <a:gd name="T66" fmla="*/ 4990 w 7671"/>
                  <a:gd name="T67" fmla="*/ 1229 h 7004"/>
                  <a:gd name="T68" fmla="*/ 5441 w 7671"/>
                  <a:gd name="T69" fmla="*/ 2226 h 7004"/>
                  <a:gd name="T70" fmla="*/ 4948 w 7671"/>
                  <a:gd name="T71" fmla="*/ 2784 h 7004"/>
                  <a:gd name="T72" fmla="*/ 5453 w 7671"/>
                  <a:gd name="T73" fmla="*/ 3664 h 7004"/>
                  <a:gd name="T74" fmla="*/ 3706 w 7671"/>
                  <a:gd name="T75" fmla="*/ 694 h 7004"/>
                  <a:gd name="T76" fmla="*/ 4408 w 7671"/>
                  <a:gd name="T77" fmla="*/ 1907 h 7004"/>
                  <a:gd name="T78" fmla="*/ 3688 w 7671"/>
                  <a:gd name="T79" fmla="*/ 3518 h 7004"/>
                  <a:gd name="T80" fmla="*/ 4448 w 7671"/>
                  <a:gd name="T81" fmla="*/ 3557 h 7004"/>
                  <a:gd name="T82" fmla="*/ 5014 w 7671"/>
                  <a:gd name="T83" fmla="*/ 6300 h 7004"/>
                  <a:gd name="T84" fmla="*/ 4045 w 7671"/>
                  <a:gd name="T85" fmla="*/ 4424 h 7004"/>
                  <a:gd name="T86" fmla="*/ 5014 w 7671"/>
                  <a:gd name="T87" fmla="*/ 6300 h 7004"/>
                  <a:gd name="T88" fmla="*/ 5413 w 7671"/>
                  <a:gd name="T89" fmla="*/ 6118 h 7004"/>
                  <a:gd name="T90" fmla="*/ 6087 w 7671"/>
                  <a:gd name="T91" fmla="*/ 5892 h 7004"/>
                  <a:gd name="T92" fmla="*/ 5822 w 7671"/>
                  <a:gd name="T93" fmla="*/ 3640 h 7004"/>
                  <a:gd name="T94" fmla="*/ 6258 w 7671"/>
                  <a:gd name="T95" fmla="*/ 3660 h 7004"/>
                  <a:gd name="T96" fmla="*/ 5851 w 7671"/>
                  <a:gd name="T97" fmla="*/ 2352 h 7004"/>
                  <a:gd name="T98" fmla="*/ 6258 w 7671"/>
                  <a:gd name="T99" fmla="*/ 1803 h 7004"/>
                  <a:gd name="T100" fmla="*/ 6669 w 7671"/>
                  <a:gd name="T101" fmla="*/ 4852 h 7004"/>
                  <a:gd name="T102" fmla="*/ 6955 w 7671"/>
                  <a:gd name="T103" fmla="*/ 4202 h 7004"/>
                  <a:gd name="T104" fmla="*/ 6927 w 7671"/>
                  <a:gd name="T105" fmla="*/ 3741 h 7004"/>
                  <a:gd name="T106" fmla="*/ 6677 w 7671"/>
                  <a:gd name="T107" fmla="*/ 3084 h 7004"/>
                  <a:gd name="T108" fmla="*/ 7371 w 7671"/>
                  <a:gd name="T109" fmla="*/ 4717 h 7004"/>
                  <a:gd name="T110" fmla="*/ 7155 w 7671"/>
                  <a:gd name="T111" fmla="*/ 4176 h 7004"/>
                  <a:gd name="T112" fmla="*/ 7404 w 7671"/>
                  <a:gd name="T113" fmla="*/ 3726 h 7004"/>
                  <a:gd name="T114" fmla="*/ 7117 w 7671"/>
                  <a:gd name="T115" fmla="*/ 3219 h 7004"/>
                  <a:gd name="T116" fmla="*/ 7404 w 7671"/>
                  <a:gd name="T117" fmla="*/ 3726 h 7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71" h="7004">
                    <a:moveTo>
                      <a:pt x="7585" y="2716"/>
                    </a:moveTo>
                    <a:lnTo>
                      <a:pt x="6499" y="2383"/>
                    </a:lnTo>
                    <a:lnTo>
                      <a:pt x="6499" y="1573"/>
                    </a:lnTo>
                    <a:cubicBezTo>
                      <a:pt x="6499" y="1527"/>
                      <a:pt x="6473" y="1485"/>
                      <a:pt x="6432" y="1465"/>
                    </a:cubicBezTo>
                    <a:lnTo>
                      <a:pt x="3498" y="13"/>
                    </a:lnTo>
                    <a:cubicBezTo>
                      <a:pt x="3497" y="13"/>
                      <a:pt x="3497" y="13"/>
                      <a:pt x="3495" y="13"/>
                    </a:cubicBezTo>
                    <a:cubicBezTo>
                      <a:pt x="3490" y="10"/>
                      <a:pt x="3468" y="0"/>
                      <a:pt x="3436" y="2"/>
                    </a:cubicBezTo>
                    <a:cubicBezTo>
                      <a:pt x="3403" y="4"/>
                      <a:pt x="3379" y="20"/>
                      <a:pt x="3374" y="23"/>
                    </a:cubicBezTo>
                    <a:lnTo>
                      <a:pt x="3374" y="23"/>
                    </a:lnTo>
                    <a:lnTo>
                      <a:pt x="1282" y="1515"/>
                    </a:lnTo>
                    <a:cubicBezTo>
                      <a:pt x="1250" y="1538"/>
                      <a:pt x="1231" y="1574"/>
                      <a:pt x="1231" y="1613"/>
                    </a:cubicBezTo>
                    <a:lnTo>
                      <a:pt x="1231" y="2655"/>
                    </a:lnTo>
                    <a:lnTo>
                      <a:pt x="842" y="2609"/>
                    </a:lnTo>
                    <a:cubicBezTo>
                      <a:pt x="842" y="2609"/>
                      <a:pt x="841" y="2609"/>
                      <a:pt x="839" y="2609"/>
                    </a:cubicBezTo>
                    <a:cubicBezTo>
                      <a:pt x="834" y="2609"/>
                      <a:pt x="822" y="2608"/>
                      <a:pt x="811" y="2610"/>
                    </a:cubicBezTo>
                    <a:cubicBezTo>
                      <a:pt x="797" y="2612"/>
                      <a:pt x="785" y="2616"/>
                      <a:pt x="780" y="2618"/>
                    </a:cubicBezTo>
                    <a:cubicBezTo>
                      <a:pt x="780" y="2618"/>
                      <a:pt x="779" y="2618"/>
                      <a:pt x="779" y="2618"/>
                    </a:cubicBezTo>
                    <a:lnTo>
                      <a:pt x="72" y="2932"/>
                    </a:lnTo>
                    <a:cubicBezTo>
                      <a:pt x="28" y="2951"/>
                      <a:pt x="0" y="2994"/>
                      <a:pt x="0" y="3042"/>
                    </a:cubicBezTo>
                    <a:lnTo>
                      <a:pt x="0" y="5060"/>
                    </a:lnTo>
                    <a:cubicBezTo>
                      <a:pt x="0" y="5105"/>
                      <a:pt x="24" y="5145"/>
                      <a:pt x="63" y="5166"/>
                    </a:cubicBezTo>
                    <a:lnTo>
                      <a:pt x="772" y="5555"/>
                    </a:lnTo>
                    <a:cubicBezTo>
                      <a:pt x="772" y="5555"/>
                      <a:pt x="790" y="5566"/>
                      <a:pt x="813" y="5568"/>
                    </a:cubicBezTo>
                    <a:cubicBezTo>
                      <a:pt x="833" y="5571"/>
                      <a:pt x="847" y="5568"/>
                      <a:pt x="847" y="5568"/>
                    </a:cubicBezTo>
                    <a:lnTo>
                      <a:pt x="1231" y="5513"/>
                    </a:lnTo>
                    <a:lnTo>
                      <a:pt x="1231" y="5735"/>
                    </a:lnTo>
                    <a:cubicBezTo>
                      <a:pt x="1231" y="5779"/>
                      <a:pt x="1255" y="5820"/>
                      <a:pt x="1294" y="5841"/>
                    </a:cubicBezTo>
                    <a:lnTo>
                      <a:pt x="3386" y="6987"/>
                    </a:lnTo>
                    <a:cubicBezTo>
                      <a:pt x="3386" y="6987"/>
                      <a:pt x="3409" y="7001"/>
                      <a:pt x="3440" y="7002"/>
                    </a:cubicBezTo>
                    <a:cubicBezTo>
                      <a:pt x="3463" y="7004"/>
                      <a:pt x="3486" y="6995"/>
                      <a:pt x="3486" y="6995"/>
                    </a:cubicBezTo>
                    <a:lnTo>
                      <a:pt x="3486" y="6994"/>
                    </a:lnTo>
                    <a:lnTo>
                      <a:pt x="3486" y="6994"/>
                    </a:lnTo>
                    <a:lnTo>
                      <a:pt x="6420" y="5879"/>
                    </a:lnTo>
                    <a:lnTo>
                      <a:pt x="7592" y="5433"/>
                    </a:lnTo>
                    <a:cubicBezTo>
                      <a:pt x="7639" y="5416"/>
                      <a:pt x="7670" y="5371"/>
                      <a:pt x="7670" y="5321"/>
                    </a:cubicBezTo>
                    <a:lnTo>
                      <a:pt x="7670" y="2832"/>
                    </a:lnTo>
                    <a:cubicBezTo>
                      <a:pt x="7671" y="2779"/>
                      <a:pt x="7636" y="2732"/>
                      <a:pt x="7585" y="2716"/>
                    </a:cubicBezTo>
                    <a:close/>
                    <a:moveTo>
                      <a:pt x="337" y="4559"/>
                    </a:moveTo>
                    <a:cubicBezTo>
                      <a:pt x="337" y="4571"/>
                      <a:pt x="331" y="4583"/>
                      <a:pt x="321" y="4591"/>
                    </a:cubicBezTo>
                    <a:cubicBezTo>
                      <a:pt x="313" y="4596"/>
                      <a:pt x="305" y="4599"/>
                      <a:pt x="296" y="4599"/>
                    </a:cubicBezTo>
                    <a:cubicBezTo>
                      <a:pt x="293" y="4599"/>
                      <a:pt x="289" y="4598"/>
                      <a:pt x="286" y="4597"/>
                    </a:cubicBezTo>
                    <a:lnTo>
                      <a:pt x="151" y="4560"/>
                    </a:lnTo>
                    <a:cubicBezTo>
                      <a:pt x="134" y="4555"/>
                      <a:pt x="122" y="4539"/>
                      <a:pt x="122" y="4521"/>
                    </a:cubicBezTo>
                    <a:lnTo>
                      <a:pt x="122" y="4147"/>
                    </a:lnTo>
                    <a:cubicBezTo>
                      <a:pt x="122" y="4136"/>
                      <a:pt x="126" y="4125"/>
                      <a:pt x="135" y="4117"/>
                    </a:cubicBezTo>
                    <a:cubicBezTo>
                      <a:pt x="143" y="4109"/>
                      <a:pt x="155" y="4106"/>
                      <a:pt x="166" y="4107"/>
                    </a:cubicBezTo>
                    <a:lnTo>
                      <a:pt x="300" y="4120"/>
                    </a:lnTo>
                    <a:cubicBezTo>
                      <a:pt x="321" y="4122"/>
                      <a:pt x="336" y="4139"/>
                      <a:pt x="336" y="4160"/>
                    </a:cubicBezTo>
                    <a:lnTo>
                      <a:pt x="336" y="4559"/>
                    </a:lnTo>
                    <a:lnTo>
                      <a:pt x="337" y="4559"/>
                    </a:lnTo>
                    <a:close/>
                    <a:moveTo>
                      <a:pt x="337" y="3761"/>
                    </a:moveTo>
                    <a:cubicBezTo>
                      <a:pt x="337" y="3782"/>
                      <a:pt x="321" y="3800"/>
                      <a:pt x="300" y="3802"/>
                    </a:cubicBezTo>
                    <a:lnTo>
                      <a:pt x="165" y="3813"/>
                    </a:lnTo>
                    <a:lnTo>
                      <a:pt x="162" y="3813"/>
                    </a:lnTo>
                    <a:cubicBezTo>
                      <a:pt x="152" y="3813"/>
                      <a:pt x="142" y="3809"/>
                      <a:pt x="135" y="3802"/>
                    </a:cubicBezTo>
                    <a:cubicBezTo>
                      <a:pt x="126" y="3795"/>
                      <a:pt x="122" y="3784"/>
                      <a:pt x="122" y="3773"/>
                    </a:cubicBezTo>
                    <a:lnTo>
                      <a:pt x="122" y="3398"/>
                    </a:lnTo>
                    <a:cubicBezTo>
                      <a:pt x="122" y="3380"/>
                      <a:pt x="134" y="3364"/>
                      <a:pt x="152" y="3359"/>
                    </a:cubicBezTo>
                    <a:lnTo>
                      <a:pt x="286" y="3324"/>
                    </a:lnTo>
                    <a:cubicBezTo>
                      <a:pt x="298" y="3321"/>
                      <a:pt x="311" y="3323"/>
                      <a:pt x="321" y="3331"/>
                    </a:cubicBezTo>
                    <a:cubicBezTo>
                      <a:pt x="331" y="3339"/>
                      <a:pt x="337" y="3350"/>
                      <a:pt x="337" y="3363"/>
                    </a:cubicBezTo>
                    <a:lnTo>
                      <a:pt x="337" y="3761"/>
                    </a:lnTo>
                    <a:lnTo>
                      <a:pt x="337" y="3761"/>
                    </a:lnTo>
                    <a:close/>
                    <a:moveTo>
                      <a:pt x="729" y="4668"/>
                    </a:moveTo>
                    <a:cubicBezTo>
                      <a:pt x="729" y="4680"/>
                      <a:pt x="723" y="4692"/>
                      <a:pt x="714" y="4700"/>
                    </a:cubicBezTo>
                    <a:cubicBezTo>
                      <a:pt x="706" y="4705"/>
                      <a:pt x="698" y="4708"/>
                      <a:pt x="689" y="4708"/>
                    </a:cubicBezTo>
                    <a:cubicBezTo>
                      <a:pt x="686" y="4708"/>
                      <a:pt x="682" y="4707"/>
                      <a:pt x="678" y="4706"/>
                    </a:cubicBezTo>
                    <a:lnTo>
                      <a:pt x="494" y="4655"/>
                    </a:lnTo>
                    <a:cubicBezTo>
                      <a:pt x="477" y="4651"/>
                      <a:pt x="465" y="4635"/>
                      <a:pt x="465" y="4617"/>
                    </a:cubicBezTo>
                    <a:lnTo>
                      <a:pt x="465" y="4180"/>
                    </a:lnTo>
                    <a:cubicBezTo>
                      <a:pt x="465" y="4169"/>
                      <a:pt x="470" y="4158"/>
                      <a:pt x="478" y="4150"/>
                    </a:cubicBezTo>
                    <a:cubicBezTo>
                      <a:pt x="486" y="4143"/>
                      <a:pt x="498" y="4139"/>
                      <a:pt x="509" y="4140"/>
                    </a:cubicBezTo>
                    <a:lnTo>
                      <a:pt x="693" y="4158"/>
                    </a:lnTo>
                    <a:cubicBezTo>
                      <a:pt x="714" y="4160"/>
                      <a:pt x="729" y="4178"/>
                      <a:pt x="729" y="4198"/>
                    </a:cubicBezTo>
                    <a:lnTo>
                      <a:pt x="729" y="4668"/>
                    </a:lnTo>
                    <a:lnTo>
                      <a:pt x="729" y="4668"/>
                    </a:lnTo>
                    <a:close/>
                    <a:moveTo>
                      <a:pt x="729" y="3729"/>
                    </a:moveTo>
                    <a:cubicBezTo>
                      <a:pt x="729" y="3750"/>
                      <a:pt x="713" y="3767"/>
                      <a:pt x="692" y="3769"/>
                    </a:cubicBezTo>
                    <a:lnTo>
                      <a:pt x="508" y="3784"/>
                    </a:lnTo>
                    <a:lnTo>
                      <a:pt x="505" y="3784"/>
                    </a:lnTo>
                    <a:cubicBezTo>
                      <a:pt x="495" y="3784"/>
                      <a:pt x="485" y="3781"/>
                      <a:pt x="478" y="3774"/>
                    </a:cubicBezTo>
                    <a:cubicBezTo>
                      <a:pt x="469" y="3766"/>
                      <a:pt x="465" y="3756"/>
                      <a:pt x="465" y="3744"/>
                    </a:cubicBezTo>
                    <a:lnTo>
                      <a:pt x="465" y="3308"/>
                    </a:lnTo>
                    <a:cubicBezTo>
                      <a:pt x="465" y="3290"/>
                      <a:pt x="477" y="3274"/>
                      <a:pt x="495" y="3269"/>
                    </a:cubicBezTo>
                    <a:lnTo>
                      <a:pt x="679" y="3221"/>
                    </a:lnTo>
                    <a:cubicBezTo>
                      <a:pt x="691" y="3217"/>
                      <a:pt x="704" y="3220"/>
                      <a:pt x="714" y="3228"/>
                    </a:cubicBezTo>
                    <a:cubicBezTo>
                      <a:pt x="723" y="3235"/>
                      <a:pt x="729" y="3247"/>
                      <a:pt x="729" y="3260"/>
                    </a:cubicBezTo>
                    <a:lnTo>
                      <a:pt x="729" y="3729"/>
                    </a:lnTo>
                    <a:close/>
                    <a:moveTo>
                      <a:pt x="1737" y="4948"/>
                    </a:moveTo>
                    <a:cubicBezTo>
                      <a:pt x="1737" y="4960"/>
                      <a:pt x="1731" y="4972"/>
                      <a:pt x="1721" y="4980"/>
                    </a:cubicBezTo>
                    <a:cubicBezTo>
                      <a:pt x="1714" y="4985"/>
                      <a:pt x="1706" y="4988"/>
                      <a:pt x="1697" y="4988"/>
                    </a:cubicBezTo>
                    <a:cubicBezTo>
                      <a:pt x="1693" y="4988"/>
                      <a:pt x="1690" y="4987"/>
                      <a:pt x="1686" y="4986"/>
                    </a:cubicBezTo>
                    <a:lnTo>
                      <a:pt x="1449" y="4920"/>
                    </a:lnTo>
                    <a:cubicBezTo>
                      <a:pt x="1431" y="4916"/>
                      <a:pt x="1419" y="4900"/>
                      <a:pt x="1419" y="4882"/>
                    </a:cubicBezTo>
                    <a:lnTo>
                      <a:pt x="1419" y="4274"/>
                    </a:lnTo>
                    <a:cubicBezTo>
                      <a:pt x="1419" y="4262"/>
                      <a:pt x="1424" y="4251"/>
                      <a:pt x="1432" y="4244"/>
                    </a:cubicBezTo>
                    <a:cubicBezTo>
                      <a:pt x="1441" y="4236"/>
                      <a:pt x="1452" y="4232"/>
                      <a:pt x="1463" y="4233"/>
                    </a:cubicBezTo>
                    <a:lnTo>
                      <a:pt x="1701" y="4257"/>
                    </a:lnTo>
                    <a:cubicBezTo>
                      <a:pt x="1721" y="4259"/>
                      <a:pt x="1737" y="4276"/>
                      <a:pt x="1737" y="4297"/>
                    </a:cubicBezTo>
                    <a:lnTo>
                      <a:pt x="1737" y="4948"/>
                    </a:lnTo>
                    <a:close/>
                    <a:moveTo>
                      <a:pt x="1737" y="3646"/>
                    </a:moveTo>
                    <a:cubicBezTo>
                      <a:pt x="1737" y="3667"/>
                      <a:pt x="1721" y="3684"/>
                      <a:pt x="1700" y="3686"/>
                    </a:cubicBezTo>
                    <a:lnTo>
                      <a:pt x="1463" y="3705"/>
                    </a:lnTo>
                    <a:cubicBezTo>
                      <a:pt x="1462" y="3706"/>
                      <a:pt x="1461" y="3706"/>
                      <a:pt x="1459" y="3706"/>
                    </a:cubicBezTo>
                    <a:cubicBezTo>
                      <a:pt x="1449" y="3706"/>
                      <a:pt x="1440" y="3702"/>
                      <a:pt x="1432" y="3695"/>
                    </a:cubicBezTo>
                    <a:cubicBezTo>
                      <a:pt x="1424" y="3687"/>
                      <a:pt x="1419" y="3677"/>
                      <a:pt x="1419" y="3665"/>
                    </a:cubicBezTo>
                    <a:lnTo>
                      <a:pt x="1419" y="3057"/>
                    </a:lnTo>
                    <a:cubicBezTo>
                      <a:pt x="1419" y="3039"/>
                      <a:pt x="1432" y="3023"/>
                      <a:pt x="1449" y="3018"/>
                    </a:cubicBezTo>
                    <a:lnTo>
                      <a:pt x="1687" y="2956"/>
                    </a:lnTo>
                    <a:cubicBezTo>
                      <a:pt x="1699" y="2953"/>
                      <a:pt x="1712" y="2955"/>
                      <a:pt x="1721" y="2963"/>
                    </a:cubicBezTo>
                    <a:cubicBezTo>
                      <a:pt x="1731" y="2970"/>
                      <a:pt x="1737" y="2982"/>
                      <a:pt x="1737" y="2995"/>
                    </a:cubicBezTo>
                    <a:lnTo>
                      <a:pt x="1737" y="3646"/>
                    </a:lnTo>
                    <a:close/>
                    <a:moveTo>
                      <a:pt x="1737" y="2344"/>
                    </a:moveTo>
                    <a:cubicBezTo>
                      <a:pt x="1737" y="2360"/>
                      <a:pt x="1728" y="2374"/>
                      <a:pt x="1713" y="2381"/>
                    </a:cubicBezTo>
                    <a:lnTo>
                      <a:pt x="1476" y="2486"/>
                    </a:lnTo>
                    <a:cubicBezTo>
                      <a:pt x="1471" y="2488"/>
                      <a:pt x="1465" y="2489"/>
                      <a:pt x="1460" y="2489"/>
                    </a:cubicBezTo>
                    <a:cubicBezTo>
                      <a:pt x="1452" y="2489"/>
                      <a:pt x="1444" y="2487"/>
                      <a:pt x="1437" y="2483"/>
                    </a:cubicBezTo>
                    <a:cubicBezTo>
                      <a:pt x="1426" y="2475"/>
                      <a:pt x="1419" y="2463"/>
                      <a:pt x="1419" y="2449"/>
                    </a:cubicBezTo>
                    <a:lnTo>
                      <a:pt x="1419" y="1841"/>
                    </a:lnTo>
                    <a:cubicBezTo>
                      <a:pt x="1419" y="1827"/>
                      <a:pt x="1426" y="1814"/>
                      <a:pt x="1438" y="1807"/>
                    </a:cubicBezTo>
                    <a:lnTo>
                      <a:pt x="1676" y="1659"/>
                    </a:lnTo>
                    <a:cubicBezTo>
                      <a:pt x="1688" y="1651"/>
                      <a:pt x="1704" y="1651"/>
                      <a:pt x="1716" y="1658"/>
                    </a:cubicBezTo>
                    <a:cubicBezTo>
                      <a:pt x="1729" y="1665"/>
                      <a:pt x="1737" y="1678"/>
                      <a:pt x="1737" y="1693"/>
                    </a:cubicBezTo>
                    <a:lnTo>
                      <a:pt x="1737" y="2344"/>
                    </a:lnTo>
                    <a:lnTo>
                      <a:pt x="1737" y="2344"/>
                    </a:lnTo>
                    <a:close/>
                    <a:moveTo>
                      <a:pt x="2329" y="5112"/>
                    </a:moveTo>
                    <a:cubicBezTo>
                      <a:pt x="2329" y="5124"/>
                      <a:pt x="2323" y="5136"/>
                      <a:pt x="2313" y="5144"/>
                    </a:cubicBezTo>
                    <a:cubicBezTo>
                      <a:pt x="2306" y="5149"/>
                      <a:pt x="2297" y="5152"/>
                      <a:pt x="2289" y="5152"/>
                    </a:cubicBezTo>
                    <a:cubicBezTo>
                      <a:pt x="2285" y="5152"/>
                      <a:pt x="2281" y="5152"/>
                      <a:pt x="2278" y="5151"/>
                    </a:cubicBezTo>
                    <a:lnTo>
                      <a:pt x="1960" y="5062"/>
                    </a:lnTo>
                    <a:cubicBezTo>
                      <a:pt x="1942" y="5058"/>
                      <a:pt x="1930" y="5042"/>
                      <a:pt x="1930" y="5024"/>
                    </a:cubicBezTo>
                    <a:lnTo>
                      <a:pt x="1930" y="4323"/>
                    </a:lnTo>
                    <a:cubicBezTo>
                      <a:pt x="1930" y="4312"/>
                      <a:pt x="1935" y="4301"/>
                      <a:pt x="1943" y="4293"/>
                    </a:cubicBezTo>
                    <a:cubicBezTo>
                      <a:pt x="1952" y="4286"/>
                      <a:pt x="1963" y="4282"/>
                      <a:pt x="1974" y="4283"/>
                    </a:cubicBezTo>
                    <a:lnTo>
                      <a:pt x="2292" y="4314"/>
                    </a:lnTo>
                    <a:cubicBezTo>
                      <a:pt x="2313" y="4316"/>
                      <a:pt x="2329" y="4334"/>
                      <a:pt x="2329" y="4354"/>
                    </a:cubicBezTo>
                    <a:lnTo>
                      <a:pt x="2329" y="5112"/>
                    </a:lnTo>
                    <a:close/>
                    <a:moveTo>
                      <a:pt x="2329" y="3597"/>
                    </a:moveTo>
                    <a:cubicBezTo>
                      <a:pt x="2329" y="3618"/>
                      <a:pt x="2313" y="3635"/>
                      <a:pt x="2292" y="3637"/>
                    </a:cubicBezTo>
                    <a:lnTo>
                      <a:pt x="1974" y="3663"/>
                    </a:lnTo>
                    <a:cubicBezTo>
                      <a:pt x="1973" y="3663"/>
                      <a:pt x="1971" y="3664"/>
                      <a:pt x="1970" y="3664"/>
                    </a:cubicBezTo>
                    <a:cubicBezTo>
                      <a:pt x="1960" y="3664"/>
                      <a:pt x="1951" y="3660"/>
                      <a:pt x="1943" y="3653"/>
                    </a:cubicBezTo>
                    <a:cubicBezTo>
                      <a:pt x="1935" y="3645"/>
                      <a:pt x="1930" y="3634"/>
                      <a:pt x="1930" y="3623"/>
                    </a:cubicBezTo>
                    <a:lnTo>
                      <a:pt x="1930" y="2923"/>
                    </a:lnTo>
                    <a:cubicBezTo>
                      <a:pt x="1930" y="2905"/>
                      <a:pt x="1942" y="2889"/>
                      <a:pt x="1960" y="2884"/>
                    </a:cubicBezTo>
                    <a:lnTo>
                      <a:pt x="2278" y="2800"/>
                    </a:lnTo>
                    <a:cubicBezTo>
                      <a:pt x="2290" y="2797"/>
                      <a:pt x="2303" y="2800"/>
                      <a:pt x="2313" y="2807"/>
                    </a:cubicBezTo>
                    <a:cubicBezTo>
                      <a:pt x="2323" y="2815"/>
                      <a:pt x="2329" y="2827"/>
                      <a:pt x="2329" y="2839"/>
                    </a:cubicBezTo>
                    <a:lnTo>
                      <a:pt x="2329" y="3597"/>
                    </a:lnTo>
                    <a:lnTo>
                      <a:pt x="2329" y="3597"/>
                    </a:lnTo>
                    <a:close/>
                    <a:moveTo>
                      <a:pt x="2329" y="2082"/>
                    </a:moveTo>
                    <a:cubicBezTo>
                      <a:pt x="2329" y="2098"/>
                      <a:pt x="2319" y="2112"/>
                      <a:pt x="2305" y="2119"/>
                    </a:cubicBezTo>
                    <a:lnTo>
                      <a:pt x="1987" y="2260"/>
                    </a:lnTo>
                    <a:cubicBezTo>
                      <a:pt x="1982" y="2262"/>
                      <a:pt x="1976" y="2263"/>
                      <a:pt x="1970" y="2263"/>
                    </a:cubicBezTo>
                    <a:cubicBezTo>
                      <a:pt x="1963" y="2263"/>
                      <a:pt x="1955" y="2261"/>
                      <a:pt x="1949" y="2257"/>
                    </a:cubicBezTo>
                    <a:cubicBezTo>
                      <a:pt x="1937" y="2249"/>
                      <a:pt x="1930" y="2236"/>
                      <a:pt x="1930" y="2223"/>
                    </a:cubicBezTo>
                    <a:lnTo>
                      <a:pt x="1930" y="1523"/>
                    </a:lnTo>
                    <a:cubicBezTo>
                      <a:pt x="1930" y="1509"/>
                      <a:pt x="1938" y="1496"/>
                      <a:pt x="1949" y="1489"/>
                    </a:cubicBezTo>
                    <a:lnTo>
                      <a:pt x="2267" y="1290"/>
                    </a:lnTo>
                    <a:cubicBezTo>
                      <a:pt x="2280" y="1282"/>
                      <a:pt x="2295" y="1282"/>
                      <a:pt x="2308" y="1289"/>
                    </a:cubicBezTo>
                    <a:cubicBezTo>
                      <a:pt x="2321" y="1296"/>
                      <a:pt x="2329" y="1310"/>
                      <a:pt x="2329" y="1324"/>
                    </a:cubicBezTo>
                    <a:lnTo>
                      <a:pt x="2329" y="2082"/>
                    </a:lnTo>
                    <a:lnTo>
                      <a:pt x="2329" y="2082"/>
                    </a:lnTo>
                    <a:close/>
                    <a:moveTo>
                      <a:pt x="3152" y="5341"/>
                    </a:moveTo>
                    <a:cubicBezTo>
                      <a:pt x="3152" y="5352"/>
                      <a:pt x="3147" y="5364"/>
                      <a:pt x="3139" y="5372"/>
                    </a:cubicBezTo>
                    <a:cubicBezTo>
                      <a:pt x="3124" y="5387"/>
                      <a:pt x="3104" y="5387"/>
                      <a:pt x="3098" y="5387"/>
                    </a:cubicBezTo>
                    <a:lnTo>
                      <a:pt x="3097" y="5387"/>
                    </a:lnTo>
                    <a:cubicBezTo>
                      <a:pt x="3018" y="5387"/>
                      <a:pt x="2710" y="5276"/>
                      <a:pt x="2650" y="5254"/>
                    </a:cubicBezTo>
                    <a:cubicBezTo>
                      <a:pt x="2634" y="5248"/>
                      <a:pt x="2623" y="5233"/>
                      <a:pt x="2623" y="5216"/>
                    </a:cubicBezTo>
                    <a:lnTo>
                      <a:pt x="2623" y="4391"/>
                    </a:lnTo>
                    <a:cubicBezTo>
                      <a:pt x="2623" y="4380"/>
                      <a:pt x="2628" y="4369"/>
                      <a:pt x="2636" y="4361"/>
                    </a:cubicBezTo>
                    <a:cubicBezTo>
                      <a:pt x="2645" y="4354"/>
                      <a:pt x="2656" y="4350"/>
                      <a:pt x="2667" y="4351"/>
                    </a:cubicBezTo>
                    <a:lnTo>
                      <a:pt x="3115" y="4395"/>
                    </a:lnTo>
                    <a:cubicBezTo>
                      <a:pt x="3136" y="4397"/>
                      <a:pt x="3152" y="4414"/>
                      <a:pt x="3152" y="4435"/>
                    </a:cubicBezTo>
                    <a:cubicBezTo>
                      <a:pt x="3152" y="4444"/>
                      <a:pt x="3152" y="5302"/>
                      <a:pt x="3152" y="5341"/>
                    </a:cubicBezTo>
                    <a:close/>
                    <a:moveTo>
                      <a:pt x="3152" y="3529"/>
                    </a:moveTo>
                    <a:cubicBezTo>
                      <a:pt x="3152" y="3550"/>
                      <a:pt x="3136" y="3567"/>
                      <a:pt x="3115" y="3569"/>
                    </a:cubicBezTo>
                    <a:lnTo>
                      <a:pt x="2667" y="3606"/>
                    </a:lnTo>
                    <a:cubicBezTo>
                      <a:pt x="2665" y="3606"/>
                      <a:pt x="2664" y="3606"/>
                      <a:pt x="2663" y="3606"/>
                    </a:cubicBezTo>
                    <a:cubicBezTo>
                      <a:pt x="2653" y="3606"/>
                      <a:pt x="2643" y="3602"/>
                      <a:pt x="2636" y="3595"/>
                    </a:cubicBezTo>
                    <a:cubicBezTo>
                      <a:pt x="2628" y="3588"/>
                      <a:pt x="2623" y="3577"/>
                      <a:pt x="2623" y="3566"/>
                    </a:cubicBezTo>
                    <a:lnTo>
                      <a:pt x="2623" y="2741"/>
                    </a:lnTo>
                    <a:cubicBezTo>
                      <a:pt x="2623" y="2722"/>
                      <a:pt x="2635" y="2706"/>
                      <a:pt x="2653" y="2702"/>
                    </a:cubicBezTo>
                    <a:lnTo>
                      <a:pt x="3101" y="2584"/>
                    </a:lnTo>
                    <a:cubicBezTo>
                      <a:pt x="3113" y="2581"/>
                      <a:pt x="3126" y="2583"/>
                      <a:pt x="3136" y="2591"/>
                    </a:cubicBezTo>
                    <a:cubicBezTo>
                      <a:pt x="3146" y="2599"/>
                      <a:pt x="3152" y="2610"/>
                      <a:pt x="3152" y="2623"/>
                    </a:cubicBezTo>
                    <a:lnTo>
                      <a:pt x="3152" y="3529"/>
                    </a:lnTo>
                    <a:lnTo>
                      <a:pt x="3152" y="3529"/>
                    </a:lnTo>
                    <a:close/>
                    <a:moveTo>
                      <a:pt x="3152" y="1717"/>
                    </a:moveTo>
                    <a:cubicBezTo>
                      <a:pt x="3152" y="1733"/>
                      <a:pt x="3142" y="1748"/>
                      <a:pt x="3128" y="1754"/>
                    </a:cubicBezTo>
                    <a:lnTo>
                      <a:pt x="2680" y="1953"/>
                    </a:lnTo>
                    <a:cubicBezTo>
                      <a:pt x="2674" y="1955"/>
                      <a:pt x="2669" y="1956"/>
                      <a:pt x="2663" y="1956"/>
                    </a:cubicBezTo>
                    <a:cubicBezTo>
                      <a:pt x="2656" y="1956"/>
                      <a:pt x="2648" y="1954"/>
                      <a:pt x="2641" y="1950"/>
                    </a:cubicBezTo>
                    <a:cubicBezTo>
                      <a:pt x="2630" y="1942"/>
                      <a:pt x="2623" y="1930"/>
                      <a:pt x="2623" y="1916"/>
                    </a:cubicBezTo>
                    <a:lnTo>
                      <a:pt x="2623" y="1091"/>
                    </a:lnTo>
                    <a:cubicBezTo>
                      <a:pt x="2623" y="1077"/>
                      <a:pt x="2630" y="1064"/>
                      <a:pt x="2642" y="1057"/>
                    </a:cubicBezTo>
                    <a:lnTo>
                      <a:pt x="3090" y="777"/>
                    </a:lnTo>
                    <a:cubicBezTo>
                      <a:pt x="3103" y="769"/>
                      <a:pt x="3118" y="769"/>
                      <a:pt x="3131" y="776"/>
                    </a:cubicBezTo>
                    <a:cubicBezTo>
                      <a:pt x="3144" y="783"/>
                      <a:pt x="3152" y="797"/>
                      <a:pt x="3152" y="811"/>
                    </a:cubicBezTo>
                    <a:lnTo>
                      <a:pt x="3152" y="1717"/>
                    </a:lnTo>
                    <a:lnTo>
                      <a:pt x="3152" y="1717"/>
                    </a:lnTo>
                    <a:close/>
                    <a:moveTo>
                      <a:pt x="4934" y="1266"/>
                    </a:moveTo>
                    <a:cubicBezTo>
                      <a:pt x="4934" y="1252"/>
                      <a:pt x="4941" y="1240"/>
                      <a:pt x="4952" y="1232"/>
                    </a:cubicBezTo>
                    <a:cubicBezTo>
                      <a:pt x="4963" y="1225"/>
                      <a:pt x="4978" y="1224"/>
                      <a:pt x="4990" y="1229"/>
                    </a:cubicBezTo>
                    <a:lnTo>
                      <a:pt x="5469" y="1436"/>
                    </a:lnTo>
                    <a:cubicBezTo>
                      <a:pt x="5483" y="1442"/>
                      <a:pt x="5493" y="1457"/>
                      <a:pt x="5493" y="1473"/>
                    </a:cubicBezTo>
                    <a:lnTo>
                      <a:pt x="5493" y="2187"/>
                    </a:lnTo>
                    <a:cubicBezTo>
                      <a:pt x="5493" y="2200"/>
                      <a:pt x="5487" y="2212"/>
                      <a:pt x="5477" y="2220"/>
                    </a:cubicBezTo>
                    <a:cubicBezTo>
                      <a:pt x="5470" y="2225"/>
                      <a:pt x="5461" y="2228"/>
                      <a:pt x="5453" y="2228"/>
                    </a:cubicBezTo>
                    <a:cubicBezTo>
                      <a:pt x="5449" y="2228"/>
                      <a:pt x="5445" y="2227"/>
                      <a:pt x="5441" y="2226"/>
                    </a:cubicBezTo>
                    <a:lnTo>
                      <a:pt x="4963" y="2079"/>
                    </a:lnTo>
                    <a:cubicBezTo>
                      <a:pt x="4946" y="2074"/>
                      <a:pt x="4934" y="2058"/>
                      <a:pt x="4934" y="2040"/>
                    </a:cubicBezTo>
                    <a:lnTo>
                      <a:pt x="4934" y="1266"/>
                    </a:lnTo>
                    <a:lnTo>
                      <a:pt x="4934" y="1266"/>
                    </a:lnTo>
                    <a:close/>
                    <a:moveTo>
                      <a:pt x="4934" y="2815"/>
                    </a:moveTo>
                    <a:cubicBezTo>
                      <a:pt x="4934" y="2803"/>
                      <a:pt x="4939" y="2791"/>
                      <a:pt x="4948" y="2784"/>
                    </a:cubicBezTo>
                    <a:cubicBezTo>
                      <a:pt x="4958" y="2776"/>
                      <a:pt x="4970" y="2773"/>
                      <a:pt x="4981" y="2775"/>
                    </a:cubicBezTo>
                    <a:lnTo>
                      <a:pt x="5460" y="2862"/>
                    </a:lnTo>
                    <a:cubicBezTo>
                      <a:pt x="5479" y="2866"/>
                      <a:pt x="5493" y="2882"/>
                      <a:pt x="5493" y="2902"/>
                    </a:cubicBezTo>
                    <a:lnTo>
                      <a:pt x="5493" y="3623"/>
                    </a:lnTo>
                    <a:cubicBezTo>
                      <a:pt x="5493" y="3634"/>
                      <a:pt x="5488" y="3645"/>
                      <a:pt x="5480" y="3653"/>
                    </a:cubicBezTo>
                    <a:cubicBezTo>
                      <a:pt x="5473" y="3660"/>
                      <a:pt x="5463" y="3664"/>
                      <a:pt x="5453" y="3664"/>
                    </a:cubicBezTo>
                    <a:cubicBezTo>
                      <a:pt x="5452" y="3664"/>
                      <a:pt x="5451" y="3663"/>
                      <a:pt x="5450" y="3663"/>
                    </a:cubicBezTo>
                    <a:lnTo>
                      <a:pt x="4971" y="3629"/>
                    </a:lnTo>
                    <a:cubicBezTo>
                      <a:pt x="4950" y="3628"/>
                      <a:pt x="4934" y="3610"/>
                      <a:pt x="4934" y="3589"/>
                    </a:cubicBezTo>
                    <a:lnTo>
                      <a:pt x="4934" y="2815"/>
                    </a:lnTo>
                    <a:close/>
                    <a:moveTo>
                      <a:pt x="3688" y="727"/>
                    </a:moveTo>
                    <a:cubicBezTo>
                      <a:pt x="3688" y="714"/>
                      <a:pt x="3695" y="701"/>
                      <a:pt x="3706" y="694"/>
                    </a:cubicBezTo>
                    <a:cubicBezTo>
                      <a:pt x="3718" y="686"/>
                      <a:pt x="3732" y="685"/>
                      <a:pt x="3744" y="690"/>
                    </a:cubicBezTo>
                    <a:lnTo>
                      <a:pt x="4424" y="984"/>
                    </a:lnTo>
                    <a:cubicBezTo>
                      <a:pt x="4439" y="991"/>
                      <a:pt x="4449" y="1005"/>
                      <a:pt x="4449" y="1021"/>
                    </a:cubicBezTo>
                    <a:lnTo>
                      <a:pt x="4449" y="1867"/>
                    </a:lnTo>
                    <a:cubicBezTo>
                      <a:pt x="4449" y="1879"/>
                      <a:pt x="4442" y="1891"/>
                      <a:pt x="4432" y="1899"/>
                    </a:cubicBezTo>
                    <a:cubicBezTo>
                      <a:pt x="4425" y="1904"/>
                      <a:pt x="4417" y="1907"/>
                      <a:pt x="4408" y="1907"/>
                    </a:cubicBezTo>
                    <a:cubicBezTo>
                      <a:pt x="4404" y="1907"/>
                      <a:pt x="4400" y="1906"/>
                      <a:pt x="4396" y="1905"/>
                    </a:cubicBezTo>
                    <a:lnTo>
                      <a:pt x="3717" y="1696"/>
                    </a:lnTo>
                    <a:cubicBezTo>
                      <a:pt x="3700" y="1691"/>
                      <a:pt x="3688" y="1675"/>
                      <a:pt x="3688" y="1658"/>
                    </a:cubicBezTo>
                    <a:lnTo>
                      <a:pt x="3688" y="727"/>
                    </a:lnTo>
                    <a:lnTo>
                      <a:pt x="3688" y="727"/>
                    </a:lnTo>
                    <a:close/>
                    <a:moveTo>
                      <a:pt x="3688" y="3518"/>
                    </a:moveTo>
                    <a:lnTo>
                      <a:pt x="3688" y="2588"/>
                    </a:lnTo>
                    <a:cubicBezTo>
                      <a:pt x="3688" y="2576"/>
                      <a:pt x="3694" y="2564"/>
                      <a:pt x="3703" y="2557"/>
                    </a:cubicBezTo>
                    <a:cubicBezTo>
                      <a:pt x="3712" y="2549"/>
                      <a:pt x="3724" y="2546"/>
                      <a:pt x="3736" y="2548"/>
                    </a:cubicBezTo>
                    <a:lnTo>
                      <a:pt x="4415" y="2672"/>
                    </a:lnTo>
                    <a:cubicBezTo>
                      <a:pt x="4434" y="2676"/>
                      <a:pt x="4448" y="2692"/>
                      <a:pt x="4448" y="2712"/>
                    </a:cubicBezTo>
                    <a:lnTo>
                      <a:pt x="4448" y="3557"/>
                    </a:lnTo>
                    <a:cubicBezTo>
                      <a:pt x="4448" y="3568"/>
                      <a:pt x="4444" y="3579"/>
                      <a:pt x="4436" y="3586"/>
                    </a:cubicBezTo>
                    <a:cubicBezTo>
                      <a:pt x="4428" y="3593"/>
                      <a:pt x="4418" y="3597"/>
                      <a:pt x="4408" y="3597"/>
                    </a:cubicBezTo>
                    <a:cubicBezTo>
                      <a:pt x="4407" y="3597"/>
                      <a:pt x="4407" y="3597"/>
                      <a:pt x="4406" y="3597"/>
                    </a:cubicBezTo>
                    <a:lnTo>
                      <a:pt x="3726" y="3558"/>
                    </a:lnTo>
                    <a:cubicBezTo>
                      <a:pt x="3705" y="3557"/>
                      <a:pt x="3688" y="3539"/>
                      <a:pt x="3688" y="3518"/>
                    </a:cubicBezTo>
                    <a:close/>
                    <a:moveTo>
                      <a:pt x="5014" y="6300"/>
                    </a:moveTo>
                    <a:cubicBezTo>
                      <a:pt x="5014" y="6317"/>
                      <a:pt x="5004" y="6331"/>
                      <a:pt x="4989" y="6338"/>
                    </a:cubicBezTo>
                    <a:lnTo>
                      <a:pt x="4099" y="6676"/>
                    </a:lnTo>
                    <a:cubicBezTo>
                      <a:pt x="4094" y="6677"/>
                      <a:pt x="4089" y="6678"/>
                      <a:pt x="4085" y="6678"/>
                    </a:cubicBezTo>
                    <a:cubicBezTo>
                      <a:pt x="4077" y="6678"/>
                      <a:pt x="4069" y="6676"/>
                      <a:pt x="4062" y="6671"/>
                    </a:cubicBezTo>
                    <a:cubicBezTo>
                      <a:pt x="4051" y="6664"/>
                      <a:pt x="4045" y="6651"/>
                      <a:pt x="4045" y="6638"/>
                    </a:cubicBezTo>
                    <a:lnTo>
                      <a:pt x="4045" y="4424"/>
                    </a:lnTo>
                    <a:cubicBezTo>
                      <a:pt x="4045" y="4403"/>
                      <a:pt x="4061" y="4385"/>
                      <a:pt x="4082" y="4384"/>
                    </a:cubicBezTo>
                    <a:lnTo>
                      <a:pt x="4972" y="4323"/>
                    </a:lnTo>
                    <a:cubicBezTo>
                      <a:pt x="4983" y="4323"/>
                      <a:pt x="4994" y="4327"/>
                      <a:pt x="5002" y="4334"/>
                    </a:cubicBezTo>
                    <a:cubicBezTo>
                      <a:pt x="5010" y="4342"/>
                      <a:pt x="5015" y="4352"/>
                      <a:pt x="5015" y="4364"/>
                    </a:cubicBezTo>
                    <a:lnTo>
                      <a:pt x="5015" y="6300"/>
                    </a:lnTo>
                    <a:lnTo>
                      <a:pt x="5014" y="6300"/>
                    </a:lnTo>
                    <a:close/>
                    <a:moveTo>
                      <a:pt x="6087" y="5892"/>
                    </a:moveTo>
                    <a:cubicBezTo>
                      <a:pt x="6087" y="5909"/>
                      <a:pt x="6076" y="5924"/>
                      <a:pt x="6061" y="5930"/>
                    </a:cubicBezTo>
                    <a:lnTo>
                      <a:pt x="5467" y="6156"/>
                    </a:lnTo>
                    <a:cubicBezTo>
                      <a:pt x="5462" y="6157"/>
                      <a:pt x="5458" y="6158"/>
                      <a:pt x="5453" y="6158"/>
                    </a:cubicBezTo>
                    <a:cubicBezTo>
                      <a:pt x="5445" y="6158"/>
                      <a:pt x="5437" y="6156"/>
                      <a:pt x="5430" y="6151"/>
                    </a:cubicBezTo>
                    <a:cubicBezTo>
                      <a:pt x="5419" y="6144"/>
                      <a:pt x="5413" y="6131"/>
                      <a:pt x="5413" y="6118"/>
                    </a:cubicBezTo>
                    <a:lnTo>
                      <a:pt x="5413" y="4331"/>
                    </a:lnTo>
                    <a:cubicBezTo>
                      <a:pt x="5413" y="4310"/>
                      <a:pt x="5429" y="4293"/>
                      <a:pt x="5450" y="4291"/>
                    </a:cubicBezTo>
                    <a:lnTo>
                      <a:pt x="6044" y="4251"/>
                    </a:lnTo>
                    <a:cubicBezTo>
                      <a:pt x="6055" y="4250"/>
                      <a:pt x="6066" y="4254"/>
                      <a:pt x="6074" y="4262"/>
                    </a:cubicBezTo>
                    <a:cubicBezTo>
                      <a:pt x="6082" y="4269"/>
                      <a:pt x="6087" y="4280"/>
                      <a:pt x="6087" y="4291"/>
                    </a:cubicBezTo>
                    <a:lnTo>
                      <a:pt x="6087" y="5892"/>
                    </a:lnTo>
                    <a:close/>
                    <a:moveTo>
                      <a:pt x="6258" y="3660"/>
                    </a:moveTo>
                    <a:cubicBezTo>
                      <a:pt x="6258" y="3671"/>
                      <a:pt x="6253" y="3682"/>
                      <a:pt x="6245" y="3690"/>
                    </a:cubicBezTo>
                    <a:cubicBezTo>
                      <a:pt x="6238" y="3697"/>
                      <a:pt x="6228" y="3701"/>
                      <a:pt x="6218" y="3701"/>
                    </a:cubicBezTo>
                    <a:lnTo>
                      <a:pt x="6215" y="3701"/>
                    </a:lnTo>
                    <a:lnTo>
                      <a:pt x="5860" y="3680"/>
                    </a:lnTo>
                    <a:cubicBezTo>
                      <a:pt x="5839" y="3679"/>
                      <a:pt x="5822" y="3662"/>
                      <a:pt x="5822" y="3640"/>
                    </a:cubicBezTo>
                    <a:lnTo>
                      <a:pt x="5822" y="2977"/>
                    </a:lnTo>
                    <a:cubicBezTo>
                      <a:pt x="5822" y="2965"/>
                      <a:pt x="5828" y="2953"/>
                      <a:pt x="5837" y="2946"/>
                    </a:cubicBezTo>
                    <a:cubicBezTo>
                      <a:pt x="5846" y="2938"/>
                      <a:pt x="5858" y="2935"/>
                      <a:pt x="5870" y="2937"/>
                    </a:cubicBezTo>
                    <a:lnTo>
                      <a:pt x="6225" y="3002"/>
                    </a:lnTo>
                    <a:cubicBezTo>
                      <a:pt x="6244" y="3005"/>
                      <a:pt x="6258" y="3022"/>
                      <a:pt x="6258" y="3041"/>
                    </a:cubicBezTo>
                    <a:lnTo>
                      <a:pt x="6258" y="3660"/>
                    </a:lnTo>
                    <a:lnTo>
                      <a:pt x="6258" y="3660"/>
                    </a:lnTo>
                    <a:close/>
                    <a:moveTo>
                      <a:pt x="6258" y="2422"/>
                    </a:moveTo>
                    <a:cubicBezTo>
                      <a:pt x="6258" y="2435"/>
                      <a:pt x="6252" y="2447"/>
                      <a:pt x="6242" y="2455"/>
                    </a:cubicBezTo>
                    <a:cubicBezTo>
                      <a:pt x="6235" y="2460"/>
                      <a:pt x="6226" y="2463"/>
                      <a:pt x="6218" y="2463"/>
                    </a:cubicBezTo>
                    <a:cubicBezTo>
                      <a:pt x="6214" y="2463"/>
                      <a:pt x="6210" y="2462"/>
                      <a:pt x="6206" y="2461"/>
                    </a:cubicBezTo>
                    <a:lnTo>
                      <a:pt x="5851" y="2352"/>
                    </a:lnTo>
                    <a:cubicBezTo>
                      <a:pt x="5834" y="2346"/>
                      <a:pt x="5823" y="2331"/>
                      <a:pt x="5823" y="2313"/>
                    </a:cubicBezTo>
                    <a:lnTo>
                      <a:pt x="5823" y="1650"/>
                    </a:lnTo>
                    <a:cubicBezTo>
                      <a:pt x="5823" y="1636"/>
                      <a:pt x="5829" y="1624"/>
                      <a:pt x="5841" y="1616"/>
                    </a:cubicBezTo>
                    <a:cubicBezTo>
                      <a:pt x="5852" y="1609"/>
                      <a:pt x="5866" y="1608"/>
                      <a:pt x="5879" y="1613"/>
                    </a:cubicBezTo>
                    <a:lnTo>
                      <a:pt x="6234" y="1766"/>
                    </a:lnTo>
                    <a:cubicBezTo>
                      <a:pt x="6249" y="1773"/>
                      <a:pt x="6258" y="1787"/>
                      <a:pt x="6258" y="1803"/>
                    </a:cubicBezTo>
                    <a:lnTo>
                      <a:pt x="6258" y="2422"/>
                    </a:lnTo>
                    <a:lnTo>
                      <a:pt x="6258" y="2422"/>
                    </a:lnTo>
                    <a:close/>
                    <a:moveTo>
                      <a:pt x="6968" y="4762"/>
                    </a:moveTo>
                    <a:cubicBezTo>
                      <a:pt x="6968" y="4781"/>
                      <a:pt x="6954" y="4798"/>
                      <a:pt x="6935" y="4801"/>
                    </a:cubicBezTo>
                    <a:lnTo>
                      <a:pt x="6677" y="4851"/>
                    </a:lnTo>
                    <a:cubicBezTo>
                      <a:pt x="6674" y="4852"/>
                      <a:pt x="6672" y="4852"/>
                      <a:pt x="6669" y="4852"/>
                    </a:cubicBezTo>
                    <a:cubicBezTo>
                      <a:pt x="6660" y="4852"/>
                      <a:pt x="6651" y="4848"/>
                      <a:pt x="6644" y="4842"/>
                    </a:cubicBezTo>
                    <a:cubicBezTo>
                      <a:pt x="6635" y="4835"/>
                      <a:pt x="6629" y="4824"/>
                      <a:pt x="6629" y="4812"/>
                    </a:cubicBezTo>
                    <a:lnTo>
                      <a:pt x="6629" y="4249"/>
                    </a:lnTo>
                    <a:cubicBezTo>
                      <a:pt x="6629" y="4228"/>
                      <a:pt x="6646" y="4210"/>
                      <a:pt x="6667" y="4209"/>
                    </a:cubicBezTo>
                    <a:lnTo>
                      <a:pt x="6925" y="4191"/>
                    </a:lnTo>
                    <a:cubicBezTo>
                      <a:pt x="6936" y="4191"/>
                      <a:pt x="6947" y="4195"/>
                      <a:pt x="6955" y="4202"/>
                    </a:cubicBezTo>
                    <a:cubicBezTo>
                      <a:pt x="6963" y="4210"/>
                      <a:pt x="6968" y="4220"/>
                      <a:pt x="6968" y="4232"/>
                    </a:cubicBezTo>
                    <a:lnTo>
                      <a:pt x="6968" y="4762"/>
                    </a:lnTo>
                    <a:lnTo>
                      <a:pt x="6968" y="4762"/>
                    </a:lnTo>
                    <a:close/>
                    <a:moveTo>
                      <a:pt x="6968" y="3701"/>
                    </a:moveTo>
                    <a:cubicBezTo>
                      <a:pt x="6968" y="3712"/>
                      <a:pt x="6963" y="3723"/>
                      <a:pt x="6955" y="3730"/>
                    </a:cubicBezTo>
                    <a:cubicBezTo>
                      <a:pt x="6947" y="3737"/>
                      <a:pt x="6938" y="3741"/>
                      <a:pt x="6927" y="3741"/>
                    </a:cubicBezTo>
                    <a:lnTo>
                      <a:pt x="6925" y="3741"/>
                    </a:lnTo>
                    <a:lnTo>
                      <a:pt x="6667" y="3726"/>
                    </a:lnTo>
                    <a:cubicBezTo>
                      <a:pt x="6646" y="3725"/>
                      <a:pt x="6629" y="3708"/>
                      <a:pt x="6629" y="3686"/>
                    </a:cubicBezTo>
                    <a:lnTo>
                      <a:pt x="6629" y="3124"/>
                    </a:lnTo>
                    <a:cubicBezTo>
                      <a:pt x="6629" y="3112"/>
                      <a:pt x="6634" y="3101"/>
                      <a:pt x="6644" y="3093"/>
                    </a:cubicBezTo>
                    <a:cubicBezTo>
                      <a:pt x="6653" y="3085"/>
                      <a:pt x="6665" y="3082"/>
                      <a:pt x="6677" y="3084"/>
                    </a:cubicBezTo>
                    <a:lnTo>
                      <a:pt x="6934" y="3131"/>
                    </a:lnTo>
                    <a:cubicBezTo>
                      <a:pt x="6953" y="3135"/>
                      <a:pt x="6967" y="3151"/>
                      <a:pt x="6967" y="3171"/>
                    </a:cubicBezTo>
                    <a:lnTo>
                      <a:pt x="6967" y="3701"/>
                    </a:lnTo>
                    <a:lnTo>
                      <a:pt x="6968" y="3701"/>
                    </a:lnTo>
                    <a:close/>
                    <a:moveTo>
                      <a:pt x="7404" y="4678"/>
                    </a:moveTo>
                    <a:cubicBezTo>
                      <a:pt x="7404" y="4697"/>
                      <a:pt x="7390" y="4714"/>
                      <a:pt x="7371" y="4717"/>
                    </a:cubicBezTo>
                    <a:lnTo>
                      <a:pt x="7165" y="4757"/>
                    </a:lnTo>
                    <a:cubicBezTo>
                      <a:pt x="7162" y="4757"/>
                      <a:pt x="7160" y="4758"/>
                      <a:pt x="7157" y="4758"/>
                    </a:cubicBezTo>
                    <a:cubicBezTo>
                      <a:pt x="7148" y="4758"/>
                      <a:pt x="7139" y="4754"/>
                      <a:pt x="7132" y="4748"/>
                    </a:cubicBezTo>
                    <a:cubicBezTo>
                      <a:pt x="7122" y="4741"/>
                      <a:pt x="7117" y="4729"/>
                      <a:pt x="7117" y="4717"/>
                    </a:cubicBezTo>
                    <a:lnTo>
                      <a:pt x="7117" y="4216"/>
                    </a:lnTo>
                    <a:cubicBezTo>
                      <a:pt x="7117" y="4195"/>
                      <a:pt x="7134" y="4177"/>
                      <a:pt x="7155" y="4176"/>
                    </a:cubicBezTo>
                    <a:lnTo>
                      <a:pt x="7361" y="4162"/>
                    </a:lnTo>
                    <a:cubicBezTo>
                      <a:pt x="7372" y="4161"/>
                      <a:pt x="7383" y="4165"/>
                      <a:pt x="7391" y="4172"/>
                    </a:cubicBezTo>
                    <a:cubicBezTo>
                      <a:pt x="7399" y="4180"/>
                      <a:pt x="7404" y="4191"/>
                      <a:pt x="7404" y="4202"/>
                    </a:cubicBezTo>
                    <a:lnTo>
                      <a:pt x="7404" y="4678"/>
                    </a:lnTo>
                    <a:lnTo>
                      <a:pt x="7404" y="4678"/>
                    </a:lnTo>
                    <a:close/>
                    <a:moveTo>
                      <a:pt x="7404" y="3726"/>
                    </a:moveTo>
                    <a:cubicBezTo>
                      <a:pt x="7404" y="3737"/>
                      <a:pt x="7399" y="3748"/>
                      <a:pt x="7391" y="3755"/>
                    </a:cubicBezTo>
                    <a:cubicBezTo>
                      <a:pt x="7384" y="3762"/>
                      <a:pt x="7374" y="3766"/>
                      <a:pt x="7364" y="3766"/>
                    </a:cubicBezTo>
                    <a:cubicBezTo>
                      <a:pt x="7363" y="3766"/>
                      <a:pt x="7362" y="3766"/>
                      <a:pt x="7361" y="3766"/>
                    </a:cubicBezTo>
                    <a:lnTo>
                      <a:pt x="7155" y="3754"/>
                    </a:lnTo>
                    <a:cubicBezTo>
                      <a:pt x="7134" y="3753"/>
                      <a:pt x="7117" y="3736"/>
                      <a:pt x="7117" y="3714"/>
                    </a:cubicBezTo>
                    <a:lnTo>
                      <a:pt x="7117" y="3219"/>
                    </a:lnTo>
                    <a:cubicBezTo>
                      <a:pt x="7117" y="3207"/>
                      <a:pt x="7122" y="3196"/>
                      <a:pt x="7131" y="3188"/>
                    </a:cubicBezTo>
                    <a:cubicBezTo>
                      <a:pt x="7140" y="3181"/>
                      <a:pt x="7152" y="3177"/>
                      <a:pt x="7164" y="3179"/>
                    </a:cubicBezTo>
                    <a:lnTo>
                      <a:pt x="7370" y="3210"/>
                    </a:lnTo>
                    <a:cubicBezTo>
                      <a:pt x="7390" y="3213"/>
                      <a:pt x="7404" y="3230"/>
                      <a:pt x="7404" y="3250"/>
                    </a:cubicBezTo>
                    <a:lnTo>
                      <a:pt x="7404" y="3726"/>
                    </a:lnTo>
                    <a:lnTo>
                      <a:pt x="7404" y="3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endParaRPr lang="zh-CN" altLang="en-US"/>
              </a:p>
            </p:txBody>
          </p:sp>
          <p:sp>
            <p:nvSpPr>
              <p:cNvPr id="16" name="îs1ïḋé"/>
              <p:cNvSpPr txBox="1"/>
              <p:nvPr/>
            </p:nvSpPr>
            <p:spPr>
              <a:xfrm>
                <a:off x="673099" y="4427872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17" name="íṥḷîďe"/>
              <p:cNvSpPr txBox="1"/>
              <p:nvPr/>
            </p:nvSpPr>
            <p:spPr>
              <a:xfrm>
                <a:off x="673099" y="5223835"/>
                <a:ext cx="349396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1325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322" y="1130300"/>
            <a:ext cx="10851355" cy="5013325"/>
            <a:chOff x="670322" y="1130300"/>
            <a:chExt cx="10851355" cy="5013325"/>
          </a:xfrm>
        </p:grpSpPr>
        <p:sp>
          <p:nvSpPr>
            <p:cNvPr id="6" name="i$ḻiḓé"/>
            <p:cNvSpPr/>
            <p:nvPr/>
          </p:nvSpPr>
          <p:spPr>
            <a:xfrm>
              <a:off x="671114" y="1130300"/>
              <a:ext cx="10850563" cy="20034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r">
                <a:buSzPct val="25000"/>
              </a:pPr>
              <a:endParaRPr lang="en-US" altLang="zh-CN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isḷíḑè"/>
            <p:cNvSpPr/>
            <p:nvPr/>
          </p:nvSpPr>
          <p:spPr>
            <a:xfrm>
              <a:off x="670322" y="1130300"/>
              <a:ext cx="3606403" cy="2003425"/>
            </a:xfrm>
            <a:custGeom>
              <a:avLst/>
              <a:gdLst>
                <a:gd name="connsiteX0" fmla="*/ 1869380 w 3606403"/>
                <a:gd name="connsiteY0" fmla="*/ 0 h 2327275"/>
                <a:gd name="connsiteX1" fmla="*/ 2440652 w 3606403"/>
                <a:gd name="connsiteY1" fmla="*/ 0 h 2327275"/>
                <a:gd name="connsiteX2" fmla="*/ 3606403 w 3606403"/>
                <a:gd name="connsiteY2" fmla="*/ 1163638 h 2327275"/>
                <a:gd name="connsiteX3" fmla="*/ 2440652 w 3606403"/>
                <a:gd name="connsiteY3" fmla="*/ 2327275 h 2327275"/>
                <a:gd name="connsiteX4" fmla="*/ 1869380 w 3606403"/>
                <a:gd name="connsiteY4" fmla="*/ 2327275 h 2327275"/>
                <a:gd name="connsiteX5" fmla="*/ 3035131 w 3606403"/>
                <a:gd name="connsiteY5" fmla="*/ 1163638 h 2327275"/>
                <a:gd name="connsiteX6" fmla="*/ 0 w 3606403"/>
                <a:gd name="connsiteY6" fmla="*/ 0 h 2327275"/>
                <a:gd name="connsiteX7" fmla="*/ 1759108 w 3606403"/>
                <a:gd name="connsiteY7" fmla="*/ 0 h 2327275"/>
                <a:gd name="connsiteX8" fmla="*/ 2921000 w 3606403"/>
                <a:gd name="connsiteY8" fmla="*/ 1163638 h 2327275"/>
                <a:gd name="connsiteX9" fmla="*/ 1759108 w 3606403"/>
                <a:gd name="connsiteY9" fmla="*/ 2327275 h 2327275"/>
                <a:gd name="connsiteX10" fmla="*/ 0 w 3606403"/>
                <a:gd name="connsiteY10" fmla="*/ 2327275 h 232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6403" h="2327275">
                  <a:moveTo>
                    <a:pt x="1869380" y="0"/>
                  </a:moveTo>
                  <a:lnTo>
                    <a:pt x="2440652" y="0"/>
                  </a:lnTo>
                  <a:lnTo>
                    <a:pt x="3606403" y="1163638"/>
                  </a:lnTo>
                  <a:lnTo>
                    <a:pt x="2440652" y="2327275"/>
                  </a:lnTo>
                  <a:lnTo>
                    <a:pt x="1869380" y="2327275"/>
                  </a:lnTo>
                  <a:lnTo>
                    <a:pt x="3035131" y="1163638"/>
                  </a:lnTo>
                  <a:close/>
                  <a:moveTo>
                    <a:pt x="0" y="0"/>
                  </a:moveTo>
                  <a:lnTo>
                    <a:pt x="1759108" y="0"/>
                  </a:lnTo>
                  <a:lnTo>
                    <a:pt x="2921000" y="1163638"/>
                  </a:lnTo>
                  <a:lnTo>
                    <a:pt x="1759108" y="2327275"/>
                  </a:lnTo>
                  <a:lnTo>
                    <a:pt x="0" y="2327275"/>
                  </a:lnTo>
                  <a:close/>
                </a:path>
              </a:pathLst>
            </a:custGeom>
            <a:blipFill>
              <a:blip r:embed="rId2"/>
              <a:stretch>
                <a:fillRect t="-631" b="-626"/>
              </a:stretch>
            </a:blipFill>
            <a:ln w="22225">
              <a:solidFill>
                <a:schemeClr val="bg1">
                  <a:lumMod val="85000"/>
                </a:schemeClr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800" b="1"/>
            </a:p>
          </p:txBody>
        </p:sp>
        <p:grpSp>
          <p:nvGrpSpPr>
            <p:cNvPr id="8" name="iŝḻîdé"/>
            <p:cNvGrpSpPr/>
            <p:nvPr/>
          </p:nvGrpSpPr>
          <p:grpSpPr>
            <a:xfrm>
              <a:off x="4552950" y="1479550"/>
              <a:ext cx="6968727" cy="1304925"/>
              <a:chOff x="3927881" y="3114675"/>
              <a:chExt cx="6978245" cy="1304925"/>
            </a:xfrm>
          </p:grpSpPr>
          <p:sp>
            <p:nvSpPr>
              <p:cNvPr id="36" name="íšļîḋe"/>
              <p:cNvSpPr txBox="1"/>
              <p:nvPr/>
            </p:nvSpPr>
            <p:spPr>
              <a:xfrm>
                <a:off x="3927882" y="3114675"/>
                <a:ext cx="6978243" cy="5596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800" b="1" dirty="0"/>
                  <a:t>Unified fonts make reading more fluent.</a:t>
                </a:r>
                <a:endParaRPr lang="en-US" sz="2800" b="1" dirty="0"/>
              </a:p>
            </p:txBody>
          </p:sp>
          <p:sp>
            <p:nvSpPr>
              <p:cNvPr id="37" name="ïṩļîḑé"/>
              <p:cNvSpPr txBox="1"/>
              <p:nvPr/>
            </p:nvSpPr>
            <p:spPr>
              <a:xfrm>
                <a:off x="3927881" y="3674313"/>
                <a:ext cx="6978245" cy="7452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  <a:endParaRPr lang="en-US" sz="12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  <a:endParaRPr lang="en-US" sz="1200" dirty="0"/>
              </a:p>
            </p:txBody>
          </p:sp>
        </p:grpSp>
        <p:grpSp>
          <p:nvGrpSpPr>
            <p:cNvPr id="9" name="ïs1îḍe"/>
            <p:cNvGrpSpPr/>
            <p:nvPr/>
          </p:nvGrpSpPr>
          <p:grpSpPr>
            <a:xfrm>
              <a:off x="673101" y="4370981"/>
              <a:ext cx="2289573" cy="1666798"/>
              <a:chOff x="2190406" y="4293866"/>
              <a:chExt cx="2289573" cy="1666798"/>
            </a:xfrm>
          </p:grpSpPr>
          <p:sp>
            <p:nvSpPr>
              <p:cNvPr id="32" name="ïŝḻïdé"/>
              <p:cNvSpPr txBox="1"/>
              <p:nvPr/>
            </p:nvSpPr>
            <p:spPr>
              <a:xfrm>
                <a:off x="2814857" y="4293866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01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33" name="íşḷïḑe"/>
              <p:cNvGrpSpPr/>
              <p:nvPr/>
            </p:nvGrpSpPr>
            <p:grpSpPr>
              <a:xfrm>
                <a:off x="2190406" y="4566833"/>
                <a:ext cx="2289573" cy="1393831"/>
                <a:chOff x="3892151" y="4303235"/>
                <a:chExt cx="2289573" cy="1393831"/>
              </a:xfrm>
            </p:grpSpPr>
            <p:sp>
              <p:nvSpPr>
                <p:cNvPr id="34" name="ï$ļîḋé"/>
                <p:cNvSpPr txBox="1"/>
                <p:nvPr/>
              </p:nvSpPr>
              <p:spPr>
                <a:xfrm flipH="1">
                  <a:off x="3892151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35" name="íšľídé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grpSp>
          <p:nvGrpSpPr>
            <p:cNvPr id="10" name="îşlîďê"/>
            <p:cNvGrpSpPr/>
            <p:nvPr/>
          </p:nvGrpSpPr>
          <p:grpSpPr>
            <a:xfrm>
              <a:off x="3525177" y="4370981"/>
              <a:ext cx="2289573" cy="1666798"/>
              <a:chOff x="4951214" y="4293866"/>
              <a:chExt cx="2289573" cy="1666798"/>
            </a:xfrm>
          </p:grpSpPr>
          <p:sp>
            <p:nvSpPr>
              <p:cNvPr id="28" name="ïṩľïḋè"/>
              <p:cNvSpPr txBox="1"/>
              <p:nvPr/>
            </p:nvSpPr>
            <p:spPr>
              <a:xfrm>
                <a:off x="5575665" y="4293866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bg1">
                        <a:lumMod val="95000"/>
                      </a:schemeClr>
                    </a:solidFill>
                  </a:rPr>
                  <a:t>2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29" name="îṣļiďè"/>
              <p:cNvGrpSpPr/>
              <p:nvPr/>
            </p:nvGrpSpPr>
            <p:grpSpPr>
              <a:xfrm>
                <a:off x="4951214" y="4566833"/>
                <a:ext cx="2289573" cy="1393831"/>
                <a:chOff x="3892151" y="4303235"/>
                <a:chExt cx="2289573" cy="1393831"/>
              </a:xfrm>
            </p:grpSpPr>
            <p:sp>
              <p:nvSpPr>
                <p:cNvPr id="30" name="íşļidé"/>
                <p:cNvSpPr txBox="1"/>
                <p:nvPr/>
              </p:nvSpPr>
              <p:spPr>
                <a:xfrm flipH="1">
                  <a:off x="3892151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31" name="ïśļíḍê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cxnSp>
          <p:nvCxnSpPr>
            <p:cNvPr id="11" name="直接连接符 10"/>
            <p:cNvCxnSpPr/>
            <p:nvPr/>
          </p:nvCxnSpPr>
          <p:spPr>
            <a:xfrm>
              <a:off x="3243925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096001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948077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ṣḻïďè"/>
            <p:cNvGrpSpPr/>
            <p:nvPr/>
          </p:nvGrpSpPr>
          <p:grpSpPr>
            <a:xfrm>
              <a:off x="9229326" y="3783083"/>
              <a:ext cx="2289574" cy="2254696"/>
              <a:chOff x="9229326" y="3783083"/>
              <a:chExt cx="2289574" cy="2254696"/>
            </a:xfrm>
          </p:grpSpPr>
          <p:sp>
            <p:nvSpPr>
              <p:cNvPr id="23" name="îṡ1iḑè"/>
              <p:cNvSpPr txBox="1"/>
              <p:nvPr/>
            </p:nvSpPr>
            <p:spPr>
              <a:xfrm>
                <a:off x="9853778" y="4370981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bg1">
                        <a:lumMod val="95000"/>
                      </a:schemeClr>
                    </a:solidFill>
                  </a:rPr>
                  <a:t>4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24" name="ï$lïḋè"/>
              <p:cNvGrpSpPr/>
              <p:nvPr/>
            </p:nvGrpSpPr>
            <p:grpSpPr>
              <a:xfrm>
                <a:off x="9229326" y="4643948"/>
                <a:ext cx="2289574" cy="1393831"/>
                <a:chOff x="3892150" y="4303235"/>
                <a:chExt cx="2289574" cy="1393831"/>
              </a:xfrm>
            </p:grpSpPr>
            <p:sp>
              <p:nvSpPr>
                <p:cNvPr id="26" name="ïṣļiḍè"/>
                <p:cNvSpPr txBox="1"/>
                <p:nvPr/>
              </p:nvSpPr>
              <p:spPr>
                <a:xfrm flipH="1">
                  <a:off x="3892150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27" name="îṣľiḓe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sp>
            <p:nvSpPr>
              <p:cNvPr id="25" name="išľíḍe"/>
              <p:cNvSpPr/>
              <p:nvPr/>
            </p:nvSpPr>
            <p:spPr bwMode="auto">
              <a:xfrm>
                <a:off x="10107518" y="3783083"/>
                <a:ext cx="533190" cy="496807"/>
              </a:xfrm>
              <a:custGeom>
                <a:avLst/>
                <a:gdLst>
                  <a:gd name="connsiteX0" fmla="*/ 484855 w 606016"/>
                  <a:gd name="connsiteY0" fmla="*/ 473988 h 564664"/>
                  <a:gd name="connsiteX1" fmla="*/ 505037 w 606016"/>
                  <a:gd name="connsiteY1" fmla="*/ 494170 h 564664"/>
                  <a:gd name="connsiteX2" fmla="*/ 484855 w 606016"/>
                  <a:gd name="connsiteY2" fmla="*/ 514352 h 564664"/>
                  <a:gd name="connsiteX3" fmla="*/ 464673 w 606016"/>
                  <a:gd name="connsiteY3" fmla="*/ 494170 h 564664"/>
                  <a:gd name="connsiteX4" fmla="*/ 484855 w 606016"/>
                  <a:gd name="connsiteY4" fmla="*/ 473988 h 564664"/>
                  <a:gd name="connsiteX5" fmla="*/ 121232 w 606016"/>
                  <a:gd name="connsiteY5" fmla="*/ 473988 h 564664"/>
                  <a:gd name="connsiteX6" fmla="*/ 141414 w 606016"/>
                  <a:gd name="connsiteY6" fmla="*/ 494170 h 564664"/>
                  <a:gd name="connsiteX7" fmla="*/ 121232 w 606016"/>
                  <a:gd name="connsiteY7" fmla="*/ 514352 h 564664"/>
                  <a:gd name="connsiteX8" fmla="*/ 101050 w 606016"/>
                  <a:gd name="connsiteY8" fmla="*/ 494170 h 564664"/>
                  <a:gd name="connsiteX9" fmla="*/ 121232 w 606016"/>
                  <a:gd name="connsiteY9" fmla="*/ 473988 h 564664"/>
                  <a:gd name="connsiteX10" fmla="*/ 484813 w 606016"/>
                  <a:gd name="connsiteY10" fmla="*/ 443658 h 564664"/>
                  <a:gd name="connsiteX11" fmla="*/ 434364 w 606016"/>
                  <a:gd name="connsiteY11" fmla="*/ 494115 h 564664"/>
                  <a:gd name="connsiteX12" fmla="*/ 484813 w 606016"/>
                  <a:gd name="connsiteY12" fmla="*/ 544482 h 564664"/>
                  <a:gd name="connsiteX13" fmla="*/ 535352 w 606016"/>
                  <a:gd name="connsiteY13" fmla="*/ 494115 h 564664"/>
                  <a:gd name="connsiteX14" fmla="*/ 484813 w 606016"/>
                  <a:gd name="connsiteY14" fmla="*/ 443658 h 564664"/>
                  <a:gd name="connsiteX15" fmla="*/ 121293 w 606016"/>
                  <a:gd name="connsiteY15" fmla="*/ 443658 h 564664"/>
                  <a:gd name="connsiteX16" fmla="*/ 70755 w 606016"/>
                  <a:gd name="connsiteY16" fmla="*/ 494115 h 564664"/>
                  <a:gd name="connsiteX17" fmla="*/ 121293 w 606016"/>
                  <a:gd name="connsiteY17" fmla="*/ 544482 h 564664"/>
                  <a:gd name="connsiteX18" fmla="*/ 171742 w 606016"/>
                  <a:gd name="connsiteY18" fmla="*/ 494115 h 564664"/>
                  <a:gd name="connsiteX19" fmla="*/ 121293 w 606016"/>
                  <a:gd name="connsiteY19" fmla="*/ 443658 h 564664"/>
                  <a:gd name="connsiteX20" fmla="*/ 303053 w 606016"/>
                  <a:gd name="connsiteY20" fmla="*/ 373109 h 564664"/>
                  <a:gd name="connsiteX21" fmla="*/ 292945 w 606016"/>
                  <a:gd name="connsiteY21" fmla="*/ 383200 h 564664"/>
                  <a:gd name="connsiteX22" fmla="*/ 303053 w 606016"/>
                  <a:gd name="connsiteY22" fmla="*/ 393292 h 564664"/>
                  <a:gd name="connsiteX23" fmla="*/ 343484 w 606016"/>
                  <a:gd name="connsiteY23" fmla="*/ 393292 h 564664"/>
                  <a:gd name="connsiteX24" fmla="*/ 343484 w 606016"/>
                  <a:gd name="connsiteY24" fmla="*/ 403383 h 564664"/>
                  <a:gd name="connsiteX25" fmla="*/ 353592 w 606016"/>
                  <a:gd name="connsiteY25" fmla="*/ 413474 h 564664"/>
                  <a:gd name="connsiteX26" fmla="*/ 363610 w 606016"/>
                  <a:gd name="connsiteY26" fmla="*/ 403383 h 564664"/>
                  <a:gd name="connsiteX27" fmla="*/ 363610 w 606016"/>
                  <a:gd name="connsiteY27" fmla="*/ 383200 h 564664"/>
                  <a:gd name="connsiteX28" fmla="*/ 353592 w 606016"/>
                  <a:gd name="connsiteY28" fmla="*/ 373109 h 564664"/>
                  <a:gd name="connsiteX29" fmla="*/ 313169 w 606016"/>
                  <a:gd name="connsiteY29" fmla="*/ 282403 h 564664"/>
                  <a:gd name="connsiteX30" fmla="*/ 447018 w 606016"/>
                  <a:gd name="connsiteY30" fmla="*/ 282403 h 564664"/>
                  <a:gd name="connsiteX31" fmla="*/ 465069 w 606016"/>
                  <a:gd name="connsiteY31" fmla="*/ 311699 h 564664"/>
                  <a:gd name="connsiteX32" fmla="*/ 473282 w 606016"/>
                  <a:gd name="connsiteY32" fmla="*/ 322696 h 564664"/>
                  <a:gd name="connsiteX33" fmla="*/ 313169 w 606016"/>
                  <a:gd name="connsiteY33" fmla="*/ 322696 h 564664"/>
                  <a:gd name="connsiteX34" fmla="*/ 161665 w 606016"/>
                  <a:gd name="connsiteY34" fmla="*/ 282403 h 564664"/>
                  <a:gd name="connsiteX35" fmla="*/ 292917 w 606016"/>
                  <a:gd name="connsiteY35" fmla="*/ 282403 h 564664"/>
                  <a:gd name="connsiteX36" fmla="*/ 292917 w 606016"/>
                  <a:gd name="connsiteY36" fmla="*/ 322696 h 564664"/>
                  <a:gd name="connsiteX37" fmla="*/ 161665 w 606016"/>
                  <a:gd name="connsiteY37" fmla="*/ 322696 h 564664"/>
                  <a:gd name="connsiteX38" fmla="*/ 191958 w 606016"/>
                  <a:gd name="connsiteY38" fmla="*/ 0 h 564664"/>
                  <a:gd name="connsiteX39" fmla="*/ 202066 w 606016"/>
                  <a:gd name="connsiteY39" fmla="*/ 10092 h 564664"/>
                  <a:gd name="connsiteX40" fmla="*/ 202066 w 606016"/>
                  <a:gd name="connsiteY40" fmla="*/ 40366 h 564664"/>
                  <a:gd name="connsiteX41" fmla="*/ 222281 w 606016"/>
                  <a:gd name="connsiteY41" fmla="*/ 40366 h 564664"/>
                  <a:gd name="connsiteX42" fmla="*/ 222281 w 606016"/>
                  <a:gd name="connsiteY42" fmla="*/ 10092 h 564664"/>
                  <a:gd name="connsiteX43" fmla="*/ 232389 w 606016"/>
                  <a:gd name="connsiteY43" fmla="*/ 0 h 564664"/>
                  <a:gd name="connsiteX44" fmla="*/ 242406 w 606016"/>
                  <a:gd name="connsiteY44" fmla="*/ 10092 h 564664"/>
                  <a:gd name="connsiteX45" fmla="*/ 242406 w 606016"/>
                  <a:gd name="connsiteY45" fmla="*/ 40366 h 564664"/>
                  <a:gd name="connsiteX46" fmla="*/ 252514 w 606016"/>
                  <a:gd name="connsiteY46" fmla="*/ 50457 h 564664"/>
                  <a:gd name="connsiteX47" fmla="*/ 252514 w 606016"/>
                  <a:gd name="connsiteY47" fmla="*/ 100823 h 564664"/>
                  <a:gd name="connsiteX48" fmla="*/ 242406 w 606016"/>
                  <a:gd name="connsiteY48" fmla="*/ 110915 h 564664"/>
                  <a:gd name="connsiteX49" fmla="*/ 221379 w 606016"/>
                  <a:gd name="connsiteY49" fmla="*/ 110915 h 564664"/>
                  <a:gd name="connsiteX50" fmla="*/ 161634 w 606016"/>
                  <a:gd name="connsiteY50" fmla="*/ 161371 h 564664"/>
                  <a:gd name="connsiteX51" fmla="*/ 101078 w 606016"/>
                  <a:gd name="connsiteY51" fmla="*/ 100823 h 564664"/>
                  <a:gd name="connsiteX52" fmla="*/ 60647 w 606016"/>
                  <a:gd name="connsiteY52" fmla="*/ 60548 h 564664"/>
                  <a:gd name="connsiteX53" fmla="*/ 20216 w 606016"/>
                  <a:gd name="connsiteY53" fmla="*/ 100823 h 564664"/>
                  <a:gd name="connsiteX54" fmla="*/ 20216 w 606016"/>
                  <a:gd name="connsiteY54" fmla="*/ 231921 h 564664"/>
                  <a:gd name="connsiteX55" fmla="*/ 80862 w 606016"/>
                  <a:gd name="connsiteY55" fmla="*/ 292469 h 564664"/>
                  <a:gd name="connsiteX56" fmla="*/ 82126 w 606016"/>
                  <a:gd name="connsiteY56" fmla="*/ 292649 h 564664"/>
                  <a:gd name="connsiteX57" fmla="*/ 105229 w 606016"/>
                  <a:gd name="connsiteY57" fmla="*/ 255167 h 564664"/>
                  <a:gd name="connsiteX58" fmla="*/ 164883 w 606016"/>
                  <a:gd name="connsiteY58" fmla="*/ 221829 h 564664"/>
                  <a:gd name="connsiteX59" fmla="*/ 370559 w 606016"/>
                  <a:gd name="connsiteY59" fmla="*/ 221829 h 564664"/>
                  <a:gd name="connsiteX60" fmla="*/ 430213 w 606016"/>
                  <a:gd name="connsiteY60" fmla="*/ 255077 h 564664"/>
                  <a:gd name="connsiteX61" fmla="*/ 434545 w 606016"/>
                  <a:gd name="connsiteY61" fmla="*/ 262195 h 564664"/>
                  <a:gd name="connsiteX62" fmla="*/ 159920 w 606016"/>
                  <a:gd name="connsiteY62" fmla="*/ 262195 h 564664"/>
                  <a:gd name="connsiteX63" fmla="*/ 141419 w 606016"/>
                  <a:gd name="connsiteY63" fmla="*/ 280575 h 564664"/>
                  <a:gd name="connsiteX64" fmla="*/ 141419 w 606016"/>
                  <a:gd name="connsiteY64" fmla="*/ 324455 h 564664"/>
                  <a:gd name="connsiteX65" fmla="*/ 159920 w 606016"/>
                  <a:gd name="connsiteY65" fmla="*/ 342835 h 564664"/>
                  <a:gd name="connsiteX66" fmla="*/ 498801 w 606016"/>
                  <a:gd name="connsiteY66" fmla="*/ 342835 h 564664"/>
                  <a:gd name="connsiteX67" fmla="*/ 538962 w 606016"/>
                  <a:gd name="connsiteY67" fmla="*/ 352926 h 564664"/>
                  <a:gd name="connsiteX68" fmla="*/ 580566 w 606016"/>
                  <a:gd name="connsiteY68" fmla="*/ 352926 h 564664"/>
                  <a:gd name="connsiteX69" fmla="*/ 606016 w 606016"/>
                  <a:gd name="connsiteY69" fmla="*/ 378335 h 564664"/>
                  <a:gd name="connsiteX70" fmla="*/ 606016 w 606016"/>
                  <a:gd name="connsiteY70" fmla="*/ 403383 h 564664"/>
                  <a:gd name="connsiteX71" fmla="*/ 555567 w 606016"/>
                  <a:gd name="connsiteY71" fmla="*/ 403383 h 564664"/>
                  <a:gd name="connsiteX72" fmla="*/ 545460 w 606016"/>
                  <a:gd name="connsiteY72" fmla="*/ 413474 h 564664"/>
                  <a:gd name="connsiteX73" fmla="*/ 555567 w 606016"/>
                  <a:gd name="connsiteY73" fmla="*/ 423476 h 564664"/>
                  <a:gd name="connsiteX74" fmla="*/ 606016 w 606016"/>
                  <a:gd name="connsiteY74" fmla="*/ 423476 h 564664"/>
                  <a:gd name="connsiteX75" fmla="*/ 606016 w 606016"/>
                  <a:gd name="connsiteY75" fmla="*/ 463391 h 564664"/>
                  <a:gd name="connsiteX76" fmla="*/ 565224 w 606016"/>
                  <a:gd name="connsiteY76" fmla="*/ 504206 h 564664"/>
                  <a:gd name="connsiteX77" fmla="*/ 554755 w 606016"/>
                  <a:gd name="connsiteY77" fmla="*/ 504206 h 564664"/>
                  <a:gd name="connsiteX78" fmla="*/ 484813 w 606016"/>
                  <a:gd name="connsiteY78" fmla="*/ 564664 h 564664"/>
                  <a:gd name="connsiteX79" fmla="*/ 414961 w 606016"/>
                  <a:gd name="connsiteY79" fmla="*/ 504206 h 564664"/>
                  <a:gd name="connsiteX80" fmla="*/ 191145 w 606016"/>
                  <a:gd name="connsiteY80" fmla="*/ 504206 h 564664"/>
                  <a:gd name="connsiteX81" fmla="*/ 121293 w 606016"/>
                  <a:gd name="connsiteY81" fmla="*/ 564664 h 564664"/>
                  <a:gd name="connsiteX82" fmla="*/ 51351 w 606016"/>
                  <a:gd name="connsiteY82" fmla="*/ 504206 h 564664"/>
                  <a:gd name="connsiteX83" fmla="*/ 35377 w 606016"/>
                  <a:gd name="connsiteY83" fmla="*/ 504206 h 564664"/>
                  <a:gd name="connsiteX84" fmla="*/ 90 w 606016"/>
                  <a:gd name="connsiteY84" fmla="*/ 468977 h 564664"/>
                  <a:gd name="connsiteX85" fmla="*/ 0 w 606016"/>
                  <a:gd name="connsiteY85" fmla="*/ 423476 h 564664"/>
                  <a:gd name="connsiteX86" fmla="*/ 50539 w 606016"/>
                  <a:gd name="connsiteY86" fmla="*/ 423476 h 564664"/>
                  <a:gd name="connsiteX87" fmla="*/ 60647 w 606016"/>
                  <a:gd name="connsiteY87" fmla="*/ 413474 h 564664"/>
                  <a:gd name="connsiteX88" fmla="*/ 50539 w 606016"/>
                  <a:gd name="connsiteY88" fmla="*/ 403383 h 564664"/>
                  <a:gd name="connsiteX89" fmla="*/ 0 w 606016"/>
                  <a:gd name="connsiteY89" fmla="*/ 403383 h 564664"/>
                  <a:gd name="connsiteX90" fmla="*/ 0 w 606016"/>
                  <a:gd name="connsiteY90" fmla="*/ 378335 h 564664"/>
                  <a:gd name="connsiteX91" fmla="*/ 7400 w 606016"/>
                  <a:gd name="connsiteY91" fmla="*/ 360405 h 564664"/>
                  <a:gd name="connsiteX92" fmla="*/ 25540 w 606016"/>
                  <a:gd name="connsiteY92" fmla="*/ 352926 h 564664"/>
                  <a:gd name="connsiteX93" fmla="*/ 54961 w 606016"/>
                  <a:gd name="connsiteY93" fmla="*/ 336798 h 564664"/>
                  <a:gd name="connsiteX94" fmla="*/ 70303 w 606016"/>
                  <a:gd name="connsiteY94" fmla="*/ 311840 h 564664"/>
                  <a:gd name="connsiteX95" fmla="*/ 90 w 606016"/>
                  <a:gd name="connsiteY95" fmla="*/ 231921 h 564664"/>
                  <a:gd name="connsiteX96" fmla="*/ 90 w 606016"/>
                  <a:gd name="connsiteY96" fmla="*/ 100823 h 564664"/>
                  <a:gd name="connsiteX97" fmla="*/ 60647 w 606016"/>
                  <a:gd name="connsiteY97" fmla="*/ 40366 h 564664"/>
                  <a:gd name="connsiteX98" fmla="*/ 121293 w 606016"/>
                  <a:gd name="connsiteY98" fmla="*/ 100823 h 564664"/>
                  <a:gd name="connsiteX99" fmla="*/ 161634 w 606016"/>
                  <a:gd name="connsiteY99" fmla="*/ 141189 h 564664"/>
                  <a:gd name="connsiteX100" fmla="*/ 200622 w 606016"/>
                  <a:gd name="connsiteY100" fmla="*/ 110915 h 564664"/>
                  <a:gd name="connsiteX101" fmla="*/ 181850 w 606016"/>
                  <a:gd name="connsiteY101" fmla="*/ 110915 h 564664"/>
                  <a:gd name="connsiteX102" fmla="*/ 171742 w 606016"/>
                  <a:gd name="connsiteY102" fmla="*/ 100823 h 564664"/>
                  <a:gd name="connsiteX103" fmla="*/ 171742 w 606016"/>
                  <a:gd name="connsiteY103" fmla="*/ 50457 h 564664"/>
                  <a:gd name="connsiteX104" fmla="*/ 181850 w 606016"/>
                  <a:gd name="connsiteY104" fmla="*/ 40366 h 564664"/>
                  <a:gd name="connsiteX105" fmla="*/ 181850 w 606016"/>
                  <a:gd name="connsiteY105" fmla="*/ 10092 h 564664"/>
                  <a:gd name="connsiteX106" fmla="*/ 191958 w 606016"/>
                  <a:gd name="connsiteY106" fmla="*/ 0 h 56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6016" h="564664">
                    <a:moveTo>
                      <a:pt x="484855" y="473988"/>
                    </a:moveTo>
                    <a:cubicBezTo>
                      <a:pt x="496001" y="473988"/>
                      <a:pt x="505037" y="483024"/>
                      <a:pt x="505037" y="494170"/>
                    </a:cubicBezTo>
                    <a:cubicBezTo>
                      <a:pt x="505037" y="505316"/>
                      <a:pt x="496001" y="514352"/>
                      <a:pt x="484855" y="514352"/>
                    </a:cubicBezTo>
                    <a:cubicBezTo>
                      <a:pt x="473709" y="514352"/>
                      <a:pt x="464673" y="505316"/>
                      <a:pt x="464673" y="494170"/>
                    </a:cubicBezTo>
                    <a:cubicBezTo>
                      <a:pt x="464673" y="483024"/>
                      <a:pt x="473709" y="473988"/>
                      <a:pt x="484855" y="473988"/>
                    </a:cubicBezTo>
                    <a:close/>
                    <a:moveTo>
                      <a:pt x="121232" y="473988"/>
                    </a:moveTo>
                    <a:cubicBezTo>
                      <a:pt x="132378" y="473988"/>
                      <a:pt x="141414" y="483024"/>
                      <a:pt x="141414" y="494170"/>
                    </a:cubicBezTo>
                    <a:cubicBezTo>
                      <a:pt x="141414" y="505316"/>
                      <a:pt x="132378" y="514352"/>
                      <a:pt x="121232" y="514352"/>
                    </a:cubicBezTo>
                    <a:cubicBezTo>
                      <a:pt x="110086" y="514352"/>
                      <a:pt x="101050" y="505316"/>
                      <a:pt x="101050" y="494170"/>
                    </a:cubicBezTo>
                    <a:cubicBezTo>
                      <a:pt x="101050" y="483024"/>
                      <a:pt x="110086" y="473988"/>
                      <a:pt x="121232" y="473988"/>
                    </a:cubicBezTo>
                    <a:close/>
                    <a:moveTo>
                      <a:pt x="484813" y="443658"/>
                    </a:moveTo>
                    <a:cubicBezTo>
                      <a:pt x="457016" y="443658"/>
                      <a:pt x="434364" y="466274"/>
                      <a:pt x="434364" y="494115"/>
                    </a:cubicBezTo>
                    <a:cubicBezTo>
                      <a:pt x="434364" y="521866"/>
                      <a:pt x="457016" y="544482"/>
                      <a:pt x="484813" y="544482"/>
                    </a:cubicBezTo>
                    <a:cubicBezTo>
                      <a:pt x="512699" y="544482"/>
                      <a:pt x="535352" y="521866"/>
                      <a:pt x="535352" y="494115"/>
                    </a:cubicBezTo>
                    <a:cubicBezTo>
                      <a:pt x="535352" y="466274"/>
                      <a:pt x="512699" y="443658"/>
                      <a:pt x="484813" y="443658"/>
                    </a:cubicBezTo>
                    <a:close/>
                    <a:moveTo>
                      <a:pt x="121293" y="443658"/>
                    </a:moveTo>
                    <a:cubicBezTo>
                      <a:pt x="93407" y="443658"/>
                      <a:pt x="70755" y="466274"/>
                      <a:pt x="70755" y="494115"/>
                    </a:cubicBezTo>
                    <a:cubicBezTo>
                      <a:pt x="70755" y="521866"/>
                      <a:pt x="93407" y="544482"/>
                      <a:pt x="121293" y="544482"/>
                    </a:cubicBezTo>
                    <a:cubicBezTo>
                      <a:pt x="149090" y="544482"/>
                      <a:pt x="171742" y="521866"/>
                      <a:pt x="171742" y="494115"/>
                    </a:cubicBezTo>
                    <a:cubicBezTo>
                      <a:pt x="171742" y="466274"/>
                      <a:pt x="149090" y="443658"/>
                      <a:pt x="121293" y="443658"/>
                    </a:cubicBezTo>
                    <a:close/>
                    <a:moveTo>
                      <a:pt x="303053" y="373109"/>
                    </a:moveTo>
                    <a:cubicBezTo>
                      <a:pt x="297458" y="373109"/>
                      <a:pt x="292945" y="377614"/>
                      <a:pt x="292945" y="383200"/>
                    </a:cubicBezTo>
                    <a:cubicBezTo>
                      <a:pt x="292945" y="388787"/>
                      <a:pt x="297458" y="393292"/>
                      <a:pt x="303053" y="393292"/>
                    </a:cubicBezTo>
                    <a:lnTo>
                      <a:pt x="343484" y="393292"/>
                    </a:lnTo>
                    <a:lnTo>
                      <a:pt x="343484" y="403383"/>
                    </a:lnTo>
                    <a:cubicBezTo>
                      <a:pt x="343484" y="408879"/>
                      <a:pt x="347997" y="413474"/>
                      <a:pt x="353592" y="413474"/>
                    </a:cubicBezTo>
                    <a:cubicBezTo>
                      <a:pt x="359097" y="413474"/>
                      <a:pt x="363610" y="408969"/>
                      <a:pt x="363610" y="403383"/>
                    </a:cubicBezTo>
                    <a:lnTo>
                      <a:pt x="363610" y="383200"/>
                    </a:lnTo>
                    <a:cubicBezTo>
                      <a:pt x="363610" y="377614"/>
                      <a:pt x="359097" y="373109"/>
                      <a:pt x="353592" y="373109"/>
                    </a:cubicBezTo>
                    <a:close/>
                    <a:moveTo>
                      <a:pt x="313169" y="282403"/>
                    </a:moveTo>
                    <a:lnTo>
                      <a:pt x="447018" y="282403"/>
                    </a:lnTo>
                    <a:lnTo>
                      <a:pt x="465069" y="311699"/>
                    </a:lnTo>
                    <a:cubicBezTo>
                      <a:pt x="467506" y="315665"/>
                      <a:pt x="470304" y="319271"/>
                      <a:pt x="473282" y="322696"/>
                    </a:cubicBezTo>
                    <a:lnTo>
                      <a:pt x="313169" y="322696"/>
                    </a:lnTo>
                    <a:close/>
                    <a:moveTo>
                      <a:pt x="161665" y="282403"/>
                    </a:moveTo>
                    <a:lnTo>
                      <a:pt x="292917" y="282403"/>
                    </a:lnTo>
                    <a:lnTo>
                      <a:pt x="292917" y="322696"/>
                    </a:lnTo>
                    <a:lnTo>
                      <a:pt x="161665" y="322696"/>
                    </a:lnTo>
                    <a:close/>
                    <a:moveTo>
                      <a:pt x="191958" y="0"/>
                    </a:moveTo>
                    <a:cubicBezTo>
                      <a:pt x="197553" y="0"/>
                      <a:pt x="202066" y="4505"/>
                      <a:pt x="202066" y="10092"/>
                    </a:cubicBezTo>
                    <a:lnTo>
                      <a:pt x="202066" y="40366"/>
                    </a:lnTo>
                    <a:lnTo>
                      <a:pt x="222281" y="40366"/>
                    </a:lnTo>
                    <a:lnTo>
                      <a:pt x="222281" y="10092"/>
                    </a:lnTo>
                    <a:cubicBezTo>
                      <a:pt x="222281" y="4505"/>
                      <a:pt x="226793" y="0"/>
                      <a:pt x="232389" y="0"/>
                    </a:cubicBezTo>
                    <a:cubicBezTo>
                      <a:pt x="237894" y="0"/>
                      <a:pt x="242406" y="4505"/>
                      <a:pt x="242406" y="10092"/>
                    </a:cubicBezTo>
                    <a:lnTo>
                      <a:pt x="242406" y="40366"/>
                    </a:lnTo>
                    <a:cubicBezTo>
                      <a:pt x="248002" y="40366"/>
                      <a:pt x="252514" y="44871"/>
                      <a:pt x="252514" y="50457"/>
                    </a:cubicBezTo>
                    <a:lnTo>
                      <a:pt x="252514" y="100823"/>
                    </a:lnTo>
                    <a:cubicBezTo>
                      <a:pt x="252514" y="106410"/>
                      <a:pt x="248002" y="110915"/>
                      <a:pt x="242406" y="110915"/>
                    </a:cubicBezTo>
                    <a:lnTo>
                      <a:pt x="221379" y="110915"/>
                    </a:lnTo>
                    <a:cubicBezTo>
                      <a:pt x="216505" y="139477"/>
                      <a:pt x="191597" y="161371"/>
                      <a:pt x="161634" y="161371"/>
                    </a:cubicBezTo>
                    <a:cubicBezTo>
                      <a:pt x="128243" y="161371"/>
                      <a:pt x="101078" y="134251"/>
                      <a:pt x="101078" y="100823"/>
                    </a:cubicBezTo>
                    <a:cubicBezTo>
                      <a:pt x="101078" y="78568"/>
                      <a:pt x="82938" y="60548"/>
                      <a:pt x="60647" y="60548"/>
                    </a:cubicBezTo>
                    <a:cubicBezTo>
                      <a:pt x="38355" y="60548"/>
                      <a:pt x="20216" y="78568"/>
                      <a:pt x="20216" y="100823"/>
                    </a:cubicBezTo>
                    <a:lnTo>
                      <a:pt x="20216" y="231921"/>
                    </a:lnTo>
                    <a:cubicBezTo>
                      <a:pt x="20216" y="265258"/>
                      <a:pt x="47470" y="292469"/>
                      <a:pt x="80862" y="292469"/>
                    </a:cubicBezTo>
                    <a:cubicBezTo>
                      <a:pt x="81314" y="292469"/>
                      <a:pt x="81675" y="292649"/>
                      <a:pt x="82126" y="292649"/>
                    </a:cubicBezTo>
                    <a:lnTo>
                      <a:pt x="105229" y="255167"/>
                    </a:lnTo>
                    <a:cubicBezTo>
                      <a:pt x="117864" y="234624"/>
                      <a:pt x="140697" y="221829"/>
                      <a:pt x="164883" y="221829"/>
                    </a:cubicBezTo>
                    <a:lnTo>
                      <a:pt x="370559" y="221829"/>
                    </a:lnTo>
                    <a:cubicBezTo>
                      <a:pt x="394655" y="221829"/>
                      <a:pt x="417578" y="234624"/>
                      <a:pt x="430213" y="255077"/>
                    </a:cubicBezTo>
                    <a:lnTo>
                      <a:pt x="434545" y="262195"/>
                    </a:lnTo>
                    <a:lnTo>
                      <a:pt x="159920" y="262195"/>
                    </a:lnTo>
                    <a:cubicBezTo>
                      <a:pt x="149722" y="262195"/>
                      <a:pt x="141419" y="270484"/>
                      <a:pt x="141419" y="280575"/>
                    </a:cubicBezTo>
                    <a:lnTo>
                      <a:pt x="141419" y="324455"/>
                    </a:lnTo>
                    <a:cubicBezTo>
                      <a:pt x="141419" y="334546"/>
                      <a:pt x="149722" y="342835"/>
                      <a:pt x="159920" y="342835"/>
                    </a:cubicBezTo>
                    <a:lnTo>
                      <a:pt x="498801" y="342835"/>
                    </a:lnTo>
                    <a:cubicBezTo>
                      <a:pt x="511075" y="349322"/>
                      <a:pt x="524793" y="352926"/>
                      <a:pt x="538962" y="352926"/>
                    </a:cubicBezTo>
                    <a:lnTo>
                      <a:pt x="580566" y="352926"/>
                    </a:lnTo>
                    <a:cubicBezTo>
                      <a:pt x="594645" y="352926"/>
                      <a:pt x="606016" y="364369"/>
                      <a:pt x="606016" y="378335"/>
                    </a:cubicBezTo>
                    <a:lnTo>
                      <a:pt x="606016" y="403383"/>
                    </a:lnTo>
                    <a:lnTo>
                      <a:pt x="555567" y="403383"/>
                    </a:lnTo>
                    <a:cubicBezTo>
                      <a:pt x="549972" y="403383"/>
                      <a:pt x="545460" y="407888"/>
                      <a:pt x="545460" y="413474"/>
                    </a:cubicBezTo>
                    <a:cubicBezTo>
                      <a:pt x="545460" y="418971"/>
                      <a:pt x="549972" y="423476"/>
                      <a:pt x="555567" y="423476"/>
                    </a:cubicBezTo>
                    <a:lnTo>
                      <a:pt x="606016" y="423476"/>
                    </a:lnTo>
                    <a:lnTo>
                      <a:pt x="606016" y="463391"/>
                    </a:lnTo>
                    <a:cubicBezTo>
                      <a:pt x="606016" y="485916"/>
                      <a:pt x="587696" y="504206"/>
                      <a:pt x="565224" y="504206"/>
                    </a:cubicBezTo>
                    <a:lnTo>
                      <a:pt x="554755" y="504206"/>
                    </a:lnTo>
                    <a:cubicBezTo>
                      <a:pt x="549791" y="538355"/>
                      <a:pt x="520371" y="564664"/>
                      <a:pt x="484813" y="564664"/>
                    </a:cubicBezTo>
                    <a:cubicBezTo>
                      <a:pt x="449345" y="564664"/>
                      <a:pt x="419924" y="538355"/>
                      <a:pt x="414961" y="504206"/>
                    </a:cubicBezTo>
                    <a:lnTo>
                      <a:pt x="191145" y="504206"/>
                    </a:lnTo>
                    <a:cubicBezTo>
                      <a:pt x="186182" y="538355"/>
                      <a:pt x="156761" y="564664"/>
                      <a:pt x="121293" y="564664"/>
                    </a:cubicBezTo>
                    <a:cubicBezTo>
                      <a:pt x="85736" y="564664"/>
                      <a:pt x="56315" y="538355"/>
                      <a:pt x="51351" y="504206"/>
                    </a:cubicBezTo>
                    <a:lnTo>
                      <a:pt x="35377" y="504206"/>
                    </a:lnTo>
                    <a:cubicBezTo>
                      <a:pt x="15884" y="504206"/>
                      <a:pt x="90" y="488349"/>
                      <a:pt x="90" y="468977"/>
                    </a:cubicBezTo>
                    <a:lnTo>
                      <a:pt x="0" y="423476"/>
                    </a:lnTo>
                    <a:lnTo>
                      <a:pt x="50539" y="423476"/>
                    </a:lnTo>
                    <a:cubicBezTo>
                      <a:pt x="56134" y="423476"/>
                      <a:pt x="60647" y="418971"/>
                      <a:pt x="60647" y="413474"/>
                    </a:cubicBezTo>
                    <a:cubicBezTo>
                      <a:pt x="60647" y="407888"/>
                      <a:pt x="56134" y="403383"/>
                      <a:pt x="50539" y="403383"/>
                    </a:cubicBezTo>
                    <a:lnTo>
                      <a:pt x="0" y="403383"/>
                    </a:lnTo>
                    <a:lnTo>
                      <a:pt x="0" y="378335"/>
                    </a:lnTo>
                    <a:cubicBezTo>
                      <a:pt x="0" y="371577"/>
                      <a:pt x="2617" y="365180"/>
                      <a:pt x="7400" y="360405"/>
                    </a:cubicBezTo>
                    <a:cubicBezTo>
                      <a:pt x="12274" y="355630"/>
                      <a:pt x="18681" y="352926"/>
                      <a:pt x="25540" y="352926"/>
                    </a:cubicBezTo>
                    <a:cubicBezTo>
                      <a:pt x="37814" y="352926"/>
                      <a:pt x="48824" y="346710"/>
                      <a:pt x="54961" y="336798"/>
                    </a:cubicBezTo>
                    <a:lnTo>
                      <a:pt x="70303" y="311840"/>
                    </a:lnTo>
                    <a:cubicBezTo>
                      <a:pt x="30775" y="306614"/>
                      <a:pt x="90" y="272827"/>
                      <a:pt x="90" y="231921"/>
                    </a:cubicBezTo>
                    <a:lnTo>
                      <a:pt x="90" y="100823"/>
                    </a:lnTo>
                    <a:cubicBezTo>
                      <a:pt x="90" y="67486"/>
                      <a:pt x="27255" y="40366"/>
                      <a:pt x="60647" y="40366"/>
                    </a:cubicBezTo>
                    <a:cubicBezTo>
                      <a:pt x="94039" y="40366"/>
                      <a:pt x="121293" y="67486"/>
                      <a:pt x="121293" y="100823"/>
                    </a:cubicBezTo>
                    <a:cubicBezTo>
                      <a:pt x="121293" y="123078"/>
                      <a:pt x="139343" y="141189"/>
                      <a:pt x="161634" y="141189"/>
                    </a:cubicBezTo>
                    <a:cubicBezTo>
                      <a:pt x="180406" y="141189"/>
                      <a:pt x="196109" y="128304"/>
                      <a:pt x="200622" y="110915"/>
                    </a:cubicBezTo>
                    <a:lnTo>
                      <a:pt x="181850" y="110915"/>
                    </a:lnTo>
                    <a:cubicBezTo>
                      <a:pt x="176255" y="110915"/>
                      <a:pt x="171742" y="106410"/>
                      <a:pt x="171742" y="100823"/>
                    </a:cubicBezTo>
                    <a:lnTo>
                      <a:pt x="171742" y="50457"/>
                    </a:lnTo>
                    <a:cubicBezTo>
                      <a:pt x="171742" y="44871"/>
                      <a:pt x="176255" y="40366"/>
                      <a:pt x="181850" y="40366"/>
                    </a:cubicBezTo>
                    <a:lnTo>
                      <a:pt x="181850" y="10092"/>
                    </a:lnTo>
                    <a:cubicBezTo>
                      <a:pt x="181850" y="4505"/>
                      <a:pt x="186362" y="0"/>
                      <a:pt x="19195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iṧ1iḓê"/>
            <p:cNvSpPr/>
            <p:nvPr/>
          </p:nvSpPr>
          <p:spPr bwMode="auto">
            <a:xfrm>
              <a:off x="1551292" y="3803691"/>
              <a:ext cx="533190" cy="455590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íṥľídè"/>
            <p:cNvGrpSpPr/>
            <p:nvPr/>
          </p:nvGrpSpPr>
          <p:grpSpPr>
            <a:xfrm>
              <a:off x="6377252" y="3787274"/>
              <a:ext cx="2289574" cy="2250505"/>
              <a:chOff x="6377252" y="3787274"/>
              <a:chExt cx="2289574" cy="2250505"/>
            </a:xfrm>
          </p:grpSpPr>
          <p:sp>
            <p:nvSpPr>
              <p:cNvPr id="18" name="ïšļíḑé"/>
              <p:cNvSpPr txBox="1"/>
              <p:nvPr/>
            </p:nvSpPr>
            <p:spPr>
              <a:xfrm>
                <a:off x="7001704" y="4370981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3</a:t>
                </a:r>
                <a:endParaRPr lang="en-US" sz="6000" b="1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grpSp>
            <p:nvGrpSpPr>
              <p:cNvPr id="19" name="ïŝļïḋe"/>
              <p:cNvGrpSpPr/>
              <p:nvPr/>
            </p:nvGrpSpPr>
            <p:grpSpPr>
              <a:xfrm>
                <a:off x="6377252" y="4643948"/>
                <a:ext cx="2289574" cy="1393831"/>
                <a:chOff x="3892150" y="4303235"/>
                <a:chExt cx="2289574" cy="1393831"/>
              </a:xfrm>
            </p:grpSpPr>
            <p:sp>
              <p:nvSpPr>
                <p:cNvPr id="21" name="îṧḷiḋé"/>
                <p:cNvSpPr txBox="1"/>
                <p:nvPr/>
              </p:nvSpPr>
              <p:spPr>
                <a:xfrm flipH="1">
                  <a:off x="3892150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22" name="ïṡļiḍè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sp>
            <p:nvSpPr>
              <p:cNvPr id="20" name="işľíḋé"/>
              <p:cNvSpPr/>
              <p:nvPr/>
            </p:nvSpPr>
            <p:spPr bwMode="auto">
              <a:xfrm>
                <a:off x="7256257" y="3787274"/>
                <a:ext cx="531565" cy="488425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íśḻïďê"/>
            <p:cNvSpPr/>
            <p:nvPr/>
          </p:nvSpPr>
          <p:spPr bwMode="auto">
            <a:xfrm>
              <a:off x="4432291" y="3762254"/>
              <a:ext cx="475344" cy="538464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44" h="6062">
                  <a:moveTo>
                    <a:pt x="2976" y="1855"/>
                  </a:moveTo>
                  <a:cubicBezTo>
                    <a:pt x="2574" y="614"/>
                    <a:pt x="3142" y="0"/>
                    <a:pt x="3142" y="0"/>
                  </a:cubicBezTo>
                  <a:cubicBezTo>
                    <a:pt x="3142" y="0"/>
                    <a:pt x="1278" y="896"/>
                    <a:pt x="726" y="3310"/>
                  </a:cubicBezTo>
                  <a:cubicBezTo>
                    <a:pt x="493" y="2976"/>
                    <a:pt x="291" y="2793"/>
                    <a:pt x="314" y="2853"/>
                  </a:cubicBezTo>
                  <a:cubicBezTo>
                    <a:pt x="563" y="3499"/>
                    <a:pt x="0" y="3788"/>
                    <a:pt x="7" y="4468"/>
                  </a:cubicBezTo>
                  <a:cubicBezTo>
                    <a:pt x="15" y="5149"/>
                    <a:pt x="1189" y="5928"/>
                    <a:pt x="1189" y="5928"/>
                  </a:cubicBezTo>
                  <a:cubicBezTo>
                    <a:pt x="1189" y="5927"/>
                    <a:pt x="1190" y="5927"/>
                    <a:pt x="1190" y="5927"/>
                  </a:cubicBezTo>
                  <a:cubicBezTo>
                    <a:pt x="1236" y="5961"/>
                    <a:pt x="1285" y="5993"/>
                    <a:pt x="1336" y="6024"/>
                  </a:cubicBezTo>
                  <a:cubicBezTo>
                    <a:pt x="1292" y="5972"/>
                    <a:pt x="1251" y="5918"/>
                    <a:pt x="1213" y="5864"/>
                  </a:cubicBezTo>
                  <a:cubicBezTo>
                    <a:pt x="1086" y="5682"/>
                    <a:pt x="996" y="5491"/>
                    <a:pt x="994" y="5306"/>
                  </a:cubicBezTo>
                  <a:cubicBezTo>
                    <a:pt x="990" y="4941"/>
                    <a:pt x="1150" y="4689"/>
                    <a:pt x="1261" y="4434"/>
                  </a:cubicBezTo>
                  <a:cubicBezTo>
                    <a:pt x="1357" y="4213"/>
                    <a:pt x="1417" y="3990"/>
                    <a:pt x="1301" y="3690"/>
                  </a:cubicBezTo>
                  <a:cubicBezTo>
                    <a:pt x="1283" y="3643"/>
                    <a:pt x="1405" y="3747"/>
                    <a:pt x="1572" y="3957"/>
                  </a:cubicBezTo>
                  <a:cubicBezTo>
                    <a:pt x="1896" y="3077"/>
                    <a:pt x="2216" y="2314"/>
                    <a:pt x="2216" y="2314"/>
                  </a:cubicBezTo>
                  <a:cubicBezTo>
                    <a:pt x="2216" y="2314"/>
                    <a:pt x="2225" y="3512"/>
                    <a:pt x="2631" y="4281"/>
                  </a:cubicBezTo>
                  <a:cubicBezTo>
                    <a:pt x="3012" y="5002"/>
                    <a:pt x="2989" y="5372"/>
                    <a:pt x="2989" y="5372"/>
                  </a:cubicBezTo>
                  <a:cubicBezTo>
                    <a:pt x="3683" y="4709"/>
                    <a:pt x="3915" y="3655"/>
                    <a:pt x="3915" y="3655"/>
                  </a:cubicBezTo>
                  <a:cubicBezTo>
                    <a:pt x="4167" y="3877"/>
                    <a:pt x="4312" y="4160"/>
                    <a:pt x="4394" y="4444"/>
                  </a:cubicBezTo>
                  <a:cubicBezTo>
                    <a:pt x="4566" y="5041"/>
                    <a:pt x="4211" y="5642"/>
                    <a:pt x="4203" y="5700"/>
                  </a:cubicBezTo>
                  <a:cubicBezTo>
                    <a:pt x="4199" y="5724"/>
                    <a:pt x="4193" y="5747"/>
                    <a:pt x="4188" y="5770"/>
                  </a:cubicBezTo>
                  <a:cubicBezTo>
                    <a:pt x="4164" y="5879"/>
                    <a:pt x="4120" y="5976"/>
                    <a:pt x="4060" y="6062"/>
                  </a:cubicBezTo>
                  <a:cubicBezTo>
                    <a:pt x="4125" y="6021"/>
                    <a:pt x="4187" y="5975"/>
                    <a:pt x="4246" y="5927"/>
                  </a:cubicBezTo>
                  <a:cubicBezTo>
                    <a:pt x="4246" y="5927"/>
                    <a:pt x="4247" y="5927"/>
                    <a:pt x="4247" y="5928"/>
                  </a:cubicBezTo>
                  <a:cubicBezTo>
                    <a:pt x="4247" y="5928"/>
                    <a:pt x="5329" y="5149"/>
                    <a:pt x="5337" y="4468"/>
                  </a:cubicBezTo>
                  <a:cubicBezTo>
                    <a:pt x="5344" y="3788"/>
                    <a:pt x="4781" y="3498"/>
                    <a:pt x="5030" y="2853"/>
                  </a:cubicBezTo>
                  <a:cubicBezTo>
                    <a:pt x="5052" y="2797"/>
                    <a:pt x="4887" y="2952"/>
                    <a:pt x="4689" y="3246"/>
                  </a:cubicBezTo>
                  <a:cubicBezTo>
                    <a:pt x="4492" y="2640"/>
                    <a:pt x="4366" y="2150"/>
                    <a:pt x="3709" y="1570"/>
                  </a:cubicBezTo>
                  <a:cubicBezTo>
                    <a:pt x="3709" y="1570"/>
                    <a:pt x="3831" y="2888"/>
                    <a:pt x="3132" y="3843"/>
                  </a:cubicBezTo>
                  <a:cubicBezTo>
                    <a:pt x="3132" y="3843"/>
                    <a:pt x="3378" y="3097"/>
                    <a:pt x="2976" y="185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06" name="文本框 405"/>
          <p:cNvSpPr txBox="1"/>
          <p:nvPr/>
        </p:nvSpPr>
        <p:spPr>
          <a:xfrm>
            <a:off x="5647213" y="2291744"/>
            <a:ext cx="897574" cy="78040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32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49504"/>
            <a:ext cx="10775485" cy="4726750"/>
            <a:chOff x="669925" y="1149504"/>
            <a:chExt cx="10775485" cy="4726750"/>
          </a:xfrm>
        </p:grpSpPr>
        <p:cxnSp>
          <p:nvCxnSpPr>
            <p:cNvPr id="6" name="直接连接符 5"/>
            <p:cNvCxnSpPr>
              <a:endCxn id="11" idx="0"/>
            </p:cNvCxnSpPr>
            <p:nvPr/>
          </p:nvCxnSpPr>
          <p:spPr>
            <a:xfrm>
              <a:off x="7946676" y="2067928"/>
              <a:ext cx="1" cy="299947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ŝļiḓe"/>
            <p:cNvSpPr/>
            <p:nvPr/>
          </p:nvSpPr>
          <p:spPr>
            <a:xfrm>
              <a:off x="669925" y="1149504"/>
              <a:ext cx="6083897" cy="1836849"/>
            </a:xfrm>
            <a:prstGeom prst="roundRect">
              <a:avLst>
                <a:gd name="adj" fmla="val 10444"/>
              </a:avLst>
            </a:prstGeom>
            <a:blipFill>
              <a:blip r:embed="rId2"/>
              <a:stretch>
                <a:fillRect t="-60823" b="-59987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753825" y="2067928"/>
              <a:ext cx="1192851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îşliḋè"/>
            <p:cNvSpPr/>
            <p:nvPr/>
          </p:nvSpPr>
          <p:spPr>
            <a:xfrm>
              <a:off x="7559327" y="2551743"/>
              <a:ext cx="774700" cy="7747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iṩļíḑe"/>
            <p:cNvSpPr/>
            <p:nvPr/>
          </p:nvSpPr>
          <p:spPr>
            <a:xfrm>
              <a:off x="7559327" y="3809571"/>
              <a:ext cx="774700" cy="774700"/>
            </a:xfrm>
            <a:prstGeom prst="roundRect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ís1îḑè"/>
            <p:cNvSpPr/>
            <p:nvPr/>
          </p:nvSpPr>
          <p:spPr>
            <a:xfrm>
              <a:off x="7559327" y="5067399"/>
              <a:ext cx="774700" cy="7747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íšļidé"/>
            <p:cNvSpPr/>
            <p:nvPr/>
          </p:nvSpPr>
          <p:spPr bwMode="auto">
            <a:xfrm>
              <a:off x="7708784" y="2699846"/>
              <a:ext cx="475788" cy="478494"/>
            </a:xfrm>
            <a:custGeom>
              <a:avLst/>
              <a:gdLst>
                <a:gd name="T0" fmla="*/ 564 w 564"/>
                <a:gd name="T1" fmla="*/ 477 h 568"/>
                <a:gd name="T2" fmla="*/ 511 w 564"/>
                <a:gd name="T3" fmla="*/ 530 h 568"/>
                <a:gd name="T4" fmla="*/ 253 w 564"/>
                <a:gd name="T5" fmla="*/ 530 h 568"/>
                <a:gd name="T6" fmla="*/ 200 w 564"/>
                <a:gd name="T7" fmla="*/ 477 h 568"/>
                <a:gd name="T8" fmla="*/ 253 w 564"/>
                <a:gd name="T9" fmla="*/ 424 h 568"/>
                <a:gd name="T10" fmla="*/ 511 w 564"/>
                <a:gd name="T11" fmla="*/ 424 h 568"/>
                <a:gd name="T12" fmla="*/ 564 w 564"/>
                <a:gd name="T13" fmla="*/ 477 h 568"/>
                <a:gd name="T14" fmla="*/ 124 w 564"/>
                <a:gd name="T15" fmla="*/ 386 h 568"/>
                <a:gd name="T16" fmla="*/ 56 w 564"/>
                <a:gd name="T17" fmla="*/ 386 h 568"/>
                <a:gd name="T18" fmla="*/ 0 w 564"/>
                <a:gd name="T19" fmla="*/ 443 h 568"/>
                <a:gd name="T20" fmla="*/ 0 w 564"/>
                <a:gd name="T21" fmla="*/ 511 h 568"/>
                <a:gd name="T22" fmla="*/ 56 w 564"/>
                <a:gd name="T23" fmla="*/ 568 h 568"/>
                <a:gd name="T24" fmla="*/ 124 w 564"/>
                <a:gd name="T25" fmla="*/ 568 h 568"/>
                <a:gd name="T26" fmla="*/ 181 w 564"/>
                <a:gd name="T27" fmla="*/ 511 h 568"/>
                <a:gd name="T28" fmla="*/ 181 w 564"/>
                <a:gd name="T29" fmla="*/ 443 h 568"/>
                <a:gd name="T30" fmla="*/ 124 w 564"/>
                <a:gd name="T31" fmla="*/ 386 h 568"/>
                <a:gd name="T32" fmla="*/ 511 w 564"/>
                <a:gd name="T33" fmla="*/ 230 h 568"/>
                <a:gd name="T34" fmla="*/ 253 w 564"/>
                <a:gd name="T35" fmla="*/ 230 h 568"/>
                <a:gd name="T36" fmla="*/ 200 w 564"/>
                <a:gd name="T37" fmla="*/ 284 h 568"/>
                <a:gd name="T38" fmla="*/ 253 w 564"/>
                <a:gd name="T39" fmla="*/ 337 h 568"/>
                <a:gd name="T40" fmla="*/ 511 w 564"/>
                <a:gd name="T41" fmla="*/ 337 h 568"/>
                <a:gd name="T42" fmla="*/ 564 w 564"/>
                <a:gd name="T43" fmla="*/ 284 h 568"/>
                <a:gd name="T44" fmla="*/ 511 w 564"/>
                <a:gd name="T45" fmla="*/ 230 h 568"/>
                <a:gd name="T46" fmla="*/ 181 w 564"/>
                <a:gd name="T47" fmla="*/ 250 h 568"/>
                <a:gd name="T48" fmla="*/ 181 w 564"/>
                <a:gd name="T49" fmla="*/ 318 h 568"/>
                <a:gd name="T50" fmla="*/ 124 w 564"/>
                <a:gd name="T51" fmla="*/ 375 h 568"/>
                <a:gd name="T52" fmla="*/ 56 w 564"/>
                <a:gd name="T53" fmla="*/ 375 h 568"/>
                <a:gd name="T54" fmla="*/ 0 w 564"/>
                <a:gd name="T55" fmla="*/ 318 h 568"/>
                <a:gd name="T56" fmla="*/ 0 w 564"/>
                <a:gd name="T57" fmla="*/ 250 h 568"/>
                <a:gd name="T58" fmla="*/ 56 w 564"/>
                <a:gd name="T59" fmla="*/ 193 h 568"/>
                <a:gd name="T60" fmla="*/ 124 w 564"/>
                <a:gd name="T61" fmla="*/ 193 h 568"/>
                <a:gd name="T62" fmla="*/ 181 w 564"/>
                <a:gd name="T63" fmla="*/ 250 h 568"/>
                <a:gd name="T64" fmla="*/ 154 w 564"/>
                <a:gd name="T65" fmla="*/ 245 h 568"/>
                <a:gd name="T66" fmla="*/ 126 w 564"/>
                <a:gd name="T67" fmla="*/ 245 h 568"/>
                <a:gd name="T68" fmla="*/ 122 w 564"/>
                <a:gd name="T69" fmla="*/ 250 h 568"/>
                <a:gd name="T70" fmla="*/ 78 w 564"/>
                <a:gd name="T71" fmla="*/ 293 h 568"/>
                <a:gd name="T72" fmla="*/ 56 w 564"/>
                <a:gd name="T73" fmla="*/ 271 h 568"/>
                <a:gd name="T74" fmla="*/ 55 w 564"/>
                <a:gd name="T75" fmla="*/ 269 h 568"/>
                <a:gd name="T76" fmla="*/ 26 w 564"/>
                <a:gd name="T77" fmla="*/ 269 h 568"/>
                <a:gd name="T78" fmla="*/ 26 w 564"/>
                <a:gd name="T79" fmla="*/ 298 h 568"/>
                <a:gd name="T80" fmla="*/ 64 w 564"/>
                <a:gd name="T81" fmla="*/ 336 h 568"/>
                <a:gd name="T82" fmla="*/ 78 w 564"/>
                <a:gd name="T83" fmla="*/ 341 h 568"/>
                <a:gd name="T84" fmla="*/ 92 w 564"/>
                <a:gd name="T85" fmla="*/ 336 h 568"/>
                <a:gd name="T86" fmla="*/ 110 w 564"/>
                <a:gd name="T87" fmla="*/ 318 h 568"/>
                <a:gd name="T88" fmla="*/ 124 w 564"/>
                <a:gd name="T89" fmla="*/ 304 h 568"/>
                <a:gd name="T90" fmla="*/ 154 w 564"/>
                <a:gd name="T91" fmla="*/ 274 h 568"/>
                <a:gd name="T92" fmla="*/ 154 w 564"/>
                <a:gd name="T93" fmla="*/ 245 h 568"/>
                <a:gd name="T94" fmla="*/ 253 w 564"/>
                <a:gd name="T95" fmla="*/ 144 h 568"/>
                <a:gd name="T96" fmla="*/ 511 w 564"/>
                <a:gd name="T97" fmla="*/ 144 h 568"/>
                <a:gd name="T98" fmla="*/ 564 w 564"/>
                <a:gd name="T99" fmla="*/ 91 h 568"/>
                <a:gd name="T100" fmla="*/ 511 w 564"/>
                <a:gd name="T101" fmla="*/ 37 h 568"/>
                <a:gd name="T102" fmla="*/ 253 w 564"/>
                <a:gd name="T103" fmla="*/ 37 h 568"/>
                <a:gd name="T104" fmla="*/ 200 w 564"/>
                <a:gd name="T105" fmla="*/ 91 h 568"/>
                <a:gd name="T106" fmla="*/ 253 w 564"/>
                <a:gd name="T107" fmla="*/ 144 h 568"/>
                <a:gd name="T108" fmla="*/ 124 w 564"/>
                <a:gd name="T109" fmla="*/ 0 h 568"/>
                <a:gd name="T110" fmla="*/ 56 w 564"/>
                <a:gd name="T111" fmla="*/ 0 h 568"/>
                <a:gd name="T112" fmla="*/ 0 w 564"/>
                <a:gd name="T113" fmla="*/ 57 h 568"/>
                <a:gd name="T114" fmla="*/ 0 w 564"/>
                <a:gd name="T115" fmla="*/ 125 h 568"/>
                <a:gd name="T116" fmla="*/ 56 w 564"/>
                <a:gd name="T117" fmla="*/ 181 h 568"/>
                <a:gd name="T118" fmla="*/ 124 w 564"/>
                <a:gd name="T119" fmla="*/ 181 h 568"/>
                <a:gd name="T120" fmla="*/ 181 w 564"/>
                <a:gd name="T121" fmla="*/ 125 h 568"/>
                <a:gd name="T122" fmla="*/ 181 w 564"/>
                <a:gd name="T123" fmla="*/ 57 h 568"/>
                <a:gd name="T124" fmla="*/ 124 w 564"/>
                <a:gd name="T12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4" h="568">
                  <a:moveTo>
                    <a:pt x="564" y="477"/>
                  </a:moveTo>
                  <a:cubicBezTo>
                    <a:pt x="564" y="506"/>
                    <a:pt x="540" y="530"/>
                    <a:pt x="511" y="530"/>
                  </a:cubicBezTo>
                  <a:lnTo>
                    <a:pt x="253" y="530"/>
                  </a:lnTo>
                  <a:cubicBezTo>
                    <a:pt x="224" y="530"/>
                    <a:pt x="200" y="506"/>
                    <a:pt x="200" y="477"/>
                  </a:cubicBezTo>
                  <a:cubicBezTo>
                    <a:pt x="200" y="447"/>
                    <a:pt x="224" y="424"/>
                    <a:pt x="253" y="424"/>
                  </a:cubicBezTo>
                  <a:lnTo>
                    <a:pt x="511" y="424"/>
                  </a:lnTo>
                  <a:cubicBezTo>
                    <a:pt x="540" y="424"/>
                    <a:pt x="564" y="447"/>
                    <a:pt x="564" y="477"/>
                  </a:cubicBezTo>
                  <a:close/>
                  <a:moveTo>
                    <a:pt x="124" y="386"/>
                  </a:moveTo>
                  <a:lnTo>
                    <a:pt x="56" y="386"/>
                  </a:lnTo>
                  <a:cubicBezTo>
                    <a:pt x="25" y="386"/>
                    <a:pt x="0" y="412"/>
                    <a:pt x="0" y="443"/>
                  </a:cubicBezTo>
                  <a:lnTo>
                    <a:pt x="0" y="511"/>
                  </a:lnTo>
                  <a:cubicBezTo>
                    <a:pt x="0" y="542"/>
                    <a:pt x="25" y="568"/>
                    <a:pt x="56" y="568"/>
                  </a:cubicBezTo>
                  <a:lnTo>
                    <a:pt x="124" y="568"/>
                  </a:lnTo>
                  <a:cubicBezTo>
                    <a:pt x="156" y="568"/>
                    <a:pt x="181" y="542"/>
                    <a:pt x="181" y="511"/>
                  </a:cubicBezTo>
                  <a:lnTo>
                    <a:pt x="181" y="443"/>
                  </a:lnTo>
                  <a:cubicBezTo>
                    <a:pt x="181" y="412"/>
                    <a:pt x="156" y="386"/>
                    <a:pt x="124" y="386"/>
                  </a:cubicBezTo>
                  <a:close/>
                  <a:moveTo>
                    <a:pt x="511" y="230"/>
                  </a:moveTo>
                  <a:lnTo>
                    <a:pt x="253" y="230"/>
                  </a:lnTo>
                  <a:cubicBezTo>
                    <a:pt x="224" y="230"/>
                    <a:pt x="200" y="254"/>
                    <a:pt x="200" y="284"/>
                  </a:cubicBezTo>
                  <a:cubicBezTo>
                    <a:pt x="200" y="313"/>
                    <a:pt x="224" y="337"/>
                    <a:pt x="253" y="337"/>
                  </a:cubicBezTo>
                  <a:lnTo>
                    <a:pt x="511" y="337"/>
                  </a:lnTo>
                  <a:cubicBezTo>
                    <a:pt x="540" y="337"/>
                    <a:pt x="564" y="313"/>
                    <a:pt x="564" y="284"/>
                  </a:cubicBezTo>
                  <a:cubicBezTo>
                    <a:pt x="564" y="254"/>
                    <a:pt x="540" y="230"/>
                    <a:pt x="511" y="230"/>
                  </a:cubicBezTo>
                  <a:close/>
                  <a:moveTo>
                    <a:pt x="181" y="250"/>
                  </a:moveTo>
                  <a:lnTo>
                    <a:pt x="181" y="318"/>
                  </a:lnTo>
                  <a:cubicBezTo>
                    <a:pt x="181" y="349"/>
                    <a:pt x="156" y="375"/>
                    <a:pt x="124" y="375"/>
                  </a:cubicBezTo>
                  <a:lnTo>
                    <a:pt x="56" y="375"/>
                  </a:lnTo>
                  <a:cubicBezTo>
                    <a:pt x="25" y="375"/>
                    <a:pt x="0" y="349"/>
                    <a:pt x="0" y="318"/>
                  </a:cubicBezTo>
                  <a:lnTo>
                    <a:pt x="0" y="250"/>
                  </a:lnTo>
                  <a:cubicBezTo>
                    <a:pt x="0" y="218"/>
                    <a:pt x="25" y="193"/>
                    <a:pt x="56" y="193"/>
                  </a:cubicBezTo>
                  <a:lnTo>
                    <a:pt x="124" y="193"/>
                  </a:lnTo>
                  <a:cubicBezTo>
                    <a:pt x="156" y="193"/>
                    <a:pt x="181" y="218"/>
                    <a:pt x="181" y="250"/>
                  </a:cubicBezTo>
                  <a:close/>
                  <a:moveTo>
                    <a:pt x="154" y="245"/>
                  </a:moveTo>
                  <a:cubicBezTo>
                    <a:pt x="147" y="238"/>
                    <a:pt x="134" y="238"/>
                    <a:pt x="126" y="245"/>
                  </a:cubicBezTo>
                  <a:lnTo>
                    <a:pt x="122" y="250"/>
                  </a:lnTo>
                  <a:lnTo>
                    <a:pt x="78" y="293"/>
                  </a:lnTo>
                  <a:lnTo>
                    <a:pt x="56" y="271"/>
                  </a:lnTo>
                  <a:lnTo>
                    <a:pt x="55" y="269"/>
                  </a:lnTo>
                  <a:cubicBezTo>
                    <a:pt x="47" y="262"/>
                    <a:pt x="34" y="262"/>
                    <a:pt x="26" y="269"/>
                  </a:cubicBezTo>
                  <a:cubicBezTo>
                    <a:pt x="19" y="277"/>
                    <a:pt x="19" y="290"/>
                    <a:pt x="26" y="298"/>
                  </a:cubicBezTo>
                  <a:lnTo>
                    <a:pt x="64" y="336"/>
                  </a:lnTo>
                  <a:cubicBezTo>
                    <a:pt x="68" y="339"/>
                    <a:pt x="73" y="341"/>
                    <a:pt x="78" y="341"/>
                  </a:cubicBezTo>
                  <a:cubicBezTo>
                    <a:pt x="84" y="341"/>
                    <a:pt x="89" y="339"/>
                    <a:pt x="92" y="336"/>
                  </a:cubicBezTo>
                  <a:lnTo>
                    <a:pt x="110" y="318"/>
                  </a:lnTo>
                  <a:lnTo>
                    <a:pt x="124" y="304"/>
                  </a:lnTo>
                  <a:lnTo>
                    <a:pt x="154" y="274"/>
                  </a:lnTo>
                  <a:cubicBezTo>
                    <a:pt x="162" y="266"/>
                    <a:pt x="162" y="253"/>
                    <a:pt x="154" y="245"/>
                  </a:cubicBezTo>
                  <a:close/>
                  <a:moveTo>
                    <a:pt x="253" y="144"/>
                  </a:moveTo>
                  <a:lnTo>
                    <a:pt x="511" y="144"/>
                  </a:lnTo>
                  <a:cubicBezTo>
                    <a:pt x="540" y="144"/>
                    <a:pt x="564" y="120"/>
                    <a:pt x="564" y="91"/>
                  </a:cubicBezTo>
                  <a:cubicBezTo>
                    <a:pt x="564" y="61"/>
                    <a:pt x="540" y="37"/>
                    <a:pt x="511" y="37"/>
                  </a:cubicBezTo>
                  <a:lnTo>
                    <a:pt x="253" y="37"/>
                  </a:lnTo>
                  <a:cubicBezTo>
                    <a:pt x="224" y="37"/>
                    <a:pt x="200" y="61"/>
                    <a:pt x="200" y="91"/>
                  </a:cubicBezTo>
                  <a:cubicBezTo>
                    <a:pt x="200" y="120"/>
                    <a:pt x="224" y="144"/>
                    <a:pt x="253" y="144"/>
                  </a:cubicBezTo>
                  <a:close/>
                  <a:moveTo>
                    <a:pt x="124" y="0"/>
                  </a:moveTo>
                  <a:lnTo>
                    <a:pt x="56" y="0"/>
                  </a:lnTo>
                  <a:cubicBezTo>
                    <a:pt x="25" y="0"/>
                    <a:pt x="0" y="25"/>
                    <a:pt x="0" y="57"/>
                  </a:cubicBezTo>
                  <a:lnTo>
                    <a:pt x="0" y="125"/>
                  </a:lnTo>
                  <a:cubicBezTo>
                    <a:pt x="0" y="156"/>
                    <a:pt x="25" y="181"/>
                    <a:pt x="56" y="181"/>
                  </a:cubicBezTo>
                  <a:lnTo>
                    <a:pt x="124" y="181"/>
                  </a:lnTo>
                  <a:cubicBezTo>
                    <a:pt x="156" y="181"/>
                    <a:pt x="181" y="156"/>
                    <a:pt x="181" y="125"/>
                  </a:cubicBezTo>
                  <a:lnTo>
                    <a:pt x="181" y="57"/>
                  </a:lnTo>
                  <a:cubicBezTo>
                    <a:pt x="181" y="25"/>
                    <a:pt x="156" y="0"/>
                    <a:pt x="12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3" name="îṧļïḓê"/>
            <p:cNvSpPr/>
            <p:nvPr/>
          </p:nvSpPr>
          <p:spPr bwMode="auto">
            <a:xfrm>
              <a:off x="7707431" y="3984304"/>
              <a:ext cx="478494" cy="423281"/>
            </a:xfrm>
            <a:custGeom>
              <a:avLst/>
              <a:gdLst>
                <a:gd name="T0" fmla="*/ 2610 w 2648"/>
                <a:gd name="T1" fmla="*/ 761 h 2346"/>
                <a:gd name="T2" fmla="*/ 2512 w 2648"/>
                <a:gd name="T3" fmla="*/ 718 h 2346"/>
                <a:gd name="T4" fmla="*/ 136 w 2648"/>
                <a:gd name="T5" fmla="*/ 718 h 2346"/>
                <a:gd name="T6" fmla="*/ 38 w 2648"/>
                <a:gd name="T7" fmla="*/ 761 h 2346"/>
                <a:gd name="T8" fmla="*/ 4 w 2648"/>
                <a:gd name="T9" fmla="*/ 863 h 2346"/>
                <a:gd name="T10" fmla="*/ 130 w 2648"/>
                <a:gd name="T11" fmla="*/ 2225 h 2346"/>
                <a:gd name="T12" fmla="*/ 263 w 2648"/>
                <a:gd name="T13" fmla="*/ 2346 h 2346"/>
                <a:gd name="T14" fmla="*/ 2385 w 2648"/>
                <a:gd name="T15" fmla="*/ 2346 h 2346"/>
                <a:gd name="T16" fmla="*/ 2518 w 2648"/>
                <a:gd name="T17" fmla="*/ 2225 h 2346"/>
                <a:gd name="T18" fmla="*/ 2644 w 2648"/>
                <a:gd name="T19" fmla="*/ 863 h 2346"/>
                <a:gd name="T20" fmla="*/ 2610 w 2648"/>
                <a:gd name="T21" fmla="*/ 761 h 2346"/>
                <a:gd name="T22" fmla="*/ 1769 w 2648"/>
                <a:gd name="T23" fmla="*/ 2066 h 2346"/>
                <a:gd name="T24" fmla="*/ 1768 w 2648"/>
                <a:gd name="T25" fmla="*/ 2066 h 2346"/>
                <a:gd name="T26" fmla="*/ 880 w 2648"/>
                <a:gd name="T27" fmla="*/ 2066 h 2346"/>
                <a:gd name="T28" fmla="*/ 746 w 2648"/>
                <a:gd name="T29" fmla="*/ 1933 h 2346"/>
                <a:gd name="T30" fmla="*/ 1075 w 2648"/>
                <a:gd name="T31" fmla="*/ 1605 h 2346"/>
                <a:gd name="T32" fmla="*/ 1170 w 2648"/>
                <a:gd name="T33" fmla="*/ 1605 h 2346"/>
                <a:gd name="T34" fmla="*/ 1005 w 2648"/>
                <a:gd name="T35" fmla="*/ 1325 h 2346"/>
                <a:gd name="T36" fmla="*/ 1324 w 2648"/>
                <a:gd name="T37" fmla="*/ 1006 h 2346"/>
                <a:gd name="T38" fmla="*/ 1643 w 2648"/>
                <a:gd name="T39" fmla="*/ 1325 h 2346"/>
                <a:gd name="T40" fmla="*/ 1478 w 2648"/>
                <a:gd name="T41" fmla="*/ 1605 h 2346"/>
                <a:gd name="T42" fmla="*/ 1573 w 2648"/>
                <a:gd name="T43" fmla="*/ 1605 h 2346"/>
                <a:gd name="T44" fmla="*/ 1902 w 2648"/>
                <a:gd name="T45" fmla="*/ 1922 h 2346"/>
                <a:gd name="T46" fmla="*/ 1902 w 2648"/>
                <a:gd name="T47" fmla="*/ 1933 h 2346"/>
                <a:gd name="T48" fmla="*/ 1769 w 2648"/>
                <a:gd name="T49" fmla="*/ 2066 h 2346"/>
                <a:gd name="T50" fmla="*/ 2388 w 2648"/>
                <a:gd name="T51" fmla="*/ 469 h 2346"/>
                <a:gd name="T52" fmla="*/ 2288 w 2648"/>
                <a:gd name="T53" fmla="*/ 569 h 2346"/>
                <a:gd name="T54" fmla="*/ 360 w 2648"/>
                <a:gd name="T55" fmla="*/ 569 h 2346"/>
                <a:gd name="T56" fmla="*/ 260 w 2648"/>
                <a:gd name="T57" fmla="*/ 469 h 2346"/>
                <a:gd name="T58" fmla="*/ 360 w 2648"/>
                <a:gd name="T59" fmla="*/ 369 h 2346"/>
                <a:gd name="T60" fmla="*/ 2288 w 2648"/>
                <a:gd name="T61" fmla="*/ 369 h 2346"/>
                <a:gd name="T62" fmla="*/ 2388 w 2648"/>
                <a:gd name="T63" fmla="*/ 469 h 2346"/>
                <a:gd name="T64" fmla="*/ 2124 w 2648"/>
                <a:gd name="T65" fmla="*/ 100 h 2346"/>
                <a:gd name="T66" fmla="*/ 2024 w 2648"/>
                <a:gd name="T67" fmla="*/ 200 h 2346"/>
                <a:gd name="T68" fmla="*/ 624 w 2648"/>
                <a:gd name="T69" fmla="*/ 200 h 2346"/>
                <a:gd name="T70" fmla="*/ 524 w 2648"/>
                <a:gd name="T71" fmla="*/ 100 h 2346"/>
                <a:gd name="T72" fmla="*/ 624 w 2648"/>
                <a:gd name="T73" fmla="*/ 0 h 2346"/>
                <a:gd name="T74" fmla="*/ 2024 w 2648"/>
                <a:gd name="T75" fmla="*/ 0 h 2346"/>
                <a:gd name="T76" fmla="*/ 2124 w 2648"/>
                <a:gd name="T77" fmla="*/ 100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8" h="2346">
                  <a:moveTo>
                    <a:pt x="2610" y="761"/>
                  </a:moveTo>
                  <a:cubicBezTo>
                    <a:pt x="2585" y="733"/>
                    <a:pt x="2549" y="718"/>
                    <a:pt x="2512" y="718"/>
                  </a:cubicBezTo>
                  <a:lnTo>
                    <a:pt x="136" y="718"/>
                  </a:lnTo>
                  <a:cubicBezTo>
                    <a:pt x="99" y="718"/>
                    <a:pt x="63" y="733"/>
                    <a:pt x="38" y="761"/>
                  </a:cubicBezTo>
                  <a:cubicBezTo>
                    <a:pt x="13" y="789"/>
                    <a:pt x="0" y="826"/>
                    <a:pt x="4" y="863"/>
                  </a:cubicBezTo>
                  <a:lnTo>
                    <a:pt x="130" y="2225"/>
                  </a:lnTo>
                  <a:cubicBezTo>
                    <a:pt x="137" y="2293"/>
                    <a:pt x="194" y="2346"/>
                    <a:pt x="263" y="2346"/>
                  </a:cubicBezTo>
                  <a:lnTo>
                    <a:pt x="2385" y="2346"/>
                  </a:lnTo>
                  <a:cubicBezTo>
                    <a:pt x="2454" y="2346"/>
                    <a:pt x="2511" y="2293"/>
                    <a:pt x="2518" y="2225"/>
                  </a:cubicBezTo>
                  <a:lnTo>
                    <a:pt x="2644" y="863"/>
                  </a:lnTo>
                  <a:cubicBezTo>
                    <a:pt x="2648" y="826"/>
                    <a:pt x="2635" y="789"/>
                    <a:pt x="2610" y="761"/>
                  </a:cubicBezTo>
                  <a:close/>
                  <a:moveTo>
                    <a:pt x="1769" y="2066"/>
                  </a:moveTo>
                  <a:cubicBezTo>
                    <a:pt x="1769" y="2066"/>
                    <a:pt x="1769" y="2066"/>
                    <a:pt x="1768" y="2066"/>
                  </a:cubicBezTo>
                  <a:lnTo>
                    <a:pt x="880" y="2066"/>
                  </a:lnTo>
                  <a:cubicBezTo>
                    <a:pt x="806" y="2066"/>
                    <a:pt x="746" y="2007"/>
                    <a:pt x="746" y="1933"/>
                  </a:cubicBezTo>
                  <a:cubicBezTo>
                    <a:pt x="746" y="1752"/>
                    <a:pt x="893" y="1605"/>
                    <a:pt x="1075" y="1605"/>
                  </a:cubicBezTo>
                  <a:lnTo>
                    <a:pt x="1170" y="1605"/>
                  </a:lnTo>
                  <a:cubicBezTo>
                    <a:pt x="1072" y="1550"/>
                    <a:pt x="1005" y="1445"/>
                    <a:pt x="1005" y="1325"/>
                  </a:cubicBezTo>
                  <a:cubicBezTo>
                    <a:pt x="1005" y="1149"/>
                    <a:pt x="1148" y="1006"/>
                    <a:pt x="1324" y="1006"/>
                  </a:cubicBezTo>
                  <a:cubicBezTo>
                    <a:pt x="1500" y="1006"/>
                    <a:pt x="1643" y="1149"/>
                    <a:pt x="1643" y="1325"/>
                  </a:cubicBezTo>
                  <a:cubicBezTo>
                    <a:pt x="1643" y="1445"/>
                    <a:pt x="1576" y="1550"/>
                    <a:pt x="1478" y="1605"/>
                  </a:cubicBezTo>
                  <a:lnTo>
                    <a:pt x="1573" y="1605"/>
                  </a:lnTo>
                  <a:cubicBezTo>
                    <a:pt x="1751" y="1605"/>
                    <a:pt x="1896" y="1746"/>
                    <a:pt x="1902" y="1922"/>
                  </a:cubicBezTo>
                  <a:cubicBezTo>
                    <a:pt x="1902" y="1926"/>
                    <a:pt x="1902" y="1929"/>
                    <a:pt x="1902" y="1933"/>
                  </a:cubicBezTo>
                  <a:cubicBezTo>
                    <a:pt x="1902" y="2007"/>
                    <a:pt x="1842" y="2066"/>
                    <a:pt x="1769" y="2066"/>
                  </a:cubicBezTo>
                  <a:close/>
                  <a:moveTo>
                    <a:pt x="2388" y="469"/>
                  </a:moveTo>
                  <a:cubicBezTo>
                    <a:pt x="2388" y="525"/>
                    <a:pt x="2344" y="569"/>
                    <a:pt x="2288" y="569"/>
                  </a:cubicBezTo>
                  <a:lnTo>
                    <a:pt x="360" y="569"/>
                  </a:lnTo>
                  <a:cubicBezTo>
                    <a:pt x="304" y="569"/>
                    <a:pt x="260" y="525"/>
                    <a:pt x="260" y="469"/>
                  </a:cubicBezTo>
                  <a:cubicBezTo>
                    <a:pt x="260" y="414"/>
                    <a:pt x="304" y="369"/>
                    <a:pt x="360" y="369"/>
                  </a:cubicBezTo>
                  <a:lnTo>
                    <a:pt x="2288" y="369"/>
                  </a:lnTo>
                  <a:cubicBezTo>
                    <a:pt x="2344" y="369"/>
                    <a:pt x="2388" y="414"/>
                    <a:pt x="2388" y="469"/>
                  </a:cubicBezTo>
                  <a:close/>
                  <a:moveTo>
                    <a:pt x="2124" y="100"/>
                  </a:moveTo>
                  <a:cubicBezTo>
                    <a:pt x="2124" y="156"/>
                    <a:pt x="2080" y="200"/>
                    <a:pt x="2024" y="200"/>
                  </a:cubicBezTo>
                  <a:lnTo>
                    <a:pt x="624" y="200"/>
                  </a:lnTo>
                  <a:cubicBezTo>
                    <a:pt x="568" y="200"/>
                    <a:pt x="524" y="156"/>
                    <a:pt x="524" y="100"/>
                  </a:cubicBezTo>
                  <a:cubicBezTo>
                    <a:pt x="524" y="45"/>
                    <a:pt x="568" y="0"/>
                    <a:pt x="624" y="0"/>
                  </a:cubicBezTo>
                  <a:lnTo>
                    <a:pt x="2024" y="0"/>
                  </a:lnTo>
                  <a:cubicBezTo>
                    <a:pt x="2080" y="0"/>
                    <a:pt x="2124" y="45"/>
                    <a:pt x="2124" y="1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4" name="ïśḷíḍê"/>
            <p:cNvSpPr/>
            <p:nvPr/>
          </p:nvSpPr>
          <p:spPr bwMode="auto">
            <a:xfrm>
              <a:off x="7741079" y="5213548"/>
              <a:ext cx="411196" cy="478494"/>
            </a:xfrm>
            <a:custGeom>
              <a:avLst/>
              <a:gdLst>
                <a:gd name="connsiteX0" fmla="*/ 191754 w 521609"/>
                <a:gd name="connsiteY0" fmla="*/ 427513 h 606977"/>
                <a:gd name="connsiteX1" fmla="*/ 168902 w 521609"/>
                <a:gd name="connsiteY1" fmla="*/ 450318 h 606977"/>
                <a:gd name="connsiteX2" fmla="*/ 191754 w 521609"/>
                <a:gd name="connsiteY2" fmla="*/ 473123 h 606977"/>
                <a:gd name="connsiteX3" fmla="*/ 331843 w 521609"/>
                <a:gd name="connsiteY3" fmla="*/ 473123 h 606977"/>
                <a:gd name="connsiteX4" fmla="*/ 354694 w 521609"/>
                <a:gd name="connsiteY4" fmla="*/ 450318 h 606977"/>
                <a:gd name="connsiteX5" fmla="*/ 331843 w 521609"/>
                <a:gd name="connsiteY5" fmla="*/ 427513 h 606977"/>
                <a:gd name="connsiteX6" fmla="*/ 398410 w 521609"/>
                <a:gd name="connsiteY6" fmla="*/ 426521 h 606977"/>
                <a:gd name="connsiteX7" fmla="*/ 373572 w 521609"/>
                <a:gd name="connsiteY7" fmla="*/ 450318 h 606977"/>
                <a:gd name="connsiteX8" fmla="*/ 398410 w 521609"/>
                <a:gd name="connsiteY8" fmla="*/ 475106 h 606977"/>
                <a:gd name="connsiteX9" fmla="*/ 422255 w 521609"/>
                <a:gd name="connsiteY9" fmla="*/ 450318 h 606977"/>
                <a:gd name="connsiteX10" fmla="*/ 398410 w 521609"/>
                <a:gd name="connsiteY10" fmla="*/ 426521 h 606977"/>
                <a:gd name="connsiteX11" fmla="*/ 125186 w 521609"/>
                <a:gd name="connsiteY11" fmla="*/ 426521 h 606977"/>
                <a:gd name="connsiteX12" fmla="*/ 101341 w 521609"/>
                <a:gd name="connsiteY12" fmla="*/ 450318 h 606977"/>
                <a:gd name="connsiteX13" fmla="*/ 125186 w 521609"/>
                <a:gd name="connsiteY13" fmla="*/ 475106 h 606977"/>
                <a:gd name="connsiteX14" fmla="*/ 150025 w 521609"/>
                <a:gd name="connsiteY14" fmla="*/ 450318 h 606977"/>
                <a:gd name="connsiteX15" fmla="*/ 125186 w 521609"/>
                <a:gd name="connsiteY15" fmla="*/ 426521 h 606977"/>
                <a:gd name="connsiteX16" fmla="*/ 147044 w 521609"/>
                <a:gd name="connsiteY16" fmla="*/ 269862 h 606977"/>
                <a:gd name="connsiteX17" fmla="*/ 102335 w 521609"/>
                <a:gd name="connsiteY17" fmla="*/ 313489 h 606977"/>
                <a:gd name="connsiteX18" fmla="*/ 102335 w 521609"/>
                <a:gd name="connsiteY18" fmla="*/ 349183 h 606977"/>
                <a:gd name="connsiteX19" fmla="*/ 418281 w 521609"/>
                <a:gd name="connsiteY19" fmla="*/ 349183 h 606977"/>
                <a:gd name="connsiteX20" fmla="*/ 418281 w 521609"/>
                <a:gd name="connsiteY20" fmla="*/ 313489 h 606977"/>
                <a:gd name="connsiteX21" fmla="*/ 380526 w 521609"/>
                <a:gd name="connsiteY21" fmla="*/ 269862 h 606977"/>
                <a:gd name="connsiteX22" fmla="*/ 300050 w 521609"/>
                <a:gd name="connsiteY22" fmla="*/ 269862 h 606977"/>
                <a:gd name="connsiteX23" fmla="*/ 300050 w 521609"/>
                <a:gd name="connsiteY23" fmla="*/ 270853 h 606977"/>
                <a:gd name="connsiteX24" fmla="*/ 300050 w 521609"/>
                <a:gd name="connsiteY24" fmla="*/ 290684 h 606977"/>
                <a:gd name="connsiteX25" fmla="*/ 293095 w 521609"/>
                <a:gd name="connsiteY25" fmla="*/ 297624 h 606977"/>
                <a:gd name="connsiteX26" fmla="*/ 222553 w 521609"/>
                <a:gd name="connsiteY26" fmla="*/ 297624 h 606977"/>
                <a:gd name="connsiteX27" fmla="*/ 215599 w 521609"/>
                <a:gd name="connsiteY27" fmla="*/ 290684 h 606977"/>
                <a:gd name="connsiteX28" fmla="*/ 215599 w 521609"/>
                <a:gd name="connsiteY28" fmla="*/ 270853 h 606977"/>
                <a:gd name="connsiteX29" fmla="*/ 215599 w 521609"/>
                <a:gd name="connsiteY29" fmla="*/ 269862 h 606977"/>
                <a:gd name="connsiteX30" fmla="*/ 147044 w 521609"/>
                <a:gd name="connsiteY30" fmla="*/ 224252 h 606977"/>
                <a:gd name="connsiteX31" fmla="*/ 380526 w 521609"/>
                <a:gd name="connsiteY31" fmla="*/ 224252 h 606977"/>
                <a:gd name="connsiteX32" fmla="*/ 463984 w 521609"/>
                <a:gd name="connsiteY32" fmla="*/ 313489 h 606977"/>
                <a:gd name="connsiteX33" fmla="*/ 463984 w 521609"/>
                <a:gd name="connsiteY33" fmla="*/ 334310 h 606977"/>
                <a:gd name="connsiteX34" fmla="*/ 510680 w 521609"/>
                <a:gd name="connsiteY34" fmla="*/ 342243 h 606977"/>
                <a:gd name="connsiteX35" fmla="*/ 521609 w 521609"/>
                <a:gd name="connsiteY35" fmla="*/ 354141 h 606977"/>
                <a:gd name="connsiteX36" fmla="*/ 521609 w 521609"/>
                <a:gd name="connsiteY36" fmla="*/ 366039 h 606977"/>
                <a:gd name="connsiteX37" fmla="*/ 508693 w 521609"/>
                <a:gd name="connsiteY37" fmla="*/ 377937 h 606977"/>
                <a:gd name="connsiteX38" fmla="*/ 497764 w 521609"/>
                <a:gd name="connsiteY38" fmla="*/ 377937 h 606977"/>
                <a:gd name="connsiteX39" fmla="*/ 502732 w 521609"/>
                <a:gd name="connsiteY39" fmla="*/ 395784 h 606977"/>
                <a:gd name="connsiteX40" fmla="*/ 502732 w 521609"/>
                <a:gd name="connsiteY40" fmla="*/ 496919 h 606977"/>
                <a:gd name="connsiteX41" fmla="*/ 481868 w 521609"/>
                <a:gd name="connsiteY41" fmla="*/ 528648 h 606977"/>
                <a:gd name="connsiteX42" fmla="*/ 481868 w 521609"/>
                <a:gd name="connsiteY42" fmla="*/ 595079 h 606977"/>
                <a:gd name="connsiteX43" fmla="*/ 468952 w 521609"/>
                <a:gd name="connsiteY43" fmla="*/ 606977 h 606977"/>
                <a:gd name="connsiteX44" fmla="*/ 413313 w 521609"/>
                <a:gd name="connsiteY44" fmla="*/ 606977 h 606977"/>
                <a:gd name="connsiteX45" fmla="*/ 401391 w 521609"/>
                <a:gd name="connsiteY45" fmla="*/ 595079 h 606977"/>
                <a:gd name="connsiteX46" fmla="*/ 401391 w 521609"/>
                <a:gd name="connsiteY46" fmla="*/ 531622 h 606977"/>
                <a:gd name="connsiteX47" fmla="*/ 126180 w 521609"/>
                <a:gd name="connsiteY47" fmla="*/ 531622 h 606977"/>
                <a:gd name="connsiteX48" fmla="*/ 126180 w 521609"/>
                <a:gd name="connsiteY48" fmla="*/ 595079 h 606977"/>
                <a:gd name="connsiteX49" fmla="*/ 114257 w 521609"/>
                <a:gd name="connsiteY49" fmla="*/ 606977 h 606977"/>
                <a:gd name="connsiteX50" fmla="*/ 57626 w 521609"/>
                <a:gd name="connsiteY50" fmla="*/ 606977 h 606977"/>
                <a:gd name="connsiteX51" fmla="*/ 45703 w 521609"/>
                <a:gd name="connsiteY51" fmla="*/ 595079 h 606977"/>
                <a:gd name="connsiteX52" fmla="*/ 45703 w 521609"/>
                <a:gd name="connsiteY52" fmla="*/ 530631 h 606977"/>
                <a:gd name="connsiteX53" fmla="*/ 19871 w 521609"/>
                <a:gd name="connsiteY53" fmla="*/ 496919 h 606977"/>
                <a:gd name="connsiteX54" fmla="*/ 19871 w 521609"/>
                <a:gd name="connsiteY54" fmla="*/ 395784 h 606977"/>
                <a:gd name="connsiteX55" fmla="*/ 24838 w 521609"/>
                <a:gd name="connsiteY55" fmla="*/ 377937 h 606977"/>
                <a:gd name="connsiteX56" fmla="*/ 11922 w 521609"/>
                <a:gd name="connsiteY56" fmla="*/ 377937 h 606977"/>
                <a:gd name="connsiteX57" fmla="*/ 0 w 521609"/>
                <a:gd name="connsiteY57" fmla="*/ 366039 h 606977"/>
                <a:gd name="connsiteX58" fmla="*/ 0 w 521609"/>
                <a:gd name="connsiteY58" fmla="*/ 354141 h 606977"/>
                <a:gd name="connsiteX59" fmla="*/ 9935 w 521609"/>
                <a:gd name="connsiteY59" fmla="*/ 342243 h 606977"/>
                <a:gd name="connsiteX60" fmla="*/ 57626 w 521609"/>
                <a:gd name="connsiteY60" fmla="*/ 334310 h 606977"/>
                <a:gd name="connsiteX61" fmla="*/ 57626 w 521609"/>
                <a:gd name="connsiteY61" fmla="*/ 313489 h 606977"/>
                <a:gd name="connsiteX62" fmla="*/ 147044 w 521609"/>
                <a:gd name="connsiteY62" fmla="*/ 224252 h 606977"/>
                <a:gd name="connsiteX63" fmla="*/ 425258 w 521609"/>
                <a:gd name="connsiteY63" fmla="*/ 61515 h 606977"/>
                <a:gd name="connsiteX64" fmla="*/ 395451 w 521609"/>
                <a:gd name="connsiteY64" fmla="*/ 91280 h 606977"/>
                <a:gd name="connsiteX65" fmla="*/ 425258 w 521609"/>
                <a:gd name="connsiteY65" fmla="*/ 121046 h 606977"/>
                <a:gd name="connsiteX66" fmla="*/ 454071 w 521609"/>
                <a:gd name="connsiteY66" fmla="*/ 91280 h 606977"/>
                <a:gd name="connsiteX67" fmla="*/ 425258 w 521609"/>
                <a:gd name="connsiteY67" fmla="*/ 61515 h 606977"/>
                <a:gd name="connsiteX68" fmla="*/ 399425 w 521609"/>
                <a:gd name="connsiteY68" fmla="*/ 0 h 606977"/>
                <a:gd name="connsiteX69" fmla="*/ 491826 w 521609"/>
                <a:gd name="connsiteY69" fmla="*/ 91280 h 606977"/>
                <a:gd name="connsiteX70" fmla="*/ 399425 w 521609"/>
                <a:gd name="connsiteY70" fmla="*/ 181568 h 606977"/>
                <a:gd name="connsiteX71" fmla="*/ 318947 w 521609"/>
                <a:gd name="connsiteY71" fmla="*/ 131959 h 606977"/>
                <a:gd name="connsiteX72" fmla="*/ 70558 w 521609"/>
                <a:gd name="connsiteY72" fmla="*/ 131959 h 606977"/>
                <a:gd name="connsiteX73" fmla="*/ 28828 w 521609"/>
                <a:gd name="connsiteY73" fmla="*/ 92273 h 606977"/>
                <a:gd name="connsiteX74" fmla="*/ 74532 w 521609"/>
                <a:gd name="connsiteY74" fmla="*/ 49609 h 606977"/>
                <a:gd name="connsiteX75" fmla="*/ 99371 w 521609"/>
                <a:gd name="connsiteY75" fmla="*/ 49609 h 606977"/>
                <a:gd name="connsiteX76" fmla="*/ 105332 w 521609"/>
                <a:gd name="connsiteY76" fmla="*/ 49609 h 606977"/>
                <a:gd name="connsiteX77" fmla="*/ 123216 w 521609"/>
                <a:gd name="connsiteY77" fmla="*/ 61515 h 606977"/>
                <a:gd name="connsiteX78" fmla="*/ 132158 w 521609"/>
                <a:gd name="connsiteY78" fmla="*/ 61515 h 606977"/>
                <a:gd name="connsiteX79" fmla="*/ 149049 w 521609"/>
                <a:gd name="connsiteY79" fmla="*/ 50601 h 606977"/>
                <a:gd name="connsiteX80" fmla="*/ 159978 w 521609"/>
                <a:gd name="connsiteY80" fmla="*/ 50601 h 606977"/>
                <a:gd name="connsiteX81" fmla="*/ 185810 w 521609"/>
                <a:gd name="connsiteY81" fmla="*/ 66476 h 606977"/>
                <a:gd name="connsiteX82" fmla="*/ 195746 w 521609"/>
                <a:gd name="connsiteY82" fmla="*/ 65484 h 606977"/>
                <a:gd name="connsiteX83" fmla="*/ 220585 w 521609"/>
                <a:gd name="connsiteY83" fmla="*/ 50601 h 606977"/>
                <a:gd name="connsiteX84" fmla="*/ 231514 w 521609"/>
                <a:gd name="connsiteY84" fmla="*/ 50601 h 606977"/>
                <a:gd name="connsiteX85" fmla="*/ 254366 w 521609"/>
                <a:gd name="connsiteY85" fmla="*/ 66476 h 606977"/>
                <a:gd name="connsiteX86" fmla="*/ 265295 w 521609"/>
                <a:gd name="connsiteY86" fmla="*/ 66476 h 606977"/>
                <a:gd name="connsiteX87" fmla="*/ 290134 w 521609"/>
                <a:gd name="connsiteY87" fmla="*/ 50601 h 606977"/>
                <a:gd name="connsiteX88" fmla="*/ 297089 w 521609"/>
                <a:gd name="connsiteY88" fmla="*/ 49609 h 606977"/>
                <a:gd name="connsiteX89" fmla="*/ 318947 w 521609"/>
                <a:gd name="connsiteY89" fmla="*/ 49609 h 606977"/>
                <a:gd name="connsiteX90" fmla="*/ 399425 w 521609"/>
                <a:gd name="connsiteY90" fmla="*/ 0 h 60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521609" h="606977">
                  <a:moveTo>
                    <a:pt x="191754" y="427513"/>
                  </a:moveTo>
                  <a:cubicBezTo>
                    <a:pt x="179831" y="427513"/>
                    <a:pt x="168902" y="437428"/>
                    <a:pt x="168902" y="450318"/>
                  </a:cubicBezTo>
                  <a:cubicBezTo>
                    <a:pt x="168902" y="463207"/>
                    <a:pt x="179831" y="473123"/>
                    <a:pt x="191754" y="473123"/>
                  </a:cubicBezTo>
                  <a:lnTo>
                    <a:pt x="331843" y="473123"/>
                  </a:lnTo>
                  <a:cubicBezTo>
                    <a:pt x="343765" y="473123"/>
                    <a:pt x="354694" y="463207"/>
                    <a:pt x="354694" y="450318"/>
                  </a:cubicBezTo>
                  <a:cubicBezTo>
                    <a:pt x="354694" y="437428"/>
                    <a:pt x="343765" y="427513"/>
                    <a:pt x="331843" y="427513"/>
                  </a:cubicBezTo>
                  <a:close/>
                  <a:moveTo>
                    <a:pt x="398410" y="426521"/>
                  </a:moveTo>
                  <a:cubicBezTo>
                    <a:pt x="384501" y="426521"/>
                    <a:pt x="373572" y="437428"/>
                    <a:pt x="373572" y="450318"/>
                  </a:cubicBezTo>
                  <a:cubicBezTo>
                    <a:pt x="373572" y="464199"/>
                    <a:pt x="384501" y="475106"/>
                    <a:pt x="398410" y="475106"/>
                  </a:cubicBezTo>
                  <a:cubicBezTo>
                    <a:pt x="411326" y="475106"/>
                    <a:pt x="422255" y="464199"/>
                    <a:pt x="422255" y="450318"/>
                  </a:cubicBezTo>
                  <a:cubicBezTo>
                    <a:pt x="422255" y="437428"/>
                    <a:pt x="411326" y="426521"/>
                    <a:pt x="398410" y="426521"/>
                  </a:cubicBezTo>
                  <a:close/>
                  <a:moveTo>
                    <a:pt x="125186" y="426521"/>
                  </a:moveTo>
                  <a:cubicBezTo>
                    <a:pt x="112270" y="426521"/>
                    <a:pt x="101341" y="437428"/>
                    <a:pt x="101341" y="450318"/>
                  </a:cubicBezTo>
                  <a:cubicBezTo>
                    <a:pt x="101341" y="464199"/>
                    <a:pt x="112270" y="475106"/>
                    <a:pt x="125186" y="475106"/>
                  </a:cubicBezTo>
                  <a:cubicBezTo>
                    <a:pt x="139096" y="475106"/>
                    <a:pt x="150025" y="464199"/>
                    <a:pt x="150025" y="450318"/>
                  </a:cubicBezTo>
                  <a:cubicBezTo>
                    <a:pt x="150025" y="437428"/>
                    <a:pt x="139096" y="426521"/>
                    <a:pt x="125186" y="426521"/>
                  </a:cubicBezTo>
                  <a:close/>
                  <a:moveTo>
                    <a:pt x="147044" y="269862"/>
                  </a:moveTo>
                  <a:cubicBezTo>
                    <a:pt x="123199" y="269862"/>
                    <a:pt x="102335" y="289692"/>
                    <a:pt x="102335" y="313489"/>
                  </a:cubicBezTo>
                  <a:lnTo>
                    <a:pt x="102335" y="349183"/>
                  </a:lnTo>
                  <a:lnTo>
                    <a:pt x="418281" y="349183"/>
                  </a:lnTo>
                  <a:lnTo>
                    <a:pt x="418281" y="313489"/>
                  </a:lnTo>
                  <a:cubicBezTo>
                    <a:pt x="418281" y="292667"/>
                    <a:pt x="406358" y="269862"/>
                    <a:pt x="380526" y="269862"/>
                  </a:cubicBezTo>
                  <a:lnTo>
                    <a:pt x="300050" y="269862"/>
                  </a:lnTo>
                  <a:cubicBezTo>
                    <a:pt x="300050" y="269862"/>
                    <a:pt x="300050" y="270853"/>
                    <a:pt x="300050" y="270853"/>
                  </a:cubicBezTo>
                  <a:lnTo>
                    <a:pt x="300050" y="290684"/>
                  </a:lnTo>
                  <a:cubicBezTo>
                    <a:pt x="300050" y="294650"/>
                    <a:pt x="297069" y="297624"/>
                    <a:pt x="293095" y="297624"/>
                  </a:cubicBezTo>
                  <a:lnTo>
                    <a:pt x="222553" y="297624"/>
                  </a:lnTo>
                  <a:cubicBezTo>
                    <a:pt x="218579" y="297624"/>
                    <a:pt x="215599" y="294650"/>
                    <a:pt x="215599" y="290684"/>
                  </a:cubicBezTo>
                  <a:lnTo>
                    <a:pt x="215599" y="270853"/>
                  </a:lnTo>
                  <a:cubicBezTo>
                    <a:pt x="215599" y="270853"/>
                    <a:pt x="215599" y="269862"/>
                    <a:pt x="215599" y="269862"/>
                  </a:cubicBezTo>
                  <a:close/>
                  <a:moveTo>
                    <a:pt x="147044" y="224252"/>
                  </a:moveTo>
                  <a:lnTo>
                    <a:pt x="380526" y="224252"/>
                  </a:lnTo>
                  <a:cubicBezTo>
                    <a:pt x="428216" y="224252"/>
                    <a:pt x="463984" y="261930"/>
                    <a:pt x="463984" y="313489"/>
                  </a:cubicBezTo>
                  <a:lnTo>
                    <a:pt x="463984" y="334310"/>
                  </a:lnTo>
                  <a:lnTo>
                    <a:pt x="510680" y="342243"/>
                  </a:lnTo>
                  <a:cubicBezTo>
                    <a:pt x="516642" y="343234"/>
                    <a:pt x="521609" y="348192"/>
                    <a:pt x="521609" y="354141"/>
                  </a:cubicBezTo>
                  <a:lnTo>
                    <a:pt x="521609" y="366039"/>
                  </a:lnTo>
                  <a:cubicBezTo>
                    <a:pt x="521609" y="372980"/>
                    <a:pt x="515648" y="377937"/>
                    <a:pt x="508693" y="377937"/>
                  </a:cubicBezTo>
                  <a:lnTo>
                    <a:pt x="497764" y="377937"/>
                  </a:lnTo>
                  <a:cubicBezTo>
                    <a:pt x="500745" y="383886"/>
                    <a:pt x="502732" y="389835"/>
                    <a:pt x="502732" y="395784"/>
                  </a:cubicBezTo>
                  <a:lnTo>
                    <a:pt x="502732" y="496919"/>
                  </a:lnTo>
                  <a:cubicBezTo>
                    <a:pt x="502732" y="511792"/>
                    <a:pt x="494784" y="523690"/>
                    <a:pt x="481868" y="528648"/>
                  </a:cubicBezTo>
                  <a:lnTo>
                    <a:pt x="481868" y="595079"/>
                  </a:lnTo>
                  <a:cubicBezTo>
                    <a:pt x="481868" y="602020"/>
                    <a:pt x="475906" y="606977"/>
                    <a:pt x="468952" y="606977"/>
                  </a:cubicBezTo>
                  <a:lnTo>
                    <a:pt x="413313" y="606977"/>
                  </a:lnTo>
                  <a:cubicBezTo>
                    <a:pt x="406358" y="606977"/>
                    <a:pt x="401391" y="602020"/>
                    <a:pt x="401391" y="595079"/>
                  </a:cubicBezTo>
                  <a:lnTo>
                    <a:pt x="401391" y="531622"/>
                  </a:lnTo>
                  <a:lnTo>
                    <a:pt x="126180" y="531622"/>
                  </a:lnTo>
                  <a:lnTo>
                    <a:pt x="126180" y="595079"/>
                  </a:lnTo>
                  <a:cubicBezTo>
                    <a:pt x="126180" y="602020"/>
                    <a:pt x="120219" y="606977"/>
                    <a:pt x="114257" y="606977"/>
                  </a:cubicBezTo>
                  <a:lnTo>
                    <a:pt x="57626" y="606977"/>
                  </a:lnTo>
                  <a:cubicBezTo>
                    <a:pt x="51664" y="606977"/>
                    <a:pt x="45703" y="602020"/>
                    <a:pt x="45703" y="595079"/>
                  </a:cubicBezTo>
                  <a:lnTo>
                    <a:pt x="45703" y="530631"/>
                  </a:lnTo>
                  <a:cubicBezTo>
                    <a:pt x="30800" y="526664"/>
                    <a:pt x="19871" y="512783"/>
                    <a:pt x="19871" y="496919"/>
                  </a:cubicBezTo>
                  <a:lnTo>
                    <a:pt x="19871" y="395784"/>
                  </a:lnTo>
                  <a:cubicBezTo>
                    <a:pt x="19871" y="389835"/>
                    <a:pt x="21858" y="383886"/>
                    <a:pt x="24838" y="377937"/>
                  </a:cubicBezTo>
                  <a:lnTo>
                    <a:pt x="11922" y="377937"/>
                  </a:lnTo>
                  <a:cubicBezTo>
                    <a:pt x="5961" y="377937"/>
                    <a:pt x="0" y="372980"/>
                    <a:pt x="0" y="366039"/>
                  </a:cubicBezTo>
                  <a:lnTo>
                    <a:pt x="0" y="354141"/>
                  </a:lnTo>
                  <a:cubicBezTo>
                    <a:pt x="0" y="348192"/>
                    <a:pt x="3974" y="343234"/>
                    <a:pt x="9935" y="342243"/>
                  </a:cubicBezTo>
                  <a:lnTo>
                    <a:pt x="57626" y="334310"/>
                  </a:lnTo>
                  <a:lnTo>
                    <a:pt x="57626" y="313489"/>
                  </a:lnTo>
                  <a:cubicBezTo>
                    <a:pt x="57626" y="263913"/>
                    <a:pt x="97367" y="224252"/>
                    <a:pt x="147044" y="224252"/>
                  </a:cubicBezTo>
                  <a:close/>
                  <a:moveTo>
                    <a:pt x="425258" y="61515"/>
                  </a:moveTo>
                  <a:cubicBezTo>
                    <a:pt x="408367" y="61515"/>
                    <a:pt x="395451" y="74413"/>
                    <a:pt x="395451" y="91280"/>
                  </a:cubicBezTo>
                  <a:cubicBezTo>
                    <a:pt x="395451" y="107155"/>
                    <a:pt x="408367" y="121046"/>
                    <a:pt x="425258" y="121046"/>
                  </a:cubicBezTo>
                  <a:cubicBezTo>
                    <a:pt x="441155" y="121046"/>
                    <a:pt x="454071" y="107155"/>
                    <a:pt x="454071" y="91280"/>
                  </a:cubicBezTo>
                  <a:cubicBezTo>
                    <a:pt x="454071" y="74413"/>
                    <a:pt x="441155" y="61515"/>
                    <a:pt x="425258" y="61515"/>
                  </a:cubicBezTo>
                  <a:close/>
                  <a:moveTo>
                    <a:pt x="399425" y="0"/>
                  </a:moveTo>
                  <a:cubicBezTo>
                    <a:pt x="451090" y="0"/>
                    <a:pt x="491826" y="39687"/>
                    <a:pt x="491826" y="91280"/>
                  </a:cubicBezTo>
                  <a:cubicBezTo>
                    <a:pt x="491826" y="141881"/>
                    <a:pt x="451090" y="181568"/>
                    <a:pt x="399425" y="181568"/>
                  </a:cubicBezTo>
                  <a:cubicBezTo>
                    <a:pt x="364651" y="181568"/>
                    <a:pt x="333851" y="160733"/>
                    <a:pt x="318947" y="131959"/>
                  </a:cubicBezTo>
                  <a:lnTo>
                    <a:pt x="70558" y="131959"/>
                  </a:lnTo>
                  <a:cubicBezTo>
                    <a:pt x="47706" y="131959"/>
                    <a:pt x="28828" y="115093"/>
                    <a:pt x="28828" y="92273"/>
                  </a:cubicBezTo>
                  <a:cubicBezTo>
                    <a:pt x="28828" y="67468"/>
                    <a:pt x="49693" y="49609"/>
                    <a:pt x="74532" y="49609"/>
                  </a:cubicBezTo>
                  <a:lnTo>
                    <a:pt x="99371" y="49609"/>
                  </a:lnTo>
                  <a:cubicBezTo>
                    <a:pt x="101358" y="49609"/>
                    <a:pt x="103345" y="48617"/>
                    <a:pt x="105332" y="49609"/>
                  </a:cubicBezTo>
                  <a:lnTo>
                    <a:pt x="123216" y="61515"/>
                  </a:lnTo>
                  <a:cubicBezTo>
                    <a:pt x="126197" y="62507"/>
                    <a:pt x="129178" y="62507"/>
                    <a:pt x="132158" y="61515"/>
                  </a:cubicBezTo>
                  <a:lnTo>
                    <a:pt x="149049" y="50601"/>
                  </a:lnTo>
                  <a:cubicBezTo>
                    <a:pt x="152029" y="48617"/>
                    <a:pt x="156997" y="48617"/>
                    <a:pt x="159978" y="50601"/>
                  </a:cubicBezTo>
                  <a:lnTo>
                    <a:pt x="185810" y="66476"/>
                  </a:lnTo>
                  <a:cubicBezTo>
                    <a:pt x="188791" y="68460"/>
                    <a:pt x="192765" y="68460"/>
                    <a:pt x="195746" y="65484"/>
                  </a:cubicBezTo>
                  <a:lnTo>
                    <a:pt x="220585" y="50601"/>
                  </a:lnTo>
                  <a:cubicBezTo>
                    <a:pt x="223566" y="48617"/>
                    <a:pt x="227540" y="48617"/>
                    <a:pt x="231514" y="50601"/>
                  </a:cubicBezTo>
                  <a:lnTo>
                    <a:pt x="254366" y="66476"/>
                  </a:lnTo>
                  <a:cubicBezTo>
                    <a:pt x="257347" y="68460"/>
                    <a:pt x="262314" y="68460"/>
                    <a:pt x="265295" y="66476"/>
                  </a:cubicBezTo>
                  <a:lnTo>
                    <a:pt x="290134" y="50601"/>
                  </a:lnTo>
                  <a:cubicBezTo>
                    <a:pt x="292121" y="48617"/>
                    <a:pt x="295102" y="49609"/>
                    <a:pt x="297089" y="49609"/>
                  </a:cubicBezTo>
                  <a:lnTo>
                    <a:pt x="318947" y="49609"/>
                  </a:lnTo>
                  <a:cubicBezTo>
                    <a:pt x="334844" y="19844"/>
                    <a:pt x="364651" y="0"/>
                    <a:pt x="3994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grpSp>
          <p:nvGrpSpPr>
            <p:cNvPr id="15" name="îṧļïḓê"/>
            <p:cNvGrpSpPr/>
            <p:nvPr/>
          </p:nvGrpSpPr>
          <p:grpSpPr>
            <a:xfrm>
              <a:off x="8334026" y="2457878"/>
              <a:ext cx="3111384" cy="930712"/>
              <a:chOff x="719137" y="1429926"/>
              <a:chExt cx="5376847" cy="962923"/>
            </a:xfrm>
          </p:grpSpPr>
          <p:sp>
            <p:nvSpPr>
              <p:cNvPr id="24" name="î$ľïḓe"/>
              <p:cNvSpPr/>
              <p:nvPr/>
            </p:nvSpPr>
            <p:spPr bwMode="auto">
              <a:xfrm>
                <a:off x="719137" y="1871732"/>
                <a:ext cx="5376847" cy="521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5" name="iṡľïdé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6" name="işḷïḋè"/>
            <p:cNvGrpSpPr/>
            <p:nvPr/>
          </p:nvGrpSpPr>
          <p:grpSpPr>
            <a:xfrm>
              <a:off x="8334026" y="3701710"/>
              <a:ext cx="3111384" cy="930712"/>
              <a:chOff x="719137" y="1429926"/>
              <a:chExt cx="5376847" cy="962923"/>
            </a:xfrm>
          </p:grpSpPr>
          <p:sp>
            <p:nvSpPr>
              <p:cNvPr id="22" name="iŝ1iḓê"/>
              <p:cNvSpPr/>
              <p:nvPr/>
            </p:nvSpPr>
            <p:spPr bwMode="auto">
              <a:xfrm>
                <a:off x="719137" y="1871732"/>
                <a:ext cx="5376847" cy="521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3" name="îṥḷîḍè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7" name="iṡḷiḍe"/>
            <p:cNvGrpSpPr/>
            <p:nvPr/>
          </p:nvGrpSpPr>
          <p:grpSpPr>
            <a:xfrm>
              <a:off x="8334026" y="4945542"/>
              <a:ext cx="3111384" cy="930712"/>
              <a:chOff x="719137" y="1429926"/>
              <a:chExt cx="5376847" cy="962923"/>
            </a:xfrm>
          </p:grpSpPr>
          <p:sp>
            <p:nvSpPr>
              <p:cNvPr id="20" name="îṡḷïḑè"/>
              <p:cNvSpPr/>
              <p:nvPr/>
            </p:nvSpPr>
            <p:spPr bwMode="auto">
              <a:xfrm>
                <a:off x="719137" y="1871732"/>
                <a:ext cx="5376847" cy="521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1" name="íSḷídè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sp>
          <p:nvSpPr>
            <p:cNvPr id="18" name="iṥ1îďê"/>
            <p:cNvSpPr txBox="1"/>
            <p:nvPr/>
          </p:nvSpPr>
          <p:spPr>
            <a:xfrm>
              <a:off x="673102" y="3211024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  <a:endParaRPr lang="en-US" sz="2000" b="1" dirty="0"/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  <a:endParaRPr lang="en-US" sz="2000" b="1" dirty="0"/>
            </a:p>
          </p:txBody>
        </p:sp>
        <p:sp>
          <p:nvSpPr>
            <p:cNvPr id="19" name="iṧļïḑê"/>
            <p:cNvSpPr txBox="1"/>
            <p:nvPr/>
          </p:nvSpPr>
          <p:spPr>
            <a:xfrm>
              <a:off x="673101" y="4063185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  <a:endParaRPr lang="en-US" sz="12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7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97166"/>
            <a:ext cx="10850563" cy="4249634"/>
            <a:chOff x="669925" y="1897166"/>
            <a:chExt cx="10850563" cy="4249634"/>
          </a:xfrm>
        </p:grpSpPr>
        <p:grpSp>
          <p:nvGrpSpPr>
            <p:cNvPr id="6" name="išlïdé"/>
            <p:cNvGrpSpPr/>
            <p:nvPr/>
          </p:nvGrpSpPr>
          <p:grpSpPr>
            <a:xfrm>
              <a:off x="4206908" y="1936194"/>
              <a:ext cx="3778184" cy="4210606"/>
              <a:chOff x="4206908" y="1936194"/>
              <a:chExt cx="3778184" cy="4210606"/>
            </a:xfrm>
          </p:grpSpPr>
          <p:sp>
            <p:nvSpPr>
              <p:cNvPr id="24" name="îṡlîdè"/>
              <p:cNvSpPr/>
              <p:nvPr/>
            </p:nvSpPr>
            <p:spPr bwMode="auto">
              <a:xfrm>
                <a:off x="5977115" y="3266134"/>
                <a:ext cx="364492" cy="344896"/>
              </a:xfrm>
              <a:custGeom>
                <a:avLst/>
                <a:gdLst>
                  <a:gd name="T0" fmla="*/ 66 w 132"/>
                  <a:gd name="T1" fmla="*/ 125 h 125"/>
                  <a:gd name="T2" fmla="*/ 0 w 132"/>
                  <a:gd name="T3" fmla="*/ 63 h 125"/>
                  <a:gd name="T4" fmla="*/ 66 w 132"/>
                  <a:gd name="T5" fmla="*/ 0 h 125"/>
                  <a:gd name="T6" fmla="*/ 132 w 132"/>
                  <a:gd name="T7" fmla="*/ 63 h 125"/>
                  <a:gd name="T8" fmla="*/ 66 w 132"/>
                  <a:gd name="T9" fmla="*/ 125 h 125"/>
                  <a:gd name="T10" fmla="*/ 66 w 132"/>
                  <a:gd name="T11" fmla="*/ 4 h 125"/>
                  <a:gd name="T12" fmla="*/ 4 w 132"/>
                  <a:gd name="T13" fmla="*/ 63 h 125"/>
                  <a:gd name="T14" fmla="*/ 66 w 132"/>
                  <a:gd name="T15" fmla="*/ 121 h 125"/>
                  <a:gd name="T16" fmla="*/ 128 w 132"/>
                  <a:gd name="T17" fmla="*/ 63 h 125"/>
                  <a:gd name="T18" fmla="*/ 66 w 132"/>
                  <a:gd name="T19" fmla="*/ 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125">
                    <a:moveTo>
                      <a:pt x="66" y="125"/>
                    </a:moveTo>
                    <a:cubicBezTo>
                      <a:pt x="30" y="125"/>
                      <a:pt x="0" y="97"/>
                      <a:pt x="0" y="63"/>
                    </a:cubicBezTo>
                    <a:cubicBezTo>
                      <a:pt x="0" y="28"/>
                      <a:pt x="30" y="0"/>
                      <a:pt x="66" y="0"/>
                    </a:cubicBezTo>
                    <a:cubicBezTo>
                      <a:pt x="102" y="0"/>
                      <a:pt x="132" y="28"/>
                      <a:pt x="132" y="63"/>
                    </a:cubicBezTo>
                    <a:cubicBezTo>
                      <a:pt x="132" y="97"/>
                      <a:pt x="102" y="125"/>
                      <a:pt x="66" y="125"/>
                    </a:cubicBezTo>
                    <a:close/>
                    <a:moveTo>
                      <a:pt x="66" y="4"/>
                    </a:moveTo>
                    <a:cubicBezTo>
                      <a:pt x="32" y="4"/>
                      <a:pt x="4" y="30"/>
                      <a:pt x="4" y="63"/>
                    </a:cubicBezTo>
                    <a:cubicBezTo>
                      <a:pt x="4" y="95"/>
                      <a:pt x="32" y="121"/>
                      <a:pt x="66" y="121"/>
                    </a:cubicBezTo>
                    <a:cubicBezTo>
                      <a:pt x="100" y="121"/>
                      <a:pt x="128" y="95"/>
                      <a:pt x="128" y="63"/>
                    </a:cubicBezTo>
                    <a:cubicBezTo>
                      <a:pt x="128" y="30"/>
                      <a:pt x="100" y="4"/>
                      <a:pt x="6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25" name="îṣľîde"/>
              <p:cNvSpPr/>
              <p:nvPr/>
            </p:nvSpPr>
            <p:spPr bwMode="auto">
              <a:xfrm>
                <a:off x="6076403" y="2819337"/>
                <a:ext cx="173754" cy="163303"/>
              </a:xfrm>
              <a:custGeom>
                <a:avLst/>
                <a:gdLst>
                  <a:gd name="T0" fmla="*/ 32 w 63"/>
                  <a:gd name="T1" fmla="*/ 59 h 59"/>
                  <a:gd name="T2" fmla="*/ 0 w 63"/>
                  <a:gd name="T3" fmla="*/ 29 h 59"/>
                  <a:gd name="T4" fmla="*/ 32 w 63"/>
                  <a:gd name="T5" fmla="*/ 0 h 59"/>
                  <a:gd name="T6" fmla="*/ 63 w 63"/>
                  <a:gd name="T7" fmla="*/ 29 h 59"/>
                  <a:gd name="T8" fmla="*/ 32 w 63"/>
                  <a:gd name="T9" fmla="*/ 59 h 59"/>
                  <a:gd name="T10" fmla="*/ 32 w 63"/>
                  <a:gd name="T11" fmla="*/ 4 h 59"/>
                  <a:gd name="T12" fmla="*/ 4 w 63"/>
                  <a:gd name="T13" fmla="*/ 29 h 59"/>
                  <a:gd name="T14" fmla="*/ 32 w 63"/>
                  <a:gd name="T15" fmla="*/ 55 h 59"/>
                  <a:gd name="T16" fmla="*/ 59 w 63"/>
                  <a:gd name="T17" fmla="*/ 29 h 59"/>
                  <a:gd name="T18" fmla="*/ 32 w 63"/>
                  <a:gd name="T19" fmla="*/ 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9">
                    <a:moveTo>
                      <a:pt x="32" y="59"/>
                    </a:moveTo>
                    <a:cubicBezTo>
                      <a:pt x="14" y="59"/>
                      <a:pt x="0" y="45"/>
                      <a:pt x="0" y="29"/>
                    </a:cubicBezTo>
                    <a:cubicBezTo>
                      <a:pt x="0" y="13"/>
                      <a:pt x="14" y="0"/>
                      <a:pt x="32" y="0"/>
                    </a:cubicBezTo>
                    <a:cubicBezTo>
                      <a:pt x="49" y="0"/>
                      <a:pt x="63" y="13"/>
                      <a:pt x="63" y="29"/>
                    </a:cubicBezTo>
                    <a:cubicBezTo>
                      <a:pt x="63" y="45"/>
                      <a:pt x="49" y="59"/>
                      <a:pt x="32" y="59"/>
                    </a:cubicBezTo>
                    <a:close/>
                    <a:moveTo>
                      <a:pt x="32" y="4"/>
                    </a:moveTo>
                    <a:cubicBezTo>
                      <a:pt x="17" y="4"/>
                      <a:pt x="4" y="15"/>
                      <a:pt x="4" y="29"/>
                    </a:cubicBezTo>
                    <a:cubicBezTo>
                      <a:pt x="4" y="43"/>
                      <a:pt x="17" y="55"/>
                      <a:pt x="32" y="55"/>
                    </a:cubicBezTo>
                    <a:cubicBezTo>
                      <a:pt x="47" y="55"/>
                      <a:pt x="59" y="43"/>
                      <a:pt x="59" y="29"/>
                    </a:cubicBezTo>
                    <a:cubicBezTo>
                      <a:pt x="59" y="15"/>
                      <a:pt x="47" y="4"/>
                      <a:pt x="32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 fontScale="47500" lnSpcReduction="20000"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26" name="îSľîḓe"/>
              <p:cNvSpPr/>
              <p:nvPr/>
            </p:nvSpPr>
            <p:spPr bwMode="auto">
              <a:xfrm>
                <a:off x="6173079" y="3081929"/>
                <a:ext cx="171142" cy="161996"/>
              </a:xfrm>
              <a:custGeom>
                <a:avLst/>
                <a:gdLst>
                  <a:gd name="T0" fmla="*/ 31 w 62"/>
                  <a:gd name="T1" fmla="*/ 59 h 59"/>
                  <a:gd name="T2" fmla="*/ 0 w 62"/>
                  <a:gd name="T3" fmla="*/ 29 h 59"/>
                  <a:gd name="T4" fmla="*/ 31 w 62"/>
                  <a:gd name="T5" fmla="*/ 0 h 59"/>
                  <a:gd name="T6" fmla="*/ 62 w 62"/>
                  <a:gd name="T7" fmla="*/ 29 h 59"/>
                  <a:gd name="T8" fmla="*/ 31 w 62"/>
                  <a:gd name="T9" fmla="*/ 59 h 59"/>
                  <a:gd name="T10" fmla="*/ 31 w 62"/>
                  <a:gd name="T11" fmla="*/ 4 h 59"/>
                  <a:gd name="T12" fmla="*/ 4 w 62"/>
                  <a:gd name="T13" fmla="*/ 29 h 59"/>
                  <a:gd name="T14" fmla="*/ 31 w 62"/>
                  <a:gd name="T15" fmla="*/ 55 h 59"/>
                  <a:gd name="T16" fmla="*/ 58 w 62"/>
                  <a:gd name="T17" fmla="*/ 29 h 59"/>
                  <a:gd name="T18" fmla="*/ 31 w 62"/>
                  <a:gd name="T19" fmla="*/ 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59">
                    <a:moveTo>
                      <a:pt x="31" y="59"/>
                    </a:moveTo>
                    <a:cubicBezTo>
                      <a:pt x="14" y="59"/>
                      <a:pt x="0" y="46"/>
                      <a:pt x="0" y="29"/>
                    </a:cubicBezTo>
                    <a:cubicBezTo>
                      <a:pt x="0" y="13"/>
                      <a:pt x="14" y="0"/>
                      <a:pt x="31" y="0"/>
                    </a:cubicBezTo>
                    <a:cubicBezTo>
                      <a:pt x="48" y="0"/>
                      <a:pt x="62" y="13"/>
                      <a:pt x="62" y="29"/>
                    </a:cubicBezTo>
                    <a:cubicBezTo>
                      <a:pt x="62" y="46"/>
                      <a:pt x="48" y="59"/>
                      <a:pt x="31" y="59"/>
                    </a:cubicBezTo>
                    <a:close/>
                    <a:moveTo>
                      <a:pt x="31" y="4"/>
                    </a:moveTo>
                    <a:cubicBezTo>
                      <a:pt x="16" y="4"/>
                      <a:pt x="4" y="15"/>
                      <a:pt x="4" y="29"/>
                    </a:cubicBezTo>
                    <a:cubicBezTo>
                      <a:pt x="4" y="44"/>
                      <a:pt x="16" y="55"/>
                      <a:pt x="31" y="55"/>
                    </a:cubicBezTo>
                    <a:cubicBezTo>
                      <a:pt x="46" y="55"/>
                      <a:pt x="58" y="44"/>
                      <a:pt x="58" y="29"/>
                    </a:cubicBezTo>
                    <a:cubicBezTo>
                      <a:pt x="58" y="15"/>
                      <a:pt x="46" y="4"/>
                      <a:pt x="31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 fontScale="47500" lnSpcReduction="20000"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27" name="îṧ1íḍé"/>
              <p:cNvSpPr/>
              <p:nvPr/>
            </p:nvSpPr>
            <p:spPr bwMode="auto">
              <a:xfrm>
                <a:off x="6093387" y="2380378"/>
                <a:ext cx="297865" cy="438959"/>
              </a:xfrm>
              <a:custGeom>
                <a:avLst/>
                <a:gdLst>
                  <a:gd name="T0" fmla="*/ 54 w 108"/>
                  <a:gd name="T1" fmla="*/ 159 h 159"/>
                  <a:gd name="T2" fmla="*/ 16 w 108"/>
                  <a:gd name="T3" fmla="*/ 144 h 159"/>
                  <a:gd name="T4" fmla="*/ 0 w 108"/>
                  <a:gd name="T5" fmla="*/ 108 h 159"/>
                  <a:gd name="T6" fmla="*/ 9 w 108"/>
                  <a:gd name="T7" fmla="*/ 62 h 159"/>
                  <a:gd name="T8" fmla="*/ 29 w 108"/>
                  <a:gd name="T9" fmla="*/ 27 h 159"/>
                  <a:gd name="T10" fmla="*/ 30 w 108"/>
                  <a:gd name="T11" fmla="*/ 26 h 159"/>
                  <a:gd name="T12" fmla="*/ 53 w 108"/>
                  <a:gd name="T13" fmla="*/ 0 h 159"/>
                  <a:gd name="T14" fmla="*/ 77 w 108"/>
                  <a:gd name="T15" fmla="*/ 27 h 159"/>
                  <a:gd name="T16" fmla="*/ 98 w 108"/>
                  <a:gd name="T17" fmla="*/ 64 h 159"/>
                  <a:gd name="T18" fmla="*/ 108 w 108"/>
                  <a:gd name="T19" fmla="*/ 107 h 159"/>
                  <a:gd name="T20" fmla="*/ 99 w 108"/>
                  <a:gd name="T21" fmla="*/ 136 h 159"/>
                  <a:gd name="T22" fmla="*/ 55 w 108"/>
                  <a:gd name="T23" fmla="*/ 159 h 159"/>
                  <a:gd name="T24" fmla="*/ 54 w 108"/>
                  <a:gd name="T2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8" h="159">
                    <a:moveTo>
                      <a:pt x="54" y="159"/>
                    </a:moveTo>
                    <a:cubicBezTo>
                      <a:pt x="40" y="159"/>
                      <a:pt x="26" y="153"/>
                      <a:pt x="16" y="144"/>
                    </a:cubicBezTo>
                    <a:cubicBezTo>
                      <a:pt x="6" y="134"/>
                      <a:pt x="0" y="122"/>
                      <a:pt x="0" y="108"/>
                    </a:cubicBezTo>
                    <a:cubicBezTo>
                      <a:pt x="0" y="93"/>
                      <a:pt x="3" y="78"/>
                      <a:pt x="9" y="62"/>
                    </a:cubicBezTo>
                    <a:cubicBezTo>
                      <a:pt x="14" y="50"/>
                      <a:pt x="21" y="38"/>
                      <a:pt x="29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8" y="14"/>
                      <a:pt x="47" y="5"/>
                      <a:pt x="53" y="0"/>
                    </a:cubicBezTo>
                    <a:cubicBezTo>
                      <a:pt x="59" y="6"/>
                      <a:pt x="68" y="15"/>
                      <a:pt x="77" y="27"/>
                    </a:cubicBezTo>
                    <a:cubicBezTo>
                      <a:pt x="86" y="40"/>
                      <a:pt x="93" y="52"/>
                      <a:pt x="98" y="64"/>
                    </a:cubicBezTo>
                    <a:cubicBezTo>
                      <a:pt x="105" y="79"/>
                      <a:pt x="108" y="93"/>
                      <a:pt x="108" y="107"/>
                    </a:cubicBezTo>
                    <a:cubicBezTo>
                      <a:pt x="108" y="118"/>
                      <a:pt x="105" y="128"/>
                      <a:pt x="99" y="136"/>
                    </a:cubicBezTo>
                    <a:cubicBezTo>
                      <a:pt x="89" y="150"/>
                      <a:pt x="72" y="158"/>
                      <a:pt x="55" y="159"/>
                    </a:cubicBezTo>
                    <a:lnTo>
                      <a:pt x="54" y="1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28" name="iSḷíďé"/>
              <p:cNvSpPr/>
              <p:nvPr/>
            </p:nvSpPr>
            <p:spPr bwMode="auto">
              <a:xfrm>
                <a:off x="6259303" y="1936194"/>
                <a:ext cx="1725789" cy="543473"/>
              </a:xfrm>
              <a:custGeom>
                <a:avLst/>
                <a:gdLst>
                  <a:gd name="T0" fmla="*/ 571 w 625"/>
                  <a:gd name="T1" fmla="*/ 86 h 197"/>
                  <a:gd name="T2" fmla="*/ 571 w 625"/>
                  <a:gd name="T3" fmla="*/ 86 h 197"/>
                  <a:gd name="T4" fmla="*/ 570 w 625"/>
                  <a:gd name="T5" fmla="*/ 86 h 197"/>
                  <a:gd name="T6" fmla="*/ 53 w 625"/>
                  <a:gd name="T7" fmla="*/ 27 h 197"/>
                  <a:gd name="T8" fmla="*/ 54 w 625"/>
                  <a:gd name="T9" fmla="*/ 17 h 197"/>
                  <a:gd name="T10" fmla="*/ 42 w 625"/>
                  <a:gd name="T11" fmla="*/ 2 h 197"/>
                  <a:gd name="T12" fmla="*/ 33 w 625"/>
                  <a:gd name="T13" fmla="*/ 1 h 197"/>
                  <a:gd name="T14" fmla="*/ 17 w 625"/>
                  <a:gd name="T15" fmla="*/ 12 h 197"/>
                  <a:gd name="T16" fmla="*/ 1 w 625"/>
                  <a:gd name="T17" fmla="*/ 142 h 197"/>
                  <a:gd name="T18" fmla="*/ 13 w 625"/>
                  <a:gd name="T19" fmla="*/ 156 h 197"/>
                  <a:gd name="T20" fmla="*/ 23 w 625"/>
                  <a:gd name="T21" fmla="*/ 157 h 197"/>
                  <a:gd name="T22" fmla="*/ 38 w 625"/>
                  <a:gd name="T23" fmla="*/ 146 h 197"/>
                  <a:gd name="T24" fmla="*/ 39 w 625"/>
                  <a:gd name="T25" fmla="*/ 135 h 197"/>
                  <a:gd name="T26" fmla="*/ 557 w 625"/>
                  <a:gd name="T27" fmla="*/ 193 h 197"/>
                  <a:gd name="T28" fmla="*/ 558 w 625"/>
                  <a:gd name="T29" fmla="*/ 193 h 197"/>
                  <a:gd name="T30" fmla="*/ 558 w 625"/>
                  <a:gd name="T31" fmla="*/ 193 h 197"/>
                  <a:gd name="T32" fmla="*/ 621 w 625"/>
                  <a:gd name="T33" fmla="*/ 146 h 197"/>
                  <a:gd name="T34" fmla="*/ 571 w 625"/>
                  <a:gd name="T35" fmla="*/ 8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5" h="197">
                    <a:moveTo>
                      <a:pt x="571" y="86"/>
                    </a:moveTo>
                    <a:cubicBezTo>
                      <a:pt x="571" y="86"/>
                      <a:pt x="571" y="86"/>
                      <a:pt x="571" y="86"/>
                    </a:cubicBezTo>
                    <a:cubicBezTo>
                      <a:pt x="571" y="86"/>
                      <a:pt x="571" y="86"/>
                      <a:pt x="570" y="86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5" y="9"/>
                      <a:pt x="50" y="3"/>
                      <a:pt x="42" y="2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25" y="0"/>
                      <a:pt x="18" y="5"/>
                      <a:pt x="17" y="12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0" y="149"/>
                      <a:pt x="6" y="155"/>
                      <a:pt x="13" y="156"/>
                    </a:cubicBezTo>
                    <a:cubicBezTo>
                      <a:pt x="23" y="157"/>
                      <a:pt x="23" y="157"/>
                      <a:pt x="23" y="157"/>
                    </a:cubicBezTo>
                    <a:cubicBezTo>
                      <a:pt x="30" y="158"/>
                      <a:pt x="37" y="153"/>
                      <a:pt x="38" y="146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557" y="193"/>
                      <a:pt x="557" y="193"/>
                      <a:pt x="557" y="193"/>
                    </a:cubicBezTo>
                    <a:cubicBezTo>
                      <a:pt x="557" y="193"/>
                      <a:pt x="557" y="193"/>
                      <a:pt x="558" y="193"/>
                    </a:cubicBezTo>
                    <a:cubicBezTo>
                      <a:pt x="558" y="193"/>
                      <a:pt x="558" y="193"/>
                      <a:pt x="558" y="193"/>
                    </a:cubicBezTo>
                    <a:cubicBezTo>
                      <a:pt x="589" y="197"/>
                      <a:pt x="617" y="175"/>
                      <a:pt x="621" y="146"/>
                    </a:cubicBezTo>
                    <a:cubicBezTo>
                      <a:pt x="625" y="116"/>
                      <a:pt x="602" y="89"/>
                      <a:pt x="571" y="8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29" name="iṥḷíḍè"/>
              <p:cNvSpPr/>
              <p:nvPr/>
            </p:nvSpPr>
            <p:spPr bwMode="auto">
              <a:xfrm>
                <a:off x="6259303" y="2251042"/>
                <a:ext cx="1720563" cy="228625"/>
              </a:xfrm>
              <a:custGeom>
                <a:avLst/>
                <a:gdLst>
                  <a:gd name="T0" fmla="*/ 13 w 623"/>
                  <a:gd name="T1" fmla="*/ 42 h 83"/>
                  <a:gd name="T2" fmla="*/ 23 w 623"/>
                  <a:gd name="T3" fmla="*/ 43 h 83"/>
                  <a:gd name="T4" fmla="*/ 38 w 623"/>
                  <a:gd name="T5" fmla="*/ 32 h 83"/>
                  <a:gd name="T6" fmla="*/ 39 w 623"/>
                  <a:gd name="T7" fmla="*/ 21 h 83"/>
                  <a:gd name="T8" fmla="*/ 557 w 623"/>
                  <a:gd name="T9" fmla="*/ 79 h 83"/>
                  <a:gd name="T10" fmla="*/ 558 w 623"/>
                  <a:gd name="T11" fmla="*/ 79 h 83"/>
                  <a:gd name="T12" fmla="*/ 558 w 623"/>
                  <a:gd name="T13" fmla="*/ 79 h 83"/>
                  <a:gd name="T14" fmla="*/ 621 w 623"/>
                  <a:gd name="T15" fmla="*/ 32 h 83"/>
                  <a:gd name="T16" fmla="*/ 615 w 623"/>
                  <a:gd name="T17" fmla="*/ 0 h 83"/>
                  <a:gd name="T18" fmla="*/ 5 w 623"/>
                  <a:gd name="T19" fmla="*/ 0 h 83"/>
                  <a:gd name="T20" fmla="*/ 1 w 623"/>
                  <a:gd name="T21" fmla="*/ 28 h 83"/>
                  <a:gd name="T22" fmla="*/ 13 w 623"/>
                  <a:gd name="T23" fmla="*/ 4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3" h="83">
                    <a:moveTo>
                      <a:pt x="13" y="42"/>
                    </a:moveTo>
                    <a:cubicBezTo>
                      <a:pt x="23" y="43"/>
                      <a:pt x="23" y="43"/>
                      <a:pt x="23" y="43"/>
                    </a:cubicBezTo>
                    <a:cubicBezTo>
                      <a:pt x="30" y="44"/>
                      <a:pt x="37" y="39"/>
                      <a:pt x="38" y="32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557" y="79"/>
                      <a:pt x="557" y="79"/>
                      <a:pt x="557" y="79"/>
                    </a:cubicBezTo>
                    <a:cubicBezTo>
                      <a:pt x="557" y="79"/>
                      <a:pt x="557" y="79"/>
                      <a:pt x="558" y="79"/>
                    </a:cubicBezTo>
                    <a:cubicBezTo>
                      <a:pt x="558" y="79"/>
                      <a:pt x="558" y="79"/>
                      <a:pt x="558" y="79"/>
                    </a:cubicBezTo>
                    <a:cubicBezTo>
                      <a:pt x="589" y="83"/>
                      <a:pt x="617" y="61"/>
                      <a:pt x="621" y="32"/>
                    </a:cubicBezTo>
                    <a:cubicBezTo>
                      <a:pt x="623" y="21"/>
                      <a:pt x="620" y="10"/>
                      <a:pt x="61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35"/>
                      <a:pt x="6" y="41"/>
                      <a:pt x="13" y="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92500"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30" name="ïşḻîḑé"/>
              <p:cNvSpPr/>
              <p:nvPr/>
            </p:nvSpPr>
            <p:spPr bwMode="auto">
              <a:xfrm>
                <a:off x="5745878" y="3377180"/>
                <a:ext cx="223399" cy="212947"/>
              </a:xfrm>
              <a:custGeom>
                <a:avLst/>
                <a:gdLst>
                  <a:gd name="T0" fmla="*/ 41 w 81"/>
                  <a:gd name="T1" fmla="*/ 77 h 77"/>
                  <a:gd name="T2" fmla="*/ 0 w 81"/>
                  <a:gd name="T3" fmla="*/ 39 h 77"/>
                  <a:gd name="T4" fmla="*/ 41 w 81"/>
                  <a:gd name="T5" fmla="*/ 0 h 77"/>
                  <a:gd name="T6" fmla="*/ 81 w 81"/>
                  <a:gd name="T7" fmla="*/ 39 h 77"/>
                  <a:gd name="T8" fmla="*/ 41 w 81"/>
                  <a:gd name="T9" fmla="*/ 77 h 77"/>
                  <a:gd name="T10" fmla="*/ 41 w 81"/>
                  <a:gd name="T11" fmla="*/ 4 h 77"/>
                  <a:gd name="T12" fmla="*/ 4 w 81"/>
                  <a:gd name="T13" fmla="*/ 39 h 77"/>
                  <a:gd name="T14" fmla="*/ 41 w 81"/>
                  <a:gd name="T15" fmla="*/ 73 h 77"/>
                  <a:gd name="T16" fmla="*/ 77 w 81"/>
                  <a:gd name="T17" fmla="*/ 39 h 77"/>
                  <a:gd name="T18" fmla="*/ 41 w 81"/>
                  <a:gd name="T19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7">
                    <a:moveTo>
                      <a:pt x="41" y="77"/>
                    </a:moveTo>
                    <a:cubicBezTo>
                      <a:pt x="18" y="77"/>
                      <a:pt x="0" y="60"/>
                      <a:pt x="0" y="39"/>
                    </a:cubicBezTo>
                    <a:cubicBezTo>
                      <a:pt x="0" y="17"/>
                      <a:pt x="18" y="0"/>
                      <a:pt x="41" y="0"/>
                    </a:cubicBezTo>
                    <a:cubicBezTo>
                      <a:pt x="63" y="0"/>
                      <a:pt x="81" y="17"/>
                      <a:pt x="81" y="39"/>
                    </a:cubicBezTo>
                    <a:cubicBezTo>
                      <a:pt x="81" y="60"/>
                      <a:pt x="63" y="77"/>
                      <a:pt x="41" y="77"/>
                    </a:cubicBezTo>
                    <a:close/>
                    <a:moveTo>
                      <a:pt x="41" y="4"/>
                    </a:moveTo>
                    <a:cubicBezTo>
                      <a:pt x="21" y="4"/>
                      <a:pt x="4" y="19"/>
                      <a:pt x="4" y="39"/>
                    </a:cubicBezTo>
                    <a:cubicBezTo>
                      <a:pt x="4" y="58"/>
                      <a:pt x="21" y="73"/>
                      <a:pt x="41" y="73"/>
                    </a:cubicBezTo>
                    <a:cubicBezTo>
                      <a:pt x="61" y="73"/>
                      <a:pt x="77" y="58"/>
                      <a:pt x="77" y="39"/>
                    </a:cubicBezTo>
                    <a:cubicBezTo>
                      <a:pt x="77" y="19"/>
                      <a:pt x="61" y="4"/>
                      <a:pt x="41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31" name="íṡliḓé"/>
              <p:cNvSpPr/>
              <p:nvPr/>
            </p:nvSpPr>
            <p:spPr bwMode="auto">
              <a:xfrm>
                <a:off x="5795522" y="2918625"/>
                <a:ext cx="297865" cy="438959"/>
              </a:xfrm>
              <a:custGeom>
                <a:avLst/>
                <a:gdLst>
                  <a:gd name="T0" fmla="*/ 54 w 108"/>
                  <a:gd name="T1" fmla="*/ 159 h 159"/>
                  <a:gd name="T2" fmla="*/ 16 w 108"/>
                  <a:gd name="T3" fmla="*/ 144 h 159"/>
                  <a:gd name="T4" fmla="*/ 0 w 108"/>
                  <a:gd name="T5" fmla="*/ 108 h 159"/>
                  <a:gd name="T6" fmla="*/ 9 w 108"/>
                  <a:gd name="T7" fmla="*/ 62 h 159"/>
                  <a:gd name="T8" fmla="*/ 29 w 108"/>
                  <a:gd name="T9" fmla="*/ 27 h 159"/>
                  <a:gd name="T10" fmla="*/ 30 w 108"/>
                  <a:gd name="T11" fmla="*/ 26 h 159"/>
                  <a:gd name="T12" fmla="*/ 53 w 108"/>
                  <a:gd name="T13" fmla="*/ 0 h 159"/>
                  <a:gd name="T14" fmla="*/ 76 w 108"/>
                  <a:gd name="T15" fmla="*/ 27 h 159"/>
                  <a:gd name="T16" fmla="*/ 98 w 108"/>
                  <a:gd name="T17" fmla="*/ 64 h 159"/>
                  <a:gd name="T18" fmla="*/ 108 w 108"/>
                  <a:gd name="T19" fmla="*/ 107 h 159"/>
                  <a:gd name="T20" fmla="*/ 99 w 108"/>
                  <a:gd name="T21" fmla="*/ 137 h 159"/>
                  <a:gd name="T22" fmla="*/ 55 w 108"/>
                  <a:gd name="T23" fmla="*/ 159 h 159"/>
                  <a:gd name="T24" fmla="*/ 54 w 108"/>
                  <a:gd name="T2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8" h="159">
                    <a:moveTo>
                      <a:pt x="54" y="159"/>
                    </a:moveTo>
                    <a:cubicBezTo>
                      <a:pt x="40" y="159"/>
                      <a:pt x="26" y="153"/>
                      <a:pt x="16" y="144"/>
                    </a:cubicBezTo>
                    <a:cubicBezTo>
                      <a:pt x="6" y="134"/>
                      <a:pt x="0" y="122"/>
                      <a:pt x="0" y="108"/>
                    </a:cubicBezTo>
                    <a:cubicBezTo>
                      <a:pt x="0" y="93"/>
                      <a:pt x="3" y="78"/>
                      <a:pt x="9" y="62"/>
                    </a:cubicBezTo>
                    <a:cubicBezTo>
                      <a:pt x="14" y="50"/>
                      <a:pt x="21" y="38"/>
                      <a:pt x="29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8" y="14"/>
                      <a:pt x="47" y="6"/>
                      <a:pt x="53" y="0"/>
                    </a:cubicBezTo>
                    <a:cubicBezTo>
                      <a:pt x="59" y="6"/>
                      <a:pt x="68" y="15"/>
                      <a:pt x="76" y="27"/>
                    </a:cubicBezTo>
                    <a:cubicBezTo>
                      <a:pt x="86" y="40"/>
                      <a:pt x="93" y="52"/>
                      <a:pt x="98" y="64"/>
                    </a:cubicBezTo>
                    <a:cubicBezTo>
                      <a:pt x="105" y="79"/>
                      <a:pt x="108" y="93"/>
                      <a:pt x="108" y="107"/>
                    </a:cubicBezTo>
                    <a:cubicBezTo>
                      <a:pt x="108" y="118"/>
                      <a:pt x="105" y="128"/>
                      <a:pt x="99" y="137"/>
                    </a:cubicBezTo>
                    <a:cubicBezTo>
                      <a:pt x="89" y="150"/>
                      <a:pt x="72" y="159"/>
                      <a:pt x="55" y="159"/>
                    </a:cubicBezTo>
                    <a:lnTo>
                      <a:pt x="54" y="15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32" name="ïšḷiḓe"/>
              <p:cNvSpPr/>
              <p:nvPr/>
            </p:nvSpPr>
            <p:spPr bwMode="auto">
              <a:xfrm>
                <a:off x="4206908" y="2494038"/>
                <a:ext cx="1723175" cy="540860"/>
              </a:xfrm>
              <a:custGeom>
                <a:avLst/>
                <a:gdLst>
                  <a:gd name="T0" fmla="*/ 624 w 624"/>
                  <a:gd name="T1" fmla="*/ 141 h 196"/>
                  <a:gd name="T2" fmla="*/ 607 w 624"/>
                  <a:gd name="T3" fmla="*/ 12 h 196"/>
                  <a:gd name="T4" fmla="*/ 592 w 624"/>
                  <a:gd name="T5" fmla="*/ 0 h 196"/>
                  <a:gd name="T6" fmla="*/ 583 w 624"/>
                  <a:gd name="T7" fmla="*/ 1 h 196"/>
                  <a:gd name="T8" fmla="*/ 571 w 624"/>
                  <a:gd name="T9" fmla="*/ 16 h 196"/>
                  <a:gd name="T10" fmla="*/ 572 w 624"/>
                  <a:gd name="T11" fmla="*/ 27 h 196"/>
                  <a:gd name="T12" fmla="*/ 54 w 624"/>
                  <a:gd name="T13" fmla="*/ 85 h 196"/>
                  <a:gd name="T14" fmla="*/ 54 w 624"/>
                  <a:gd name="T15" fmla="*/ 85 h 196"/>
                  <a:gd name="T16" fmla="*/ 54 w 624"/>
                  <a:gd name="T17" fmla="*/ 85 h 196"/>
                  <a:gd name="T18" fmla="*/ 4 w 624"/>
                  <a:gd name="T19" fmla="*/ 145 h 196"/>
                  <a:gd name="T20" fmla="*/ 67 w 624"/>
                  <a:gd name="T21" fmla="*/ 193 h 196"/>
                  <a:gd name="T22" fmla="*/ 67 w 624"/>
                  <a:gd name="T23" fmla="*/ 193 h 196"/>
                  <a:gd name="T24" fmla="*/ 68 w 624"/>
                  <a:gd name="T25" fmla="*/ 192 h 196"/>
                  <a:gd name="T26" fmla="*/ 585 w 624"/>
                  <a:gd name="T27" fmla="*/ 134 h 196"/>
                  <a:gd name="T28" fmla="*/ 587 w 624"/>
                  <a:gd name="T29" fmla="*/ 145 h 196"/>
                  <a:gd name="T30" fmla="*/ 602 w 624"/>
                  <a:gd name="T31" fmla="*/ 157 h 196"/>
                  <a:gd name="T32" fmla="*/ 611 w 624"/>
                  <a:gd name="T33" fmla="*/ 155 h 196"/>
                  <a:gd name="T34" fmla="*/ 624 w 624"/>
                  <a:gd name="T35" fmla="*/ 141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4" h="196">
                    <a:moveTo>
                      <a:pt x="624" y="141"/>
                    </a:moveTo>
                    <a:cubicBezTo>
                      <a:pt x="607" y="12"/>
                      <a:pt x="607" y="12"/>
                      <a:pt x="607" y="12"/>
                    </a:cubicBezTo>
                    <a:cubicBezTo>
                      <a:pt x="606" y="5"/>
                      <a:pt x="600" y="0"/>
                      <a:pt x="592" y="0"/>
                    </a:cubicBezTo>
                    <a:cubicBezTo>
                      <a:pt x="583" y="1"/>
                      <a:pt x="583" y="1"/>
                      <a:pt x="583" y="1"/>
                    </a:cubicBezTo>
                    <a:cubicBezTo>
                      <a:pt x="575" y="2"/>
                      <a:pt x="570" y="9"/>
                      <a:pt x="571" y="16"/>
                    </a:cubicBezTo>
                    <a:cubicBezTo>
                      <a:pt x="572" y="27"/>
                      <a:pt x="572" y="27"/>
                      <a:pt x="572" y="27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22" y="89"/>
                      <a:pt x="0" y="115"/>
                      <a:pt x="4" y="145"/>
                    </a:cubicBezTo>
                    <a:cubicBezTo>
                      <a:pt x="7" y="175"/>
                      <a:pt x="36" y="196"/>
                      <a:pt x="67" y="193"/>
                    </a:cubicBezTo>
                    <a:cubicBezTo>
                      <a:pt x="67" y="193"/>
                      <a:pt x="67" y="193"/>
                      <a:pt x="67" y="193"/>
                    </a:cubicBezTo>
                    <a:cubicBezTo>
                      <a:pt x="67" y="193"/>
                      <a:pt x="68" y="192"/>
                      <a:pt x="68" y="192"/>
                    </a:cubicBezTo>
                    <a:cubicBezTo>
                      <a:pt x="585" y="134"/>
                      <a:pt x="585" y="134"/>
                      <a:pt x="585" y="134"/>
                    </a:cubicBezTo>
                    <a:cubicBezTo>
                      <a:pt x="587" y="145"/>
                      <a:pt x="587" y="145"/>
                      <a:pt x="587" y="145"/>
                    </a:cubicBezTo>
                    <a:cubicBezTo>
                      <a:pt x="588" y="152"/>
                      <a:pt x="594" y="157"/>
                      <a:pt x="602" y="157"/>
                    </a:cubicBezTo>
                    <a:cubicBezTo>
                      <a:pt x="611" y="155"/>
                      <a:pt x="611" y="155"/>
                      <a:pt x="611" y="155"/>
                    </a:cubicBezTo>
                    <a:cubicBezTo>
                      <a:pt x="619" y="155"/>
                      <a:pt x="624" y="148"/>
                      <a:pt x="624" y="1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sp>
            <p:nvSpPr>
              <p:cNvPr id="33" name="ïs1îḍê"/>
              <p:cNvSpPr/>
              <p:nvPr/>
            </p:nvSpPr>
            <p:spPr bwMode="auto">
              <a:xfrm>
                <a:off x="4213440" y="2807579"/>
                <a:ext cx="1716644" cy="227318"/>
              </a:xfrm>
              <a:custGeom>
                <a:avLst/>
                <a:gdLst>
                  <a:gd name="T0" fmla="*/ 2 w 622"/>
                  <a:gd name="T1" fmla="*/ 31 h 82"/>
                  <a:gd name="T2" fmla="*/ 65 w 622"/>
                  <a:gd name="T3" fmla="*/ 79 h 82"/>
                  <a:gd name="T4" fmla="*/ 65 w 622"/>
                  <a:gd name="T5" fmla="*/ 79 h 82"/>
                  <a:gd name="T6" fmla="*/ 66 w 622"/>
                  <a:gd name="T7" fmla="*/ 78 h 82"/>
                  <a:gd name="T8" fmla="*/ 583 w 622"/>
                  <a:gd name="T9" fmla="*/ 20 h 82"/>
                  <a:gd name="T10" fmla="*/ 585 w 622"/>
                  <a:gd name="T11" fmla="*/ 31 h 82"/>
                  <a:gd name="T12" fmla="*/ 600 w 622"/>
                  <a:gd name="T13" fmla="*/ 43 h 82"/>
                  <a:gd name="T14" fmla="*/ 609 w 622"/>
                  <a:gd name="T15" fmla="*/ 41 h 82"/>
                  <a:gd name="T16" fmla="*/ 622 w 622"/>
                  <a:gd name="T17" fmla="*/ 27 h 82"/>
                  <a:gd name="T18" fmla="*/ 618 w 622"/>
                  <a:gd name="T19" fmla="*/ 0 h 82"/>
                  <a:gd name="T20" fmla="*/ 8 w 622"/>
                  <a:gd name="T21" fmla="*/ 0 h 82"/>
                  <a:gd name="T22" fmla="*/ 2 w 622"/>
                  <a:gd name="T23" fmla="*/ 3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2" h="82">
                    <a:moveTo>
                      <a:pt x="2" y="31"/>
                    </a:moveTo>
                    <a:cubicBezTo>
                      <a:pt x="5" y="61"/>
                      <a:pt x="34" y="82"/>
                      <a:pt x="65" y="79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5" y="79"/>
                      <a:pt x="66" y="78"/>
                      <a:pt x="66" y="78"/>
                    </a:cubicBezTo>
                    <a:cubicBezTo>
                      <a:pt x="583" y="20"/>
                      <a:pt x="583" y="20"/>
                      <a:pt x="583" y="20"/>
                    </a:cubicBezTo>
                    <a:cubicBezTo>
                      <a:pt x="585" y="31"/>
                      <a:pt x="585" y="31"/>
                      <a:pt x="585" y="31"/>
                    </a:cubicBezTo>
                    <a:cubicBezTo>
                      <a:pt x="586" y="38"/>
                      <a:pt x="592" y="43"/>
                      <a:pt x="600" y="43"/>
                    </a:cubicBezTo>
                    <a:cubicBezTo>
                      <a:pt x="609" y="41"/>
                      <a:pt x="609" y="41"/>
                      <a:pt x="609" y="41"/>
                    </a:cubicBezTo>
                    <a:cubicBezTo>
                      <a:pt x="617" y="41"/>
                      <a:pt x="622" y="34"/>
                      <a:pt x="622" y="27"/>
                    </a:cubicBezTo>
                    <a:cubicBezTo>
                      <a:pt x="618" y="0"/>
                      <a:pt x="618" y="0"/>
                      <a:pt x="6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" y="9"/>
                      <a:pt x="0" y="20"/>
                      <a:pt x="2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 fontScale="92500" lnSpcReduction="10000"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15"/>
              </a:p>
            </p:txBody>
          </p:sp>
          <p:grpSp>
            <p:nvGrpSpPr>
              <p:cNvPr id="34" name="ïşḻïḑè"/>
              <p:cNvGrpSpPr/>
              <p:nvPr/>
            </p:nvGrpSpPr>
            <p:grpSpPr>
              <a:xfrm>
                <a:off x="5121406" y="3493452"/>
                <a:ext cx="1872109" cy="2653348"/>
                <a:chOff x="5121406" y="3493452"/>
                <a:chExt cx="1872109" cy="2653348"/>
              </a:xfrm>
            </p:grpSpPr>
            <p:sp>
              <p:nvSpPr>
                <p:cNvPr id="35" name="îśļïḑé"/>
                <p:cNvSpPr/>
                <p:nvPr/>
              </p:nvSpPr>
              <p:spPr bwMode="auto">
                <a:xfrm>
                  <a:off x="5121406" y="3493452"/>
                  <a:ext cx="1872109" cy="2653348"/>
                </a:xfrm>
                <a:custGeom>
                  <a:avLst/>
                  <a:gdLst>
                    <a:gd name="T0" fmla="*/ 339 w 678"/>
                    <a:gd name="T1" fmla="*/ 961 h 961"/>
                    <a:gd name="T2" fmla="*/ 99 w 678"/>
                    <a:gd name="T3" fmla="*/ 867 h 961"/>
                    <a:gd name="T4" fmla="*/ 0 w 678"/>
                    <a:gd name="T5" fmla="*/ 640 h 961"/>
                    <a:gd name="T6" fmla="*/ 68 w 678"/>
                    <a:gd name="T7" fmla="*/ 447 h 961"/>
                    <a:gd name="T8" fmla="*/ 241 w 678"/>
                    <a:gd name="T9" fmla="*/ 333 h 961"/>
                    <a:gd name="T10" fmla="*/ 243 w 678"/>
                    <a:gd name="T11" fmla="*/ 332 h 961"/>
                    <a:gd name="T12" fmla="*/ 243 w 678"/>
                    <a:gd name="T13" fmla="*/ 330 h 961"/>
                    <a:gd name="T14" fmla="*/ 242 w 678"/>
                    <a:gd name="T15" fmla="*/ 328 h 961"/>
                    <a:gd name="T16" fmla="*/ 242 w 678"/>
                    <a:gd name="T17" fmla="*/ 72 h 961"/>
                    <a:gd name="T18" fmla="*/ 235 w 678"/>
                    <a:gd name="T19" fmla="*/ 72 h 961"/>
                    <a:gd name="T20" fmla="*/ 204 w 678"/>
                    <a:gd name="T21" fmla="*/ 43 h 961"/>
                    <a:gd name="T22" fmla="*/ 204 w 678"/>
                    <a:gd name="T23" fmla="*/ 29 h 961"/>
                    <a:gd name="T24" fmla="*/ 235 w 678"/>
                    <a:gd name="T25" fmla="*/ 0 h 961"/>
                    <a:gd name="T26" fmla="*/ 443 w 678"/>
                    <a:gd name="T27" fmla="*/ 0 h 961"/>
                    <a:gd name="T28" fmla="*/ 474 w 678"/>
                    <a:gd name="T29" fmla="*/ 29 h 961"/>
                    <a:gd name="T30" fmla="*/ 474 w 678"/>
                    <a:gd name="T31" fmla="*/ 43 h 961"/>
                    <a:gd name="T32" fmla="*/ 443 w 678"/>
                    <a:gd name="T33" fmla="*/ 72 h 961"/>
                    <a:gd name="T34" fmla="*/ 436 w 678"/>
                    <a:gd name="T35" fmla="*/ 72 h 961"/>
                    <a:gd name="T36" fmla="*/ 436 w 678"/>
                    <a:gd name="T37" fmla="*/ 328 h 961"/>
                    <a:gd name="T38" fmla="*/ 436 w 678"/>
                    <a:gd name="T39" fmla="*/ 330 h 961"/>
                    <a:gd name="T40" fmla="*/ 436 w 678"/>
                    <a:gd name="T41" fmla="*/ 332 h 961"/>
                    <a:gd name="T42" fmla="*/ 438 w 678"/>
                    <a:gd name="T43" fmla="*/ 333 h 961"/>
                    <a:gd name="T44" fmla="*/ 610 w 678"/>
                    <a:gd name="T45" fmla="*/ 447 h 961"/>
                    <a:gd name="T46" fmla="*/ 678 w 678"/>
                    <a:gd name="T47" fmla="*/ 640 h 961"/>
                    <a:gd name="T48" fmla="*/ 579 w 678"/>
                    <a:gd name="T49" fmla="*/ 867 h 961"/>
                    <a:gd name="T50" fmla="*/ 339 w 678"/>
                    <a:gd name="T51" fmla="*/ 961 h 9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78" h="961">
                      <a:moveTo>
                        <a:pt x="339" y="961"/>
                      </a:moveTo>
                      <a:cubicBezTo>
                        <a:pt x="249" y="961"/>
                        <a:pt x="163" y="927"/>
                        <a:pt x="99" y="867"/>
                      </a:cubicBezTo>
                      <a:cubicBezTo>
                        <a:pt x="35" y="806"/>
                        <a:pt x="0" y="726"/>
                        <a:pt x="0" y="640"/>
                      </a:cubicBezTo>
                      <a:cubicBezTo>
                        <a:pt x="0" y="570"/>
                        <a:pt x="24" y="503"/>
                        <a:pt x="68" y="447"/>
                      </a:cubicBezTo>
                      <a:cubicBezTo>
                        <a:pt x="111" y="393"/>
                        <a:pt x="172" y="352"/>
                        <a:pt x="241" y="333"/>
                      </a:cubicBezTo>
                      <a:cubicBezTo>
                        <a:pt x="243" y="332"/>
                        <a:pt x="243" y="332"/>
                        <a:pt x="243" y="332"/>
                      </a:cubicBezTo>
                      <a:cubicBezTo>
                        <a:pt x="243" y="330"/>
                        <a:pt x="243" y="330"/>
                        <a:pt x="243" y="330"/>
                      </a:cubicBezTo>
                      <a:cubicBezTo>
                        <a:pt x="243" y="330"/>
                        <a:pt x="242" y="329"/>
                        <a:pt x="242" y="328"/>
                      </a:cubicBezTo>
                      <a:cubicBezTo>
                        <a:pt x="242" y="72"/>
                        <a:pt x="242" y="72"/>
                        <a:pt x="242" y="72"/>
                      </a:cubicBezTo>
                      <a:cubicBezTo>
                        <a:pt x="235" y="72"/>
                        <a:pt x="235" y="72"/>
                        <a:pt x="235" y="72"/>
                      </a:cubicBezTo>
                      <a:cubicBezTo>
                        <a:pt x="218" y="72"/>
                        <a:pt x="204" y="59"/>
                        <a:pt x="204" y="43"/>
                      </a:cubicBezTo>
                      <a:cubicBezTo>
                        <a:pt x="204" y="29"/>
                        <a:pt x="204" y="29"/>
                        <a:pt x="204" y="29"/>
                      </a:cubicBezTo>
                      <a:cubicBezTo>
                        <a:pt x="204" y="13"/>
                        <a:pt x="218" y="0"/>
                        <a:pt x="235" y="0"/>
                      </a:cubicBezTo>
                      <a:cubicBezTo>
                        <a:pt x="443" y="0"/>
                        <a:pt x="443" y="0"/>
                        <a:pt x="443" y="0"/>
                      </a:cubicBezTo>
                      <a:cubicBezTo>
                        <a:pt x="460" y="0"/>
                        <a:pt x="474" y="13"/>
                        <a:pt x="474" y="29"/>
                      </a:cubicBezTo>
                      <a:cubicBezTo>
                        <a:pt x="474" y="43"/>
                        <a:pt x="474" y="43"/>
                        <a:pt x="474" y="43"/>
                      </a:cubicBezTo>
                      <a:cubicBezTo>
                        <a:pt x="474" y="59"/>
                        <a:pt x="460" y="72"/>
                        <a:pt x="443" y="72"/>
                      </a:cubicBezTo>
                      <a:cubicBezTo>
                        <a:pt x="436" y="72"/>
                        <a:pt x="436" y="72"/>
                        <a:pt x="436" y="72"/>
                      </a:cubicBezTo>
                      <a:cubicBezTo>
                        <a:pt x="436" y="328"/>
                        <a:pt x="436" y="328"/>
                        <a:pt x="436" y="328"/>
                      </a:cubicBezTo>
                      <a:cubicBezTo>
                        <a:pt x="436" y="329"/>
                        <a:pt x="436" y="330"/>
                        <a:pt x="436" y="330"/>
                      </a:cubicBezTo>
                      <a:cubicBezTo>
                        <a:pt x="436" y="332"/>
                        <a:pt x="436" y="332"/>
                        <a:pt x="436" y="332"/>
                      </a:cubicBezTo>
                      <a:cubicBezTo>
                        <a:pt x="438" y="333"/>
                        <a:pt x="438" y="333"/>
                        <a:pt x="438" y="333"/>
                      </a:cubicBezTo>
                      <a:cubicBezTo>
                        <a:pt x="506" y="352"/>
                        <a:pt x="567" y="393"/>
                        <a:pt x="610" y="447"/>
                      </a:cubicBezTo>
                      <a:cubicBezTo>
                        <a:pt x="655" y="503"/>
                        <a:pt x="678" y="570"/>
                        <a:pt x="678" y="640"/>
                      </a:cubicBezTo>
                      <a:cubicBezTo>
                        <a:pt x="678" y="726"/>
                        <a:pt x="643" y="806"/>
                        <a:pt x="579" y="867"/>
                      </a:cubicBezTo>
                      <a:cubicBezTo>
                        <a:pt x="515" y="927"/>
                        <a:pt x="430" y="961"/>
                        <a:pt x="339" y="96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1015"/>
                </a:p>
              </p:txBody>
            </p:sp>
            <p:grpSp>
              <p:nvGrpSpPr>
                <p:cNvPr id="36" name="iṡ1ïḑè"/>
                <p:cNvGrpSpPr/>
                <p:nvPr/>
              </p:nvGrpSpPr>
              <p:grpSpPr>
                <a:xfrm>
                  <a:off x="5148841" y="3518273"/>
                  <a:ext cx="1817239" cy="2599787"/>
                  <a:chOff x="5148841" y="3518273"/>
                  <a:chExt cx="1817239" cy="2599787"/>
                </a:xfrm>
              </p:grpSpPr>
              <p:sp>
                <p:nvSpPr>
                  <p:cNvPr id="37" name="ísḷiḑê"/>
                  <p:cNvSpPr/>
                  <p:nvPr/>
                </p:nvSpPr>
                <p:spPr bwMode="auto">
                  <a:xfrm>
                    <a:off x="5223308" y="5599409"/>
                    <a:ext cx="1668306" cy="518651"/>
                  </a:xfrm>
                  <a:custGeom>
                    <a:avLst/>
                    <a:gdLst>
                      <a:gd name="T0" fmla="*/ 69 w 604"/>
                      <a:gd name="T1" fmla="*/ 97 h 188"/>
                      <a:gd name="T2" fmla="*/ 302 w 604"/>
                      <a:gd name="T3" fmla="*/ 188 h 188"/>
                      <a:gd name="T4" fmla="*/ 535 w 604"/>
                      <a:gd name="T5" fmla="*/ 97 h 188"/>
                      <a:gd name="T6" fmla="*/ 604 w 604"/>
                      <a:gd name="T7" fmla="*/ 0 h 188"/>
                      <a:gd name="T8" fmla="*/ 0 w 604"/>
                      <a:gd name="T9" fmla="*/ 0 h 188"/>
                      <a:gd name="T10" fmla="*/ 69 w 604"/>
                      <a:gd name="T11" fmla="*/ 97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04" h="188">
                        <a:moveTo>
                          <a:pt x="69" y="97"/>
                        </a:moveTo>
                        <a:cubicBezTo>
                          <a:pt x="132" y="156"/>
                          <a:pt x="214" y="188"/>
                          <a:pt x="302" y="188"/>
                        </a:cubicBezTo>
                        <a:cubicBezTo>
                          <a:pt x="390" y="188"/>
                          <a:pt x="473" y="156"/>
                          <a:pt x="535" y="97"/>
                        </a:cubicBezTo>
                        <a:cubicBezTo>
                          <a:pt x="565" y="69"/>
                          <a:pt x="588" y="36"/>
                          <a:pt x="60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6" y="36"/>
                          <a:pt x="40" y="69"/>
                          <a:pt x="69" y="9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rmAutofit/>
                  </a:bodyPr>
                  <a:lstStyle>
                    <a:defPPr>
                      <a:defRPr lang="en-US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 sz="1015"/>
                  </a:p>
                </p:txBody>
              </p:sp>
              <p:sp>
                <p:nvSpPr>
                  <p:cNvPr id="38" name="iSlíde"/>
                  <p:cNvSpPr/>
                  <p:nvPr/>
                </p:nvSpPr>
                <p:spPr bwMode="auto">
                  <a:xfrm>
                    <a:off x="5198487" y="3518273"/>
                    <a:ext cx="1717950" cy="1460583"/>
                  </a:xfrm>
                  <a:custGeom>
                    <a:avLst/>
                    <a:gdLst>
                      <a:gd name="T0" fmla="*/ 574 w 622"/>
                      <a:gd name="T1" fmla="*/ 444 h 529"/>
                      <a:gd name="T2" fmla="*/ 407 w 622"/>
                      <a:gd name="T3" fmla="*/ 333 h 529"/>
                      <a:gd name="T4" fmla="*/ 397 w 622"/>
                      <a:gd name="T5" fmla="*/ 330 h 529"/>
                      <a:gd name="T6" fmla="*/ 398 w 622"/>
                      <a:gd name="T7" fmla="*/ 321 h 529"/>
                      <a:gd name="T8" fmla="*/ 398 w 622"/>
                      <a:gd name="T9" fmla="*/ 319 h 529"/>
                      <a:gd name="T10" fmla="*/ 398 w 622"/>
                      <a:gd name="T11" fmla="*/ 53 h 529"/>
                      <a:gd name="T12" fmla="*/ 415 w 622"/>
                      <a:gd name="T13" fmla="*/ 53 h 529"/>
                      <a:gd name="T14" fmla="*/ 436 w 622"/>
                      <a:gd name="T15" fmla="*/ 34 h 529"/>
                      <a:gd name="T16" fmla="*/ 436 w 622"/>
                      <a:gd name="T17" fmla="*/ 20 h 529"/>
                      <a:gd name="T18" fmla="*/ 415 w 622"/>
                      <a:gd name="T19" fmla="*/ 0 h 529"/>
                      <a:gd name="T20" fmla="*/ 207 w 622"/>
                      <a:gd name="T21" fmla="*/ 0 h 529"/>
                      <a:gd name="T22" fmla="*/ 186 w 622"/>
                      <a:gd name="T23" fmla="*/ 20 h 529"/>
                      <a:gd name="T24" fmla="*/ 186 w 622"/>
                      <a:gd name="T25" fmla="*/ 34 h 529"/>
                      <a:gd name="T26" fmla="*/ 207 w 622"/>
                      <a:gd name="T27" fmla="*/ 53 h 529"/>
                      <a:gd name="T28" fmla="*/ 225 w 622"/>
                      <a:gd name="T29" fmla="*/ 53 h 529"/>
                      <a:gd name="T30" fmla="*/ 225 w 622"/>
                      <a:gd name="T31" fmla="*/ 319 h 529"/>
                      <a:gd name="T32" fmla="*/ 225 w 622"/>
                      <a:gd name="T33" fmla="*/ 321 h 529"/>
                      <a:gd name="T34" fmla="*/ 225 w 622"/>
                      <a:gd name="T35" fmla="*/ 330 h 529"/>
                      <a:gd name="T36" fmla="*/ 216 w 622"/>
                      <a:gd name="T37" fmla="*/ 333 h 529"/>
                      <a:gd name="T38" fmla="*/ 48 w 622"/>
                      <a:gd name="T39" fmla="*/ 444 h 529"/>
                      <a:gd name="T40" fmla="*/ 0 w 622"/>
                      <a:gd name="T41" fmla="*/ 529 h 529"/>
                      <a:gd name="T42" fmla="*/ 622 w 622"/>
                      <a:gd name="T43" fmla="*/ 529 h 529"/>
                      <a:gd name="T44" fmla="*/ 574 w 622"/>
                      <a:gd name="T45" fmla="*/ 444 h 5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22" h="529">
                        <a:moveTo>
                          <a:pt x="574" y="444"/>
                        </a:moveTo>
                        <a:cubicBezTo>
                          <a:pt x="532" y="391"/>
                          <a:pt x="473" y="352"/>
                          <a:pt x="407" y="333"/>
                        </a:cubicBezTo>
                        <a:cubicBezTo>
                          <a:pt x="397" y="330"/>
                          <a:pt x="397" y="330"/>
                          <a:pt x="397" y="330"/>
                        </a:cubicBezTo>
                        <a:cubicBezTo>
                          <a:pt x="398" y="321"/>
                          <a:pt x="398" y="321"/>
                          <a:pt x="398" y="321"/>
                        </a:cubicBezTo>
                        <a:cubicBezTo>
                          <a:pt x="398" y="320"/>
                          <a:pt x="398" y="320"/>
                          <a:pt x="398" y="319"/>
                        </a:cubicBezTo>
                        <a:cubicBezTo>
                          <a:pt x="398" y="53"/>
                          <a:pt x="398" y="53"/>
                          <a:pt x="398" y="53"/>
                        </a:cubicBezTo>
                        <a:cubicBezTo>
                          <a:pt x="415" y="53"/>
                          <a:pt x="415" y="53"/>
                          <a:pt x="415" y="53"/>
                        </a:cubicBezTo>
                        <a:cubicBezTo>
                          <a:pt x="427" y="53"/>
                          <a:pt x="436" y="45"/>
                          <a:pt x="436" y="34"/>
                        </a:cubicBezTo>
                        <a:cubicBezTo>
                          <a:pt x="436" y="20"/>
                          <a:pt x="436" y="20"/>
                          <a:pt x="436" y="20"/>
                        </a:cubicBezTo>
                        <a:cubicBezTo>
                          <a:pt x="436" y="9"/>
                          <a:pt x="427" y="0"/>
                          <a:pt x="415" y="0"/>
                        </a:cubicBezTo>
                        <a:cubicBezTo>
                          <a:pt x="207" y="0"/>
                          <a:pt x="207" y="0"/>
                          <a:pt x="207" y="0"/>
                        </a:cubicBezTo>
                        <a:cubicBezTo>
                          <a:pt x="196" y="0"/>
                          <a:pt x="186" y="9"/>
                          <a:pt x="186" y="20"/>
                        </a:cubicBezTo>
                        <a:cubicBezTo>
                          <a:pt x="186" y="34"/>
                          <a:pt x="186" y="34"/>
                          <a:pt x="186" y="34"/>
                        </a:cubicBezTo>
                        <a:cubicBezTo>
                          <a:pt x="186" y="45"/>
                          <a:pt x="196" y="53"/>
                          <a:pt x="207" y="53"/>
                        </a:cubicBezTo>
                        <a:cubicBezTo>
                          <a:pt x="225" y="53"/>
                          <a:pt x="225" y="53"/>
                          <a:pt x="225" y="53"/>
                        </a:cubicBezTo>
                        <a:cubicBezTo>
                          <a:pt x="225" y="319"/>
                          <a:pt x="225" y="319"/>
                          <a:pt x="225" y="319"/>
                        </a:cubicBezTo>
                        <a:cubicBezTo>
                          <a:pt x="225" y="320"/>
                          <a:pt x="225" y="320"/>
                          <a:pt x="225" y="321"/>
                        </a:cubicBezTo>
                        <a:cubicBezTo>
                          <a:pt x="225" y="330"/>
                          <a:pt x="225" y="330"/>
                          <a:pt x="225" y="330"/>
                        </a:cubicBezTo>
                        <a:cubicBezTo>
                          <a:pt x="216" y="333"/>
                          <a:pt x="216" y="333"/>
                          <a:pt x="216" y="333"/>
                        </a:cubicBezTo>
                        <a:cubicBezTo>
                          <a:pt x="149" y="352"/>
                          <a:pt x="90" y="391"/>
                          <a:pt x="48" y="444"/>
                        </a:cubicBezTo>
                        <a:cubicBezTo>
                          <a:pt x="27" y="470"/>
                          <a:pt x="11" y="499"/>
                          <a:pt x="0" y="529"/>
                        </a:cubicBezTo>
                        <a:cubicBezTo>
                          <a:pt x="622" y="529"/>
                          <a:pt x="622" y="529"/>
                          <a:pt x="622" y="529"/>
                        </a:cubicBezTo>
                        <a:cubicBezTo>
                          <a:pt x="611" y="499"/>
                          <a:pt x="595" y="470"/>
                          <a:pt x="574" y="44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95000"/>
                      </a:schemeClr>
                    </a:solidFill>
                    <a:round/>
                  </a:ln>
                </p:spPr>
                <p:txBody>
                  <a:bodyPr vert="horz" wrap="square" lIns="91440" tIns="45720" rIns="91440" bIns="45720" numCol="1" anchor="t" anchorCtr="0" compatLnSpc="1">
                    <a:normAutofit/>
                  </a:bodyPr>
                  <a:lstStyle/>
                  <a:p>
                    <a:pPr defTabSz="685800"/>
                    <a:endParaRPr lang="en-US" sz="1015"/>
                  </a:p>
                </p:txBody>
              </p:sp>
              <p:sp>
                <p:nvSpPr>
                  <p:cNvPr id="39" name="íşľiḍe"/>
                  <p:cNvSpPr/>
                  <p:nvPr/>
                </p:nvSpPr>
                <p:spPr bwMode="auto">
                  <a:xfrm>
                    <a:off x="5148841" y="4978856"/>
                    <a:ext cx="1817239" cy="620551"/>
                  </a:xfrm>
                  <a:custGeom>
                    <a:avLst/>
                    <a:gdLst>
                      <a:gd name="T0" fmla="*/ 640 w 658"/>
                      <a:gd name="T1" fmla="*/ 0 h 225"/>
                      <a:gd name="T2" fmla="*/ 18 w 658"/>
                      <a:gd name="T3" fmla="*/ 0 h 225"/>
                      <a:gd name="T4" fmla="*/ 0 w 658"/>
                      <a:gd name="T5" fmla="*/ 102 h 225"/>
                      <a:gd name="T6" fmla="*/ 27 w 658"/>
                      <a:gd name="T7" fmla="*/ 225 h 225"/>
                      <a:gd name="T8" fmla="*/ 631 w 658"/>
                      <a:gd name="T9" fmla="*/ 225 h 225"/>
                      <a:gd name="T10" fmla="*/ 658 w 658"/>
                      <a:gd name="T11" fmla="*/ 102 h 225"/>
                      <a:gd name="T12" fmla="*/ 640 w 658"/>
                      <a:gd name="T13" fmla="*/ 0 h 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58" h="225">
                        <a:moveTo>
                          <a:pt x="640" y="0"/>
                        </a:move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6" y="33"/>
                          <a:pt x="0" y="67"/>
                          <a:pt x="0" y="102"/>
                        </a:cubicBezTo>
                        <a:cubicBezTo>
                          <a:pt x="0" y="145"/>
                          <a:pt x="9" y="187"/>
                          <a:pt x="27" y="225"/>
                        </a:cubicBezTo>
                        <a:cubicBezTo>
                          <a:pt x="631" y="225"/>
                          <a:pt x="631" y="225"/>
                          <a:pt x="631" y="225"/>
                        </a:cubicBezTo>
                        <a:cubicBezTo>
                          <a:pt x="649" y="187"/>
                          <a:pt x="658" y="145"/>
                          <a:pt x="658" y="102"/>
                        </a:cubicBezTo>
                        <a:cubicBezTo>
                          <a:pt x="658" y="67"/>
                          <a:pt x="652" y="33"/>
                          <a:pt x="64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rmAutofit/>
                  </a:bodyPr>
                  <a:lstStyle>
                    <a:defPPr>
                      <a:defRPr lang="en-US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 sz="1015"/>
                  </a:p>
                </p:txBody>
              </p:sp>
            </p:grpSp>
          </p:grpSp>
        </p:grpSp>
        <p:cxnSp>
          <p:nvCxnSpPr>
            <p:cNvPr id="7" name="直接连接符 6"/>
            <p:cNvCxnSpPr>
              <a:stCxn id="32" idx="9"/>
            </p:cNvCxnSpPr>
            <p:nvPr/>
          </p:nvCxnSpPr>
          <p:spPr>
            <a:xfrm flipH="1">
              <a:off x="673100" y="2894164"/>
              <a:ext cx="354485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ṡľiḓê"/>
            <p:cNvGrpSpPr/>
            <p:nvPr/>
          </p:nvGrpSpPr>
          <p:grpSpPr>
            <a:xfrm>
              <a:off x="669925" y="2449148"/>
              <a:ext cx="2980026" cy="2622803"/>
              <a:chOff x="669925" y="2449148"/>
              <a:chExt cx="2980026" cy="2622803"/>
            </a:xfrm>
          </p:grpSpPr>
          <p:grpSp>
            <p:nvGrpSpPr>
              <p:cNvPr id="17" name="iṥlïḍê"/>
              <p:cNvGrpSpPr/>
              <p:nvPr/>
            </p:nvGrpSpPr>
            <p:grpSpPr>
              <a:xfrm>
                <a:off x="673100" y="2449148"/>
                <a:ext cx="2976851" cy="1099513"/>
                <a:chOff x="673100" y="2449148"/>
                <a:chExt cx="2976851" cy="1099513"/>
              </a:xfrm>
            </p:grpSpPr>
            <p:sp>
              <p:nvSpPr>
                <p:cNvPr id="22" name="ïşḷîḓè"/>
                <p:cNvSpPr txBox="1"/>
                <p:nvPr/>
              </p:nvSpPr>
              <p:spPr bwMode="auto">
                <a:xfrm>
                  <a:off x="673100" y="2449148"/>
                  <a:ext cx="2976851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  <p:sp>
              <p:nvSpPr>
                <p:cNvPr id="23" name="íśľidè"/>
                <p:cNvSpPr/>
                <p:nvPr/>
              </p:nvSpPr>
              <p:spPr bwMode="auto">
                <a:xfrm>
                  <a:off x="673100" y="2890953"/>
                  <a:ext cx="2976851" cy="6577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/>
                    <a:t>Copy paste fonts. Choose the only option to retain text……</a:t>
                  </a:r>
                  <a:endParaRPr lang="en-US" altLang="zh-CN" sz="1200" dirty="0"/>
                </a:p>
              </p:txBody>
            </p:sp>
          </p:grpSp>
          <p:sp>
            <p:nvSpPr>
              <p:cNvPr id="18" name="ïṩḷîḑé"/>
              <p:cNvSpPr/>
              <p:nvPr/>
            </p:nvSpPr>
            <p:spPr bwMode="auto">
              <a:xfrm>
                <a:off x="673100" y="3652599"/>
                <a:ext cx="2976851" cy="65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200" dirty="0"/>
                  <a:t>Copy paste fonts. Choose the only option to retain text……</a:t>
                </a:r>
                <a:endParaRPr lang="en-US" altLang="zh-CN" sz="1200" dirty="0"/>
              </a:p>
            </p:txBody>
          </p:sp>
          <p:sp>
            <p:nvSpPr>
              <p:cNvPr id="19" name="iṧlïďê"/>
              <p:cNvSpPr/>
              <p:nvPr/>
            </p:nvSpPr>
            <p:spPr bwMode="auto">
              <a:xfrm>
                <a:off x="673100" y="4414243"/>
                <a:ext cx="2976851" cy="65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200" dirty="0"/>
                  <a:t>Copy paste fonts. Choose the only option to retain text……</a:t>
                </a:r>
                <a:endParaRPr lang="en-US" altLang="zh-CN" sz="1200" dirty="0"/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669925" y="3600630"/>
                <a:ext cx="285451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669925" y="4362276"/>
                <a:ext cx="285451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ïşḻíḓè"/>
            <p:cNvGrpSpPr/>
            <p:nvPr/>
          </p:nvGrpSpPr>
          <p:grpSpPr>
            <a:xfrm>
              <a:off x="8542049" y="1897166"/>
              <a:ext cx="2976851" cy="2622803"/>
              <a:chOff x="8542049" y="1897166"/>
              <a:chExt cx="2976851" cy="2622803"/>
            </a:xfrm>
          </p:grpSpPr>
          <p:sp>
            <p:nvSpPr>
              <p:cNvPr id="11" name="ïś1iḋé"/>
              <p:cNvSpPr txBox="1"/>
              <p:nvPr/>
            </p:nvSpPr>
            <p:spPr bwMode="auto">
              <a:xfrm>
                <a:off x="8542049" y="1897166"/>
                <a:ext cx="297685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2" name="îṣḷîdé"/>
              <p:cNvSpPr/>
              <p:nvPr/>
            </p:nvSpPr>
            <p:spPr bwMode="auto">
              <a:xfrm>
                <a:off x="8542049" y="2338971"/>
                <a:ext cx="2976851" cy="65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200" dirty="0"/>
                  <a:t>Copy paste fonts. Choose the only option to retain text……</a:t>
                </a:r>
                <a:endParaRPr lang="en-US" altLang="zh-CN" sz="1200" dirty="0"/>
              </a:p>
            </p:txBody>
          </p:sp>
          <p:sp>
            <p:nvSpPr>
              <p:cNvPr id="13" name="ïšľíḑè"/>
              <p:cNvSpPr/>
              <p:nvPr/>
            </p:nvSpPr>
            <p:spPr bwMode="auto">
              <a:xfrm>
                <a:off x="8542049" y="3100617"/>
                <a:ext cx="2976851" cy="65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200" dirty="0"/>
                  <a:t>Copy paste fonts. Choose the only option to retain text……</a:t>
                </a:r>
                <a:endParaRPr lang="en-US" altLang="zh-CN" sz="1200" dirty="0"/>
              </a:p>
            </p:txBody>
          </p:sp>
          <p:sp>
            <p:nvSpPr>
              <p:cNvPr id="14" name="ísḻïḍé"/>
              <p:cNvSpPr/>
              <p:nvPr/>
            </p:nvSpPr>
            <p:spPr bwMode="auto">
              <a:xfrm>
                <a:off x="8542049" y="3862261"/>
                <a:ext cx="2976851" cy="65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200" dirty="0"/>
                  <a:t>Copy paste fonts. Choose the only option to retain text……</a:t>
                </a:r>
                <a:endParaRPr lang="en-US" altLang="zh-CN" sz="1200" dirty="0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8664390" y="3048648"/>
                <a:ext cx="285451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8664390" y="3810294"/>
                <a:ext cx="285451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直接连接符 9"/>
            <p:cNvCxnSpPr>
              <a:stCxn id="28" idx="16"/>
            </p:cNvCxnSpPr>
            <p:nvPr/>
          </p:nvCxnSpPr>
          <p:spPr>
            <a:xfrm>
              <a:off x="7974047" y="2338971"/>
              <a:ext cx="354644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1334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078469"/>
            <a:ext cx="10850562" cy="3120162"/>
            <a:chOff x="669925" y="2078469"/>
            <a:chExt cx="10850562" cy="3120162"/>
          </a:xfrm>
        </p:grpSpPr>
        <p:sp>
          <p:nvSpPr>
            <p:cNvPr id="6" name="iŝlíḍê"/>
            <p:cNvSpPr/>
            <p:nvPr/>
          </p:nvSpPr>
          <p:spPr>
            <a:xfrm>
              <a:off x="669925" y="2078469"/>
              <a:ext cx="5078569" cy="1224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sľîḋè"/>
            <p:cNvSpPr/>
            <p:nvPr/>
          </p:nvSpPr>
          <p:spPr>
            <a:xfrm>
              <a:off x="4815596" y="2118626"/>
              <a:ext cx="1357770" cy="1143686"/>
            </a:xfrm>
            <a:prstGeom prst="hexagon">
              <a:avLst/>
            </a:prstGeom>
            <a:solidFill>
              <a:schemeClr val="bg1"/>
            </a:solidFill>
            <a:ln w="984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iŝlíḋè"/>
            <p:cNvSpPr/>
            <p:nvPr/>
          </p:nvSpPr>
          <p:spPr>
            <a:xfrm>
              <a:off x="1452719" y="3331044"/>
              <a:ext cx="4295775" cy="122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íṣľïḍé"/>
            <p:cNvSpPr/>
            <p:nvPr/>
          </p:nvSpPr>
          <p:spPr>
            <a:xfrm>
              <a:off x="4815596" y="3371201"/>
              <a:ext cx="1357770" cy="1143686"/>
            </a:xfrm>
            <a:prstGeom prst="hexagon">
              <a:avLst/>
            </a:prstGeom>
            <a:solidFill>
              <a:schemeClr val="bg1"/>
            </a:solidFill>
            <a:ln w="984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ïṡḻíḑê"/>
            <p:cNvSpPr/>
            <p:nvPr/>
          </p:nvSpPr>
          <p:spPr>
            <a:xfrm flipH="1">
              <a:off x="6443506" y="2722056"/>
              <a:ext cx="4295775" cy="122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işlïḍe"/>
            <p:cNvSpPr/>
            <p:nvPr/>
          </p:nvSpPr>
          <p:spPr>
            <a:xfrm flipH="1">
              <a:off x="6018633" y="2762213"/>
              <a:ext cx="1357770" cy="1143686"/>
            </a:xfrm>
            <a:prstGeom prst="hexagon">
              <a:avLst/>
            </a:prstGeom>
            <a:solidFill>
              <a:schemeClr val="bg1"/>
            </a:solidFill>
            <a:ln w="984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íśľîďe"/>
            <p:cNvSpPr/>
            <p:nvPr/>
          </p:nvSpPr>
          <p:spPr>
            <a:xfrm flipH="1">
              <a:off x="6443505" y="3974631"/>
              <a:ext cx="5076982" cy="1224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iṡḻíḓe"/>
            <p:cNvSpPr/>
            <p:nvPr/>
          </p:nvSpPr>
          <p:spPr>
            <a:xfrm flipH="1">
              <a:off x="6018633" y="4014788"/>
              <a:ext cx="1357770" cy="1143686"/>
            </a:xfrm>
            <a:prstGeom prst="hexagon">
              <a:avLst/>
            </a:prstGeom>
            <a:solidFill>
              <a:schemeClr val="bg1"/>
            </a:solidFill>
            <a:ln w="984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4" name="isļiḍe"/>
            <p:cNvGrpSpPr/>
            <p:nvPr/>
          </p:nvGrpSpPr>
          <p:grpSpPr>
            <a:xfrm>
              <a:off x="7530663" y="2816085"/>
              <a:ext cx="2951443" cy="1035942"/>
              <a:chOff x="8227944" y="1812033"/>
              <a:chExt cx="3094290" cy="1035942"/>
            </a:xfrm>
          </p:grpSpPr>
          <p:sp>
            <p:nvSpPr>
              <p:cNvPr id="28" name="îš1ïḓe"/>
              <p:cNvSpPr txBox="1"/>
              <p:nvPr/>
            </p:nvSpPr>
            <p:spPr>
              <a:xfrm flipH="1">
                <a:off x="8227944" y="2319864"/>
                <a:ext cx="3094289" cy="52811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9" name="í$ľîḑê"/>
              <p:cNvSpPr/>
              <p:nvPr/>
            </p:nvSpPr>
            <p:spPr>
              <a:xfrm flipH="1">
                <a:off x="8227945" y="1812033"/>
                <a:ext cx="3094289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5" name="iṡ1îḓe"/>
            <p:cNvGrpSpPr/>
            <p:nvPr/>
          </p:nvGrpSpPr>
          <p:grpSpPr>
            <a:xfrm>
              <a:off x="7530663" y="4068660"/>
              <a:ext cx="3630823" cy="1035942"/>
              <a:chOff x="8227944" y="1812033"/>
              <a:chExt cx="3094290" cy="1035942"/>
            </a:xfrm>
          </p:grpSpPr>
          <p:sp>
            <p:nvSpPr>
              <p:cNvPr id="26" name="ïṧľîḑè"/>
              <p:cNvSpPr txBox="1"/>
              <p:nvPr/>
            </p:nvSpPr>
            <p:spPr>
              <a:xfrm flipH="1">
                <a:off x="8227944" y="2319864"/>
                <a:ext cx="3094289" cy="52811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i$liďê"/>
              <p:cNvSpPr/>
              <p:nvPr/>
            </p:nvSpPr>
            <p:spPr>
              <a:xfrm flipH="1">
                <a:off x="8227945" y="1812033"/>
                <a:ext cx="3094289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iSlïdé"/>
            <p:cNvGrpSpPr/>
            <p:nvPr/>
          </p:nvGrpSpPr>
          <p:grpSpPr>
            <a:xfrm>
              <a:off x="1016001" y="2172498"/>
              <a:ext cx="3635812" cy="1035942"/>
              <a:chOff x="8227944" y="1812033"/>
              <a:chExt cx="3094290" cy="1035942"/>
            </a:xfrm>
          </p:grpSpPr>
          <p:sp>
            <p:nvSpPr>
              <p:cNvPr id="24" name="ïšḷíḓê"/>
              <p:cNvSpPr txBox="1"/>
              <p:nvPr/>
            </p:nvSpPr>
            <p:spPr>
              <a:xfrm flipH="1">
                <a:off x="8227944" y="2319864"/>
                <a:ext cx="3094289" cy="52811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îṩļïďé"/>
              <p:cNvSpPr/>
              <p:nvPr/>
            </p:nvSpPr>
            <p:spPr>
              <a:xfrm flipH="1">
                <a:off x="8227945" y="1812033"/>
                <a:ext cx="3094289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ïṧľíḑé"/>
            <p:cNvGrpSpPr/>
            <p:nvPr/>
          </p:nvGrpSpPr>
          <p:grpSpPr>
            <a:xfrm>
              <a:off x="1700369" y="3425073"/>
              <a:ext cx="2951443" cy="1035942"/>
              <a:chOff x="8227944" y="1812033"/>
              <a:chExt cx="3094290" cy="1035942"/>
            </a:xfrm>
          </p:grpSpPr>
          <p:sp>
            <p:nvSpPr>
              <p:cNvPr id="22" name="ïśliḑè"/>
              <p:cNvSpPr txBox="1"/>
              <p:nvPr/>
            </p:nvSpPr>
            <p:spPr>
              <a:xfrm flipH="1">
                <a:off x="8227944" y="2319864"/>
                <a:ext cx="3094289" cy="52811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3" name="ïŝḷíḓe"/>
              <p:cNvSpPr/>
              <p:nvPr/>
            </p:nvSpPr>
            <p:spPr>
              <a:xfrm flipH="1">
                <a:off x="8227945" y="1812033"/>
                <a:ext cx="3094289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sp>
          <p:nvSpPr>
            <p:cNvPr id="18" name="îṥḷîḋé"/>
            <p:cNvSpPr/>
            <p:nvPr/>
          </p:nvSpPr>
          <p:spPr bwMode="auto">
            <a:xfrm>
              <a:off x="5227886" y="3694641"/>
              <a:ext cx="533190" cy="496807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ïṡḻiďê"/>
            <p:cNvSpPr/>
            <p:nvPr/>
          </p:nvSpPr>
          <p:spPr bwMode="auto">
            <a:xfrm>
              <a:off x="5259138" y="2423874"/>
              <a:ext cx="470687" cy="53319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44" h="6062">
                  <a:moveTo>
                    <a:pt x="2976" y="1855"/>
                  </a:moveTo>
                  <a:cubicBezTo>
                    <a:pt x="2574" y="614"/>
                    <a:pt x="3142" y="0"/>
                    <a:pt x="3142" y="0"/>
                  </a:cubicBezTo>
                  <a:cubicBezTo>
                    <a:pt x="3142" y="0"/>
                    <a:pt x="1278" y="896"/>
                    <a:pt x="726" y="3310"/>
                  </a:cubicBezTo>
                  <a:cubicBezTo>
                    <a:pt x="493" y="2976"/>
                    <a:pt x="291" y="2793"/>
                    <a:pt x="314" y="2853"/>
                  </a:cubicBezTo>
                  <a:cubicBezTo>
                    <a:pt x="563" y="3499"/>
                    <a:pt x="0" y="3788"/>
                    <a:pt x="7" y="4468"/>
                  </a:cubicBezTo>
                  <a:cubicBezTo>
                    <a:pt x="15" y="5149"/>
                    <a:pt x="1189" y="5928"/>
                    <a:pt x="1189" y="5928"/>
                  </a:cubicBezTo>
                  <a:cubicBezTo>
                    <a:pt x="1189" y="5927"/>
                    <a:pt x="1190" y="5927"/>
                    <a:pt x="1190" y="5927"/>
                  </a:cubicBezTo>
                  <a:cubicBezTo>
                    <a:pt x="1236" y="5961"/>
                    <a:pt x="1285" y="5993"/>
                    <a:pt x="1336" y="6024"/>
                  </a:cubicBezTo>
                  <a:cubicBezTo>
                    <a:pt x="1292" y="5972"/>
                    <a:pt x="1251" y="5918"/>
                    <a:pt x="1213" y="5864"/>
                  </a:cubicBezTo>
                  <a:cubicBezTo>
                    <a:pt x="1086" y="5682"/>
                    <a:pt x="996" y="5491"/>
                    <a:pt x="994" y="5306"/>
                  </a:cubicBezTo>
                  <a:cubicBezTo>
                    <a:pt x="990" y="4941"/>
                    <a:pt x="1150" y="4689"/>
                    <a:pt x="1261" y="4434"/>
                  </a:cubicBezTo>
                  <a:cubicBezTo>
                    <a:pt x="1357" y="4213"/>
                    <a:pt x="1417" y="3990"/>
                    <a:pt x="1301" y="3690"/>
                  </a:cubicBezTo>
                  <a:cubicBezTo>
                    <a:pt x="1283" y="3643"/>
                    <a:pt x="1405" y="3747"/>
                    <a:pt x="1572" y="3957"/>
                  </a:cubicBezTo>
                  <a:cubicBezTo>
                    <a:pt x="1896" y="3077"/>
                    <a:pt x="2216" y="2314"/>
                    <a:pt x="2216" y="2314"/>
                  </a:cubicBezTo>
                  <a:cubicBezTo>
                    <a:pt x="2216" y="2314"/>
                    <a:pt x="2225" y="3512"/>
                    <a:pt x="2631" y="4281"/>
                  </a:cubicBezTo>
                  <a:cubicBezTo>
                    <a:pt x="3012" y="5002"/>
                    <a:pt x="2989" y="5372"/>
                    <a:pt x="2989" y="5372"/>
                  </a:cubicBezTo>
                  <a:cubicBezTo>
                    <a:pt x="3683" y="4709"/>
                    <a:pt x="3915" y="3655"/>
                    <a:pt x="3915" y="3655"/>
                  </a:cubicBezTo>
                  <a:cubicBezTo>
                    <a:pt x="4167" y="3877"/>
                    <a:pt x="4312" y="4160"/>
                    <a:pt x="4394" y="4444"/>
                  </a:cubicBezTo>
                  <a:cubicBezTo>
                    <a:pt x="4566" y="5041"/>
                    <a:pt x="4211" y="5642"/>
                    <a:pt x="4203" y="5700"/>
                  </a:cubicBezTo>
                  <a:cubicBezTo>
                    <a:pt x="4199" y="5724"/>
                    <a:pt x="4193" y="5747"/>
                    <a:pt x="4188" y="5770"/>
                  </a:cubicBezTo>
                  <a:cubicBezTo>
                    <a:pt x="4164" y="5879"/>
                    <a:pt x="4120" y="5976"/>
                    <a:pt x="4060" y="6062"/>
                  </a:cubicBezTo>
                  <a:cubicBezTo>
                    <a:pt x="4125" y="6021"/>
                    <a:pt x="4187" y="5975"/>
                    <a:pt x="4246" y="5927"/>
                  </a:cubicBezTo>
                  <a:cubicBezTo>
                    <a:pt x="4246" y="5927"/>
                    <a:pt x="4247" y="5927"/>
                    <a:pt x="4247" y="5928"/>
                  </a:cubicBezTo>
                  <a:cubicBezTo>
                    <a:pt x="4247" y="5928"/>
                    <a:pt x="5329" y="5149"/>
                    <a:pt x="5337" y="4468"/>
                  </a:cubicBezTo>
                  <a:cubicBezTo>
                    <a:pt x="5344" y="3788"/>
                    <a:pt x="4781" y="3498"/>
                    <a:pt x="5030" y="2853"/>
                  </a:cubicBezTo>
                  <a:cubicBezTo>
                    <a:pt x="5052" y="2797"/>
                    <a:pt x="4887" y="2952"/>
                    <a:pt x="4689" y="3246"/>
                  </a:cubicBezTo>
                  <a:cubicBezTo>
                    <a:pt x="4492" y="2640"/>
                    <a:pt x="4366" y="2150"/>
                    <a:pt x="3709" y="1570"/>
                  </a:cubicBezTo>
                  <a:cubicBezTo>
                    <a:pt x="3709" y="1570"/>
                    <a:pt x="3831" y="2888"/>
                    <a:pt x="3132" y="3843"/>
                  </a:cubicBezTo>
                  <a:cubicBezTo>
                    <a:pt x="3132" y="3843"/>
                    <a:pt x="3378" y="3097"/>
                    <a:pt x="2976" y="18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íşľíďe"/>
            <p:cNvSpPr/>
            <p:nvPr/>
          </p:nvSpPr>
          <p:spPr bwMode="auto">
            <a:xfrm>
              <a:off x="6430923" y="3089097"/>
              <a:ext cx="533190" cy="48991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íşḻîḓè"/>
            <p:cNvSpPr/>
            <p:nvPr/>
          </p:nvSpPr>
          <p:spPr bwMode="auto">
            <a:xfrm>
              <a:off x="6430923" y="4358836"/>
              <a:ext cx="533190" cy="455590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06" name="文本框 405"/>
          <p:cNvSpPr txBox="1"/>
          <p:nvPr/>
        </p:nvSpPr>
        <p:spPr>
          <a:xfrm>
            <a:off x="5647213" y="2291744"/>
            <a:ext cx="897574" cy="78040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5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10010" y="2456892"/>
            <a:ext cx="9371981" cy="2681943"/>
            <a:chOff x="1410010" y="2456892"/>
            <a:chExt cx="9371981" cy="2681943"/>
          </a:xfrm>
        </p:grpSpPr>
        <p:grpSp>
          <p:nvGrpSpPr>
            <p:cNvPr id="6" name="îsḷiḓe"/>
            <p:cNvGrpSpPr/>
            <p:nvPr/>
          </p:nvGrpSpPr>
          <p:grpSpPr>
            <a:xfrm>
              <a:off x="1410010" y="2624665"/>
              <a:ext cx="9371981" cy="2139516"/>
              <a:chOff x="1410010" y="2624665"/>
              <a:chExt cx="9371981" cy="2139516"/>
            </a:xfrm>
          </p:grpSpPr>
          <p:grpSp>
            <p:nvGrpSpPr>
              <p:cNvPr id="22" name="íSḻîḋè"/>
              <p:cNvGrpSpPr/>
              <p:nvPr/>
            </p:nvGrpSpPr>
            <p:grpSpPr>
              <a:xfrm>
                <a:off x="8170814" y="2624665"/>
                <a:ext cx="2611177" cy="2139516"/>
                <a:chOff x="8170814" y="1912116"/>
                <a:chExt cx="2611177" cy="2139516"/>
              </a:xfrm>
            </p:grpSpPr>
            <p:grpSp>
              <p:nvGrpSpPr>
                <p:cNvPr id="32" name="ïSlîḑé"/>
                <p:cNvGrpSpPr/>
                <p:nvPr/>
              </p:nvGrpSpPr>
              <p:grpSpPr>
                <a:xfrm>
                  <a:off x="8170814" y="1912116"/>
                  <a:ext cx="2611177" cy="2139516"/>
                  <a:chOff x="1193500" y="1491637"/>
                  <a:chExt cx="3761195" cy="2139516"/>
                </a:xfrm>
              </p:grpSpPr>
              <p:grpSp>
                <p:nvGrpSpPr>
                  <p:cNvPr id="34" name="ïṥḷíḋé"/>
                  <p:cNvGrpSpPr/>
                  <p:nvPr/>
                </p:nvGrpSpPr>
                <p:grpSpPr>
                  <a:xfrm>
                    <a:off x="1193500" y="1491637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38" name="ïşļîde"/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lvl="0" algn="r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  <a:endParaRPr lang="en-US" altLang="zh-CN" sz="1100" dirty="0"/>
                    </a:p>
                  </p:txBody>
                </p:sp>
                <p:sp>
                  <p:nvSpPr>
                    <p:cNvPr id="39" name="îSļiḋé"/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algn="r"/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  <p:grpSp>
                <p:nvGrpSpPr>
                  <p:cNvPr id="35" name="iSḷiďê"/>
                  <p:cNvGrpSpPr/>
                  <p:nvPr/>
                </p:nvGrpSpPr>
                <p:grpSpPr>
                  <a:xfrm>
                    <a:off x="1193500" y="2815545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36" name="ïṧḷïdê"/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lvl="0" algn="r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  <a:endParaRPr lang="en-US" altLang="zh-CN" sz="1100" dirty="0"/>
                    </a:p>
                  </p:txBody>
                </p:sp>
                <p:sp>
                  <p:nvSpPr>
                    <p:cNvPr id="37" name="îṩľïḋe"/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algn="r"/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</p:grpSp>
            <p:cxnSp>
              <p:nvCxnSpPr>
                <p:cNvPr id="33" name="直接连接符 32"/>
                <p:cNvCxnSpPr/>
                <p:nvPr/>
              </p:nvCxnSpPr>
              <p:spPr>
                <a:xfrm>
                  <a:off x="8170814" y="2924944"/>
                  <a:ext cx="2506711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ïṥľíḓé"/>
              <p:cNvGrpSpPr/>
              <p:nvPr/>
            </p:nvGrpSpPr>
            <p:grpSpPr>
              <a:xfrm>
                <a:off x="1410010" y="2624665"/>
                <a:ext cx="2985569" cy="2139516"/>
                <a:chOff x="1410010" y="1697288"/>
                <a:chExt cx="2985569" cy="2139516"/>
              </a:xfrm>
            </p:grpSpPr>
            <p:grpSp>
              <p:nvGrpSpPr>
                <p:cNvPr id="24" name="íṧlïde"/>
                <p:cNvGrpSpPr/>
                <p:nvPr/>
              </p:nvGrpSpPr>
              <p:grpSpPr>
                <a:xfrm>
                  <a:off x="1410010" y="1697288"/>
                  <a:ext cx="2611177" cy="2139516"/>
                  <a:chOff x="1193500" y="1491637"/>
                  <a:chExt cx="3761195" cy="2139516"/>
                </a:xfrm>
              </p:grpSpPr>
              <p:grpSp>
                <p:nvGrpSpPr>
                  <p:cNvPr id="26" name="işļíḓé"/>
                  <p:cNvGrpSpPr/>
                  <p:nvPr/>
                </p:nvGrpSpPr>
                <p:grpSpPr>
                  <a:xfrm>
                    <a:off x="1193500" y="1491637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30" name="ï$ľîḋé"/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>
                      <a:normAutofit/>
                    </a:bodyPr>
                    <a:lstStyle/>
                    <a:p>
                      <a:pPr lvl="0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  <a:endParaRPr lang="en-US" altLang="zh-CN" sz="1100" dirty="0"/>
                    </a:p>
                  </p:txBody>
                </p:sp>
                <p:sp>
                  <p:nvSpPr>
                    <p:cNvPr id="31" name="isľíďé"/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none" lIns="0" tIns="0" rIns="0" bIns="0">
                      <a:normAutofit/>
                    </a:bodyPr>
                    <a:lstStyle/>
                    <a:p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  <p:grpSp>
                <p:nvGrpSpPr>
                  <p:cNvPr id="27" name="ïŝľiḋé"/>
                  <p:cNvGrpSpPr/>
                  <p:nvPr/>
                </p:nvGrpSpPr>
                <p:grpSpPr>
                  <a:xfrm>
                    <a:off x="1193500" y="2815545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28" name="í$ḷíḋé"/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>
                      <a:normAutofit/>
                    </a:bodyPr>
                    <a:lstStyle/>
                    <a:p>
                      <a:pPr lvl="0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  <a:endParaRPr lang="en-US" altLang="zh-CN" sz="1100" dirty="0"/>
                    </a:p>
                  </p:txBody>
                </p:sp>
                <p:sp>
                  <p:nvSpPr>
                    <p:cNvPr id="29" name="íşļidè"/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none" lIns="0" tIns="0" rIns="0" bIns="0">
                      <a:normAutofit/>
                    </a:bodyPr>
                    <a:lstStyle/>
                    <a:p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</p:grpSp>
            <p:cxnSp>
              <p:nvCxnSpPr>
                <p:cNvPr id="25" name="直接连接符 24"/>
                <p:cNvCxnSpPr/>
                <p:nvPr/>
              </p:nvCxnSpPr>
              <p:spPr>
                <a:xfrm>
                  <a:off x="1410010" y="2710116"/>
                  <a:ext cx="2985569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ï$ḷïḓê"/>
            <p:cNvGrpSpPr/>
            <p:nvPr/>
          </p:nvGrpSpPr>
          <p:grpSpPr>
            <a:xfrm>
              <a:off x="4140383" y="2456892"/>
              <a:ext cx="4049326" cy="2681943"/>
              <a:chOff x="1281164" y="2804451"/>
              <a:chExt cx="4049326" cy="2681943"/>
            </a:xfrm>
          </p:grpSpPr>
          <p:grpSp>
            <p:nvGrpSpPr>
              <p:cNvPr id="8" name="iś1iḓé"/>
              <p:cNvGrpSpPr/>
              <p:nvPr/>
            </p:nvGrpSpPr>
            <p:grpSpPr>
              <a:xfrm>
                <a:off x="1837956" y="3348654"/>
                <a:ext cx="2772617" cy="2137740"/>
                <a:chOff x="3016250" y="2076450"/>
                <a:chExt cx="4578350" cy="3022598"/>
              </a:xfrm>
            </p:grpSpPr>
            <p:sp>
              <p:nvSpPr>
                <p:cNvPr id="19" name="îṡlïḍê"/>
                <p:cNvSpPr/>
                <p:nvPr/>
              </p:nvSpPr>
              <p:spPr>
                <a:xfrm flipV="1">
                  <a:off x="3016250" y="4803773"/>
                  <a:ext cx="4578350" cy="2952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0" name="ï$ḷîḓê"/>
                <p:cNvSpPr/>
                <p:nvPr/>
              </p:nvSpPr>
              <p:spPr>
                <a:xfrm>
                  <a:off x="3152775" y="2076450"/>
                  <a:ext cx="4305300" cy="2505075"/>
                </a:xfrm>
                <a:prstGeom prst="roundRect">
                  <a:avLst>
                    <a:gd name="adj" fmla="val 11344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1" name="ïSḷïde"/>
                <p:cNvSpPr/>
                <p:nvPr/>
              </p:nvSpPr>
              <p:spPr>
                <a:xfrm>
                  <a:off x="3282950" y="2182812"/>
                  <a:ext cx="4044950" cy="2292350"/>
                </a:xfrm>
                <a:prstGeom prst="roundRect">
                  <a:avLst>
                    <a:gd name="adj" fmla="val 11344"/>
                  </a:avLst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</p:grpSp>
          <p:sp>
            <p:nvSpPr>
              <p:cNvPr id="9" name="íṡḷiḍê"/>
              <p:cNvSpPr/>
              <p:nvPr/>
            </p:nvSpPr>
            <p:spPr>
              <a:xfrm>
                <a:off x="1281164" y="3988763"/>
                <a:ext cx="862861" cy="86286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" name="iślîḍè"/>
              <p:cNvSpPr/>
              <p:nvPr/>
            </p:nvSpPr>
            <p:spPr>
              <a:xfrm>
                <a:off x="4467629" y="3917159"/>
                <a:ext cx="862861" cy="86286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" name="íŝlïdê"/>
              <p:cNvSpPr/>
              <p:nvPr/>
            </p:nvSpPr>
            <p:spPr>
              <a:xfrm>
                <a:off x="1653414" y="2804451"/>
                <a:ext cx="863402" cy="86340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" name="íSḷíḑé"/>
              <p:cNvSpPr/>
              <p:nvPr/>
            </p:nvSpPr>
            <p:spPr>
              <a:xfrm>
                <a:off x="3931713" y="2804451"/>
                <a:ext cx="863402" cy="86340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" name="ïṧľïḑe"/>
              <p:cNvSpPr/>
              <p:nvPr/>
            </p:nvSpPr>
            <p:spPr bwMode="auto">
              <a:xfrm>
                <a:off x="4255363" y="3056501"/>
                <a:ext cx="199613" cy="359303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4" name="ïṡḻíḓé"/>
              <p:cNvSpPr/>
              <p:nvPr/>
            </p:nvSpPr>
            <p:spPr bwMode="auto">
              <a:xfrm>
                <a:off x="1536360" y="4270484"/>
                <a:ext cx="364295" cy="299419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</a:p>
            </p:txBody>
          </p:sp>
          <p:sp>
            <p:nvSpPr>
              <p:cNvPr id="15" name="îṥḻíďe"/>
              <p:cNvSpPr/>
              <p:nvPr/>
            </p:nvSpPr>
            <p:spPr bwMode="auto">
              <a:xfrm>
                <a:off x="4744489" y="4185084"/>
                <a:ext cx="327619" cy="327010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</a:p>
            </p:txBody>
          </p:sp>
          <p:sp>
            <p:nvSpPr>
              <p:cNvPr id="16" name="ïsḷíde"/>
              <p:cNvSpPr/>
              <p:nvPr/>
            </p:nvSpPr>
            <p:spPr bwMode="auto">
              <a:xfrm>
                <a:off x="1894588" y="3045826"/>
                <a:ext cx="381053" cy="380653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7" name="îšḻïḑê"/>
              <p:cNvSpPr/>
              <p:nvPr/>
            </p:nvSpPr>
            <p:spPr bwMode="auto">
              <a:xfrm>
                <a:off x="2842472" y="3705465"/>
                <a:ext cx="714558" cy="714558"/>
              </a:xfrm>
              <a:custGeom>
                <a:avLst/>
                <a:gdLst>
                  <a:gd name="connsiteX0" fmla="*/ 56258 w 331788"/>
                  <a:gd name="connsiteY0" fmla="*/ 234950 h 331788"/>
                  <a:gd name="connsiteX1" fmla="*/ 56258 w 331788"/>
                  <a:gd name="connsiteY1" fmla="*/ 236252 h 331788"/>
                  <a:gd name="connsiteX2" fmla="*/ 52388 w 331788"/>
                  <a:gd name="connsiteY2" fmla="*/ 247968 h 331788"/>
                  <a:gd name="connsiteX3" fmla="*/ 165895 w 331788"/>
                  <a:gd name="connsiteY3" fmla="*/ 300038 h 331788"/>
                  <a:gd name="connsiteX4" fmla="*/ 279401 w 331788"/>
                  <a:gd name="connsiteY4" fmla="*/ 247968 h 331788"/>
                  <a:gd name="connsiteX5" fmla="*/ 275531 w 331788"/>
                  <a:gd name="connsiteY5" fmla="*/ 234950 h 331788"/>
                  <a:gd name="connsiteX6" fmla="*/ 165895 w 331788"/>
                  <a:gd name="connsiteY6" fmla="*/ 268796 h 331788"/>
                  <a:gd name="connsiteX7" fmla="*/ 56258 w 331788"/>
                  <a:gd name="connsiteY7" fmla="*/ 234950 h 331788"/>
                  <a:gd name="connsiteX8" fmla="*/ 54964 w 331788"/>
                  <a:gd name="connsiteY8" fmla="*/ 176212 h 331788"/>
                  <a:gd name="connsiteX9" fmla="*/ 52388 w 331788"/>
                  <a:gd name="connsiteY9" fmla="*/ 186531 h 331788"/>
                  <a:gd name="connsiteX10" fmla="*/ 165711 w 331788"/>
                  <a:gd name="connsiteY10" fmla="*/ 238125 h 331788"/>
                  <a:gd name="connsiteX11" fmla="*/ 236538 w 331788"/>
                  <a:gd name="connsiteY11" fmla="*/ 226516 h 331788"/>
                  <a:gd name="connsiteX12" fmla="*/ 206919 w 331788"/>
                  <a:gd name="connsiteY12" fmla="*/ 227806 h 331788"/>
                  <a:gd name="connsiteX13" fmla="*/ 88445 w 331788"/>
                  <a:gd name="connsiteY13" fmla="*/ 183951 h 331788"/>
                  <a:gd name="connsiteX14" fmla="*/ 54964 w 331788"/>
                  <a:gd name="connsiteY14" fmla="*/ 176212 h 331788"/>
                  <a:gd name="connsiteX15" fmla="*/ 280538 w 331788"/>
                  <a:gd name="connsiteY15" fmla="*/ 106362 h 331788"/>
                  <a:gd name="connsiteX16" fmla="*/ 248169 w 331788"/>
                  <a:gd name="connsiteY16" fmla="*/ 129630 h 331788"/>
                  <a:gd name="connsiteX17" fmla="*/ 138113 w 331788"/>
                  <a:gd name="connsiteY17" fmla="*/ 185216 h 331788"/>
                  <a:gd name="connsiteX18" fmla="*/ 206736 w 331788"/>
                  <a:gd name="connsiteY18" fmla="*/ 196850 h 331788"/>
                  <a:gd name="connsiteX19" fmla="*/ 320676 w 331788"/>
                  <a:gd name="connsiteY19" fmla="*/ 145143 h 331788"/>
                  <a:gd name="connsiteX20" fmla="*/ 280538 w 331788"/>
                  <a:gd name="connsiteY20" fmla="*/ 106362 h 331788"/>
                  <a:gd name="connsiteX21" fmla="*/ 42019 w 331788"/>
                  <a:gd name="connsiteY21" fmla="*/ 68262 h 331788"/>
                  <a:gd name="connsiteX22" fmla="*/ 11113 w 331788"/>
                  <a:gd name="connsiteY22" fmla="*/ 103448 h 331788"/>
                  <a:gd name="connsiteX23" fmla="*/ 124436 w 331788"/>
                  <a:gd name="connsiteY23" fmla="*/ 155575 h 331788"/>
                  <a:gd name="connsiteX24" fmla="*/ 195263 w 331788"/>
                  <a:gd name="connsiteY24" fmla="*/ 143847 h 331788"/>
                  <a:gd name="connsiteX25" fmla="*/ 165644 w 331788"/>
                  <a:gd name="connsiteY25" fmla="*/ 145150 h 331788"/>
                  <a:gd name="connsiteX26" fmla="*/ 42019 w 331788"/>
                  <a:gd name="connsiteY26" fmla="*/ 82597 h 331788"/>
                  <a:gd name="connsiteX27" fmla="*/ 42019 w 331788"/>
                  <a:gd name="connsiteY27" fmla="*/ 68262 h 331788"/>
                  <a:gd name="connsiteX28" fmla="*/ 155468 w 331788"/>
                  <a:gd name="connsiteY28" fmla="*/ 20637 h 331788"/>
                  <a:gd name="connsiteX29" fmla="*/ 174732 w 331788"/>
                  <a:gd name="connsiteY29" fmla="*/ 20637 h 331788"/>
                  <a:gd name="connsiteX30" fmla="*/ 174732 w 331788"/>
                  <a:gd name="connsiteY30" fmla="*/ 28404 h 331788"/>
                  <a:gd name="connsiteX31" fmla="*/ 217113 w 331788"/>
                  <a:gd name="connsiteY31" fmla="*/ 43937 h 331788"/>
                  <a:gd name="connsiteX32" fmla="*/ 190143 w 331788"/>
                  <a:gd name="connsiteY32" fmla="*/ 47820 h 331788"/>
                  <a:gd name="connsiteX33" fmla="*/ 167026 w 331788"/>
                  <a:gd name="connsiteY33" fmla="*/ 38759 h 331788"/>
                  <a:gd name="connsiteX34" fmla="*/ 152899 w 331788"/>
                  <a:gd name="connsiteY34" fmla="*/ 40054 h 331788"/>
                  <a:gd name="connsiteX35" fmla="*/ 147762 w 331788"/>
                  <a:gd name="connsiteY35" fmla="*/ 45231 h 331788"/>
                  <a:gd name="connsiteX36" fmla="*/ 152899 w 331788"/>
                  <a:gd name="connsiteY36" fmla="*/ 50409 h 331788"/>
                  <a:gd name="connsiteX37" fmla="*/ 173448 w 331788"/>
                  <a:gd name="connsiteY37" fmla="*/ 54292 h 331788"/>
                  <a:gd name="connsiteX38" fmla="*/ 200417 w 331788"/>
                  <a:gd name="connsiteY38" fmla="*/ 59470 h 331788"/>
                  <a:gd name="connsiteX39" fmla="*/ 217113 w 331788"/>
                  <a:gd name="connsiteY39" fmla="*/ 65942 h 331788"/>
                  <a:gd name="connsiteX40" fmla="*/ 222250 w 331788"/>
                  <a:gd name="connsiteY40" fmla="*/ 75003 h 331788"/>
                  <a:gd name="connsiteX41" fmla="*/ 210692 w 331788"/>
                  <a:gd name="connsiteY41" fmla="*/ 89242 h 331788"/>
                  <a:gd name="connsiteX42" fmla="*/ 174732 w 331788"/>
                  <a:gd name="connsiteY42" fmla="*/ 95714 h 331788"/>
                  <a:gd name="connsiteX43" fmla="*/ 174732 w 331788"/>
                  <a:gd name="connsiteY43" fmla="*/ 104775 h 331788"/>
                  <a:gd name="connsiteX44" fmla="*/ 155468 w 331788"/>
                  <a:gd name="connsiteY44" fmla="*/ 104775 h 331788"/>
                  <a:gd name="connsiteX45" fmla="*/ 155468 w 331788"/>
                  <a:gd name="connsiteY45" fmla="*/ 95714 h 331788"/>
                  <a:gd name="connsiteX46" fmla="*/ 107950 w 331788"/>
                  <a:gd name="connsiteY46" fmla="*/ 77592 h 331788"/>
                  <a:gd name="connsiteX47" fmla="*/ 138772 w 331788"/>
                  <a:gd name="connsiteY47" fmla="*/ 73709 h 331788"/>
                  <a:gd name="connsiteX48" fmla="*/ 165742 w 331788"/>
                  <a:gd name="connsiteY48" fmla="*/ 85359 h 331788"/>
                  <a:gd name="connsiteX49" fmla="*/ 182438 w 331788"/>
                  <a:gd name="connsiteY49" fmla="*/ 82770 h 331788"/>
                  <a:gd name="connsiteX50" fmla="*/ 187575 w 331788"/>
                  <a:gd name="connsiteY50" fmla="*/ 77592 h 331788"/>
                  <a:gd name="connsiteX51" fmla="*/ 182438 w 331788"/>
                  <a:gd name="connsiteY51" fmla="*/ 72414 h 331788"/>
                  <a:gd name="connsiteX52" fmla="*/ 159321 w 331788"/>
                  <a:gd name="connsiteY52" fmla="*/ 67237 h 331788"/>
                  <a:gd name="connsiteX53" fmla="*/ 134920 w 331788"/>
                  <a:gd name="connsiteY53" fmla="*/ 63353 h 331788"/>
                  <a:gd name="connsiteX54" fmla="*/ 119508 w 331788"/>
                  <a:gd name="connsiteY54" fmla="*/ 56881 h 331788"/>
                  <a:gd name="connsiteX55" fmla="*/ 114371 w 331788"/>
                  <a:gd name="connsiteY55" fmla="*/ 47820 h 331788"/>
                  <a:gd name="connsiteX56" fmla="*/ 124646 w 331788"/>
                  <a:gd name="connsiteY56" fmla="*/ 34876 h 331788"/>
                  <a:gd name="connsiteX57" fmla="*/ 155468 w 331788"/>
                  <a:gd name="connsiteY57" fmla="*/ 28404 h 331788"/>
                  <a:gd name="connsiteX58" fmla="*/ 155468 w 331788"/>
                  <a:gd name="connsiteY58" fmla="*/ 20637 h 331788"/>
                  <a:gd name="connsiteX59" fmla="*/ 165895 w 331788"/>
                  <a:gd name="connsiteY59" fmla="*/ 9525 h 331788"/>
                  <a:gd name="connsiteX60" fmla="*/ 52388 w 331788"/>
                  <a:gd name="connsiteY60" fmla="*/ 61913 h 331788"/>
                  <a:gd name="connsiteX61" fmla="*/ 165895 w 331788"/>
                  <a:gd name="connsiteY61" fmla="*/ 114301 h 331788"/>
                  <a:gd name="connsiteX62" fmla="*/ 279402 w 331788"/>
                  <a:gd name="connsiteY62" fmla="*/ 61913 h 331788"/>
                  <a:gd name="connsiteX63" fmla="*/ 165895 w 331788"/>
                  <a:gd name="connsiteY63" fmla="*/ 9525 h 331788"/>
                  <a:gd name="connsiteX64" fmla="*/ 165894 w 331788"/>
                  <a:gd name="connsiteY64" fmla="*/ 0 h 331788"/>
                  <a:gd name="connsiteX65" fmla="*/ 290315 w 331788"/>
                  <a:gd name="connsiteY65" fmla="*/ 62210 h 331788"/>
                  <a:gd name="connsiteX66" fmla="*/ 290315 w 331788"/>
                  <a:gd name="connsiteY66" fmla="*/ 82947 h 331788"/>
                  <a:gd name="connsiteX67" fmla="*/ 286426 w 331788"/>
                  <a:gd name="connsiteY67" fmla="*/ 97204 h 331788"/>
                  <a:gd name="connsiteX68" fmla="*/ 331788 w 331788"/>
                  <a:gd name="connsiteY68" fmla="*/ 145157 h 331788"/>
                  <a:gd name="connsiteX69" fmla="*/ 331788 w 331788"/>
                  <a:gd name="connsiteY69" fmla="*/ 165894 h 331788"/>
                  <a:gd name="connsiteX70" fmla="*/ 290315 w 331788"/>
                  <a:gd name="connsiteY70" fmla="*/ 212552 h 331788"/>
                  <a:gd name="connsiteX71" fmla="*/ 282538 w 331788"/>
                  <a:gd name="connsiteY71" fmla="*/ 228104 h 331788"/>
                  <a:gd name="connsiteX72" fmla="*/ 290315 w 331788"/>
                  <a:gd name="connsiteY72" fmla="*/ 248841 h 331788"/>
                  <a:gd name="connsiteX73" fmla="*/ 290315 w 331788"/>
                  <a:gd name="connsiteY73" fmla="*/ 269578 h 331788"/>
                  <a:gd name="connsiteX74" fmla="*/ 165894 w 331788"/>
                  <a:gd name="connsiteY74" fmla="*/ 331788 h 331788"/>
                  <a:gd name="connsiteX75" fmla="*/ 41474 w 331788"/>
                  <a:gd name="connsiteY75" fmla="*/ 269578 h 331788"/>
                  <a:gd name="connsiteX76" fmla="*/ 41474 w 331788"/>
                  <a:gd name="connsiteY76" fmla="*/ 248841 h 331788"/>
                  <a:gd name="connsiteX77" fmla="*/ 49250 w 331788"/>
                  <a:gd name="connsiteY77" fmla="*/ 228104 h 331788"/>
                  <a:gd name="connsiteX78" fmla="*/ 41474 w 331788"/>
                  <a:gd name="connsiteY78" fmla="*/ 207368 h 331788"/>
                  <a:gd name="connsiteX79" fmla="*/ 41474 w 331788"/>
                  <a:gd name="connsiteY79" fmla="*/ 186631 h 331788"/>
                  <a:gd name="connsiteX80" fmla="*/ 45362 w 331788"/>
                  <a:gd name="connsiteY80" fmla="*/ 172374 h 331788"/>
                  <a:gd name="connsiteX81" fmla="*/ 0 w 331788"/>
                  <a:gd name="connsiteY81" fmla="*/ 124421 h 331788"/>
                  <a:gd name="connsiteX82" fmla="*/ 0 w 331788"/>
                  <a:gd name="connsiteY82" fmla="*/ 103684 h 331788"/>
                  <a:gd name="connsiteX83" fmla="*/ 41474 w 331788"/>
                  <a:gd name="connsiteY83" fmla="*/ 57026 h 331788"/>
                  <a:gd name="connsiteX84" fmla="*/ 41474 w 331788"/>
                  <a:gd name="connsiteY84" fmla="*/ 62210 h 331788"/>
                  <a:gd name="connsiteX85" fmla="*/ 165894 w 331788"/>
                  <a:gd name="connsiteY85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31788" h="331788">
                    <a:moveTo>
                      <a:pt x="56258" y="234950"/>
                    </a:moveTo>
                    <a:cubicBezTo>
                      <a:pt x="56258" y="234950"/>
                      <a:pt x="56258" y="234950"/>
                      <a:pt x="56258" y="236252"/>
                    </a:cubicBezTo>
                    <a:cubicBezTo>
                      <a:pt x="53678" y="240157"/>
                      <a:pt x="52388" y="244062"/>
                      <a:pt x="52388" y="247968"/>
                    </a:cubicBezTo>
                    <a:cubicBezTo>
                      <a:pt x="52388" y="272701"/>
                      <a:pt x="98823" y="300038"/>
                      <a:pt x="165895" y="300038"/>
                    </a:cubicBezTo>
                    <a:cubicBezTo>
                      <a:pt x="232967" y="300038"/>
                      <a:pt x="279401" y="272701"/>
                      <a:pt x="279401" y="247968"/>
                    </a:cubicBezTo>
                    <a:cubicBezTo>
                      <a:pt x="279401" y="244062"/>
                      <a:pt x="278111" y="240157"/>
                      <a:pt x="275531" y="234950"/>
                    </a:cubicBezTo>
                    <a:cubicBezTo>
                      <a:pt x="254894" y="255778"/>
                      <a:pt x="213619" y="268796"/>
                      <a:pt x="165895" y="268796"/>
                    </a:cubicBezTo>
                    <a:cubicBezTo>
                      <a:pt x="118170" y="268796"/>
                      <a:pt x="76895" y="255778"/>
                      <a:pt x="56258" y="234950"/>
                    </a:cubicBezTo>
                    <a:close/>
                    <a:moveTo>
                      <a:pt x="54964" y="176212"/>
                    </a:moveTo>
                    <a:cubicBezTo>
                      <a:pt x="53676" y="180082"/>
                      <a:pt x="52388" y="182661"/>
                      <a:pt x="52388" y="186531"/>
                    </a:cubicBezTo>
                    <a:cubicBezTo>
                      <a:pt x="52388" y="211038"/>
                      <a:pt x="98747" y="238125"/>
                      <a:pt x="165711" y="238125"/>
                    </a:cubicBezTo>
                    <a:cubicBezTo>
                      <a:pt x="194042" y="238125"/>
                      <a:pt x="217222" y="232966"/>
                      <a:pt x="236538" y="226516"/>
                    </a:cubicBezTo>
                    <a:cubicBezTo>
                      <a:pt x="227524" y="226516"/>
                      <a:pt x="217222" y="227806"/>
                      <a:pt x="206919" y="227806"/>
                    </a:cubicBezTo>
                    <a:cubicBezTo>
                      <a:pt x="151546" y="227806"/>
                      <a:pt x="103899" y="209748"/>
                      <a:pt x="88445" y="183951"/>
                    </a:cubicBezTo>
                    <a:cubicBezTo>
                      <a:pt x="76855" y="182661"/>
                      <a:pt x="65266" y="178792"/>
                      <a:pt x="54964" y="176212"/>
                    </a:cubicBezTo>
                    <a:close/>
                    <a:moveTo>
                      <a:pt x="280538" y="106362"/>
                    </a:moveTo>
                    <a:cubicBezTo>
                      <a:pt x="272769" y="115411"/>
                      <a:pt x="261116" y="123167"/>
                      <a:pt x="248169" y="129630"/>
                    </a:cubicBezTo>
                    <a:cubicBezTo>
                      <a:pt x="242990" y="159362"/>
                      <a:pt x="196378" y="182631"/>
                      <a:pt x="138113" y="185216"/>
                    </a:cubicBezTo>
                    <a:cubicBezTo>
                      <a:pt x="157535" y="192972"/>
                      <a:pt x="179546" y="196850"/>
                      <a:pt x="206736" y="196850"/>
                    </a:cubicBezTo>
                    <a:cubicBezTo>
                      <a:pt x="274064" y="196850"/>
                      <a:pt x="320676" y="169704"/>
                      <a:pt x="320676" y="145143"/>
                    </a:cubicBezTo>
                    <a:cubicBezTo>
                      <a:pt x="320676" y="130923"/>
                      <a:pt x="305139" y="116704"/>
                      <a:pt x="280538" y="106362"/>
                    </a:cubicBezTo>
                    <a:close/>
                    <a:moveTo>
                      <a:pt x="42019" y="68262"/>
                    </a:moveTo>
                    <a:cubicBezTo>
                      <a:pt x="22703" y="78688"/>
                      <a:pt x="11113" y="91719"/>
                      <a:pt x="11113" y="103448"/>
                    </a:cubicBezTo>
                    <a:cubicBezTo>
                      <a:pt x="11113" y="128208"/>
                      <a:pt x="57472" y="155575"/>
                      <a:pt x="124436" y="155575"/>
                    </a:cubicBezTo>
                    <a:cubicBezTo>
                      <a:pt x="152767" y="155575"/>
                      <a:pt x="175947" y="150362"/>
                      <a:pt x="195263" y="143847"/>
                    </a:cubicBezTo>
                    <a:cubicBezTo>
                      <a:pt x="186249" y="143847"/>
                      <a:pt x="175947" y="145150"/>
                      <a:pt x="165644" y="145150"/>
                    </a:cubicBezTo>
                    <a:cubicBezTo>
                      <a:pt x="97393" y="145150"/>
                      <a:pt x="42019" y="117783"/>
                      <a:pt x="42019" y="82597"/>
                    </a:cubicBezTo>
                    <a:cubicBezTo>
                      <a:pt x="42019" y="82597"/>
                      <a:pt x="42019" y="82597"/>
                      <a:pt x="42019" y="68262"/>
                    </a:cubicBezTo>
                    <a:close/>
                    <a:moveTo>
                      <a:pt x="155468" y="20637"/>
                    </a:moveTo>
                    <a:cubicBezTo>
                      <a:pt x="174732" y="20637"/>
                      <a:pt x="174732" y="20637"/>
                      <a:pt x="174732" y="20637"/>
                    </a:cubicBezTo>
                    <a:cubicBezTo>
                      <a:pt x="174732" y="28404"/>
                      <a:pt x="174732" y="28404"/>
                      <a:pt x="174732" y="28404"/>
                    </a:cubicBezTo>
                    <a:cubicBezTo>
                      <a:pt x="196565" y="29698"/>
                      <a:pt x="210692" y="33581"/>
                      <a:pt x="217113" y="43937"/>
                    </a:cubicBezTo>
                    <a:cubicBezTo>
                      <a:pt x="190143" y="47820"/>
                      <a:pt x="190143" y="47820"/>
                      <a:pt x="190143" y="47820"/>
                    </a:cubicBezTo>
                    <a:cubicBezTo>
                      <a:pt x="185006" y="41348"/>
                      <a:pt x="177301" y="38759"/>
                      <a:pt x="167026" y="38759"/>
                    </a:cubicBezTo>
                    <a:cubicBezTo>
                      <a:pt x="160605" y="38759"/>
                      <a:pt x="156752" y="38759"/>
                      <a:pt x="152899" y="40054"/>
                    </a:cubicBezTo>
                    <a:cubicBezTo>
                      <a:pt x="150331" y="41348"/>
                      <a:pt x="147762" y="43937"/>
                      <a:pt x="147762" y="45231"/>
                    </a:cubicBezTo>
                    <a:cubicBezTo>
                      <a:pt x="147762" y="47820"/>
                      <a:pt x="150331" y="49115"/>
                      <a:pt x="152899" y="50409"/>
                    </a:cubicBezTo>
                    <a:cubicBezTo>
                      <a:pt x="156752" y="51703"/>
                      <a:pt x="163174" y="52998"/>
                      <a:pt x="173448" y="54292"/>
                    </a:cubicBezTo>
                    <a:cubicBezTo>
                      <a:pt x="185006" y="55587"/>
                      <a:pt x="193996" y="58176"/>
                      <a:pt x="200417" y="59470"/>
                    </a:cubicBezTo>
                    <a:cubicBezTo>
                      <a:pt x="206839" y="60764"/>
                      <a:pt x="213260" y="63353"/>
                      <a:pt x="217113" y="65942"/>
                    </a:cubicBezTo>
                    <a:cubicBezTo>
                      <a:pt x="220966" y="68531"/>
                      <a:pt x="222250" y="71120"/>
                      <a:pt x="222250" y="75003"/>
                    </a:cubicBezTo>
                    <a:cubicBezTo>
                      <a:pt x="222250" y="80181"/>
                      <a:pt x="218397" y="85359"/>
                      <a:pt x="210692" y="89242"/>
                    </a:cubicBezTo>
                    <a:cubicBezTo>
                      <a:pt x="201702" y="93125"/>
                      <a:pt x="190143" y="95714"/>
                      <a:pt x="174732" y="95714"/>
                    </a:cubicBezTo>
                    <a:cubicBezTo>
                      <a:pt x="174732" y="104775"/>
                      <a:pt x="174732" y="104775"/>
                      <a:pt x="174732" y="104775"/>
                    </a:cubicBezTo>
                    <a:cubicBezTo>
                      <a:pt x="155468" y="104775"/>
                      <a:pt x="155468" y="104775"/>
                      <a:pt x="155468" y="104775"/>
                    </a:cubicBezTo>
                    <a:cubicBezTo>
                      <a:pt x="155468" y="95714"/>
                      <a:pt x="155468" y="95714"/>
                      <a:pt x="155468" y="95714"/>
                    </a:cubicBezTo>
                    <a:cubicBezTo>
                      <a:pt x="129783" y="94420"/>
                      <a:pt x="114371" y="89242"/>
                      <a:pt x="107950" y="77592"/>
                    </a:cubicBezTo>
                    <a:cubicBezTo>
                      <a:pt x="138772" y="73709"/>
                      <a:pt x="138772" y="73709"/>
                      <a:pt x="138772" y="73709"/>
                    </a:cubicBezTo>
                    <a:cubicBezTo>
                      <a:pt x="141341" y="81475"/>
                      <a:pt x="150331" y="85359"/>
                      <a:pt x="165742" y="85359"/>
                    </a:cubicBezTo>
                    <a:cubicBezTo>
                      <a:pt x="173448" y="85359"/>
                      <a:pt x="178585" y="84064"/>
                      <a:pt x="182438" y="82770"/>
                    </a:cubicBezTo>
                    <a:cubicBezTo>
                      <a:pt x="186290" y="81475"/>
                      <a:pt x="187575" y="78887"/>
                      <a:pt x="187575" y="77592"/>
                    </a:cubicBezTo>
                    <a:cubicBezTo>
                      <a:pt x="187575" y="75003"/>
                      <a:pt x="186290" y="73709"/>
                      <a:pt x="182438" y="72414"/>
                    </a:cubicBezTo>
                    <a:cubicBezTo>
                      <a:pt x="178585" y="71120"/>
                      <a:pt x="170879" y="69825"/>
                      <a:pt x="159321" y="67237"/>
                    </a:cubicBezTo>
                    <a:cubicBezTo>
                      <a:pt x="149047" y="65942"/>
                      <a:pt x="140057" y="64648"/>
                      <a:pt x="134920" y="63353"/>
                    </a:cubicBezTo>
                    <a:cubicBezTo>
                      <a:pt x="128498" y="62059"/>
                      <a:pt x="123361" y="59470"/>
                      <a:pt x="119508" y="56881"/>
                    </a:cubicBezTo>
                    <a:cubicBezTo>
                      <a:pt x="115656" y="54292"/>
                      <a:pt x="114371" y="51703"/>
                      <a:pt x="114371" y="47820"/>
                    </a:cubicBezTo>
                    <a:cubicBezTo>
                      <a:pt x="114371" y="42642"/>
                      <a:pt x="116940" y="38759"/>
                      <a:pt x="124646" y="34876"/>
                    </a:cubicBezTo>
                    <a:cubicBezTo>
                      <a:pt x="131067" y="30993"/>
                      <a:pt x="141341" y="28404"/>
                      <a:pt x="155468" y="28404"/>
                    </a:cubicBezTo>
                    <a:cubicBezTo>
                      <a:pt x="155468" y="20637"/>
                      <a:pt x="155468" y="20637"/>
                      <a:pt x="155468" y="20637"/>
                    </a:cubicBezTo>
                    <a:close/>
                    <a:moveTo>
                      <a:pt x="165895" y="9525"/>
                    </a:moveTo>
                    <a:cubicBezTo>
                      <a:pt x="103207" y="9525"/>
                      <a:pt x="52388" y="32980"/>
                      <a:pt x="52388" y="61913"/>
                    </a:cubicBezTo>
                    <a:cubicBezTo>
                      <a:pt x="52388" y="90846"/>
                      <a:pt x="103207" y="114301"/>
                      <a:pt x="165895" y="114301"/>
                    </a:cubicBezTo>
                    <a:cubicBezTo>
                      <a:pt x="228583" y="114301"/>
                      <a:pt x="279402" y="90846"/>
                      <a:pt x="279402" y="61913"/>
                    </a:cubicBezTo>
                    <a:cubicBezTo>
                      <a:pt x="279402" y="32980"/>
                      <a:pt x="228583" y="9525"/>
                      <a:pt x="165895" y="9525"/>
                    </a:cubicBezTo>
                    <a:close/>
                    <a:moveTo>
                      <a:pt x="165894" y="0"/>
                    </a:moveTo>
                    <a:cubicBezTo>
                      <a:pt x="234584" y="0"/>
                      <a:pt x="290315" y="27217"/>
                      <a:pt x="290315" y="62210"/>
                    </a:cubicBezTo>
                    <a:cubicBezTo>
                      <a:pt x="290315" y="62210"/>
                      <a:pt x="290315" y="62210"/>
                      <a:pt x="290315" y="82947"/>
                    </a:cubicBezTo>
                    <a:cubicBezTo>
                      <a:pt x="290315" y="88131"/>
                      <a:pt x="289018" y="93316"/>
                      <a:pt x="286426" y="97204"/>
                    </a:cubicBezTo>
                    <a:cubicBezTo>
                      <a:pt x="313643" y="108868"/>
                      <a:pt x="331788" y="125717"/>
                      <a:pt x="331788" y="145157"/>
                    </a:cubicBezTo>
                    <a:cubicBezTo>
                      <a:pt x="331788" y="145157"/>
                      <a:pt x="331788" y="145157"/>
                      <a:pt x="331788" y="165894"/>
                    </a:cubicBezTo>
                    <a:cubicBezTo>
                      <a:pt x="331788" y="184039"/>
                      <a:pt x="314939" y="200887"/>
                      <a:pt x="290315" y="212552"/>
                    </a:cubicBezTo>
                    <a:cubicBezTo>
                      <a:pt x="289018" y="217736"/>
                      <a:pt x="286426" y="222920"/>
                      <a:pt x="282538" y="228104"/>
                    </a:cubicBezTo>
                    <a:cubicBezTo>
                      <a:pt x="287722" y="234585"/>
                      <a:pt x="290315" y="241065"/>
                      <a:pt x="290315" y="248841"/>
                    </a:cubicBezTo>
                    <a:cubicBezTo>
                      <a:pt x="290315" y="248841"/>
                      <a:pt x="290315" y="248841"/>
                      <a:pt x="290315" y="269578"/>
                    </a:cubicBezTo>
                    <a:cubicBezTo>
                      <a:pt x="290315" y="303275"/>
                      <a:pt x="234584" y="331788"/>
                      <a:pt x="165894" y="331788"/>
                    </a:cubicBezTo>
                    <a:cubicBezTo>
                      <a:pt x="97204" y="331788"/>
                      <a:pt x="41474" y="303275"/>
                      <a:pt x="41474" y="269578"/>
                    </a:cubicBezTo>
                    <a:cubicBezTo>
                      <a:pt x="41474" y="269578"/>
                      <a:pt x="41474" y="269578"/>
                      <a:pt x="41474" y="248841"/>
                    </a:cubicBezTo>
                    <a:cubicBezTo>
                      <a:pt x="41474" y="241065"/>
                      <a:pt x="44066" y="234585"/>
                      <a:pt x="49250" y="228104"/>
                    </a:cubicBezTo>
                    <a:cubicBezTo>
                      <a:pt x="44066" y="221624"/>
                      <a:pt x="41474" y="215144"/>
                      <a:pt x="41474" y="207368"/>
                    </a:cubicBezTo>
                    <a:cubicBezTo>
                      <a:pt x="41474" y="207368"/>
                      <a:pt x="41474" y="207368"/>
                      <a:pt x="41474" y="186631"/>
                    </a:cubicBezTo>
                    <a:cubicBezTo>
                      <a:pt x="41474" y="181447"/>
                      <a:pt x="42770" y="176263"/>
                      <a:pt x="45362" y="172374"/>
                    </a:cubicBezTo>
                    <a:cubicBezTo>
                      <a:pt x="18145" y="160710"/>
                      <a:pt x="0" y="143861"/>
                      <a:pt x="0" y="124421"/>
                    </a:cubicBezTo>
                    <a:cubicBezTo>
                      <a:pt x="0" y="124421"/>
                      <a:pt x="0" y="124421"/>
                      <a:pt x="0" y="103684"/>
                    </a:cubicBezTo>
                    <a:cubicBezTo>
                      <a:pt x="0" y="85539"/>
                      <a:pt x="16849" y="68691"/>
                      <a:pt x="41474" y="57026"/>
                    </a:cubicBezTo>
                    <a:cubicBezTo>
                      <a:pt x="41474" y="58322"/>
                      <a:pt x="41474" y="60914"/>
                      <a:pt x="41474" y="62210"/>
                    </a:cubicBezTo>
                    <a:cubicBezTo>
                      <a:pt x="41474" y="27217"/>
                      <a:pt x="97204" y="0"/>
                      <a:pt x="1658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íşḷidé"/>
              <p:cNvSpPr/>
              <p:nvPr/>
            </p:nvSpPr>
            <p:spPr>
              <a:xfrm>
                <a:off x="2470969" y="4551328"/>
                <a:ext cx="1497473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62500" lnSpcReduction="20000"/>
              </a:bodyPr>
              <a:lstStyle/>
              <a:p>
                <a:pPr lvl="0" algn="ctr" defTabSz="914400">
                  <a:defRPr/>
                </a:pPr>
                <a:r>
                  <a:rPr lang="en-US" altLang="zh-C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 here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13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4" y="1123950"/>
            <a:ext cx="10850564" cy="5019675"/>
            <a:chOff x="669924" y="1123950"/>
            <a:chExt cx="10850564" cy="5019675"/>
          </a:xfrm>
        </p:grpSpPr>
        <p:sp>
          <p:nvSpPr>
            <p:cNvPr id="6" name="ïṧ1íḍé"/>
            <p:cNvSpPr/>
            <p:nvPr/>
          </p:nvSpPr>
          <p:spPr>
            <a:xfrm>
              <a:off x="669924" y="1123950"/>
              <a:ext cx="5392896" cy="945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 i="1" dirty="0"/>
                <a:t>Text here</a:t>
              </a:r>
              <a:endParaRPr lang="en-US" altLang="zh-CN" sz="2400" b="1" i="1" dirty="0"/>
            </a:p>
          </p:txBody>
        </p:sp>
        <p:sp>
          <p:nvSpPr>
            <p:cNvPr id="7" name="íSľíďè"/>
            <p:cNvSpPr/>
            <p:nvPr/>
          </p:nvSpPr>
          <p:spPr>
            <a:xfrm>
              <a:off x="669924" y="2145930"/>
              <a:ext cx="5392896" cy="32916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Unified fonts make reading more fluent.</a:t>
              </a:r>
              <a:endParaRPr lang="en-US" altLang="zh-CN" sz="1200" dirty="0">
                <a:solidFill>
                  <a:schemeClr val="tx1"/>
                </a:solidFill>
              </a:endParaRP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Theme color makes PPT more convenient to change.</a:t>
              </a:r>
              <a:endParaRPr lang="en-US" altLang="zh-CN" sz="1200" dirty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 sz="1200" dirty="0">
                <a:solidFill>
                  <a:schemeClr val="tx1"/>
                </a:solidFill>
              </a:endParaRP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Adjust the spacing to adapt to Chinese typesetting, use the reference line in PPT……</a:t>
              </a:r>
              <a:endParaRPr lang="en-US" altLang="zh-CN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iśľiďê"/>
            <p:cNvSpPr/>
            <p:nvPr/>
          </p:nvSpPr>
          <p:spPr>
            <a:xfrm>
              <a:off x="6127592" y="1123950"/>
              <a:ext cx="5392896" cy="9453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 i="1" dirty="0"/>
                <a:t>Text here</a:t>
              </a:r>
              <a:endParaRPr lang="en-US" altLang="zh-CN" sz="2400" b="1" i="1" dirty="0"/>
            </a:p>
          </p:txBody>
        </p:sp>
        <p:sp>
          <p:nvSpPr>
            <p:cNvPr id="9" name="işḷídê"/>
            <p:cNvSpPr/>
            <p:nvPr/>
          </p:nvSpPr>
          <p:spPr>
            <a:xfrm>
              <a:off x="6127592" y="2145930"/>
              <a:ext cx="5392896" cy="32916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Unified fonts make reading more fluent.</a:t>
              </a:r>
              <a:endParaRPr lang="en-US" altLang="zh-CN" sz="1200" dirty="0">
                <a:solidFill>
                  <a:schemeClr val="tx1"/>
                </a:solidFill>
              </a:endParaRP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Theme color makes PPT more convenient to change.</a:t>
              </a:r>
              <a:endParaRPr lang="en-US" altLang="zh-CN" sz="1200" dirty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 sz="1200" dirty="0">
                <a:solidFill>
                  <a:schemeClr val="tx1"/>
                </a:solidFill>
              </a:endParaRP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tx1"/>
                  </a:solidFill>
                </a:rPr>
                <a:t>Adjust the spacing to adapt to Chinese typesetting, use the reference line in PPT……</a:t>
              </a:r>
              <a:endParaRPr lang="en-US" altLang="zh-CN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iṧ1îďê"/>
            <p:cNvSpPr/>
            <p:nvPr/>
          </p:nvSpPr>
          <p:spPr>
            <a:xfrm>
              <a:off x="3533808" y="4644086"/>
              <a:ext cx="5124385" cy="1499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ïŝḻïḑê"/>
            <p:cNvSpPr/>
            <p:nvPr/>
          </p:nvSpPr>
          <p:spPr>
            <a:xfrm>
              <a:off x="3736740" y="4825132"/>
              <a:ext cx="869164" cy="822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12" name="íṧľïḍé"/>
            <p:cNvSpPr/>
            <p:nvPr/>
          </p:nvSpPr>
          <p:spPr>
            <a:xfrm>
              <a:off x="5019859" y="4825132"/>
              <a:ext cx="869164" cy="822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13" name="îsľîdê"/>
            <p:cNvSpPr/>
            <p:nvPr/>
          </p:nvSpPr>
          <p:spPr>
            <a:xfrm>
              <a:off x="6302978" y="4825132"/>
              <a:ext cx="869164" cy="822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14" name="i$ḷíḓè"/>
            <p:cNvSpPr/>
            <p:nvPr/>
          </p:nvSpPr>
          <p:spPr>
            <a:xfrm>
              <a:off x="7586096" y="4825132"/>
              <a:ext cx="869164" cy="822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15" name="iṩḷidé"/>
            <p:cNvSpPr/>
            <p:nvPr/>
          </p:nvSpPr>
          <p:spPr bwMode="auto">
            <a:xfrm>
              <a:off x="7820756" y="5044283"/>
              <a:ext cx="399844" cy="38465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îṧ1îḑe"/>
            <p:cNvSpPr/>
            <p:nvPr/>
          </p:nvSpPr>
          <p:spPr bwMode="auto">
            <a:xfrm>
              <a:off x="5254521" y="5037066"/>
              <a:ext cx="399840" cy="39909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7" name="îśḷîḓe"/>
            <p:cNvSpPr/>
            <p:nvPr/>
          </p:nvSpPr>
          <p:spPr bwMode="auto">
            <a:xfrm>
              <a:off x="3971401" y="5044344"/>
              <a:ext cx="399842" cy="38453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íśļíḓê"/>
            <p:cNvSpPr/>
            <p:nvPr/>
          </p:nvSpPr>
          <p:spPr bwMode="auto">
            <a:xfrm>
              <a:off x="6513661" y="5055387"/>
              <a:ext cx="447798" cy="36245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9" name="îṩḷíḑê"/>
            <p:cNvSpPr/>
            <p:nvPr/>
          </p:nvSpPr>
          <p:spPr>
            <a:xfrm>
              <a:off x="3850305" y="5724765"/>
              <a:ext cx="642035" cy="369332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/>
            </a:bodyPr>
            <a:lstStyle/>
            <a:p>
              <a:r>
                <a:rPr lang="en-US" altLang="zh-CN" b="1" i="1" dirty="0"/>
                <a:t>Text</a:t>
              </a:r>
              <a:endParaRPr lang="zh-CN" altLang="en-US" i="1" dirty="0"/>
            </a:p>
          </p:txBody>
        </p:sp>
        <p:sp>
          <p:nvSpPr>
            <p:cNvPr id="20" name="iṡḻíḑe"/>
            <p:cNvSpPr/>
            <p:nvPr/>
          </p:nvSpPr>
          <p:spPr>
            <a:xfrm>
              <a:off x="5133424" y="5724765"/>
              <a:ext cx="642035" cy="369332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/>
            </a:bodyPr>
            <a:lstStyle/>
            <a:p>
              <a:r>
                <a:rPr lang="en-US" altLang="zh-CN" b="1" i="1" dirty="0"/>
                <a:t>Text</a:t>
              </a:r>
              <a:endParaRPr lang="zh-CN" altLang="en-US" i="1" dirty="0"/>
            </a:p>
          </p:txBody>
        </p:sp>
        <p:sp>
          <p:nvSpPr>
            <p:cNvPr id="21" name="iṡļîḋé"/>
            <p:cNvSpPr/>
            <p:nvPr/>
          </p:nvSpPr>
          <p:spPr>
            <a:xfrm>
              <a:off x="6416543" y="5724765"/>
              <a:ext cx="642035" cy="369332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/>
            </a:bodyPr>
            <a:lstStyle/>
            <a:p>
              <a:r>
                <a:rPr lang="en-US" altLang="zh-CN" b="1" i="1" dirty="0"/>
                <a:t>Text</a:t>
              </a:r>
              <a:endParaRPr lang="zh-CN" altLang="en-US" i="1" dirty="0"/>
            </a:p>
          </p:txBody>
        </p:sp>
        <p:sp>
          <p:nvSpPr>
            <p:cNvPr id="22" name="ísļidê"/>
            <p:cNvSpPr/>
            <p:nvPr/>
          </p:nvSpPr>
          <p:spPr>
            <a:xfrm>
              <a:off x="7699661" y="5724765"/>
              <a:ext cx="642035" cy="369332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/>
            </a:bodyPr>
            <a:lstStyle/>
            <a:p>
              <a:r>
                <a:rPr lang="en-US" altLang="zh-CN" b="1" i="1" dirty="0"/>
                <a:t>Text</a:t>
              </a:r>
              <a:endParaRPr lang="zh-CN" altLang="en-US" i="1" dirty="0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Thanks</a:t>
            </a:r>
            <a:br>
              <a:rPr lang="en-US" altLang="zh-CN"/>
            </a:br>
            <a:r>
              <a:rPr lang="en-US" altLang="zh-CN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/>
              <a:t>XXX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5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89153"/>
            <a:ext cx="10813987" cy="4882998"/>
            <a:chOff x="669925" y="1489153"/>
            <a:chExt cx="10813987" cy="4882998"/>
          </a:xfrm>
        </p:grpSpPr>
        <p:sp>
          <p:nvSpPr>
            <p:cNvPr id="6" name="ïṥļîďè"/>
            <p:cNvSpPr txBox="1"/>
            <p:nvPr/>
          </p:nvSpPr>
          <p:spPr>
            <a:xfrm>
              <a:off x="669925" y="1489153"/>
              <a:ext cx="4536504" cy="1224136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60000"/>
                </a:lnSpc>
              </a:pPr>
              <a:r>
                <a:rPr lang="en-US" altLang="zh-CN" sz="1400" dirty="0"/>
                <a:t>Supporting text here.</a:t>
              </a:r>
              <a:endParaRPr lang="en-US" altLang="zh-CN" sz="1400" dirty="0"/>
            </a:p>
            <a:p>
              <a:pPr>
                <a:buSzPct val="25000"/>
              </a:pPr>
              <a:r>
                <a:rPr lang="en-US" altLang="zh-CN" sz="2400" b="1" dirty="0"/>
                <a:t>Unified fonts makereading more fluent.</a:t>
              </a:r>
              <a:endParaRPr lang="en-US" altLang="zh-CN" sz="2400" b="1" dirty="0"/>
            </a:p>
          </p:txBody>
        </p:sp>
        <p:cxnSp>
          <p:nvCxnSpPr>
            <p:cNvPr id="7" name="直接连接符 6"/>
            <p:cNvCxnSpPr>
              <a:stCxn id="35" idx="0"/>
              <a:endCxn id="27" idx="0"/>
            </p:cNvCxnSpPr>
            <p:nvPr/>
          </p:nvCxnSpPr>
          <p:spPr>
            <a:xfrm>
              <a:off x="6523568" y="2168208"/>
              <a:ext cx="436082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šľiḓê"/>
            <p:cNvGrpSpPr/>
            <p:nvPr/>
          </p:nvGrpSpPr>
          <p:grpSpPr>
            <a:xfrm>
              <a:off x="6084987" y="2069490"/>
              <a:ext cx="877163" cy="617701"/>
              <a:chOff x="767408" y="4221088"/>
              <a:chExt cx="877163" cy="617701"/>
            </a:xfrm>
          </p:grpSpPr>
          <p:sp>
            <p:nvSpPr>
              <p:cNvPr id="35" name="íṡḷiḓé"/>
              <p:cNvSpPr/>
              <p:nvPr/>
            </p:nvSpPr>
            <p:spPr>
              <a:xfrm>
                <a:off x="1107271" y="4221088"/>
                <a:ext cx="197436" cy="197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accent1"/>
              </a:solidFill>
              <a:ln w="114300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40640" marR="40640" lvl="0" algn="l" defTabSz="914400">
                  <a:defRPr sz="1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200"/>
              </a:p>
            </p:txBody>
          </p:sp>
          <p:sp>
            <p:nvSpPr>
              <p:cNvPr id="36" name="îṡ1ïḓé"/>
              <p:cNvSpPr txBox="1"/>
              <p:nvPr/>
            </p:nvSpPr>
            <p:spPr>
              <a:xfrm>
                <a:off x="767408" y="4469457"/>
                <a:ext cx="877163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accent1"/>
                    </a:solidFill>
                  </a:rPr>
                  <a:t>Text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9" name="îŝlîḋè"/>
            <p:cNvGrpSpPr/>
            <p:nvPr/>
          </p:nvGrpSpPr>
          <p:grpSpPr>
            <a:xfrm>
              <a:off x="7175194" y="2069490"/>
              <a:ext cx="877163" cy="617701"/>
              <a:chOff x="2030118" y="4221088"/>
              <a:chExt cx="877163" cy="617701"/>
            </a:xfrm>
          </p:grpSpPr>
          <p:sp>
            <p:nvSpPr>
              <p:cNvPr id="33" name="ïṩlîḍê"/>
              <p:cNvSpPr/>
              <p:nvPr/>
            </p:nvSpPr>
            <p:spPr>
              <a:xfrm>
                <a:off x="2369981" y="4221088"/>
                <a:ext cx="197436" cy="197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 w="114300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40640" marR="40640" lvl="0" algn="l" defTabSz="914400">
                  <a:defRPr sz="1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200"/>
              </a:p>
            </p:txBody>
          </p:sp>
          <p:sp>
            <p:nvSpPr>
              <p:cNvPr id="34" name="î$1íḍê"/>
              <p:cNvSpPr txBox="1"/>
              <p:nvPr/>
            </p:nvSpPr>
            <p:spPr>
              <a:xfrm>
                <a:off x="2030118" y="4469457"/>
                <a:ext cx="877163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10" name="îṧļîde"/>
            <p:cNvGrpSpPr/>
            <p:nvPr/>
          </p:nvGrpSpPr>
          <p:grpSpPr>
            <a:xfrm>
              <a:off x="8265401" y="2069490"/>
              <a:ext cx="877163" cy="617701"/>
              <a:chOff x="3292828" y="4221088"/>
              <a:chExt cx="877163" cy="617701"/>
            </a:xfrm>
          </p:grpSpPr>
          <p:sp>
            <p:nvSpPr>
              <p:cNvPr id="31" name="îSļíḓè"/>
              <p:cNvSpPr/>
              <p:nvPr/>
            </p:nvSpPr>
            <p:spPr>
              <a:xfrm>
                <a:off x="3632691" y="4221088"/>
                <a:ext cx="197436" cy="197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accent2"/>
              </a:solidFill>
              <a:ln w="114300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40640" marR="40640" lvl="0" algn="l" defTabSz="914400">
                  <a:defRPr sz="1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200"/>
              </a:p>
            </p:txBody>
          </p:sp>
          <p:sp>
            <p:nvSpPr>
              <p:cNvPr id="32" name="ïṣlîďê"/>
              <p:cNvSpPr txBox="1"/>
              <p:nvPr/>
            </p:nvSpPr>
            <p:spPr>
              <a:xfrm>
                <a:off x="3292828" y="4469457"/>
                <a:ext cx="877163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accent2"/>
                    </a:solidFill>
                  </a:rPr>
                  <a:t>Text here</a:t>
                </a:r>
                <a:endParaRPr lang="zh-CN" altLang="en-US" sz="1400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1" name="ï$ľîḋe"/>
            <p:cNvGrpSpPr/>
            <p:nvPr/>
          </p:nvGrpSpPr>
          <p:grpSpPr>
            <a:xfrm>
              <a:off x="9355608" y="2069490"/>
              <a:ext cx="877163" cy="617701"/>
              <a:chOff x="4555538" y="4221088"/>
              <a:chExt cx="877163" cy="617701"/>
            </a:xfrm>
          </p:grpSpPr>
          <p:sp>
            <p:nvSpPr>
              <p:cNvPr id="29" name="iŝḷïdê"/>
              <p:cNvSpPr/>
              <p:nvPr/>
            </p:nvSpPr>
            <p:spPr>
              <a:xfrm>
                <a:off x="4895401" y="4221088"/>
                <a:ext cx="197436" cy="197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 w="114300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40640" marR="40640" lvl="0" algn="l" defTabSz="914400">
                  <a:defRPr sz="1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200"/>
              </a:p>
            </p:txBody>
          </p:sp>
          <p:sp>
            <p:nvSpPr>
              <p:cNvPr id="30" name="ïšľïḍè"/>
              <p:cNvSpPr txBox="1"/>
              <p:nvPr/>
            </p:nvSpPr>
            <p:spPr>
              <a:xfrm>
                <a:off x="4555538" y="4469457"/>
                <a:ext cx="877163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12" name="ïṥľiḋe"/>
            <p:cNvGrpSpPr/>
            <p:nvPr/>
          </p:nvGrpSpPr>
          <p:grpSpPr>
            <a:xfrm>
              <a:off x="10445816" y="2069490"/>
              <a:ext cx="877163" cy="617701"/>
              <a:chOff x="4994119" y="4221088"/>
              <a:chExt cx="877163" cy="617701"/>
            </a:xfrm>
          </p:grpSpPr>
          <p:sp>
            <p:nvSpPr>
              <p:cNvPr id="27" name="í$lïdé"/>
              <p:cNvSpPr/>
              <p:nvPr/>
            </p:nvSpPr>
            <p:spPr>
              <a:xfrm>
                <a:off x="5333982" y="4221088"/>
                <a:ext cx="197436" cy="197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accent3"/>
              </a:solidFill>
              <a:ln w="114300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40640" marR="40640" lvl="0" algn="l" defTabSz="914400">
                  <a:defRPr sz="1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200"/>
              </a:p>
            </p:txBody>
          </p:sp>
          <p:sp>
            <p:nvSpPr>
              <p:cNvPr id="28" name="ísḻïḑé"/>
              <p:cNvSpPr txBox="1"/>
              <p:nvPr/>
            </p:nvSpPr>
            <p:spPr>
              <a:xfrm>
                <a:off x="4994119" y="4469457"/>
                <a:ext cx="877163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accent3"/>
                    </a:solidFill>
                  </a:rPr>
                  <a:t>Text here</a:t>
                </a:r>
                <a:endParaRPr lang="zh-CN" altLang="en-US" sz="1400" b="1" dirty="0">
                  <a:solidFill>
                    <a:schemeClr val="accent3"/>
                  </a:solidFill>
                </a:endParaRPr>
              </a:p>
            </p:txBody>
          </p:sp>
        </p:grpSp>
        <p:grpSp>
          <p:nvGrpSpPr>
            <p:cNvPr id="13" name="ïŝ1íḋe"/>
            <p:cNvGrpSpPr/>
            <p:nvPr/>
          </p:nvGrpSpPr>
          <p:grpSpPr>
            <a:xfrm>
              <a:off x="760961" y="3607325"/>
              <a:ext cx="3096344" cy="2728388"/>
              <a:chOff x="797537" y="3512075"/>
              <a:chExt cx="3096344" cy="2728388"/>
            </a:xfrm>
          </p:grpSpPr>
          <p:sp>
            <p:nvSpPr>
              <p:cNvPr id="24" name="ïṡļïde"/>
              <p:cNvSpPr txBox="1"/>
              <p:nvPr/>
            </p:nvSpPr>
            <p:spPr>
              <a:xfrm>
                <a:off x="797537" y="4486083"/>
                <a:ext cx="3096344" cy="17543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25" name="íṡļíḑé"/>
              <p:cNvSpPr txBox="1"/>
              <p:nvPr/>
            </p:nvSpPr>
            <p:spPr>
              <a:xfrm>
                <a:off x="797537" y="4090476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  <p:sp>
            <p:nvSpPr>
              <p:cNvPr id="26" name="iṣlíḋé"/>
              <p:cNvSpPr/>
              <p:nvPr/>
            </p:nvSpPr>
            <p:spPr bwMode="auto">
              <a:xfrm>
                <a:off x="911837" y="3512075"/>
                <a:ext cx="461080" cy="365375"/>
              </a:xfrm>
              <a:custGeom>
                <a:avLst/>
                <a:gdLst>
                  <a:gd name="connsiteX0" fmla="*/ 511657 w 606157"/>
                  <a:gd name="connsiteY0" fmla="*/ 343654 h 480339"/>
                  <a:gd name="connsiteX1" fmla="*/ 521432 w 606157"/>
                  <a:gd name="connsiteY1" fmla="*/ 353421 h 480339"/>
                  <a:gd name="connsiteX2" fmla="*/ 521432 w 606157"/>
                  <a:gd name="connsiteY2" fmla="*/ 376178 h 480339"/>
                  <a:gd name="connsiteX3" fmla="*/ 544305 w 606157"/>
                  <a:gd name="connsiteY3" fmla="*/ 376178 h 480339"/>
                  <a:gd name="connsiteX4" fmla="*/ 554080 w 606157"/>
                  <a:gd name="connsiteY4" fmla="*/ 385945 h 480339"/>
                  <a:gd name="connsiteX5" fmla="*/ 544305 w 606157"/>
                  <a:gd name="connsiteY5" fmla="*/ 395712 h 480339"/>
                  <a:gd name="connsiteX6" fmla="*/ 521432 w 606157"/>
                  <a:gd name="connsiteY6" fmla="*/ 395712 h 480339"/>
                  <a:gd name="connsiteX7" fmla="*/ 521432 w 606157"/>
                  <a:gd name="connsiteY7" fmla="*/ 418566 h 480339"/>
                  <a:gd name="connsiteX8" fmla="*/ 511657 w 606157"/>
                  <a:gd name="connsiteY8" fmla="*/ 428333 h 480339"/>
                  <a:gd name="connsiteX9" fmla="*/ 501882 w 606157"/>
                  <a:gd name="connsiteY9" fmla="*/ 418566 h 480339"/>
                  <a:gd name="connsiteX10" fmla="*/ 501882 w 606157"/>
                  <a:gd name="connsiteY10" fmla="*/ 395712 h 480339"/>
                  <a:gd name="connsiteX11" fmla="*/ 479106 w 606157"/>
                  <a:gd name="connsiteY11" fmla="*/ 395712 h 480339"/>
                  <a:gd name="connsiteX12" fmla="*/ 469331 w 606157"/>
                  <a:gd name="connsiteY12" fmla="*/ 385945 h 480339"/>
                  <a:gd name="connsiteX13" fmla="*/ 479106 w 606157"/>
                  <a:gd name="connsiteY13" fmla="*/ 376178 h 480339"/>
                  <a:gd name="connsiteX14" fmla="*/ 501882 w 606157"/>
                  <a:gd name="connsiteY14" fmla="*/ 376178 h 480339"/>
                  <a:gd name="connsiteX15" fmla="*/ 501882 w 606157"/>
                  <a:gd name="connsiteY15" fmla="*/ 353421 h 480339"/>
                  <a:gd name="connsiteX16" fmla="*/ 511657 w 606157"/>
                  <a:gd name="connsiteY16" fmla="*/ 343654 h 480339"/>
                  <a:gd name="connsiteX17" fmla="*/ 511621 w 606157"/>
                  <a:gd name="connsiteY17" fmla="*/ 311170 h 480339"/>
                  <a:gd name="connsiteX18" fmla="*/ 436735 w 606157"/>
                  <a:gd name="connsiteY18" fmla="*/ 385944 h 480339"/>
                  <a:gd name="connsiteX19" fmla="*/ 511621 w 606157"/>
                  <a:gd name="connsiteY19" fmla="*/ 460816 h 480339"/>
                  <a:gd name="connsiteX20" fmla="*/ 586605 w 606157"/>
                  <a:gd name="connsiteY20" fmla="*/ 385944 h 480339"/>
                  <a:gd name="connsiteX21" fmla="*/ 511621 w 606157"/>
                  <a:gd name="connsiteY21" fmla="*/ 311170 h 480339"/>
                  <a:gd name="connsiteX22" fmla="*/ 511621 w 606157"/>
                  <a:gd name="connsiteY22" fmla="*/ 291647 h 480339"/>
                  <a:gd name="connsiteX23" fmla="*/ 606157 w 606157"/>
                  <a:gd name="connsiteY23" fmla="*/ 385944 h 480339"/>
                  <a:gd name="connsiteX24" fmla="*/ 511621 w 606157"/>
                  <a:gd name="connsiteY24" fmla="*/ 480339 h 480339"/>
                  <a:gd name="connsiteX25" fmla="*/ 417183 w 606157"/>
                  <a:gd name="connsiteY25" fmla="*/ 385944 h 480339"/>
                  <a:gd name="connsiteX26" fmla="*/ 511621 w 606157"/>
                  <a:gd name="connsiteY26" fmla="*/ 291647 h 480339"/>
                  <a:gd name="connsiteX27" fmla="*/ 368279 w 606157"/>
                  <a:gd name="connsiteY27" fmla="*/ 200476 h 480339"/>
                  <a:gd name="connsiteX28" fmla="*/ 489505 w 606157"/>
                  <a:gd name="connsiteY28" fmla="*/ 259991 h 480339"/>
                  <a:gd name="connsiteX29" fmla="*/ 487746 w 606157"/>
                  <a:gd name="connsiteY29" fmla="*/ 273650 h 480339"/>
                  <a:gd name="connsiteX30" fmla="*/ 481782 w 606157"/>
                  <a:gd name="connsiteY30" fmla="*/ 275699 h 480339"/>
                  <a:gd name="connsiteX31" fmla="*/ 474059 w 606157"/>
                  <a:gd name="connsiteY31" fmla="*/ 271894 h 480339"/>
                  <a:gd name="connsiteX32" fmla="*/ 368279 w 606157"/>
                  <a:gd name="connsiteY32" fmla="*/ 219989 h 480339"/>
                  <a:gd name="connsiteX33" fmla="*/ 293588 w 606157"/>
                  <a:gd name="connsiteY33" fmla="*/ 242819 h 480339"/>
                  <a:gd name="connsiteX34" fmla="*/ 279999 w 606157"/>
                  <a:gd name="connsiteY34" fmla="*/ 240185 h 480339"/>
                  <a:gd name="connsiteX35" fmla="*/ 282639 w 606157"/>
                  <a:gd name="connsiteY35" fmla="*/ 226623 h 480339"/>
                  <a:gd name="connsiteX36" fmla="*/ 368279 w 606157"/>
                  <a:gd name="connsiteY36" fmla="*/ 200476 h 480339"/>
                  <a:gd name="connsiteX37" fmla="*/ 153211 w 606157"/>
                  <a:gd name="connsiteY37" fmla="*/ 200476 h 480339"/>
                  <a:gd name="connsiteX38" fmla="*/ 306325 w 606157"/>
                  <a:gd name="connsiteY38" fmla="*/ 353439 h 480339"/>
                  <a:gd name="connsiteX39" fmla="*/ 296547 w 606157"/>
                  <a:gd name="connsiteY39" fmla="*/ 363200 h 480339"/>
                  <a:gd name="connsiteX40" fmla="*/ 286770 w 606157"/>
                  <a:gd name="connsiteY40" fmla="*/ 353439 h 480339"/>
                  <a:gd name="connsiteX41" fmla="*/ 153211 w 606157"/>
                  <a:gd name="connsiteY41" fmla="*/ 219999 h 480339"/>
                  <a:gd name="connsiteX42" fmla="*/ 19554 w 606157"/>
                  <a:gd name="connsiteY42" fmla="*/ 353439 h 480339"/>
                  <a:gd name="connsiteX43" fmla="*/ 9777 w 606157"/>
                  <a:gd name="connsiteY43" fmla="*/ 363200 h 480339"/>
                  <a:gd name="connsiteX44" fmla="*/ 0 w 606157"/>
                  <a:gd name="connsiteY44" fmla="*/ 353439 h 480339"/>
                  <a:gd name="connsiteX45" fmla="*/ 153211 w 606157"/>
                  <a:gd name="connsiteY45" fmla="*/ 200476 h 480339"/>
                  <a:gd name="connsiteX46" fmla="*/ 368295 w 606157"/>
                  <a:gd name="connsiteY46" fmla="*/ 19531 h 480339"/>
                  <a:gd name="connsiteX47" fmla="*/ 306326 w 606157"/>
                  <a:gd name="connsiteY47" fmla="*/ 81348 h 480339"/>
                  <a:gd name="connsiteX48" fmla="*/ 368295 w 606157"/>
                  <a:gd name="connsiteY48" fmla="*/ 143262 h 480339"/>
                  <a:gd name="connsiteX49" fmla="*/ 430165 w 606157"/>
                  <a:gd name="connsiteY49" fmla="*/ 81348 h 480339"/>
                  <a:gd name="connsiteX50" fmla="*/ 368295 w 606157"/>
                  <a:gd name="connsiteY50" fmla="*/ 19531 h 480339"/>
                  <a:gd name="connsiteX51" fmla="*/ 153211 w 606157"/>
                  <a:gd name="connsiteY51" fmla="*/ 19531 h 480339"/>
                  <a:gd name="connsiteX52" fmla="*/ 91242 w 606157"/>
                  <a:gd name="connsiteY52" fmla="*/ 81348 h 480339"/>
                  <a:gd name="connsiteX53" fmla="*/ 153211 w 606157"/>
                  <a:gd name="connsiteY53" fmla="*/ 143262 h 480339"/>
                  <a:gd name="connsiteX54" fmla="*/ 215081 w 606157"/>
                  <a:gd name="connsiteY54" fmla="*/ 81348 h 480339"/>
                  <a:gd name="connsiteX55" fmla="*/ 153211 w 606157"/>
                  <a:gd name="connsiteY55" fmla="*/ 19531 h 480339"/>
                  <a:gd name="connsiteX56" fmla="*/ 368295 w 606157"/>
                  <a:gd name="connsiteY56" fmla="*/ 0 h 480339"/>
                  <a:gd name="connsiteX57" fmla="*/ 449714 w 606157"/>
                  <a:gd name="connsiteY57" fmla="*/ 81348 h 480339"/>
                  <a:gd name="connsiteX58" fmla="*/ 368295 w 606157"/>
                  <a:gd name="connsiteY58" fmla="*/ 162794 h 480339"/>
                  <a:gd name="connsiteX59" fmla="*/ 286778 w 606157"/>
                  <a:gd name="connsiteY59" fmla="*/ 81348 h 480339"/>
                  <a:gd name="connsiteX60" fmla="*/ 368295 w 606157"/>
                  <a:gd name="connsiteY60" fmla="*/ 0 h 480339"/>
                  <a:gd name="connsiteX61" fmla="*/ 153211 w 606157"/>
                  <a:gd name="connsiteY61" fmla="*/ 0 h 480339"/>
                  <a:gd name="connsiteX62" fmla="*/ 234630 w 606157"/>
                  <a:gd name="connsiteY62" fmla="*/ 81348 h 480339"/>
                  <a:gd name="connsiteX63" fmla="*/ 153211 w 606157"/>
                  <a:gd name="connsiteY63" fmla="*/ 162794 h 480339"/>
                  <a:gd name="connsiteX64" fmla="*/ 71694 w 606157"/>
                  <a:gd name="connsiteY64" fmla="*/ 81348 h 480339"/>
                  <a:gd name="connsiteX65" fmla="*/ 153211 w 606157"/>
                  <a:gd name="connsiteY65" fmla="*/ 0 h 480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6157" h="480339">
                    <a:moveTo>
                      <a:pt x="511657" y="343654"/>
                    </a:moveTo>
                    <a:cubicBezTo>
                      <a:pt x="517131" y="343654"/>
                      <a:pt x="521432" y="348049"/>
                      <a:pt x="521432" y="353421"/>
                    </a:cubicBezTo>
                    <a:lnTo>
                      <a:pt x="521432" y="376178"/>
                    </a:lnTo>
                    <a:lnTo>
                      <a:pt x="544305" y="376178"/>
                    </a:lnTo>
                    <a:cubicBezTo>
                      <a:pt x="549682" y="376178"/>
                      <a:pt x="554080" y="380573"/>
                      <a:pt x="554080" y="385945"/>
                    </a:cubicBezTo>
                    <a:cubicBezTo>
                      <a:pt x="554080" y="391414"/>
                      <a:pt x="549682" y="395712"/>
                      <a:pt x="544305" y="395712"/>
                    </a:cubicBezTo>
                    <a:lnTo>
                      <a:pt x="521432" y="395712"/>
                    </a:lnTo>
                    <a:lnTo>
                      <a:pt x="521432" y="418566"/>
                    </a:lnTo>
                    <a:cubicBezTo>
                      <a:pt x="521432" y="423938"/>
                      <a:pt x="517131" y="428333"/>
                      <a:pt x="511657" y="428333"/>
                    </a:cubicBezTo>
                    <a:cubicBezTo>
                      <a:pt x="506281" y="428333"/>
                      <a:pt x="501882" y="423938"/>
                      <a:pt x="501882" y="418566"/>
                    </a:cubicBezTo>
                    <a:lnTo>
                      <a:pt x="501882" y="395712"/>
                    </a:lnTo>
                    <a:lnTo>
                      <a:pt x="479106" y="395712"/>
                    </a:lnTo>
                    <a:cubicBezTo>
                      <a:pt x="473730" y="395712"/>
                      <a:pt x="469331" y="391414"/>
                      <a:pt x="469331" y="385945"/>
                    </a:cubicBezTo>
                    <a:cubicBezTo>
                      <a:pt x="469331" y="380573"/>
                      <a:pt x="473730" y="376178"/>
                      <a:pt x="479106" y="376178"/>
                    </a:cubicBezTo>
                    <a:lnTo>
                      <a:pt x="501882" y="376178"/>
                    </a:lnTo>
                    <a:lnTo>
                      <a:pt x="501882" y="353421"/>
                    </a:lnTo>
                    <a:cubicBezTo>
                      <a:pt x="501882" y="348049"/>
                      <a:pt x="506281" y="343654"/>
                      <a:pt x="511657" y="343654"/>
                    </a:cubicBezTo>
                    <a:close/>
                    <a:moveTo>
                      <a:pt x="511621" y="311170"/>
                    </a:moveTo>
                    <a:cubicBezTo>
                      <a:pt x="470366" y="311170"/>
                      <a:pt x="436735" y="344750"/>
                      <a:pt x="436735" y="385944"/>
                    </a:cubicBezTo>
                    <a:cubicBezTo>
                      <a:pt x="436735" y="427236"/>
                      <a:pt x="470366" y="460816"/>
                      <a:pt x="511621" y="460816"/>
                    </a:cubicBezTo>
                    <a:cubicBezTo>
                      <a:pt x="552975" y="460816"/>
                      <a:pt x="586605" y="427236"/>
                      <a:pt x="586605" y="385944"/>
                    </a:cubicBezTo>
                    <a:cubicBezTo>
                      <a:pt x="586605" y="344750"/>
                      <a:pt x="552975" y="311170"/>
                      <a:pt x="511621" y="311170"/>
                    </a:cubicBezTo>
                    <a:close/>
                    <a:moveTo>
                      <a:pt x="511621" y="291647"/>
                    </a:moveTo>
                    <a:cubicBezTo>
                      <a:pt x="563729" y="291647"/>
                      <a:pt x="606157" y="333915"/>
                      <a:pt x="606157" y="385944"/>
                    </a:cubicBezTo>
                    <a:cubicBezTo>
                      <a:pt x="606157" y="437974"/>
                      <a:pt x="563729" y="480339"/>
                      <a:pt x="511621" y="480339"/>
                    </a:cubicBezTo>
                    <a:cubicBezTo>
                      <a:pt x="459514" y="480339"/>
                      <a:pt x="417183" y="437974"/>
                      <a:pt x="417183" y="385944"/>
                    </a:cubicBezTo>
                    <a:cubicBezTo>
                      <a:pt x="417183" y="333915"/>
                      <a:pt x="459514" y="291647"/>
                      <a:pt x="511621" y="291647"/>
                    </a:cubicBezTo>
                    <a:close/>
                    <a:moveTo>
                      <a:pt x="368279" y="200476"/>
                    </a:moveTo>
                    <a:cubicBezTo>
                      <a:pt x="416085" y="200476"/>
                      <a:pt x="460274" y="222135"/>
                      <a:pt x="489505" y="259991"/>
                    </a:cubicBezTo>
                    <a:cubicBezTo>
                      <a:pt x="492829" y="264284"/>
                      <a:pt x="492047" y="270333"/>
                      <a:pt x="487746" y="273650"/>
                    </a:cubicBezTo>
                    <a:cubicBezTo>
                      <a:pt x="485986" y="275016"/>
                      <a:pt x="483835" y="275699"/>
                      <a:pt x="481782" y="275699"/>
                    </a:cubicBezTo>
                    <a:cubicBezTo>
                      <a:pt x="478849" y="275699"/>
                      <a:pt x="475916" y="274430"/>
                      <a:pt x="474059" y="271894"/>
                    </a:cubicBezTo>
                    <a:cubicBezTo>
                      <a:pt x="448542" y="238917"/>
                      <a:pt x="409926" y="219989"/>
                      <a:pt x="368279" y="219989"/>
                    </a:cubicBezTo>
                    <a:cubicBezTo>
                      <a:pt x="341492" y="219989"/>
                      <a:pt x="315683" y="227892"/>
                      <a:pt x="293588" y="242819"/>
                    </a:cubicBezTo>
                    <a:cubicBezTo>
                      <a:pt x="289091" y="245844"/>
                      <a:pt x="283030" y="244673"/>
                      <a:pt x="279999" y="240185"/>
                    </a:cubicBezTo>
                    <a:cubicBezTo>
                      <a:pt x="276969" y="235697"/>
                      <a:pt x="278142" y="229648"/>
                      <a:pt x="282639" y="226623"/>
                    </a:cubicBezTo>
                    <a:cubicBezTo>
                      <a:pt x="307960" y="209549"/>
                      <a:pt x="337582" y="200476"/>
                      <a:pt x="368279" y="200476"/>
                    </a:cubicBezTo>
                    <a:close/>
                    <a:moveTo>
                      <a:pt x="153211" y="200476"/>
                    </a:moveTo>
                    <a:cubicBezTo>
                      <a:pt x="237688" y="200476"/>
                      <a:pt x="306325" y="269099"/>
                      <a:pt x="306325" y="353439"/>
                    </a:cubicBezTo>
                    <a:cubicBezTo>
                      <a:pt x="306325" y="358808"/>
                      <a:pt x="302023" y="363200"/>
                      <a:pt x="296547" y="363200"/>
                    </a:cubicBezTo>
                    <a:cubicBezTo>
                      <a:pt x="291170" y="363200"/>
                      <a:pt x="286770" y="358808"/>
                      <a:pt x="286770" y="353439"/>
                    </a:cubicBezTo>
                    <a:cubicBezTo>
                      <a:pt x="286770" y="279837"/>
                      <a:pt x="226835" y="219999"/>
                      <a:pt x="153211" y="219999"/>
                    </a:cubicBezTo>
                    <a:cubicBezTo>
                      <a:pt x="79490" y="219999"/>
                      <a:pt x="19554" y="279837"/>
                      <a:pt x="19554" y="353439"/>
                    </a:cubicBezTo>
                    <a:cubicBezTo>
                      <a:pt x="19554" y="358808"/>
                      <a:pt x="15155" y="363200"/>
                      <a:pt x="9777" y="363200"/>
                    </a:cubicBezTo>
                    <a:cubicBezTo>
                      <a:pt x="4400" y="363200"/>
                      <a:pt x="0" y="358808"/>
                      <a:pt x="0" y="353439"/>
                    </a:cubicBezTo>
                    <a:cubicBezTo>
                      <a:pt x="0" y="269099"/>
                      <a:pt x="68735" y="200476"/>
                      <a:pt x="153211" y="200476"/>
                    </a:cubicBezTo>
                    <a:close/>
                    <a:moveTo>
                      <a:pt x="368295" y="19531"/>
                    </a:moveTo>
                    <a:cubicBezTo>
                      <a:pt x="334085" y="19531"/>
                      <a:pt x="306326" y="47266"/>
                      <a:pt x="306326" y="81348"/>
                    </a:cubicBezTo>
                    <a:cubicBezTo>
                      <a:pt x="306326" y="115528"/>
                      <a:pt x="334085" y="143262"/>
                      <a:pt x="368295" y="143262"/>
                    </a:cubicBezTo>
                    <a:cubicBezTo>
                      <a:pt x="402407" y="143262"/>
                      <a:pt x="430165" y="115528"/>
                      <a:pt x="430165" y="81348"/>
                    </a:cubicBezTo>
                    <a:cubicBezTo>
                      <a:pt x="430165" y="47266"/>
                      <a:pt x="402407" y="19531"/>
                      <a:pt x="368295" y="19531"/>
                    </a:cubicBezTo>
                    <a:close/>
                    <a:moveTo>
                      <a:pt x="153211" y="19531"/>
                    </a:moveTo>
                    <a:cubicBezTo>
                      <a:pt x="119001" y="19531"/>
                      <a:pt x="91242" y="47266"/>
                      <a:pt x="91242" y="81348"/>
                    </a:cubicBezTo>
                    <a:cubicBezTo>
                      <a:pt x="91242" y="115528"/>
                      <a:pt x="119001" y="143262"/>
                      <a:pt x="153211" y="143262"/>
                    </a:cubicBezTo>
                    <a:cubicBezTo>
                      <a:pt x="187323" y="143262"/>
                      <a:pt x="215081" y="115528"/>
                      <a:pt x="215081" y="81348"/>
                    </a:cubicBezTo>
                    <a:cubicBezTo>
                      <a:pt x="215081" y="47266"/>
                      <a:pt x="187323" y="19531"/>
                      <a:pt x="153211" y="19531"/>
                    </a:cubicBezTo>
                    <a:close/>
                    <a:moveTo>
                      <a:pt x="368295" y="0"/>
                    </a:moveTo>
                    <a:cubicBezTo>
                      <a:pt x="413158" y="0"/>
                      <a:pt x="449714" y="36523"/>
                      <a:pt x="449714" y="81348"/>
                    </a:cubicBezTo>
                    <a:cubicBezTo>
                      <a:pt x="449714" y="126270"/>
                      <a:pt x="413158" y="162794"/>
                      <a:pt x="368295" y="162794"/>
                    </a:cubicBezTo>
                    <a:cubicBezTo>
                      <a:pt x="323333" y="162794"/>
                      <a:pt x="286778" y="126270"/>
                      <a:pt x="286778" y="81348"/>
                    </a:cubicBezTo>
                    <a:cubicBezTo>
                      <a:pt x="286778" y="36523"/>
                      <a:pt x="323333" y="0"/>
                      <a:pt x="368295" y="0"/>
                    </a:cubicBezTo>
                    <a:close/>
                    <a:moveTo>
                      <a:pt x="153211" y="0"/>
                    </a:moveTo>
                    <a:cubicBezTo>
                      <a:pt x="198074" y="0"/>
                      <a:pt x="234630" y="36523"/>
                      <a:pt x="234630" y="81348"/>
                    </a:cubicBezTo>
                    <a:cubicBezTo>
                      <a:pt x="234630" y="126270"/>
                      <a:pt x="198074" y="162794"/>
                      <a:pt x="153211" y="162794"/>
                    </a:cubicBezTo>
                    <a:cubicBezTo>
                      <a:pt x="108249" y="162794"/>
                      <a:pt x="71694" y="126270"/>
                      <a:pt x="71694" y="81348"/>
                    </a:cubicBezTo>
                    <a:cubicBezTo>
                      <a:pt x="71694" y="36523"/>
                      <a:pt x="108249" y="0"/>
                      <a:pt x="1532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</p:grpSp>
        <p:grpSp>
          <p:nvGrpSpPr>
            <p:cNvPr id="14" name="i$ļïḓé"/>
            <p:cNvGrpSpPr/>
            <p:nvPr/>
          </p:nvGrpSpPr>
          <p:grpSpPr>
            <a:xfrm>
              <a:off x="4574265" y="3632697"/>
              <a:ext cx="3096344" cy="2703016"/>
              <a:chOff x="4610841" y="3537447"/>
              <a:chExt cx="3096344" cy="2703016"/>
            </a:xfrm>
          </p:grpSpPr>
          <p:sp>
            <p:nvSpPr>
              <p:cNvPr id="21" name="îṧļiďé"/>
              <p:cNvSpPr txBox="1"/>
              <p:nvPr/>
            </p:nvSpPr>
            <p:spPr>
              <a:xfrm>
                <a:off x="4610841" y="4486083"/>
                <a:ext cx="3096344" cy="17543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22" name="isļîdê"/>
              <p:cNvSpPr txBox="1"/>
              <p:nvPr/>
            </p:nvSpPr>
            <p:spPr>
              <a:xfrm>
                <a:off x="4610841" y="4090476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accent1"/>
                    </a:solidFill>
                  </a:defRPr>
                </a:lvl1pPr>
              </a:lstStyle>
              <a:p>
                <a:pPr>
                  <a:spcBef>
                    <a:spcPct val="0"/>
                  </a:spcBef>
                </a:pPr>
                <a:r>
                  <a:rPr lang="en-US" altLang="zh-CN" dirty="0">
                    <a:solidFill>
                      <a:schemeClr val="tx1"/>
                    </a:solidFill>
                  </a:rPr>
                  <a:t>Text here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ïś1idé"/>
              <p:cNvSpPr/>
              <p:nvPr/>
            </p:nvSpPr>
            <p:spPr bwMode="auto">
              <a:xfrm>
                <a:off x="4725141" y="3537447"/>
                <a:ext cx="461080" cy="314632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</p:grpSp>
        <p:grpSp>
          <p:nvGrpSpPr>
            <p:cNvPr id="15" name="ï$ļídê"/>
            <p:cNvGrpSpPr/>
            <p:nvPr/>
          </p:nvGrpSpPr>
          <p:grpSpPr>
            <a:xfrm>
              <a:off x="8387568" y="3596258"/>
              <a:ext cx="3096344" cy="2775893"/>
              <a:chOff x="8424144" y="3501008"/>
              <a:chExt cx="3096344" cy="2775893"/>
            </a:xfrm>
          </p:grpSpPr>
          <p:sp>
            <p:nvSpPr>
              <p:cNvPr id="18" name="i$ḷíḍe"/>
              <p:cNvSpPr txBox="1"/>
              <p:nvPr/>
            </p:nvSpPr>
            <p:spPr>
              <a:xfrm>
                <a:off x="8424144" y="4522521"/>
                <a:ext cx="3096344" cy="17543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19" name="ïşļîḓè"/>
              <p:cNvSpPr txBox="1"/>
              <p:nvPr/>
            </p:nvSpPr>
            <p:spPr>
              <a:xfrm>
                <a:off x="8424144" y="4126914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  <p:sp>
            <p:nvSpPr>
              <p:cNvPr id="20" name="ísḷíḋê"/>
              <p:cNvSpPr/>
              <p:nvPr/>
            </p:nvSpPr>
            <p:spPr bwMode="auto">
              <a:xfrm>
                <a:off x="8538444" y="3501008"/>
                <a:ext cx="461080" cy="460384"/>
              </a:xfrm>
              <a:custGeom>
                <a:avLst/>
                <a:gdLst>
                  <a:gd name="T0" fmla="*/ 6827 w 6827"/>
                  <a:gd name="T1" fmla="*/ 910 h 6827"/>
                  <a:gd name="T2" fmla="*/ 5916 w 6827"/>
                  <a:gd name="T3" fmla="*/ 0 h 6827"/>
                  <a:gd name="T4" fmla="*/ 5006 w 6827"/>
                  <a:gd name="T5" fmla="*/ 910 h 6827"/>
                  <a:gd name="T6" fmla="*/ 5796 w 6827"/>
                  <a:gd name="T7" fmla="*/ 1812 h 6827"/>
                  <a:gd name="T8" fmla="*/ 4892 w 6827"/>
                  <a:gd name="T9" fmla="*/ 2617 h 6827"/>
                  <a:gd name="T10" fmla="*/ 1934 w 6827"/>
                  <a:gd name="T11" fmla="*/ 2617 h 6827"/>
                  <a:gd name="T12" fmla="*/ 796 w 6827"/>
                  <a:gd name="T13" fmla="*/ 3755 h 6827"/>
                  <a:gd name="T14" fmla="*/ 796 w 6827"/>
                  <a:gd name="T15" fmla="*/ 5014 h 6827"/>
                  <a:gd name="T16" fmla="*/ 0 w 6827"/>
                  <a:gd name="T17" fmla="*/ 5916 h 6827"/>
                  <a:gd name="T18" fmla="*/ 910 w 6827"/>
                  <a:gd name="T19" fmla="*/ 6827 h 6827"/>
                  <a:gd name="T20" fmla="*/ 1820 w 6827"/>
                  <a:gd name="T21" fmla="*/ 5916 h 6827"/>
                  <a:gd name="T22" fmla="*/ 1024 w 6827"/>
                  <a:gd name="T23" fmla="*/ 5014 h 6827"/>
                  <a:gd name="T24" fmla="*/ 1024 w 6827"/>
                  <a:gd name="T25" fmla="*/ 3755 h 6827"/>
                  <a:gd name="T26" fmla="*/ 1934 w 6827"/>
                  <a:gd name="T27" fmla="*/ 2844 h 6827"/>
                  <a:gd name="T28" fmla="*/ 3757 w 6827"/>
                  <a:gd name="T29" fmla="*/ 2844 h 6827"/>
                  <a:gd name="T30" fmla="*/ 3300 w 6827"/>
                  <a:gd name="T31" fmla="*/ 3755 h 6827"/>
                  <a:gd name="T32" fmla="*/ 3300 w 6827"/>
                  <a:gd name="T33" fmla="*/ 5014 h 6827"/>
                  <a:gd name="T34" fmla="*/ 2503 w 6827"/>
                  <a:gd name="T35" fmla="*/ 5916 h 6827"/>
                  <a:gd name="T36" fmla="*/ 3413 w 6827"/>
                  <a:gd name="T37" fmla="*/ 6827 h 6827"/>
                  <a:gd name="T38" fmla="*/ 4324 w 6827"/>
                  <a:gd name="T39" fmla="*/ 5916 h 6827"/>
                  <a:gd name="T40" fmla="*/ 3527 w 6827"/>
                  <a:gd name="T41" fmla="*/ 5014 h 6827"/>
                  <a:gd name="T42" fmla="*/ 3527 w 6827"/>
                  <a:gd name="T43" fmla="*/ 3755 h 6827"/>
                  <a:gd name="T44" fmla="*/ 4437 w 6827"/>
                  <a:gd name="T45" fmla="*/ 2844 h 6827"/>
                  <a:gd name="T46" fmla="*/ 4892 w 6827"/>
                  <a:gd name="T47" fmla="*/ 2844 h 6827"/>
                  <a:gd name="T48" fmla="*/ 6025 w 6827"/>
                  <a:gd name="T49" fmla="*/ 1814 h 6827"/>
                  <a:gd name="T50" fmla="*/ 6827 w 6827"/>
                  <a:gd name="T51" fmla="*/ 910 h 6827"/>
                  <a:gd name="T52" fmla="*/ 1593 w 6827"/>
                  <a:gd name="T53" fmla="*/ 5916 h 6827"/>
                  <a:gd name="T54" fmla="*/ 910 w 6827"/>
                  <a:gd name="T55" fmla="*/ 6599 h 6827"/>
                  <a:gd name="T56" fmla="*/ 228 w 6827"/>
                  <a:gd name="T57" fmla="*/ 5916 h 6827"/>
                  <a:gd name="T58" fmla="*/ 910 w 6827"/>
                  <a:gd name="T59" fmla="*/ 5234 h 6827"/>
                  <a:gd name="T60" fmla="*/ 1593 w 6827"/>
                  <a:gd name="T61" fmla="*/ 5916 h 6827"/>
                  <a:gd name="T62" fmla="*/ 4096 w 6827"/>
                  <a:gd name="T63" fmla="*/ 5916 h 6827"/>
                  <a:gd name="T64" fmla="*/ 3413 w 6827"/>
                  <a:gd name="T65" fmla="*/ 6599 h 6827"/>
                  <a:gd name="T66" fmla="*/ 2731 w 6827"/>
                  <a:gd name="T67" fmla="*/ 5916 h 6827"/>
                  <a:gd name="T68" fmla="*/ 3413 w 6827"/>
                  <a:gd name="T69" fmla="*/ 5234 h 6827"/>
                  <a:gd name="T70" fmla="*/ 4096 w 6827"/>
                  <a:gd name="T71" fmla="*/ 5916 h 6827"/>
                  <a:gd name="T72" fmla="*/ 5916 w 6827"/>
                  <a:gd name="T73" fmla="*/ 1593 h 6827"/>
                  <a:gd name="T74" fmla="*/ 5234 w 6827"/>
                  <a:gd name="T75" fmla="*/ 910 h 6827"/>
                  <a:gd name="T76" fmla="*/ 5916 w 6827"/>
                  <a:gd name="T77" fmla="*/ 228 h 6827"/>
                  <a:gd name="T78" fmla="*/ 6599 w 6827"/>
                  <a:gd name="T79" fmla="*/ 910 h 6827"/>
                  <a:gd name="T80" fmla="*/ 5916 w 6827"/>
                  <a:gd name="T81" fmla="*/ 1593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27" h="6827">
                    <a:moveTo>
                      <a:pt x="6827" y="910"/>
                    </a:moveTo>
                    <a:cubicBezTo>
                      <a:pt x="6827" y="410"/>
                      <a:pt x="6417" y="0"/>
                      <a:pt x="5916" y="0"/>
                    </a:cubicBezTo>
                    <a:cubicBezTo>
                      <a:pt x="5416" y="0"/>
                      <a:pt x="5006" y="410"/>
                      <a:pt x="5006" y="910"/>
                    </a:cubicBezTo>
                    <a:cubicBezTo>
                      <a:pt x="5006" y="1370"/>
                      <a:pt x="5352" y="1753"/>
                      <a:pt x="5796" y="1812"/>
                    </a:cubicBezTo>
                    <a:cubicBezTo>
                      <a:pt x="5744" y="2264"/>
                      <a:pt x="5357" y="2617"/>
                      <a:pt x="4892" y="2617"/>
                    </a:cubicBezTo>
                    <a:lnTo>
                      <a:pt x="1934" y="2617"/>
                    </a:lnTo>
                    <a:cubicBezTo>
                      <a:pt x="1308" y="2617"/>
                      <a:pt x="796" y="3129"/>
                      <a:pt x="796" y="3755"/>
                    </a:cubicBezTo>
                    <a:lnTo>
                      <a:pt x="796" y="5014"/>
                    </a:lnTo>
                    <a:cubicBezTo>
                      <a:pt x="349" y="5070"/>
                      <a:pt x="0" y="5454"/>
                      <a:pt x="0" y="5916"/>
                    </a:cubicBezTo>
                    <a:cubicBezTo>
                      <a:pt x="0" y="6417"/>
                      <a:pt x="410" y="6827"/>
                      <a:pt x="910" y="6827"/>
                    </a:cubicBezTo>
                    <a:cubicBezTo>
                      <a:pt x="1411" y="6827"/>
                      <a:pt x="1820" y="6417"/>
                      <a:pt x="1820" y="5916"/>
                    </a:cubicBezTo>
                    <a:cubicBezTo>
                      <a:pt x="1820" y="5454"/>
                      <a:pt x="1471" y="5070"/>
                      <a:pt x="1024" y="5014"/>
                    </a:cubicBezTo>
                    <a:lnTo>
                      <a:pt x="1024" y="3755"/>
                    </a:lnTo>
                    <a:cubicBezTo>
                      <a:pt x="1024" y="3254"/>
                      <a:pt x="1434" y="2844"/>
                      <a:pt x="1934" y="2844"/>
                    </a:cubicBezTo>
                    <a:lnTo>
                      <a:pt x="3757" y="2844"/>
                    </a:lnTo>
                    <a:cubicBezTo>
                      <a:pt x="3480" y="3052"/>
                      <a:pt x="3300" y="3384"/>
                      <a:pt x="3300" y="3755"/>
                    </a:cubicBezTo>
                    <a:lnTo>
                      <a:pt x="3300" y="5014"/>
                    </a:lnTo>
                    <a:cubicBezTo>
                      <a:pt x="2852" y="5070"/>
                      <a:pt x="2503" y="5454"/>
                      <a:pt x="2503" y="5916"/>
                    </a:cubicBezTo>
                    <a:cubicBezTo>
                      <a:pt x="2503" y="6417"/>
                      <a:pt x="2913" y="6827"/>
                      <a:pt x="3413" y="6827"/>
                    </a:cubicBezTo>
                    <a:cubicBezTo>
                      <a:pt x="3914" y="6827"/>
                      <a:pt x="4324" y="6417"/>
                      <a:pt x="4324" y="5916"/>
                    </a:cubicBezTo>
                    <a:cubicBezTo>
                      <a:pt x="4324" y="5454"/>
                      <a:pt x="3975" y="5070"/>
                      <a:pt x="3527" y="5014"/>
                    </a:cubicBezTo>
                    <a:lnTo>
                      <a:pt x="3527" y="3755"/>
                    </a:lnTo>
                    <a:cubicBezTo>
                      <a:pt x="3527" y="3254"/>
                      <a:pt x="3937" y="2844"/>
                      <a:pt x="4437" y="2844"/>
                    </a:cubicBezTo>
                    <a:lnTo>
                      <a:pt x="4892" y="2844"/>
                    </a:lnTo>
                    <a:cubicBezTo>
                      <a:pt x="5482" y="2844"/>
                      <a:pt x="5971" y="2390"/>
                      <a:pt x="6025" y="1814"/>
                    </a:cubicBezTo>
                    <a:cubicBezTo>
                      <a:pt x="6475" y="1760"/>
                      <a:pt x="6827" y="1374"/>
                      <a:pt x="6827" y="910"/>
                    </a:cubicBezTo>
                    <a:close/>
                    <a:moveTo>
                      <a:pt x="1593" y="5916"/>
                    </a:moveTo>
                    <a:cubicBezTo>
                      <a:pt x="1593" y="6292"/>
                      <a:pt x="1286" y="6599"/>
                      <a:pt x="910" y="6599"/>
                    </a:cubicBezTo>
                    <a:cubicBezTo>
                      <a:pt x="535" y="6599"/>
                      <a:pt x="228" y="6292"/>
                      <a:pt x="228" y="5916"/>
                    </a:cubicBezTo>
                    <a:cubicBezTo>
                      <a:pt x="228" y="5541"/>
                      <a:pt x="535" y="5234"/>
                      <a:pt x="910" y="5234"/>
                    </a:cubicBezTo>
                    <a:cubicBezTo>
                      <a:pt x="1286" y="5234"/>
                      <a:pt x="1593" y="5541"/>
                      <a:pt x="1593" y="5916"/>
                    </a:cubicBezTo>
                    <a:close/>
                    <a:moveTo>
                      <a:pt x="4096" y="5916"/>
                    </a:moveTo>
                    <a:cubicBezTo>
                      <a:pt x="4096" y="6292"/>
                      <a:pt x="3789" y="6599"/>
                      <a:pt x="3413" y="6599"/>
                    </a:cubicBezTo>
                    <a:cubicBezTo>
                      <a:pt x="3038" y="6599"/>
                      <a:pt x="2731" y="6292"/>
                      <a:pt x="2731" y="5916"/>
                    </a:cubicBezTo>
                    <a:cubicBezTo>
                      <a:pt x="2731" y="5541"/>
                      <a:pt x="3038" y="5234"/>
                      <a:pt x="3413" y="5234"/>
                    </a:cubicBezTo>
                    <a:cubicBezTo>
                      <a:pt x="3789" y="5234"/>
                      <a:pt x="4096" y="5541"/>
                      <a:pt x="4096" y="5916"/>
                    </a:cubicBezTo>
                    <a:close/>
                    <a:moveTo>
                      <a:pt x="5916" y="1593"/>
                    </a:moveTo>
                    <a:cubicBezTo>
                      <a:pt x="5541" y="1593"/>
                      <a:pt x="5234" y="1286"/>
                      <a:pt x="5234" y="910"/>
                    </a:cubicBezTo>
                    <a:cubicBezTo>
                      <a:pt x="5234" y="535"/>
                      <a:pt x="5541" y="228"/>
                      <a:pt x="5916" y="228"/>
                    </a:cubicBezTo>
                    <a:cubicBezTo>
                      <a:pt x="6292" y="228"/>
                      <a:pt x="6599" y="535"/>
                      <a:pt x="6599" y="910"/>
                    </a:cubicBezTo>
                    <a:cubicBezTo>
                      <a:pt x="6599" y="1286"/>
                      <a:pt x="6292" y="1593"/>
                      <a:pt x="5916" y="159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4149116" y="4222164"/>
              <a:ext cx="0" cy="182236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7960207" y="4222164"/>
              <a:ext cx="0" cy="182236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3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30300"/>
            <a:ext cx="10845798" cy="5016500"/>
            <a:chOff x="673102" y="1130300"/>
            <a:chExt cx="10845798" cy="5016500"/>
          </a:xfrm>
        </p:grpSpPr>
        <p:grpSp>
          <p:nvGrpSpPr>
            <p:cNvPr id="6" name="îšļîdè"/>
            <p:cNvGrpSpPr/>
            <p:nvPr/>
          </p:nvGrpSpPr>
          <p:grpSpPr>
            <a:xfrm>
              <a:off x="4296000" y="2256912"/>
              <a:ext cx="4812667" cy="2960648"/>
              <a:chOff x="3689667" y="2158226"/>
              <a:chExt cx="4812667" cy="2960648"/>
            </a:xfrm>
          </p:grpSpPr>
          <p:sp>
            <p:nvSpPr>
              <p:cNvPr id="16" name="ïŝ1ïḍe"/>
              <p:cNvSpPr/>
              <p:nvPr/>
            </p:nvSpPr>
            <p:spPr>
              <a:xfrm>
                <a:off x="3689667" y="2436138"/>
                <a:ext cx="2014538" cy="201453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7" name="íśļíde"/>
              <p:cNvSpPr/>
              <p:nvPr/>
            </p:nvSpPr>
            <p:spPr>
              <a:xfrm>
                <a:off x="6487796" y="2650208"/>
                <a:ext cx="2014538" cy="201453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8" name="îṩľiḓé"/>
              <p:cNvSpPr/>
              <p:nvPr/>
            </p:nvSpPr>
            <p:spPr>
              <a:xfrm>
                <a:off x="5577689" y="3461569"/>
                <a:ext cx="1530467" cy="153046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9" name="isļíḍê"/>
              <p:cNvSpPr/>
              <p:nvPr/>
            </p:nvSpPr>
            <p:spPr>
              <a:xfrm>
                <a:off x="5304538" y="2158226"/>
                <a:ext cx="1681654" cy="168165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20" name="íSľîḓe"/>
              <p:cNvSpPr/>
              <p:nvPr/>
            </p:nvSpPr>
            <p:spPr>
              <a:xfrm>
                <a:off x="4718251" y="4028443"/>
                <a:ext cx="1090431" cy="109043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</p:grpSp>
        <p:grpSp>
          <p:nvGrpSpPr>
            <p:cNvPr id="7" name="îşlïdé"/>
            <p:cNvGrpSpPr/>
            <p:nvPr/>
          </p:nvGrpSpPr>
          <p:grpSpPr>
            <a:xfrm>
              <a:off x="673102" y="1130300"/>
              <a:ext cx="3843592" cy="1990465"/>
              <a:chOff x="673101" y="2680785"/>
              <a:chExt cx="4072899" cy="1990465"/>
            </a:xfrm>
          </p:grpSpPr>
          <p:sp>
            <p:nvSpPr>
              <p:cNvPr id="13" name="íṣļîḋé"/>
              <p:cNvSpPr txBox="1"/>
              <p:nvPr/>
            </p:nvSpPr>
            <p:spPr>
              <a:xfrm>
                <a:off x="673103" y="2680785"/>
                <a:ext cx="4072897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  <a:endParaRPr lang="en-US" sz="2000" b="1" dirty="0"/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  <a:endParaRPr lang="en-US" sz="2000" b="1" dirty="0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73103" y="3659947"/>
                <a:ext cx="4072897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i$liďê"/>
              <p:cNvSpPr txBox="1"/>
              <p:nvPr/>
            </p:nvSpPr>
            <p:spPr>
              <a:xfrm>
                <a:off x="673101" y="3765447"/>
                <a:ext cx="4072897" cy="9058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  <a:endParaRPr lang="en-US" sz="12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  <a:endParaRPr lang="en-US" sz="1200" dirty="0"/>
              </a:p>
            </p:txBody>
          </p:sp>
        </p:grpSp>
        <p:grpSp>
          <p:nvGrpSpPr>
            <p:cNvPr id="8" name="íslîḓé"/>
            <p:cNvGrpSpPr/>
            <p:nvPr/>
          </p:nvGrpSpPr>
          <p:grpSpPr>
            <a:xfrm>
              <a:off x="9108667" y="3736710"/>
              <a:ext cx="2404498" cy="1017430"/>
              <a:chOff x="8661000" y="1781570"/>
              <a:chExt cx="2295000" cy="1017430"/>
            </a:xfrm>
          </p:grpSpPr>
          <p:sp>
            <p:nvSpPr>
              <p:cNvPr id="11" name="îṧ1íḋè"/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  <a:endParaRPr lang="de-DE" sz="2000" b="1" dirty="0"/>
              </a:p>
            </p:txBody>
          </p:sp>
          <p:sp>
            <p:nvSpPr>
              <p:cNvPr id="12" name="íŝľiḋê"/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  <a:endParaRPr lang="de-DE" sz="1200" dirty="0"/>
              </a:p>
            </p:txBody>
          </p:sp>
        </p:grpSp>
        <p:sp>
          <p:nvSpPr>
            <p:cNvPr id="9" name="íṥliḍè"/>
            <p:cNvSpPr txBox="1"/>
            <p:nvPr/>
          </p:nvSpPr>
          <p:spPr>
            <a:xfrm>
              <a:off x="9108667" y="5521882"/>
              <a:ext cx="240449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  <a:endParaRPr lang="de-DE" sz="1200" dirty="0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207396" y="5192646"/>
              <a:ext cx="2311504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89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138743"/>
            <a:ext cx="10858500" cy="3082292"/>
            <a:chOff x="660400" y="2138743"/>
            <a:chExt cx="10858500" cy="3082292"/>
          </a:xfrm>
        </p:grpSpPr>
        <p:sp>
          <p:nvSpPr>
            <p:cNvPr id="6" name="îSḷiḋe"/>
            <p:cNvSpPr/>
            <p:nvPr/>
          </p:nvSpPr>
          <p:spPr>
            <a:xfrm>
              <a:off x="4994836" y="2546444"/>
              <a:ext cx="2189629" cy="109542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îṡľîdé"/>
            <p:cNvSpPr/>
            <p:nvPr/>
          </p:nvSpPr>
          <p:spPr>
            <a:xfrm rot="10800000">
              <a:off x="4994836" y="3724227"/>
              <a:ext cx="2189629" cy="10954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íṧḻïḍe"/>
            <p:cNvSpPr/>
            <p:nvPr/>
          </p:nvSpPr>
          <p:spPr>
            <a:xfrm rot="10800000">
              <a:off x="3784105" y="2546444"/>
              <a:ext cx="2189629" cy="10954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íšḷîḓè"/>
            <p:cNvSpPr/>
            <p:nvPr/>
          </p:nvSpPr>
          <p:spPr>
            <a:xfrm>
              <a:off x="6205566" y="3724227"/>
              <a:ext cx="2189629" cy="10954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iṥļïḑe"/>
            <p:cNvSpPr/>
            <p:nvPr/>
          </p:nvSpPr>
          <p:spPr bwMode="auto">
            <a:xfrm>
              <a:off x="7130555" y="4215566"/>
              <a:ext cx="339653" cy="339017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 fontScale="70000" lnSpcReduction="20000"/>
            </a:bodyPr>
            <a:lstStyle/>
            <a:p>
              <a:pPr algn="ctr"/>
              <a:endParaRPr lang="zh-CN" altLang="en-US" sz="2800">
                <a:solidFill>
                  <a:schemeClr val="bg1"/>
                </a:solidFill>
              </a:endParaRPr>
            </a:p>
          </p:txBody>
        </p:sp>
        <p:sp>
          <p:nvSpPr>
            <p:cNvPr id="11" name="îšḷîḑè"/>
            <p:cNvSpPr/>
            <p:nvPr/>
          </p:nvSpPr>
          <p:spPr bwMode="auto">
            <a:xfrm>
              <a:off x="5919823" y="3006530"/>
              <a:ext cx="339653" cy="326651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îṥļídé"/>
            <p:cNvSpPr/>
            <p:nvPr/>
          </p:nvSpPr>
          <p:spPr bwMode="auto">
            <a:xfrm>
              <a:off x="4688725" y="2844825"/>
              <a:ext cx="380390" cy="307891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 fontScale="55000" lnSpcReduction="20000"/>
            </a:bodyPr>
            <a:lstStyle/>
            <a:p>
              <a:pPr algn="ctr"/>
              <a:endParaRPr lang="id-ID" sz="2800">
                <a:solidFill>
                  <a:schemeClr val="bg1"/>
                </a:solidFill>
              </a:endParaRPr>
            </a:p>
          </p:txBody>
        </p:sp>
        <p:sp>
          <p:nvSpPr>
            <p:cNvPr id="13" name="iSḻíḑè"/>
            <p:cNvSpPr/>
            <p:nvPr/>
          </p:nvSpPr>
          <p:spPr bwMode="auto">
            <a:xfrm>
              <a:off x="5906604" y="4035297"/>
              <a:ext cx="366093" cy="31958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 fontScale="62500" lnSpcReduction="20000"/>
            </a:bodyPr>
            <a:lstStyle/>
            <a:p>
              <a:pPr algn="ctr"/>
              <a:endParaRPr lang="zh-CN" altLang="en-US" sz="2800">
                <a:solidFill>
                  <a:schemeClr val="bg1"/>
                </a:solidFill>
              </a:endParaRPr>
            </a:p>
          </p:txBody>
        </p:sp>
        <p:grpSp>
          <p:nvGrpSpPr>
            <p:cNvPr id="14" name="ïŝlîḍê"/>
            <p:cNvGrpSpPr/>
            <p:nvPr/>
          </p:nvGrpSpPr>
          <p:grpSpPr>
            <a:xfrm>
              <a:off x="7398589" y="2138743"/>
              <a:ext cx="3147464" cy="1503124"/>
              <a:chOff x="683274" y="1863885"/>
              <a:chExt cx="3432726" cy="1503124"/>
            </a:xfrm>
          </p:grpSpPr>
          <p:sp>
            <p:nvSpPr>
              <p:cNvPr id="26" name="îṣḷidê"/>
              <p:cNvSpPr txBox="1"/>
              <p:nvPr/>
            </p:nvSpPr>
            <p:spPr bwMode="auto">
              <a:xfrm>
                <a:off x="683274" y="1863885"/>
                <a:ext cx="3432726" cy="44180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ïSlíďé"/>
              <p:cNvSpPr/>
              <p:nvPr/>
            </p:nvSpPr>
            <p:spPr bwMode="auto">
              <a:xfrm>
                <a:off x="683274" y="2305691"/>
                <a:ext cx="3432726" cy="106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5" name="isļïḑe"/>
            <p:cNvGrpSpPr/>
            <p:nvPr/>
          </p:nvGrpSpPr>
          <p:grpSpPr>
            <a:xfrm>
              <a:off x="8371436" y="3717911"/>
              <a:ext cx="3147464" cy="1503124"/>
              <a:chOff x="683274" y="1863885"/>
              <a:chExt cx="3432726" cy="1503124"/>
            </a:xfrm>
          </p:grpSpPr>
          <p:sp>
            <p:nvSpPr>
              <p:cNvPr id="24" name="íṣḷíďe"/>
              <p:cNvSpPr txBox="1"/>
              <p:nvPr/>
            </p:nvSpPr>
            <p:spPr bwMode="auto">
              <a:xfrm>
                <a:off x="683274" y="1863885"/>
                <a:ext cx="343272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5" name="iŝlîdê"/>
              <p:cNvSpPr/>
              <p:nvPr/>
            </p:nvSpPr>
            <p:spPr bwMode="auto">
              <a:xfrm>
                <a:off x="683274" y="2305691"/>
                <a:ext cx="3432726" cy="106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6" name="iSľîďe"/>
            <p:cNvGrpSpPr/>
            <p:nvPr/>
          </p:nvGrpSpPr>
          <p:grpSpPr>
            <a:xfrm>
              <a:off x="660400" y="2214787"/>
              <a:ext cx="3147464" cy="1503124"/>
              <a:chOff x="683274" y="1863885"/>
              <a:chExt cx="3432726" cy="1503124"/>
            </a:xfrm>
          </p:grpSpPr>
          <p:sp>
            <p:nvSpPr>
              <p:cNvPr id="22" name="íşḷïḑé"/>
              <p:cNvSpPr txBox="1"/>
              <p:nvPr/>
            </p:nvSpPr>
            <p:spPr bwMode="auto">
              <a:xfrm>
                <a:off x="683274" y="1863885"/>
                <a:ext cx="343272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3" name="íŝḻiḋe"/>
              <p:cNvSpPr/>
              <p:nvPr/>
            </p:nvSpPr>
            <p:spPr bwMode="auto">
              <a:xfrm>
                <a:off x="683274" y="2305691"/>
                <a:ext cx="3432726" cy="106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7" name="îśľîde"/>
            <p:cNvGrpSpPr/>
            <p:nvPr/>
          </p:nvGrpSpPr>
          <p:grpSpPr>
            <a:xfrm>
              <a:off x="1591802" y="3717911"/>
              <a:ext cx="3147464" cy="1503124"/>
              <a:chOff x="683274" y="1863885"/>
              <a:chExt cx="3432726" cy="1503124"/>
            </a:xfrm>
          </p:grpSpPr>
          <p:sp>
            <p:nvSpPr>
              <p:cNvPr id="20" name="íṣḷïḑé"/>
              <p:cNvSpPr txBox="1"/>
              <p:nvPr/>
            </p:nvSpPr>
            <p:spPr bwMode="auto">
              <a:xfrm>
                <a:off x="683274" y="1863885"/>
                <a:ext cx="343272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1" name="iśļïďè"/>
              <p:cNvSpPr/>
              <p:nvPr/>
            </p:nvSpPr>
            <p:spPr bwMode="auto">
              <a:xfrm>
                <a:off x="683274" y="2305691"/>
                <a:ext cx="3432726" cy="106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660400" y="3641868"/>
              <a:ext cx="42185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7300380" y="3724227"/>
              <a:ext cx="42185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1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08614"/>
            <a:ext cx="10847388" cy="4059871"/>
            <a:chOff x="673100" y="1608614"/>
            <a:chExt cx="10847388" cy="4059871"/>
          </a:xfrm>
        </p:grpSpPr>
        <p:sp>
          <p:nvSpPr>
            <p:cNvPr id="6" name="îšľíḓe"/>
            <p:cNvSpPr/>
            <p:nvPr/>
          </p:nvSpPr>
          <p:spPr>
            <a:xfrm flipH="1">
              <a:off x="6257924" y="1608614"/>
              <a:ext cx="5262563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ïṧḷíde"/>
            <p:cNvSpPr/>
            <p:nvPr/>
          </p:nvSpPr>
          <p:spPr>
            <a:xfrm flipH="1">
              <a:off x="4410075" y="3047209"/>
              <a:ext cx="7110413" cy="11811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íŝļiḍe"/>
            <p:cNvSpPr/>
            <p:nvPr/>
          </p:nvSpPr>
          <p:spPr>
            <a:xfrm flipH="1">
              <a:off x="6256336" y="4487385"/>
              <a:ext cx="5264151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i$1îḓe"/>
            <p:cNvGrpSpPr/>
            <p:nvPr/>
          </p:nvGrpSpPr>
          <p:grpSpPr>
            <a:xfrm>
              <a:off x="673100" y="2688851"/>
              <a:ext cx="3642517" cy="1899399"/>
              <a:chOff x="7876383" y="2767095"/>
              <a:chExt cx="3642517" cy="1899399"/>
            </a:xfrm>
          </p:grpSpPr>
          <p:sp>
            <p:nvSpPr>
              <p:cNvPr id="22" name="ïśľíḓe"/>
              <p:cNvSpPr/>
              <p:nvPr/>
            </p:nvSpPr>
            <p:spPr>
              <a:xfrm>
                <a:off x="7876383" y="3208900"/>
                <a:ext cx="3642517" cy="14575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23" name="íṥḷîḑé"/>
              <p:cNvSpPr txBox="1"/>
              <p:nvPr/>
            </p:nvSpPr>
            <p:spPr bwMode="auto">
              <a:xfrm>
                <a:off x="7876383" y="2767095"/>
                <a:ext cx="36425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10" name="îś1iḍé"/>
            <p:cNvSpPr/>
            <p:nvPr/>
          </p:nvSpPr>
          <p:spPr bwMode="auto">
            <a:xfrm>
              <a:off x="6694487" y="1926096"/>
              <a:ext cx="567874" cy="54613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1" name="í$ḷiḑé"/>
            <p:cNvSpPr/>
            <p:nvPr/>
          </p:nvSpPr>
          <p:spPr bwMode="auto">
            <a:xfrm>
              <a:off x="4848225" y="3367768"/>
              <a:ext cx="540992" cy="53998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ṣliḑe"/>
            <p:cNvSpPr/>
            <p:nvPr/>
          </p:nvSpPr>
          <p:spPr bwMode="auto">
            <a:xfrm>
              <a:off x="6710989" y="4812719"/>
              <a:ext cx="551372" cy="53043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>
                <a:solidFill>
                  <a:schemeClr val="bg1"/>
                </a:solidFill>
              </a:endParaRPr>
            </a:p>
          </p:txBody>
        </p:sp>
        <p:grpSp>
          <p:nvGrpSpPr>
            <p:cNvPr id="13" name="îslîḑe"/>
            <p:cNvGrpSpPr/>
            <p:nvPr/>
          </p:nvGrpSpPr>
          <p:grpSpPr>
            <a:xfrm>
              <a:off x="7476153" y="1646714"/>
              <a:ext cx="3758656" cy="1104745"/>
              <a:chOff x="673100" y="1695622"/>
              <a:chExt cx="3758656" cy="1104745"/>
            </a:xfrm>
          </p:grpSpPr>
          <p:sp>
            <p:nvSpPr>
              <p:cNvPr id="20" name="iṩľíḋè"/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1" name="í$1íde"/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4" name="íŝḷídè"/>
            <p:cNvGrpSpPr/>
            <p:nvPr/>
          </p:nvGrpSpPr>
          <p:grpSpPr>
            <a:xfrm>
              <a:off x="7476153" y="4525485"/>
              <a:ext cx="3758656" cy="1104745"/>
              <a:chOff x="673100" y="1695622"/>
              <a:chExt cx="3758656" cy="1104745"/>
            </a:xfrm>
          </p:grpSpPr>
          <p:sp>
            <p:nvSpPr>
              <p:cNvPr id="18" name="íṡ1iďé"/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9" name="iślïḓe"/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5" name="ïsļidè"/>
            <p:cNvGrpSpPr/>
            <p:nvPr/>
          </p:nvGrpSpPr>
          <p:grpSpPr>
            <a:xfrm>
              <a:off x="5597975" y="3047209"/>
              <a:ext cx="4092411" cy="1196466"/>
              <a:chOff x="7431450" y="1919492"/>
              <a:chExt cx="4092411" cy="1196466"/>
            </a:xfrm>
          </p:grpSpPr>
          <p:sp>
            <p:nvSpPr>
              <p:cNvPr id="16" name="íšḷïḍe"/>
              <p:cNvSpPr txBox="1"/>
              <p:nvPr/>
            </p:nvSpPr>
            <p:spPr bwMode="auto">
              <a:xfrm>
                <a:off x="7431450" y="1919492"/>
                <a:ext cx="40923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ïsḻîḑe"/>
              <p:cNvSpPr/>
              <p:nvPr/>
            </p:nvSpPr>
            <p:spPr bwMode="auto">
              <a:xfrm>
                <a:off x="7432995" y="2361298"/>
                <a:ext cx="4090866" cy="75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Supporting text here.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When you copy &amp; paste, choose "keep text only" option.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06" name="文本框 405"/>
          <p:cNvSpPr txBox="1"/>
          <p:nvPr/>
        </p:nvSpPr>
        <p:spPr>
          <a:xfrm>
            <a:off x="5647213" y="2291744"/>
            <a:ext cx="897574" cy="78040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5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706460"/>
            <a:ext cx="10845800" cy="5437165"/>
            <a:chOff x="673100" y="706460"/>
            <a:chExt cx="10845800" cy="5437165"/>
          </a:xfrm>
        </p:grpSpPr>
        <p:grpSp>
          <p:nvGrpSpPr>
            <p:cNvPr id="6" name="îSlïdê"/>
            <p:cNvGrpSpPr/>
            <p:nvPr/>
          </p:nvGrpSpPr>
          <p:grpSpPr>
            <a:xfrm>
              <a:off x="5735960" y="706460"/>
              <a:ext cx="5489575" cy="2846388"/>
              <a:chOff x="4821238" y="2305050"/>
              <a:chExt cx="5489575" cy="2846388"/>
            </a:xfrm>
          </p:grpSpPr>
          <p:sp>
            <p:nvSpPr>
              <p:cNvPr id="46" name="îṡľiḍé"/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7" name="îślíḋé"/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8" name="îślîḓé"/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9" name="íşľïďè"/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0" name="is1íḋe"/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1" name="iSḷïďê"/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2" name="îṡḻîḑé"/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3" name="í$líďe"/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4" name="iṧlíḋê"/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5" name="ïŝļïďè"/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6" name="î$1iḋe"/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7" name="ïŝľíḓè"/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8" name="îṣľïḑé"/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9" name="iš1iḋè"/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0" name="iŝḷïďe"/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1" name="íŝļîḋè"/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2" name="íṩḻïḍe"/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3" name="îṥ1ïḓé"/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4" name="îSlïḓe"/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5" name="iṩḻïďé"/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6" name="í$ḻiḋe"/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7" name="ï$ľiḑe"/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8" name="ïśľïḍé"/>
              <p:cNvSpPr/>
              <p:nvPr/>
            </p:nvSpPr>
            <p:spPr bwMode="auto">
              <a:xfrm>
                <a:off x="6546851" y="3286125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9" name="í$ḻiḋê"/>
              <p:cNvSpPr/>
              <p:nvPr/>
            </p:nvSpPr>
            <p:spPr bwMode="auto">
              <a:xfrm>
                <a:off x="6105526" y="2922588"/>
                <a:ext cx="196850" cy="161925"/>
              </a:xfrm>
              <a:custGeom>
                <a:avLst/>
                <a:gdLst>
                  <a:gd name="T0" fmla="*/ 57 w 72"/>
                  <a:gd name="T1" fmla="*/ 50 h 61"/>
                  <a:gd name="T2" fmla="*/ 47 w 72"/>
                  <a:gd name="T3" fmla="*/ 61 h 61"/>
                  <a:gd name="T4" fmla="*/ 34 w 72"/>
                  <a:gd name="T5" fmla="*/ 52 h 61"/>
                  <a:gd name="T6" fmla="*/ 38 w 72"/>
                  <a:gd name="T7" fmla="*/ 46 h 61"/>
                  <a:gd name="T8" fmla="*/ 44 w 72"/>
                  <a:gd name="T9" fmla="*/ 48 h 61"/>
                  <a:gd name="T10" fmla="*/ 50 w 72"/>
                  <a:gd name="T11" fmla="*/ 43 h 61"/>
                  <a:gd name="T12" fmla="*/ 50 w 72"/>
                  <a:gd name="T13" fmla="*/ 31 h 61"/>
                  <a:gd name="T14" fmla="*/ 37 w 72"/>
                  <a:gd name="T15" fmla="*/ 36 h 61"/>
                  <a:gd name="T16" fmla="*/ 14 w 72"/>
                  <a:gd name="T17" fmla="*/ 40 h 61"/>
                  <a:gd name="T18" fmla="*/ 9 w 72"/>
                  <a:gd name="T19" fmla="*/ 18 h 61"/>
                  <a:gd name="T20" fmla="*/ 0 w 72"/>
                  <a:gd name="T21" fmla="*/ 13 h 61"/>
                  <a:gd name="T22" fmla="*/ 6 w 72"/>
                  <a:gd name="T23" fmla="*/ 5 h 61"/>
                  <a:gd name="T24" fmla="*/ 14 w 72"/>
                  <a:gd name="T25" fmla="*/ 10 h 61"/>
                  <a:gd name="T26" fmla="*/ 24 w 72"/>
                  <a:gd name="T27" fmla="*/ 0 h 61"/>
                  <a:gd name="T28" fmla="*/ 36 w 72"/>
                  <a:gd name="T29" fmla="*/ 9 h 61"/>
                  <a:gd name="T30" fmla="*/ 32 w 72"/>
                  <a:gd name="T31" fmla="*/ 15 h 61"/>
                  <a:gd name="T32" fmla="*/ 25 w 72"/>
                  <a:gd name="T33" fmla="*/ 13 h 61"/>
                  <a:gd name="T34" fmla="*/ 20 w 72"/>
                  <a:gd name="T35" fmla="*/ 18 h 61"/>
                  <a:gd name="T36" fmla="*/ 20 w 72"/>
                  <a:gd name="T37" fmla="*/ 28 h 61"/>
                  <a:gd name="T38" fmla="*/ 34 w 72"/>
                  <a:gd name="T39" fmla="*/ 23 h 61"/>
                  <a:gd name="T40" fmla="*/ 56 w 72"/>
                  <a:gd name="T41" fmla="*/ 19 h 61"/>
                  <a:gd name="T42" fmla="*/ 62 w 72"/>
                  <a:gd name="T43" fmla="*/ 42 h 61"/>
                  <a:gd name="T44" fmla="*/ 72 w 72"/>
                  <a:gd name="T45" fmla="*/ 49 h 61"/>
                  <a:gd name="T46" fmla="*/ 67 w 72"/>
                  <a:gd name="T47" fmla="*/ 57 h 61"/>
                  <a:gd name="T48" fmla="*/ 57 w 72"/>
                  <a:gd name="T4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61">
                    <a:moveTo>
                      <a:pt x="57" y="50"/>
                    </a:moveTo>
                    <a:cubicBezTo>
                      <a:pt x="52" y="57"/>
                      <a:pt x="47" y="61"/>
                      <a:pt x="47" y="6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7" y="47"/>
                      <a:pt x="50" y="43"/>
                    </a:cubicBezTo>
                    <a:cubicBezTo>
                      <a:pt x="53" y="38"/>
                      <a:pt x="54" y="33"/>
                      <a:pt x="50" y="31"/>
                    </a:cubicBezTo>
                    <a:cubicBezTo>
                      <a:pt x="47" y="29"/>
                      <a:pt x="42" y="33"/>
                      <a:pt x="37" y="36"/>
                    </a:cubicBezTo>
                    <a:cubicBezTo>
                      <a:pt x="31" y="41"/>
                      <a:pt x="24" y="46"/>
                      <a:pt x="14" y="40"/>
                    </a:cubicBezTo>
                    <a:cubicBezTo>
                      <a:pt x="7" y="35"/>
                      <a:pt x="6" y="26"/>
                      <a:pt x="9" y="1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9" y="4"/>
                      <a:pt x="24" y="0"/>
                      <a:pt x="24" y="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2" y="15"/>
                      <a:pt x="20" y="18"/>
                    </a:cubicBezTo>
                    <a:cubicBezTo>
                      <a:pt x="17" y="23"/>
                      <a:pt x="18" y="26"/>
                      <a:pt x="20" y="28"/>
                    </a:cubicBezTo>
                    <a:cubicBezTo>
                      <a:pt x="24" y="31"/>
                      <a:pt x="28" y="27"/>
                      <a:pt x="34" y="23"/>
                    </a:cubicBezTo>
                    <a:cubicBezTo>
                      <a:pt x="40" y="18"/>
                      <a:pt x="47" y="14"/>
                      <a:pt x="56" y="19"/>
                    </a:cubicBezTo>
                    <a:cubicBezTo>
                      <a:pt x="64" y="25"/>
                      <a:pt x="65" y="33"/>
                      <a:pt x="62" y="42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57" y="50"/>
                      <a:pt x="57" y="50"/>
                      <a:pt x="57" y="50"/>
                    </a:cubicBezTo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70" name="iṥḻíḍé"/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71" name="íṣľíḑe"/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72" name="íṥľïďé"/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3" name="iṥļiďè"/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4" name="î$1iḍê"/>
              <p:cNvSpPr/>
              <p:nvPr/>
            </p:nvSpPr>
            <p:spPr bwMode="auto">
              <a:xfrm>
                <a:off x="5630863" y="3313113"/>
                <a:ext cx="441325" cy="423863"/>
              </a:xfrm>
              <a:custGeom>
                <a:avLst/>
                <a:gdLst>
                  <a:gd name="T0" fmla="*/ 278 w 278"/>
                  <a:gd name="T1" fmla="*/ 64 h 267"/>
                  <a:gd name="T2" fmla="*/ 217 w 278"/>
                  <a:gd name="T3" fmla="*/ 267 h 267"/>
                  <a:gd name="T4" fmla="*/ 0 w 278"/>
                  <a:gd name="T5" fmla="*/ 203 h 267"/>
                  <a:gd name="T6" fmla="*/ 62 w 278"/>
                  <a:gd name="T7" fmla="*/ 0 h 267"/>
                  <a:gd name="T8" fmla="*/ 278 w 278"/>
                  <a:gd name="T9" fmla="*/ 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67">
                    <a:moveTo>
                      <a:pt x="278" y="64"/>
                    </a:moveTo>
                    <a:lnTo>
                      <a:pt x="217" y="267"/>
                    </a:lnTo>
                    <a:lnTo>
                      <a:pt x="0" y="203"/>
                    </a:lnTo>
                    <a:lnTo>
                      <a:pt x="62" y="0"/>
                    </a:lnTo>
                    <a:lnTo>
                      <a:pt x="278" y="64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5" name="î$ḻidé"/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6" name="iṡḻîḑê"/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7" name="îṥḷíḑê"/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8" name="íṡlíďê"/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9" name="íšļíďe"/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0" name="îślîḓè"/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1" name="í$ľîďé"/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2" name="îṥḻîḑè"/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3" name="ïśļiḓe"/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4" name="í$liḓè"/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5" name="iṥľïďe"/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6" name="îşḷíďè"/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7" name="îṣľîḓè"/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8" name="ïṣľiḓé"/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9" name="íṣľiḋè"/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0" name="isľiḑè"/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1" name="işļîďé"/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2" name="îṡlíḑe"/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3" name="îŝļïḋe"/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4" name="ïSḻïḋè"/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5" name="ïṩḷíḋê"/>
              <p:cNvSpPr/>
              <p:nvPr/>
            </p:nvSpPr>
            <p:spPr bwMode="auto">
              <a:xfrm>
                <a:off x="5859463" y="3121025"/>
                <a:ext cx="215900" cy="136525"/>
              </a:xfrm>
              <a:custGeom>
                <a:avLst/>
                <a:gdLst>
                  <a:gd name="T0" fmla="*/ 65 w 79"/>
                  <a:gd name="T1" fmla="*/ 38 h 51"/>
                  <a:gd name="T2" fmla="*/ 58 w 79"/>
                  <a:gd name="T3" fmla="*/ 51 h 51"/>
                  <a:gd name="T4" fmla="*/ 43 w 79"/>
                  <a:gd name="T5" fmla="*/ 47 h 51"/>
                  <a:gd name="T6" fmla="*/ 45 w 79"/>
                  <a:gd name="T7" fmla="*/ 39 h 51"/>
                  <a:gd name="T8" fmla="*/ 52 w 79"/>
                  <a:gd name="T9" fmla="*/ 40 h 51"/>
                  <a:gd name="T10" fmla="*/ 56 w 79"/>
                  <a:gd name="T11" fmla="*/ 33 h 51"/>
                  <a:gd name="T12" fmla="*/ 53 w 79"/>
                  <a:gd name="T13" fmla="*/ 21 h 51"/>
                  <a:gd name="T14" fmla="*/ 21 w 79"/>
                  <a:gd name="T15" fmla="*/ 40 h 51"/>
                  <a:gd name="T16" fmla="*/ 10 w 79"/>
                  <a:gd name="T17" fmla="*/ 21 h 51"/>
                  <a:gd name="T18" fmla="*/ 0 w 79"/>
                  <a:gd name="T19" fmla="*/ 18 h 51"/>
                  <a:gd name="T20" fmla="*/ 2 w 79"/>
                  <a:gd name="T21" fmla="*/ 9 h 51"/>
                  <a:gd name="T22" fmla="*/ 12 w 79"/>
                  <a:gd name="T23" fmla="*/ 12 h 51"/>
                  <a:gd name="T24" fmla="*/ 19 w 79"/>
                  <a:gd name="T25" fmla="*/ 0 h 51"/>
                  <a:gd name="T26" fmla="*/ 33 w 79"/>
                  <a:gd name="T27" fmla="*/ 4 h 51"/>
                  <a:gd name="T28" fmla="*/ 30 w 79"/>
                  <a:gd name="T29" fmla="*/ 11 h 51"/>
                  <a:gd name="T30" fmla="*/ 24 w 79"/>
                  <a:gd name="T31" fmla="*/ 11 h 51"/>
                  <a:gd name="T32" fmla="*/ 20 w 79"/>
                  <a:gd name="T33" fmla="*/ 17 h 51"/>
                  <a:gd name="T34" fmla="*/ 23 w 79"/>
                  <a:gd name="T35" fmla="*/ 27 h 51"/>
                  <a:gd name="T36" fmla="*/ 55 w 79"/>
                  <a:gd name="T37" fmla="*/ 9 h 51"/>
                  <a:gd name="T38" fmla="*/ 67 w 79"/>
                  <a:gd name="T39" fmla="*/ 28 h 51"/>
                  <a:gd name="T40" fmla="*/ 79 w 79"/>
                  <a:gd name="T41" fmla="*/ 32 h 51"/>
                  <a:gd name="T42" fmla="*/ 76 w 79"/>
                  <a:gd name="T43" fmla="*/ 41 h 51"/>
                  <a:gd name="T44" fmla="*/ 65 w 79"/>
                  <a:gd name="T45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" h="51">
                    <a:moveTo>
                      <a:pt x="65" y="38"/>
                    </a:moveTo>
                    <a:cubicBezTo>
                      <a:pt x="62" y="45"/>
                      <a:pt x="58" y="51"/>
                      <a:pt x="58" y="51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5" y="37"/>
                      <a:pt x="56" y="33"/>
                    </a:cubicBezTo>
                    <a:cubicBezTo>
                      <a:pt x="57" y="28"/>
                      <a:pt x="57" y="23"/>
                      <a:pt x="53" y="21"/>
                    </a:cubicBezTo>
                    <a:cubicBezTo>
                      <a:pt x="44" y="19"/>
                      <a:pt x="40" y="46"/>
                      <a:pt x="21" y="40"/>
                    </a:cubicBezTo>
                    <a:cubicBezTo>
                      <a:pt x="12" y="37"/>
                      <a:pt x="9" y="30"/>
                      <a:pt x="1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5"/>
                      <a:pt x="19" y="0"/>
                      <a:pt x="19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1" y="14"/>
                      <a:pt x="20" y="17"/>
                    </a:cubicBezTo>
                    <a:cubicBezTo>
                      <a:pt x="19" y="23"/>
                      <a:pt x="20" y="26"/>
                      <a:pt x="23" y="27"/>
                    </a:cubicBezTo>
                    <a:cubicBezTo>
                      <a:pt x="32" y="30"/>
                      <a:pt x="36" y="3"/>
                      <a:pt x="55" y="9"/>
                    </a:cubicBezTo>
                    <a:cubicBezTo>
                      <a:pt x="64" y="11"/>
                      <a:pt x="68" y="19"/>
                      <a:pt x="67" y="28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6" y="41"/>
                      <a:pt x="76" y="41"/>
                      <a:pt x="76" y="41"/>
                    </a:cubicBezTo>
                    <a:lnTo>
                      <a:pt x="65" y="3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96" name="ïṩḻiḑê"/>
              <p:cNvSpPr/>
              <p:nvPr/>
            </p:nvSpPr>
            <p:spPr bwMode="auto">
              <a:xfrm>
                <a:off x="5770563" y="2946400"/>
                <a:ext cx="136525" cy="103188"/>
              </a:xfrm>
              <a:custGeom>
                <a:avLst/>
                <a:gdLst>
                  <a:gd name="T0" fmla="*/ 0 w 86"/>
                  <a:gd name="T1" fmla="*/ 45 h 65"/>
                  <a:gd name="T2" fmla="*/ 86 w 86"/>
                  <a:gd name="T3" fmla="*/ 0 h 65"/>
                  <a:gd name="T4" fmla="*/ 67 w 86"/>
                  <a:gd name="T5" fmla="*/ 65 h 65"/>
                  <a:gd name="T6" fmla="*/ 0 w 86"/>
                  <a:gd name="T7" fmla="*/ 4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65">
                    <a:moveTo>
                      <a:pt x="0" y="45"/>
                    </a:moveTo>
                    <a:lnTo>
                      <a:pt x="86" y="0"/>
                    </a:lnTo>
                    <a:lnTo>
                      <a:pt x="67" y="6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97" name="îsḷïḍè"/>
              <p:cNvSpPr/>
              <p:nvPr/>
            </p:nvSpPr>
            <p:spPr bwMode="auto">
              <a:xfrm>
                <a:off x="4821238" y="3514725"/>
                <a:ext cx="1235075" cy="1360488"/>
              </a:xfrm>
              <a:custGeom>
                <a:avLst/>
                <a:gdLst>
                  <a:gd name="T0" fmla="*/ 451 w 453"/>
                  <a:gd name="T1" fmla="*/ 380 h 511"/>
                  <a:gd name="T2" fmla="*/ 446 w 453"/>
                  <a:gd name="T3" fmla="*/ 394 h 511"/>
                  <a:gd name="T4" fmla="*/ 174 w 453"/>
                  <a:gd name="T5" fmla="*/ 509 h 511"/>
                  <a:gd name="T6" fmla="*/ 161 w 453"/>
                  <a:gd name="T7" fmla="*/ 504 h 511"/>
                  <a:gd name="T8" fmla="*/ 2 w 453"/>
                  <a:gd name="T9" fmla="*/ 131 h 511"/>
                  <a:gd name="T10" fmla="*/ 8 w 453"/>
                  <a:gd name="T11" fmla="*/ 118 h 511"/>
                  <a:gd name="T12" fmla="*/ 279 w 453"/>
                  <a:gd name="T13" fmla="*/ 2 h 511"/>
                  <a:gd name="T14" fmla="*/ 293 w 453"/>
                  <a:gd name="T15" fmla="*/ 8 h 511"/>
                  <a:gd name="T16" fmla="*/ 451 w 453"/>
                  <a:gd name="T17" fmla="*/ 38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511">
                    <a:moveTo>
                      <a:pt x="451" y="380"/>
                    </a:moveTo>
                    <a:cubicBezTo>
                      <a:pt x="453" y="385"/>
                      <a:pt x="451" y="391"/>
                      <a:pt x="446" y="394"/>
                    </a:cubicBezTo>
                    <a:cubicBezTo>
                      <a:pt x="174" y="509"/>
                      <a:pt x="174" y="509"/>
                      <a:pt x="174" y="509"/>
                    </a:cubicBezTo>
                    <a:cubicBezTo>
                      <a:pt x="169" y="511"/>
                      <a:pt x="163" y="509"/>
                      <a:pt x="161" y="504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0" y="126"/>
                      <a:pt x="2" y="120"/>
                      <a:pt x="8" y="118"/>
                    </a:cubicBezTo>
                    <a:cubicBezTo>
                      <a:pt x="279" y="2"/>
                      <a:pt x="279" y="2"/>
                      <a:pt x="279" y="2"/>
                    </a:cubicBezTo>
                    <a:cubicBezTo>
                      <a:pt x="284" y="0"/>
                      <a:pt x="290" y="2"/>
                      <a:pt x="293" y="8"/>
                    </a:cubicBezTo>
                    <a:lnTo>
                      <a:pt x="451" y="380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8" name="ís1iḑé"/>
              <p:cNvSpPr/>
              <p:nvPr/>
            </p:nvSpPr>
            <p:spPr bwMode="auto">
              <a:xfrm>
                <a:off x="4887913" y="3584575"/>
                <a:ext cx="1106488" cy="1227138"/>
              </a:xfrm>
              <a:custGeom>
                <a:avLst/>
                <a:gdLst>
                  <a:gd name="T0" fmla="*/ 162 w 406"/>
                  <a:gd name="T1" fmla="*/ 457 h 461"/>
                  <a:gd name="T2" fmla="*/ 143 w 406"/>
                  <a:gd name="T3" fmla="*/ 449 h 461"/>
                  <a:gd name="T4" fmla="*/ 3 w 406"/>
                  <a:gd name="T5" fmla="*/ 122 h 461"/>
                  <a:gd name="T6" fmla="*/ 11 w 406"/>
                  <a:gd name="T7" fmla="*/ 103 h 461"/>
                  <a:gd name="T8" fmla="*/ 244 w 406"/>
                  <a:gd name="T9" fmla="*/ 4 h 461"/>
                  <a:gd name="T10" fmla="*/ 264 w 406"/>
                  <a:gd name="T11" fmla="*/ 12 h 461"/>
                  <a:gd name="T12" fmla="*/ 403 w 406"/>
                  <a:gd name="T13" fmla="*/ 339 h 461"/>
                  <a:gd name="T14" fmla="*/ 395 w 406"/>
                  <a:gd name="T15" fmla="*/ 358 h 461"/>
                  <a:gd name="T16" fmla="*/ 162 w 406"/>
                  <a:gd name="T17" fmla="*/ 4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1">
                    <a:moveTo>
                      <a:pt x="162" y="457"/>
                    </a:moveTo>
                    <a:cubicBezTo>
                      <a:pt x="155" y="461"/>
                      <a:pt x="146" y="457"/>
                      <a:pt x="143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4" y="106"/>
                      <a:pt x="11" y="103"/>
                    </a:cubicBezTo>
                    <a:cubicBezTo>
                      <a:pt x="244" y="4"/>
                      <a:pt x="244" y="4"/>
                      <a:pt x="244" y="4"/>
                    </a:cubicBezTo>
                    <a:cubicBezTo>
                      <a:pt x="251" y="0"/>
                      <a:pt x="260" y="4"/>
                      <a:pt x="264" y="12"/>
                    </a:cubicBezTo>
                    <a:cubicBezTo>
                      <a:pt x="403" y="339"/>
                      <a:pt x="403" y="339"/>
                      <a:pt x="403" y="339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9" name="ï$ḷidé"/>
              <p:cNvSpPr/>
              <p:nvPr/>
            </p:nvSpPr>
            <p:spPr bwMode="auto">
              <a:xfrm>
                <a:off x="4884738" y="3579813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4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6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4"/>
                      <a:pt x="4" y="105"/>
                      <a:pt x="11" y="102"/>
                    </a:cubicBezTo>
                    <a:cubicBezTo>
                      <a:pt x="244" y="3"/>
                      <a:pt x="244" y="3"/>
                      <a:pt x="244" y="3"/>
                    </a:cubicBezTo>
                    <a:cubicBezTo>
                      <a:pt x="251" y="0"/>
                      <a:pt x="260" y="3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0" name="îṡļíďè"/>
              <p:cNvSpPr/>
              <p:nvPr/>
            </p:nvSpPr>
            <p:spPr bwMode="auto">
              <a:xfrm>
                <a:off x="4881563" y="3571875"/>
                <a:ext cx="725488" cy="339725"/>
              </a:xfrm>
              <a:custGeom>
                <a:avLst/>
                <a:gdLst>
                  <a:gd name="T0" fmla="*/ 3 w 266"/>
                  <a:gd name="T1" fmla="*/ 122 h 128"/>
                  <a:gd name="T2" fmla="*/ 6 w 266"/>
                  <a:gd name="T3" fmla="*/ 128 h 128"/>
                  <a:gd name="T4" fmla="*/ 14 w 266"/>
                  <a:gd name="T5" fmla="*/ 108 h 128"/>
                  <a:gd name="T6" fmla="*/ 246 w 266"/>
                  <a:gd name="T7" fmla="*/ 9 h 128"/>
                  <a:gd name="T8" fmla="*/ 266 w 266"/>
                  <a:gd name="T9" fmla="*/ 17 h 128"/>
                  <a:gd name="T10" fmla="*/ 263 w 266"/>
                  <a:gd name="T11" fmla="*/ 11 h 128"/>
                  <a:gd name="T12" fmla="*/ 243 w 266"/>
                  <a:gd name="T13" fmla="*/ 3 h 128"/>
                  <a:gd name="T14" fmla="*/ 11 w 266"/>
                  <a:gd name="T15" fmla="*/ 102 h 128"/>
                  <a:gd name="T16" fmla="*/ 3 w 266"/>
                  <a:gd name="T17" fmla="*/ 12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6" h="128">
                    <a:moveTo>
                      <a:pt x="3" y="122"/>
                    </a:moveTo>
                    <a:cubicBezTo>
                      <a:pt x="6" y="128"/>
                      <a:pt x="6" y="128"/>
                      <a:pt x="6" y="128"/>
                    </a:cubicBezTo>
                    <a:cubicBezTo>
                      <a:pt x="2" y="120"/>
                      <a:pt x="6" y="111"/>
                      <a:pt x="14" y="108"/>
                    </a:cubicBezTo>
                    <a:cubicBezTo>
                      <a:pt x="246" y="9"/>
                      <a:pt x="246" y="9"/>
                      <a:pt x="246" y="9"/>
                    </a:cubicBezTo>
                    <a:cubicBezTo>
                      <a:pt x="254" y="6"/>
                      <a:pt x="263" y="10"/>
                      <a:pt x="266" y="17"/>
                    </a:cubicBezTo>
                    <a:cubicBezTo>
                      <a:pt x="263" y="11"/>
                      <a:pt x="263" y="11"/>
                      <a:pt x="263" y="11"/>
                    </a:cubicBezTo>
                    <a:cubicBezTo>
                      <a:pt x="260" y="4"/>
                      <a:pt x="251" y="0"/>
                      <a:pt x="243" y="3"/>
                    </a:cubicBezTo>
                    <a:cubicBezTo>
                      <a:pt x="11" y="102"/>
                      <a:pt x="11" y="102"/>
                      <a:pt x="11" y="102"/>
                    </a:cubicBezTo>
                    <a:cubicBezTo>
                      <a:pt x="3" y="106"/>
                      <a:pt x="0" y="115"/>
                      <a:pt x="3" y="122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01" name="ïś1íḍe"/>
              <p:cNvSpPr/>
              <p:nvPr/>
            </p:nvSpPr>
            <p:spPr bwMode="auto">
              <a:xfrm>
                <a:off x="4881563" y="3571875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3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7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3" y="106"/>
                      <a:pt x="11" y="102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51" y="0"/>
                      <a:pt x="260" y="4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2" name="íṣ1îde"/>
              <p:cNvSpPr/>
              <p:nvPr/>
            </p:nvSpPr>
            <p:spPr bwMode="auto">
              <a:xfrm>
                <a:off x="5511801" y="361632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3" name="í$ļîḍe"/>
              <p:cNvSpPr/>
              <p:nvPr/>
            </p:nvSpPr>
            <p:spPr bwMode="auto">
              <a:xfrm>
                <a:off x="5440363" y="3646488"/>
                <a:ext cx="30163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4" name="íṥḻiḍe"/>
              <p:cNvSpPr/>
              <p:nvPr/>
            </p:nvSpPr>
            <p:spPr bwMode="auto">
              <a:xfrm>
                <a:off x="5368926" y="3675063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5" name="iŝlíḍe"/>
              <p:cNvSpPr/>
              <p:nvPr/>
            </p:nvSpPr>
            <p:spPr bwMode="auto">
              <a:xfrm>
                <a:off x="5299076" y="3703638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6" name="iṩ1iďe"/>
              <p:cNvSpPr/>
              <p:nvPr/>
            </p:nvSpPr>
            <p:spPr bwMode="auto">
              <a:xfrm>
                <a:off x="5227638" y="3733800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2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2" y="2"/>
                      <a:pt x="0" y="5"/>
                      <a:pt x="2" y="7"/>
                    </a:cubicBezTo>
                    <a:cubicBezTo>
                      <a:pt x="3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7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7" name="işḷïďê"/>
              <p:cNvSpPr/>
              <p:nvPr/>
            </p:nvSpPr>
            <p:spPr bwMode="auto">
              <a:xfrm>
                <a:off x="5159376" y="376237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8" name="í$1îḓê"/>
              <p:cNvSpPr/>
              <p:nvPr/>
            </p:nvSpPr>
            <p:spPr bwMode="auto">
              <a:xfrm>
                <a:off x="5089526" y="3792538"/>
                <a:ext cx="28575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09" name="iS1ídè"/>
              <p:cNvSpPr/>
              <p:nvPr/>
            </p:nvSpPr>
            <p:spPr bwMode="auto">
              <a:xfrm>
                <a:off x="5018088" y="3821113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10" name="îŝḻïḍé"/>
              <p:cNvSpPr/>
              <p:nvPr/>
            </p:nvSpPr>
            <p:spPr bwMode="auto">
              <a:xfrm>
                <a:off x="4946651" y="3851275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11" name="ïş1ïḑé"/>
              <p:cNvSpPr/>
              <p:nvPr/>
            </p:nvSpPr>
            <p:spPr bwMode="auto">
              <a:xfrm>
                <a:off x="4972051" y="3721100"/>
                <a:ext cx="638175" cy="279400"/>
              </a:xfrm>
              <a:custGeom>
                <a:avLst/>
                <a:gdLst>
                  <a:gd name="T0" fmla="*/ 233 w 234"/>
                  <a:gd name="T1" fmla="*/ 7 h 105"/>
                  <a:gd name="T2" fmla="*/ 4 w 234"/>
                  <a:gd name="T3" fmla="*/ 105 h 105"/>
                  <a:gd name="T4" fmla="*/ 1 w 234"/>
                  <a:gd name="T5" fmla="*/ 104 h 105"/>
                  <a:gd name="T6" fmla="*/ 0 w 234"/>
                  <a:gd name="T7" fmla="*/ 101 h 105"/>
                  <a:gd name="T8" fmla="*/ 1 w 234"/>
                  <a:gd name="T9" fmla="*/ 98 h 105"/>
                  <a:gd name="T10" fmla="*/ 230 w 234"/>
                  <a:gd name="T11" fmla="*/ 0 h 105"/>
                  <a:gd name="T12" fmla="*/ 233 w 234"/>
                  <a:gd name="T13" fmla="*/ 1 h 105"/>
                  <a:gd name="T14" fmla="*/ 234 w 234"/>
                  <a:gd name="T15" fmla="*/ 4 h 105"/>
                  <a:gd name="T16" fmla="*/ 233 w 234"/>
                  <a:gd name="T17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05">
                    <a:moveTo>
                      <a:pt x="233" y="7"/>
                    </a:moveTo>
                    <a:cubicBezTo>
                      <a:pt x="4" y="105"/>
                      <a:pt x="4" y="105"/>
                      <a:pt x="4" y="105"/>
                    </a:cubicBezTo>
                    <a:cubicBezTo>
                      <a:pt x="3" y="105"/>
                      <a:pt x="2" y="105"/>
                      <a:pt x="1" y="10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0"/>
                      <a:pt x="0" y="99"/>
                      <a:pt x="1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2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5"/>
                      <a:pt x="234" y="6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2" name="i$líḋè"/>
              <p:cNvSpPr/>
              <p:nvPr/>
            </p:nvSpPr>
            <p:spPr bwMode="auto">
              <a:xfrm>
                <a:off x="5002213" y="3786188"/>
                <a:ext cx="636588" cy="279400"/>
              </a:xfrm>
              <a:custGeom>
                <a:avLst/>
                <a:gdLst>
                  <a:gd name="T0" fmla="*/ 231 w 234"/>
                  <a:gd name="T1" fmla="*/ 7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7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4"/>
                      <a:pt x="233" y="7"/>
                      <a:pt x="231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3" name="îṩļïḓe"/>
              <p:cNvSpPr/>
              <p:nvPr/>
            </p:nvSpPr>
            <p:spPr bwMode="auto">
              <a:xfrm>
                <a:off x="5029201" y="3852863"/>
                <a:ext cx="639763" cy="279400"/>
              </a:xfrm>
              <a:custGeom>
                <a:avLst/>
                <a:gdLst>
                  <a:gd name="T0" fmla="*/ 232 w 235"/>
                  <a:gd name="T1" fmla="*/ 7 h 105"/>
                  <a:gd name="T2" fmla="*/ 6 w 235"/>
                  <a:gd name="T3" fmla="*/ 104 h 105"/>
                  <a:gd name="T4" fmla="*/ 1 w 235"/>
                  <a:gd name="T5" fmla="*/ 102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4" name="iṩḻíḋè"/>
              <p:cNvSpPr/>
              <p:nvPr/>
            </p:nvSpPr>
            <p:spPr bwMode="auto">
              <a:xfrm>
                <a:off x="5059363" y="3919538"/>
                <a:ext cx="636588" cy="279400"/>
              </a:xfrm>
              <a:custGeom>
                <a:avLst/>
                <a:gdLst>
                  <a:gd name="T0" fmla="*/ 232 w 234"/>
                  <a:gd name="T1" fmla="*/ 7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5" name="iṧľîḓe"/>
              <p:cNvSpPr/>
              <p:nvPr/>
            </p:nvSpPr>
            <p:spPr bwMode="auto">
              <a:xfrm>
                <a:off x="5089526" y="3986213"/>
                <a:ext cx="636588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6" name="íśļïďê"/>
              <p:cNvSpPr/>
              <p:nvPr/>
            </p:nvSpPr>
            <p:spPr bwMode="auto">
              <a:xfrm>
                <a:off x="5118101" y="40528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7" name="ïṡļíḑé"/>
              <p:cNvSpPr/>
              <p:nvPr/>
            </p:nvSpPr>
            <p:spPr bwMode="auto">
              <a:xfrm>
                <a:off x="5146676" y="4119563"/>
                <a:ext cx="639763" cy="279400"/>
              </a:xfrm>
              <a:custGeom>
                <a:avLst/>
                <a:gdLst>
                  <a:gd name="T0" fmla="*/ 232 w 235"/>
                  <a:gd name="T1" fmla="*/ 8 h 105"/>
                  <a:gd name="T2" fmla="*/ 6 w 235"/>
                  <a:gd name="T3" fmla="*/ 104 h 105"/>
                  <a:gd name="T4" fmla="*/ 1 w 235"/>
                  <a:gd name="T5" fmla="*/ 103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5"/>
                      <a:pt x="234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8" name="îŝḷîďé"/>
              <p:cNvSpPr/>
              <p:nvPr/>
            </p:nvSpPr>
            <p:spPr bwMode="auto">
              <a:xfrm>
                <a:off x="5176838" y="4186238"/>
                <a:ext cx="636588" cy="279400"/>
              </a:xfrm>
              <a:custGeom>
                <a:avLst/>
                <a:gdLst>
                  <a:gd name="T0" fmla="*/ 232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5"/>
                      <a:pt x="233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19" name="ïṥḻîḓê"/>
              <p:cNvSpPr/>
              <p:nvPr/>
            </p:nvSpPr>
            <p:spPr bwMode="auto">
              <a:xfrm>
                <a:off x="5205413" y="4252913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1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20" name="ïṥḷîḓê"/>
              <p:cNvSpPr/>
              <p:nvPr/>
            </p:nvSpPr>
            <p:spPr bwMode="auto">
              <a:xfrm>
                <a:off x="5235576" y="43195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5 h 105"/>
                  <a:gd name="T4" fmla="*/ 0 w 234"/>
                  <a:gd name="T5" fmla="*/ 103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3" y="105"/>
                      <a:pt x="1" y="104"/>
                      <a:pt x="0" y="103"/>
                    </a:cubicBezTo>
                    <a:cubicBezTo>
                      <a:pt x="0" y="101"/>
                      <a:pt x="0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21" name="íśľide"/>
              <p:cNvSpPr/>
              <p:nvPr/>
            </p:nvSpPr>
            <p:spPr bwMode="auto">
              <a:xfrm>
                <a:off x="5262563" y="4386263"/>
                <a:ext cx="641350" cy="280988"/>
              </a:xfrm>
              <a:custGeom>
                <a:avLst/>
                <a:gdLst>
                  <a:gd name="T0" fmla="*/ 233 w 235"/>
                  <a:gd name="T1" fmla="*/ 7 h 106"/>
                  <a:gd name="T2" fmla="*/ 5 w 235"/>
                  <a:gd name="T3" fmla="*/ 105 h 106"/>
                  <a:gd name="T4" fmla="*/ 2 w 235"/>
                  <a:gd name="T5" fmla="*/ 104 h 106"/>
                  <a:gd name="T6" fmla="*/ 1 w 235"/>
                  <a:gd name="T7" fmla="*/ 101 h 106"/>
                  <a:gd name="T8" fmla="*/ 2 w 235"/>
                  <a:gd name="T9" fmla="*/ 98 h 106"/>
                  <a:gd name="T10" fmla="*/ 230 w 235"/>
                  <a:gd name="T11" fmla="*/ 0 h 106"/>
                  <a:gd name="T12" fmla="*/ 233 w 235"/>
                  <a:gd name="T13" fmla="*/ 1 h 106"/>
                  <a:gd name="T14" fmla="*/ 234 w 235"/>
                  <a:gd name="T15" fmla="*/ 4 h 106"/>
                  <a:gd name="T16" fmla="*/ 233 w 235"/>
                  <a:gd name="T17" fmla="*/ 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5" h="106">
                    <a:moveTo>
                      <a:pt x="233" y="7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4" y="106"/>
                      <a:pt x="2" y="105"/>
                      <a:pt x="2" y="104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0" y="100"/>
                      <a:pt x="1" y="99"/>
                      <a:pt x="2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3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5" y="5"/>
                      <a:pt x="234" y="7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22" name="ïṥļîdè"/>
              <p:cNvSpPr/>
              <p:nvPr/>
            </p:nvSpPr>
            <p:spPr bwMode="auto">
              <a:xfrm>
                <a:off x="5702301" y="3694113"/>
                <a:ext cx="400050" cy="822325"/>
              </a:xfrm>
              <a:custGeom>
                <a:avLst/>
                <a:gdLst>
                  <a:gd name="T0" fmla="*/ 10 w 252"/>
                  <a:gd name="T1" fmla="*/ 518 h 518"/>
                  <a:gd name="T2" fmla="*/ 0 w 252"/>
                  <a:gd name="T3" fmla="*/ 513 h 518"/>
                  <a:gd name="T4" fmla="*/ 242 w 252"/>
                  <a:gd name="T5" fmla="*/ 0 h 518"/>
                  <a:gd name="T6" fmla="*/ 252 w 252"/>
                  <a:gd name="T7" fmla="*/ 5 h 518"/>
                  <a:gd name="T8" fmla="*/ 10 w 252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518">
                    <a:moveTo>
                      <a:pt x="10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2" y="5"/>
                    </a:lnTo>
                    <a:lnTo>
                      <a:pt x="10" y="51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3" name="îṧḻíḓé"/>
              <p:cNvSpPr/>
              <p:nvPr/>
            </p:nvSpPr>
            <p:spPr bwMode="auto">
              <a:xfrm>
                <a:off x="5718176" y="3702050"/>
                <a:ext cx="403225" cy="822325"/>
              </a:xfrm>
              <a:custGeom>
                <a:avLst/>
                <a:gdLst>
                  <a:gd name="T0" fmla="*/ 12 w 254"/>
                  <a:gd name="T1" fmla="*/ 518 h 518"/>
                  <a:gd name="T2" fmla="*/ 0 w 254"/>
                  <a:gd name="T3" fmla="*/ 513 h 518"/>
                  <a:gd name="T4" fmla="*/ 242 w 254"/>
                  <a:gd name="T5" fmla="*/ 0 h 518"/>
                  <a:gd name="T6" fmla="*/ 254 w 254"/>
                  <a:gd name="T7" fmla="*/ 5 h 518"/>
                  <a:gd name="T8" fmla="*/ 12 w 254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518">
                    <a:moveTo>
                      <a:pt x="12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4" y="5"/>
                    </a:lnTo>
                    <a:lnTo>
                      <a:pt x="12" y="5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4" name="îṥḻïďe"/>
              <p:cNvSpPr/>
              <p:nvPr/>
            </p:nvSpPr>
            <p:spPr bwMode="auto">
              <a:xfrm>
                <a:off x="5737226" y="3709988"/>
                <a:ext cx="401638" cy="822325"/>
              </a:xfrm>
              <a:custGeom>
                <a:avLst/>
                <a:gdLst>
                  <a:gd name="T0" fmla="*/ 11 w 253"/>
                  <a:gd name="T1" fmla="*/ 518 h 518"/>
                  <a:gd name="T2" fmla="*/ 0 w 253"/>
                  <a:gd name="T3" fmla="*/ 513 h 518"/>
                  <a:gd name="T4" fmla="*/ 242 w 253"/>
                  <a:gd name="T5" fmla="*/ 0 h 518"/>
                  <a:gd name="T6" fmla="*/ 253 w 253"/>
                  <a:gd name="T7" fmla="*/ 5 h 518"/>
                  <a:gd name="T8" fmla="*/ 11 w 253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518">
                    <a:moveTo>
                      <a:pt x="11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3" y="5"/>
                    </a:lnTo>
                    <a:lnTo>
                      <a:pt x="11" y="5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5" name="íṣľîḋè"/>
              <p:cNvSpPr/>
              <p:nvPr/>
            </p:nvSpPr>
            <p:spPr bwMode="auto">
              <a:xfrm>
                <a:off x="6086476" y="3587750"/>
                <a:ext cx="80963" cy="114300"/>
              </a:xfrm>
              <a:custGeom>
                <a:avLst/>
                <a:gdLst>
                  <a:gd name="T0" fmla="*/ 10 w 51"/>
                  <a:gd name="T1" fmla="*/ 72 h 72"/>
                  <a:gd name="T2" fmla="*/ 51 w 51"/>
                  <a:gd name="T3" fmla="*/ 0 h 72"/>
                  <a:gd name="T4" fmla="*/ 0 w 51"/>
                  <a:gd name="T5" fmla="*/ 67 h 72"/>
                  <a:gd name="T6" fmla="*/ 10 w 5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72">
                    <a:moveTo>
                      <a:pt x="10" y="72"/>
                    </a:moveTo>
                    <a:lnTo>
                      <a:pt x="51" y="0"/>
                    </a:lnTo>
                    <a:lnTo>
                      <a:pt x="0" y="67"/>
                    </a:lnTo>
                    <a:lnTo>
                      <a:pt x="10" y="72"/>
                    </a:lnTo>
                    <a:close/>
                  </a:path>
                </a:pathLst>
              </a:custGeom>
              <a:solidFill>
                <a:srgbClr val="EFD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26" name="isļïďe"/>
              <p:cNvSpPr/>
              <p:nvPr/>
            </p:nvSpPr>
            <p:spPr bwMode="auto">
              <a:xfrm>
                <a:off x="6102351" y="3587750"/>
                <a:ext cx="65088" cy="122238"/>
              </a:xfrm>
              <a:custGeom>
                <a:avLst/>
                <a:gdLst>
                  <a:gd name="T0" fmla="*/ 41 w 41"/>
                  <a:gd name="T1" fmla="*/ 0 h 77"/>
                  <a:gd name="T2" fmla="*/ 12 w 41"/>
                  <a:gd name="T3" fmla="*/ 77 h 77"/>
                  <a:gd name="T4" fmla="*/ 0 w 41"/>
                  <a:gd name="T5" fmla="*/ 72 h 77"/>
                  <a:gd name="T6" fmla="*/ 41 w 41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7">
                    <a:moveTo>
                      <a:pt x="41" y="0"/>
                    </a:moveTo>
                    <a:lnTo>
                      <a:pt x="12" y="77"/>
                    </a:lnTo>
                    <a:lnTo>
                      <a:pt x="0" y="7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B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27" name="iṥļîḓè"/>
              <p:cNvSpPr/>
              <p:nvPr/>
            </p:nvSpPr>
            <p:spPr bwMode="auto">
              <a:xfrm>
                <a:off x="6121401" y="3587750"/>
                <a:ext cx="46038" cy="130175"/>
              </a:xfrm>
              <a:custGeom>
                <a:avLst/>
                <a:gdLst>
                  <a:gd name="T0" fmla="*/ 29 w 29"/>
                  <a:gd name="T1" fmla="*/ 0 h 82"/>
                  <a:gd name="T2" fmla="*/ 11 w 29"/>
                  <a:gd name="T3" fmla="*/ 82 h 82"/>
                  <a:gd name="T4" fmla="*/ 0 w 29"/>
                  <a:gd name="T5" fmla="*/ 77 h 82"/>
                  <a:gd name="T6" fmla="*/ 29 w 29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82">
                    <a:moveTo>
                      <a:pt x="29" y="0"/>
                    </a:moveTo>
                    <a:lnTo>
                      <a:pt x="11" y="82"/>
                    </a:lnTo>
                    <a:lnTo>
                      <a:pt x="0" y="7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3A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28" name="ïśľíde"/>
              <p:cNvSpPr/>
              <p:nvPr/>
            </p:nvSpPr>
            <p:spPr bwMode="auto">
              <a:xfrm>
                <a:off x="6146801" y="3587750"/>
                <a:ext cx="20638" cy="31750"/>
              </a:xfrm>
              <a:custGeom>
                <a:avLst/>
                <a:gdLst>
                  <a:gd name="T0" fmla="*/ 3 w 8"/>
                  <a:gd name="T1" fmla="*/ 12 h 12"/>
                  <a:gd name="T2" fmla="*/ 3 w 8"/>
                  <a:gd name="T3" fmla="*/ 12 h 12"/>
                  <a:gd name="T4" fmla="*/ 2 w 8"/>
                  <a:gd name="T5" fmla="*/ 11 h 12"/>
                  <a:gd name="T6" fmla="*/ 0 w 8"/>
                  <a:gd name="T7" fmla="*/ 10 h 12"/>
                  <a:gd name="T8" fmla="*/ 8 w 8"/>
                  <a:gd name="T9" fmla="*/ 0 h 12"/>
                  <a:gd name="T10" fmla="*/ 5 w 8"/>
                  <a:gd name="T11" fmla="*/ 12 h 12"/>
                  <a:gd name="T12" fmla="*/ 3 w 8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2"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3" y="12"/>
                    </a:cubicBezTo>
                    <a:close/>
                  </a:path>
                </a:pathLst>
              </a:custGeom>
              <a:solidFill>
                <a:srgbClr val="5D5F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29" name="iṡḻíďe"/>
              <p:cNvSpPr/>
              <p:nvPr/>
            </p:nvSpPr>
            <p:spPr bwMode="auto">
              <a:xfrm>
                <a:off x="6337301" y="4032250"/>
                <a:ext cx="2916238" cy="1084263"/>
              </a:xfrm>
              <a:custGeom>
                <a:avLst/>
                <a:gdLst>
                  <a:gd name="T0" fmla="*/ 1837 w 1837"/>
                  <a:gd name="T1" fmla="*/ 481 h 683"/>
                  <a:gd name="T2" fmla="*/ 57 w 1837"/>
                  <a:gd name="T3" fmla="*/ 683 h 683"/>
                  <a:gd name="T4" fmla="*/ 0 w 1837"/>
                  <a:gd name="T5" fmla="*/ 202 h 683"/>
                  <a:gd name="T6" fmla="*/ 1779 w 1837"/>
                  <a:gd name="T7" fmla="*/ 0 h 683"/>
                  <a:gd name="T8" fmla="*/ 1837 w 1837"/>
                  <a:gd name="T9" fmla="*/ 481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7" h="683">
                    <a:moveTo>
                      <a:pt x="1837" y="481"/>
                    </a:moveTo>
                    <a:lnTo>
                      <a:pt x="57" y="683"/>
                    </a:lnTo>
                    <a:lnTo>
                      <a:pt x="0" y="202"/>
                    </a:lnTo>
                    <a:lnTo>
                      <a:pt x="1779" y="0"/>
                    </a:lnTo>
                    <a:lnTo>
                      <a:pt x="1837" y="481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0" name="ïṩľíḓé"/>
              <p:cNvSpPr/>
              <p:nvPr/>
            </p:nvSpPr>
            <p:spPr bwMode="auto">
              <a:xfrm>
                <a:off x="7013576" y="4746625"/>
                <a:ext cx="762000" cy="231775"/>
              </a:xfrm>
              <a:custGeom>
                <a:avLst/>
                <a:gdLst>
                  <a:gd name="T0" fmla="*/ 480 w 480"/>
                  <a:gd name="T1" fmla="*/ 93 h 146"/>
                  <a:gd name="T2" fmla="*/ 10 w 480"/>
                  <a:gd name="T3" fmla="*/ 146 h 146"/>
                  <a:gd name="T4" fmla="*/ 0 w 480"/>
                  <a:gd name="T5" fmla="*/ 54 h 146"/>
                  <a:gd name="T6" fmla="*/ 470 w 480"/>
                  <a:gd name="T7" fmla="*/ 0 h 146"/>
                  <a:gd name="T8" fmla="*/ 480 w 480"/>
                  <a:gd name="T9" fmla="*/ 9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146">
                    <a:moveTo>
                      <a:pt x="480" y="93"/>
                    </a:moveTo>
                    <a:lnTo>
                      <a:pt x="10" y="146"/>
                    </a:lnTo>
                    <a:lnTo>
                      <a:pt x="0" y="54"/>
                    </a:lnTo>
                    <a:lnTo>
                      <a:pt x="470" y="0"/>
                    </a:lnTo>
                    <a:lnTo>
                      <a:pt x="480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31" name="îśliḍê"/>
              <p:cNvSpPr/>
              <p:nvPr/>
            </p:nvSpPr>
            <p:spPr bwMode="auto">
              <a:xfrm>
                <a:off x="6813551" y="4835525"/>
                <a:ext cx="185738" cy="165100"/>
              </a:xfrm>
              <a:custGeom>
                <a:avLst/>
                <a:gdLst>
                  <a:gd name="T0" fmla="*/ 117 w 117"/>
                  <a:gd name="T1" fmla="*/ 92 h 104"/>
                  <a:gd name="T2" fmla="*/ 11 w 117"/>
                  <a:gd name="T3" fmla="*/ 104 h 104"/>
                  <a:gd name="T4" fmla="*/ 0 w 117"/>
                  <a:gd name="T5" fmla="*/ 12 h 104"/>
                  <a:gd name="T6" fmla="*/ 107 w 117"/>
                  <a:gd name="T7" fmla="*/ 0 h 104"/>
                  <a:gd name="T8" fmla="*/ 117 w 117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04">
                    <a:moveTo>
                      <a:pt x="117" y="92"/>
                    </a:moveTo>
                    <a:lnTo>
                      <a:pt x="11" y="104"/>
                    </a:lnTo>
                    <a:lnTo>
                      <a:pt x="0" y="12"/>
                    </a:lnTo>
                    <a:lnTo>
                      <a:pt x="107" y="0"/>
                    </a:lnTo>
                    <a:lnTo>
                      <a:pt x="117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32" name="ïŝḻîḍe"/>
              <p:cNvSpPr/>
              <p:nvPr/>
            </p:nvSpPr>
            <p:spPr bwMode="auto">
              <a:xfrm>
                <a:off x="6653213" y="4856163"/>
                <a:ext cx="150813" cy="161925"/>
              </a:xfrm>
              <a:custGeom>
                <a:avLst/>
                <a:gdLst>
                  <a:gd name="T0" fmla="*/ 95 w 95"/>
                  <a:gd name="T1" fmla="*/ 92 h 102"/>
                  <a:gd name="T2" fmla="*/ 10 w 95"/>
                  <a:gd name="T3" fmla="*/ 102 h 102"/>
                  <a:gd name="T4" fmla="*/ 0 w 95"/>
                  <a:gd name="T5" fmla="*/ 10 h 102"/>
                  <a:gd name="T6" fmla="*/ 84 w 95"/>
                  <a:gd name="T7" fmla="*/ 0 h 102"/>
                  <a:gd name="T8" fmla="*/ 95 w 95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95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3" name="ïSḷíďé"/>
              <p:cNvSpPr/>
              <p:nvPr/>
            </p:nvSpPr>
            <p:spPr bwMode="auto">
              <a:xfrm>
                <a:off x="6473826" y="4875213"/>
                <a:ext cx="168275" cy="165100"/>
              </a:xfrm>
              <a:custGeom>
                <a:avLst/>
                <a:gdLst>
                  <a:gd name="T0" fmla="*/ 106 w 106"/>
                  <a:gd name="T1" fmla="*/ 92 h 104"/>
                  <a:gd name="T2" fmla="*/ 10 w 106"/>
                  <a:gd name="T3" fmla="*/ 104 h 104"/>
                  <a:gd name="T4" fmla="*/ 0 w 106"/>
                  <a:gd name="T5" fmla="*/ 12 h 104"/>
                  <a:gd name="T6" fmla="*/ 96 w 106"/>
                  <a:gd name="T7" fmla="*/ 0 h 104"/>
                  <a:gd name="T8" fmla="*/ 106 w 106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4">
                    <a:moveTo>
                      <a:pt x="106" y="92"/>
                    </a:moveTo>
                    <a:lnTo>
                      <a:pt x="10" y="104"/>
                    </a:lnTo>
                    <a:lnTo>
                      <a:pt x="0" y="12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34" name="ïšľíḑê"/>
              <p:cNvSpPr/>
              <p:nvPr/>
            </p:nvSpPr>
            <p:spPr bwMode="auto">
              <a:xfrm>
                <a:off x="8132763" y="4691063"/>
                <a:ext cx="134938" cy="160338"/>
              </a:xfrm>
              <a:custGeom>
                <a:avLst/>
                <a:gdLst>
                  <a:gd name="T0" fmla="*/ 85 w 85"/>
                  <a:gd name="T1" fmla="*/ 92 h 101"/>
                  <a:gd name="T2" fmla="*/ 11 w 85"/>
                  <a:gd name="T3" fmla="*/ 101 h 101"/>
                  <a:gd name="T4" fmla="*/ 0 w 85"/>
                  <a:gd name="T5" fmla="*/ 9 h 101"/>
                  <a:gd name="T6" fmla="*/ 74 w 85"/>
                  <a:gd name="T7" fmla="*/ 0 h 101"/>
                  <a:gd name="T8" fmla="*/ 85 w 85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1">
                    <a:moveTo>
                      <a:pt x="85" y="92"/>
                    </a:moveTo>
                    <a:lnTo>
                      <a:pt x="11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5" name="îş1íďé"/>
              <p:cNvSpPr/>
              <p:nvPr/>
            </p:nvSpPr>
            <p:spPr bwMode="auto">
              <a:xfrm>
                <a:off x="8275638" y="4678363"/>
                <a:ext cx="92075" cy="157163"/>
              </a:xfrm>
              <a:custGeom>
                <a:avLst/>
                <a:gdLst>
                  <a:gd name="T0" fmla="*/ 58 w 58"/>
                  <a:gd name="T1" fmla="*/ 92 h 99"/>
                  <a:gd name="T2" fmla="*/ 10 w 58"/>
                  <a:gd name="T3" fmla="*/ 99 h 99"/>
                  <a:gd name="T4" fmla="*/ 0 w 58"/>
                  <a:gd name="T5" fmla="*/ 7 h 99"/>
                  <a:gd name="T6" fmla="*/ 48 w 58"/>
                  <a:gd name="T7" fmla="*/ 0 h 99"/>
                  <a:gd name="T8" fmla="*/ 58 w 58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9">
                    <a:moveTo>
                      <a:pt x="58" y="92"/>
                    </a:moveTo>
                    <a:lnTo>
                      <a:pt x="10" y="99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6" name="ïŝḷidè"/>
              <p:cNvSpPr/>
              <p:nvPr/>
            </p:nvSpPr>
            <p:spPr bwMode="auto">
              <a:xfrm>
                <a:off x="8488363" y="4654550"/>
                <a:ext cx="92075" cy="153988"/>
              </a:xfrm>
              <a:custGeom>
                <a:avLst/>
                <a:gdLst>
                  <a:gd name="T0" fmla="*/ 58 w 58"/>
                  <a:gd name="T1" fmla="*/ 92 h 97"/>
                  <a:gd name="T2" fmla="*/ 10 w 58"/>
                  <a:gd name="T3" fmla="*/ 97 h 97"/>
                  <a:gd name="T4" fmla="*/ 0 w 58"/>
                  <a:gd name="T5" fmla="*/ 7 h 97"/>
                  <a:gd name="T6" fmla="*/ 48 w 58"/>
                  <a:gd name="T7" fmla="*/ 0 h 97"/>
                  <a:gd name="T8" fmla="*/ 58 w 58"/>
                  <a:gd name="T9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58" y="92"/>
                    </a:moveTo>
                    <a:lnTo>
                      <a:pt x="10" y="97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7" name="iṧḻíḑè"/>
              <p:cNvSpPr/>
              <p:nvPr/>
            </p:nvSpPr>
            <p:spPr bwMode="auto">
              <a:xfrm>
                <a:off x="7972426" y="4706938"/>
                <a:ext cx="150813" cy="163513"/>
              </a:xfrm>
              <a:custGeom>
                <a:avLst/>
                <a:gdLst>
                  <a:gd name="T0" fmla="*/ 95 w 95"/>
                  <a:gd name="T1" fmla="*/ 93 h 103"/>
                  <a:gd name="T2" fmla="*/ 10 w 95"/>
                  <a:gd name="T3" fmla="*/ 103 h 103"/>
                  <a:gd name="T4" fmla="*/ 0 w 95"/>
                  <a:gd name="T5" fmla="*/ 10 h 103"/>
                  <a:gd name="T6" fmla="*/ 84 w 95"/>
                  <a:gd name="T7" fmla="*/ 0 h 103"/>
                  <a:gd name="T8" fmla="*/ 95 w 95"/>
                  <a:gd name="T9" fmla="*/ 9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3">
                    <a:moveTo>
                      <a:pt x="95" y="93"/>
                    </a:moveTo>
                    <a:lnTo>
                      <a:pt x="10" y="103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8" name="iṡ1îḋê"/>
              <p:cNvSpPr/>
              <p:nvPr/>
            </p:nvSpPr>
            <p:spPr bwMode="auto">
              <a:xfrm>
                <a:off x="8375651" y="4667250"/>
                <a:ext cx="93663" cy="66675"/>
              </a:xfrm>
              <a:custGeom>
                <a:avLst/>
                <a:gdLst>
                  <a:gd name="T0" fmla="*/ 59 w 59"/>
                  <a:gd name="T1" fmla="*/ 35 h 42"/>
                  <a:gd name="T2" fmla="*/ 4 w 59"/>
                  <a:gd name="T3" fmla="*/ 42 h 42"/>
                  <a:gd name="T4" fmla="*/ 0 w 59"/>
                  <a:gd name="T5" fmla="*/ 5 h 42"/>
                  <a:gd name="T6" fmla="*/ 55 w 59"/>
                  <a:gd name="T7" fmla="*/ 0 h 42"/>
                  <a:gd name="T8" fmla="*/ 59 w 59"/>
                  <a:gd name="T9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2">
                    <a:moveTo>
                      <a:pt x="59" y="35"/>
                    </a:moveTo>
                    <a:lnTo>
                      <a:pt x="4" y="42"/>
                    </a:lnTo>
                    <a:lnTo>
                      <a:pt x="0" y="5"/>
                    </a:lnTo>
                    <a:lnTo>
                      <a:pt x="55" y="0"/>
                    </a:lnTo>
                    <a:lnTo>
                      <a:pt x="59" y="3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39" name="íṩļïḑê"/>
              <p:cNvSpPr/>
              <p:nvPr/>
            </p:nvSpPr>
            <p:spPr bwMode="auto">
              <a:xfrm>
                <a:off x="8386763" y="4756150"/>
                <a:ext cx="92075" cy="65088"/>
              </a:xfrm>
              <a:custGeom>
                <a:avLst/>
                <a:gdLst>
                  <a:gd name="T0" fmla="*/ 58 w 58"/>
                  <a:gd name="T1" fmla="*/ 36 h 41"/>
                  <a:gd name="T2" fmla="*/ 4 w 58"/>
                  <a:gd name="T3" fmla="*/ 41 h 41"/>
                  <a:gd name="T4" fmla="*/ 0 w 58"/>
                  <a:gd name="T5" fmla="*/ 6 h 41"/>
                  <a:gd name="T6" fmla="*/ 53 w 58"/>
                  <a:gd name="T7" fmla="*/ 0 h 41"/>
                  <a:gd name="T8" fmla="*/ 58 w 58"/>
                  <a:gd name="T9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41">
                    <a:moveTo>
                      <a:pt x="58" y="36"/>
                    </a:moveTo>
                    <a:lnTo>
                      <a:pt x="4" y="41"/>
                    </a:lnTo>
                    <a:lnTo>
                      <a:pt x="0" y="6"/>
                    </a:lnTo>
                    <a:lnTo>
                      <a:pt x="53" y="0"/>
                    </a:lnTo>
                    <a:lnTo>
                      <a:pt x="58" y="3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0" name="isḷîḓè"/>
              <p:cNvSpPr/>
              <p:nvPr/>
            </p:nvSpPr>
            <p:spPr bwMode="auto">
              <a:xfrm>
                <a:off x="7793038" y="4725988"/>
                <a:ext cx="168275" cy="161925"/>
              </a:xfrm>
              <a:custGeom>
                <a:avLst/>
                <a:gdLst>
                  <a:gd name="T0" fmla="*/ 106 w 106"/>
                  <a:gd name="T1" fmla="*/ 92 h 102"/>
                  <a:gd name="T2" fmla="*/ 10 w 106"/>
                  <a:gd name="T3" fmla="*/ 102 h 102"/>
                  <a:gd name="T4" fmla="*/ 0 w 106"/>
                  <a:gd name="T5" fmla="*/ 10 h 102"/>
                  <a:gd name="T6" fmla="*/ 96 w 106"/>
                  <a:gd name="T7" fmla="*/ 0 h 102"/>
                  <a:gd name="T8" fmla="*/ 106 w 106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2">
                    <a:moveTo>
                      <a:pt x="106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1" name="ïṩḷíďé"/>
              <p:cNvSpPr/>
              <p:nvPr/>
            </p:nvSpPr>
            <p:spPr bwMode="auto">
              <a:xfrm>
                <a:off x="6699251" y="466248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2" name="íṧḻíḍe"/>
              <p:cNvSpPr/>
              <p:nvPr/>
            </p:nvSpPr>
            <p:spPr bwMode="auto">
              <a:xfrm>
                <a:off x="6448426" y="4678363"/>
                <a:ext cx="234950" cy="169863"/>
              </a:xfrm>
              <a:custGeom>
                <a:avLst/>
                <a:gdLst>
                  <a:gd name="T0" fmla="*/ 148 w 148"/>
                  <a:gd name="T1" fmla="*/ 92 h 107"/>
                  <a:gd name="T2" fmla="*/ 12 w 148"/>
                  <a:gd name="T3" fmla="*/ 107 h 107"/>
                  <a:gd name="T4" fmla="*/ 0 w 148"/>
                  <a:gd name="T5" fmla="*/ 17 h 107"/>
                  <a:gd name="T6" fmla="*/ 138 w 148"/>
                  <a:gd name="T7" fmla="*/ 0 h 107"/>
                  <a:gd name="T8" fmla="*/ 148 w 148"/>
                  <a:gd name="T9" fmla="*/ 9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07">
                    <a:moveTo>
                      <a:pt x="148" y="92"/>
                    </a:moveTo>
                    <a:lnTo>
                      <a:pt x="12" y="107"/>
                    </a:lnTo>
                    <a:lnTo>
                      <a:pt x="0" y="17"/>
                    </a:lnTo>
                    <a:lnTo>
                      <a:pt x="138" y="0"/>
                    </a:lnTo>
                    <a:lnTo>
                      <a:pt x="14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43" name="ïṡliḋe"/>
              <p:cNvSpPr/>
              <p:nvPr/>
            </p:nvSpPr>
            <p:spPr bwMode="auto">
              <a:xfrm>
                <a:off x="6843713" y="46466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4" name="îṧļiďè"/>
              <p:cNvSpPr/>
              <p:nvPr/>
            </p:nvSpPr>
            <p:spPr bwMode="auto">
              <a:xfrm>
                <a:off x="6988176" y="46275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5" name="ïşlîdê"/>
              <p:cNvSpPr/>
              <p:nvPr/>
            </p:nvSpPr>
            <p:spPr bwMode="auto">
              <a:xfrm>
                <a:off x="7132638" y="46116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6" name="îṥ1íḑe"/>
              <p:cNvSpPr/>
              <p:nvPr/>
            </p:nvSpPr>
            <p:spPr bwMode="auto">
              <a:xfrm>
                <a:off x="7277101" y="45958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7" name="îṧľíḋé"/>
              <p:cNvSpPr/>
              <p:nvPr/>
            </p:nvSpPr>
            <p:spPr bwMode="auto">
              <a:xfrm>
                <a:off x="7421563" y="457993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8" name="ïSḻîde"/>
              <p:cNvSpPr/>
              <p:nvPr/>
            </p:nvSpPr>
            <p:spPr bwMode="auto">
              <a:xfrm>
                <a:off x="7566026" y="456406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9" name="îšḻîḓê"/>
              <p:cNvSpPr/>
              <p:nvPr/>
            </p:nvSpPr>
            <p:spPr bwMode="auto">
              <a:xfrm>
                <a:off x="7710488" y="4548188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6 h 99"/>
                  <a:gd name="T6" fmla="*/ 72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6"/>
                    </a:lnTo>
                    <a:lnTo>
                      <a:pt x="72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0" name="ïṣļíḍê"/>
              <p:cNvSpPr/>
              <p:nvPr/>
            </p:nvSpPr>
            <p:spPr bwMode="auto">
              <a:xfrm>
                <a:off x="7854951" y="45291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1" name="íŝḷiḓê"/>
              <p:cNvSpPr/>
              <p:nvPr/>
            </p:nvSpPr>
            <p:spPr bwMode="auto">
              <a:xfrm>
                <a:off x="7999413" y="45132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2" name="ïśḷiḑè"/>
              <p:cNvSpPr/>
              <p:nvPr/>
            </p:nvSpPr>
            <p:spPr bwMode="auto">
              <a:xfrm>
                <a:off x="8143876" y="44973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3" name="ï$ļiḋê"/>
              <p:cNvSpPr/>
              <p:nvPr/>
            </p:nvSpPr>
            <p:spPr bwMode="auto">
              <a:xfrm>
                <a:off x="8288338" y="44815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4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4" name="íṡḻide"/>
              <p:cNvSpPr/>
              <p:nvPr/>
            </p:nvSpPr>
            <p:spPr bwMode="auto">
              <a:xfrm>
                <a:off x="6604001" y="4481513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5" name="isḷiḑê"/>
              <p:cNvSpPr/>
              <p:nvPr/>
            </p:nvSpPr>
            <p:spPr bwMode="auto">
              <a:xfrm>
                <a:off x="6427788" y="4497388"/>
                <a:ext cx="163513" cy="161925"/>
              </a:xfrm>
              <a:custGeom>
                <a:avLst/>
                <a:gdLst>
                  <a:gd name="T0" fmla="*/ 103 w 103"/>
                  <a:gd name="T1" fmla="*/ 92 h 102"/>
                  <a:gd name="T2" fmla="*/ 12 w 103"/>
                  <a:gd name="T3" fmla="*/ 102 h 102"/>
                  <a:gd name="T4" fmla="*/ 0 w 103"/>
                  <a:gd name="T5" fmla="*/ 10 h 102"/>
                  <a:gd name="T6" fmla="*/ 92 w 103"/>
                  <a:gd name="T7" fmla="*/ 0 h 102"/>
                  <a:gd name="T8" fmla="*/ 103 w 103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2">
                    <a:moveTo>
                      <a:pt x="103" y="92"/>
                    </a:moveTo>
                    <a:lnTo>
                      <a:pt x="12" y="102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10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6" name="î$ľídè"/>
              <p:cNvSpPr/>
              <p:nvPr/>
            </p:nvSpPr>
            <p:spPr bwMode="auto">
              <a:xfrm>
                <a:off x="6748463" y="44624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9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7" name="ïşľiḑé"/>
              <p:cNvSpPr/>
              <p:nvPr/>
            </p:nvSpPr>
            <p:spPr bwMode="auto">
              <a:xfrm>
                <a:off x="6892926" y="44465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8" name="íṣľíḓé"/>
              <p:cNvSpPr/>
              <p:nvPr/>
            </p:nvSpPr>
            <p:spPr bwMode="auto">
              <a:xfrm>
                <a:off x="7037388" y="44307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59" name="íŝľîďe"/>
              <p:cNvSpPr/>
              <p:nvPr/>
            </p:nvSpPr>
            <p:spPr bwMode="auto">
              <a:xfrm>
                <a:off x="7181851" y="44148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0" name="i$ḷîďé"/>
              <p:cNvSpPr/>
              <p:nvPr/>
            </p:nvSpPr>
            <p:spPr bwMode="auto">
              <a:xfrm>
                <a:off x="7326313" y="4398963"/>
                <a:ext cx="133350" cy="157163"/>
              </a:xfrm>
              <a:custGeom>
                <a:avLst/>
                <a:gdLst>
                  <a:gd name="T0" fmla="*/ 84 w 84"/>
                  <a:gd name="T1" fmla="*/ 92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2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1" name="iŝḷïḑè"/>
              <p:cNvSpPr/>
              <p:nvPr/>
            </p:nvSpPr>
            <p:spPr bwMode="auto">
              <a:xfrm>
                <a:off x="7473951" y="437991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2" name="iṡ1iḍè"/>
              <p:cNvSpPr/>
              <p:nvPr/>
            </p:nvSpPr>
            <p:spPr bwMode="auto">
              <a:xfrm>
                <a:off x="7618413" y="436403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3" name="îṡḻiḓè"/>
              <p:cNvSpPr/>
              <p:nvPr/>
            </p:nvSpPr>
            <p:spPr bwMode="auto">
              <a:xfrm>
                <a:off x="7762876" y="43481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4" name="ïṣľiďê"/>
              <p:cNvSpPr/>
              <p:nvPr/>
            </p:nvSpPr>
            <p:spPr bwMode="auto">
              <a:xfrm>
                <a:off x="7907338" y="433228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5" name="îšľíḍê"/>
              <p:cNvSpPr/>
              <p:nvPr/>
            </p:nvSpPr>
            <p:spPr bwMode="auto">
              <a:xfrm>
                <a:off x="8051801" y="4316413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6" name="ï$ḻïďê"/>
              <p:cNvSpPr/>
              <p:nvPr/>
            </p:nvSpPr>
            <p:spPr bwMode="auto">
              <a:xfrm>
                <a:off x="8196263" y="42973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7" name="iṩ1iḍè"/>
              <p:cNvSpPr/>
              <p:nvPr/>
            </p:nvSpPr>
            <p:spPr bwMode="auto">
              <a:xfrm>
                <a:off x="8334376" y="4276725"/>
                <a:ext cx="223838" cy="347663"/>
              </a:xfrm>
              <a:custGeom>
                <a:avLst/>
                <a:gdLst>
                  <a:gd name="T0" fmla="*/ 66 w 141"/>
                  <a:gd name="T1" fmla="*/ 5 h 219"/>
                  <a:gd name="T2" fmla="*/ 43 w 141"/>
                  <a:gd name="T3" fmla="*/ 7 h 219"/>
                  <a:gd name="T4" fmla="*/ 0 w 141"/>
                  <a:gd name="T5" fmla="*/ 12 h 219"/>
                  <a:gd name="T6" fmla="*/ 11 w 141"/>
                  <a:gd name="T7" fmla="*/ 104 h 219"/>
                  <a:gd name="T8" fmla="*/ 54 w 141"/>
                  <a:gd name="T9" fmla="*/ 99 h 219"/>
                  <a:gd name="T10" fmla="*/ 69 w 141"/>
                  <a:gd name="T11" fmla="*/ 219 h 219"/>
                  <a:gd name="T12" fmla="*/ 141 w 141"/>
                  <a:gd name="T13" fmla="*/ 211 h 219"/>
                  <a:gd name="T14" fmla="*/ 116 w 141"/>
                  <a:gd name="T15" fmla="*/ 0 h 219"/>
                  <a:gd name="T16" fmla="*/ 66 w 141"/>
                  <a:gd name="T17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219">
                    <a:moveTo>
                      <a:pt x="66" y="5"/>
                    </a:moveTo>
                    <a:lnTo>
                      <a:pt x="43" y="7"/>
                    </a:lnTo>
                    <a:lnTo>
                      <a:pt x="0" y="12"/>
                    </a:lnTo>
                    <a:lnTo>
                      <a:pt x="11" y="104"/>
                    </a:lnTo>
                    <a:lnTo>
                      <a:pt x="54" y="99"/>
                    </a:lnTo>
                    <a:lnTo>
                      <a:pt x="69" y="219"/>
                    </a:lnTo>
                    <a:lnTo>
                      <a:pt x="141" y="211"/>
                    </a:lnTo>
                    <a:lnTo>
                      <a:pt x="116" y="0"/>
                    </a:lnTo>
                    <a:lnTo>
                      <a:pt x="66" y="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68" name="ísľidè"/>
              <p:cNvSpPr/>
              <p:nvPr/>
            </p:nvSpPr>
            <p:spPr bwMode="auto">
              <a:xfrm>
                <a:off x="8564563" y="4257675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9" name="iṧľíḓè"/>
              <p:cNvSpPr/>
              <p:nvPr/>
            </p:nvSpPr>
            <p:spPr bwMode="auto">
              <a:xfrm>
                <a:off x="8709026" y="4238625"/>
                <a:ext cx="130175" cy="160338"/>
              </a:xfrm>
              <a:custGeom>
                <a:avLst/>
                <a:gdLst>
                  <a:gd name="T0" fmla="*/ 82 w 82"/>
                  <a:gd name="T1" fmla="*/ 93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3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0" name="işḷïḋé"/>
              <p:cNvSpPr/>
              <p:nvPr/>
            </p:nvSpPr>
            <p:spPr bwMode="auto">
              <a:xfrm>
                <a:off x="8853488" y="4222750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1" name="ïŝ1iḍe"/>
              <p:cNvSpPr/>
              <p:nvPr/>
            </p:nvSpPr>
            <p:spPr bwMode="auto">
              <a:xfrm>
                <a:off x="9010651" y="4348163"/>
                <a:ext cx="128588" cy="122238"/>
              </a:xfrm>
              <a:custGeom>
                <a:avLst/>
                <a:gdLst>
                  <a:gd name="T0" fmla="*/ 81 w 81"/>
                  <a:gd name="T1" fmla="*/ 69 h 77"/>
                  <a:gd name="T2" fmla="*/ 9 w 81"/>
                  <a:gd name="T3" fmla="*/ 77 h 77"/>
                  <a:gd name="T4" fmla="*/ 0 w 81"/>
                  <a:gd name="T5" fmla="*/ 8 h 77"/>
                  <a:gd name="T6" fmla="*/ 72 w 81"/>
                  <a:gd name="T7" fmla="*/ 0 h 77"/>
                  <a:gd name="T8" fmla="*/ 81 w 81"/>
                  <a:gd name="T9" fmla="*/ 6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7">
                    <a:moveTo>
                      <a:pt x="81" y="69"/>
                    </a:moveTo>
                    <a:lnTo>
                      <a:pt x="9" y="77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2" name="íŝľiḋè"/>
              <p:cNvSpPr/>
              <p:nvPr/>
            </p:nvSpPr>
            <p:spPr bwMode="auto">
              <a:xfrm>
                <a:off x="8994776" y="4206875"/>
                <a:ext cx="128588" cy="125413"/>
              </a:xfrm>
              <a:custGeom>
                <a:avLst/>
                <a:gdLst>
                  <a:gd name="T0" fmla="*/ 81 w 81"/>
                  <a:gd name="T1" fmla="*/ 71 h 79"/>
                  <a:gd name="T2" fmla="*/ 9 w 81"/>
                  <a:gd name="T3" fmla="*/ 79 h 79"/>
                  <a:gd name="T4" fmla="*/ 0 w 81"/>
                  <a:gd name="T5" fmla="*/ 9 h 79"/>
                  <a:gd name="T6" fmla="*/ 72 w 81"/>
                  <a:gd name="T7" fmla="*/ 0 h 79"/>
                  <a:gd name="T8" fmla="*/ 81 w 81"/>
                  <a:gd name="T9" fmla="*/ 7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9">
                    <a:moveTo>
                      <a:pt x="81" y="71"/>
                    </a:moveTo>
                    <a:lnTo>
                      <a:pt x="9" y="79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1" y="71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3" name="íṧliḓê"/>
              <p:cNvSpPr/>
              <p:nvPr/>
            </p:nvSpPr>
            <p:spPr bwMode="auto">
              <a:xfrm>
                <a:off x="9028113" y="4484688"/>
                <a:ext cx="144463" cy="261938"/>
              </a:xfrm>
              <a:custGeom>
                <a:avLst/>
                <a:gdLst>
                  <a:gd name="T0" fmla="*/ 91 w 91"/>
                  <a:gd name="T1" fmla="*/ 157 h 165"/>
                  <a:gd name="T2" fmla="*/ 18 w 91"/>
                  <a:gd name="T3" fmla="*/ 165 h 165"/>
                  <a:gd name="T4" fmla="*/ 0 w 91"/>
                  <a:gd name="T5" fmla="*/ 8 h 165"/>
                  <a:gd name="T6" fmla="*/ 72 w 91"/>
                  <a:gd name="T7" fmla="*/ 0 h 165"/>
                  <a:gd name="T8" fmla="*/ 91 w 91"/>
                  <a:gd name="T9" fmla="*/ 15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65">
                    <a:moveTo>
                      <a:pt x="91" y="157"/>
                    </a:moveTo>
                    <a:lnTo>
                      <a:pt x="18" y="165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91" y="157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174" name="îṣḷïḋé"/>
              <p:cNvSpPr/>
              <p:nvPr/>
            </p:nvSpPr>
            <p:spPr bwMode="auto">
              <a:xfrm>
                <a:off x="8585201" y="4446588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5" name="íṩľîḓê"/>
              <p:cNvSpPr/>
              <p:nvPr/>
            </p:nvSpPr>
            <p:spPr bwMode="auto">
              <a:xfrm>
                <a:off x="8729663" y="4430713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6" name="iślídé"/>
              <p:cNvSpPr/>
              <p:nvPr/>
            </p:nvSpPr>
            <p:spPr bwMode="auto">
              <a:xfrm>
                <a:off x="8874126" y="4414838"/>
                <a:ext cx="131763" cy="157163"/>
              </a:xfrm>
              <a:custGeom>
                <a:avLst/>
                <a:gdLst>
                  <a:gd name="T0" fmla="*/ 83 w 83"/>
                  <a:gd name="T1" fmla="*/ 92 h 99"/>
                  <a:gd name="T2" fmla="*/ 11 w 83"/>
                  <a:gd name="T3" fmla="*/ 99 h 99"/>
                  <a:gd name="T4" fmla="*/ 0 w 83"/>
                  <a:gd name="T5" fmla="*/ 8 h 99"/>
                  <a:gd name="T6" fmla="*/ 73 w 83"/>
                  <a:gd name="T7" fmla="*/ 0 h 99"/>
                  <a:gd name="T8" fmla="*/ 83 w 83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9">
                    <a:moveTo>
                      <a:pt x="83" y="92"/>
                    </a:moveTo>
                    <a:lnTo>
                      <a:pt x="11" y="99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7" name="í$ḷiḓè"/>
              <p:cNvSpPr/>
              <p:nvPr/>
            </p:nvSpPr>
            <p:spPr bwMode="auto">
              <a:xfrm>
                <a:off x="8607426" y="463550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8" name="isļiďe"/>
              <p:cNvSpPr/>
              <p:nvPr/>
            </p:nvSpPr>
            <p:spPr bwMode="auto">
              <a:xfrm>
                <a:off x="8751888" y="4619625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9" name="iSlïdé"/>
              <p:cNvSpPr/>
              <p:nvPr/>
            </p:nvSpPr>
            <p:spPr bwMode="auto">
              <a:xfrm>
                <a:off x="8896351" y="460375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0" name="iSľíḓê"/>
              <p:cNvSpPr/>
              <p:nvPr/>
            </p:nvSpPr>
            <p:spPr bwMode="auto">
              <a:xfrm>
                <a:off x="6416676" y="4398963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1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1" name="ïŝ1íďê"/>
              <p:cNvSpPr/>
              <p:nvPr/>
            </p:nvSpPr>
            <p:spPr bwMode="auto">
              <a:xfrm>
                <a:off x="6584951" y="43783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1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2" name="iSļîḓé"/>
              <p:cNvSpPr/>
              <p:nvPr/>
            </p:nvSpPr>
            <p:spPr bwMode="auto">
              <a:xfrm>
                <a:off x="6754813" y="435927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3" name="iṩḻiďe"/>
              <p:cNvSpPr/>
              <p:nvPr/>
            </p:nvSpPr>
            <p:spPr bwMode="auto">
              <a:xfrm>
                <a:off x="6923088" y="43402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4" name="ïṡľíḑé"/>
              <p:cNvSpPr/>
              <p:nvPr/>
            </p:nvSpPr>
            <p:spPr bwMode="auto">
              <a:xfrm>
                <a:off x="7092951" y="4321175"/>
                <a:ext cx="153988" cy="88900"/>
              </a:xfrm>
              <a:custGeom>
                <a:avLst/>
                <a:gdLst>
                  <a:gd name="T0" fmla="*/ 97 w 97"/>
                  <a:gd name="T1" fmla="*/ 44 h 56"/>
                  <a:gd name="T2" fmla="*/ 5 w 97"/>
                  <a:gd name="T3" fmla="*/ 56 h 56"/>
                  <a:gd name="T4" fmla="*/ 0 w 97"/>
                  <a:gd name="T5" fmla="*/ 10 h 56"/>
                  <a:gd name="T6" fmla="*/ 92 w 97"/>
                  <a:gd name="T7" fmla="*/ 0 h 56"/>
                  <a:gd name="T8" fmla="*/ 97 w 97"/>
                  <a:gd name="T9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4"/>
                    </a:moveTo>
                    <a:lnTo>
                      <a:pt x="5" y="56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7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5" name="î$1îḋe"/>
              <p:cNvSpPr/>
              <p:nvPr/>
            </p:nvSpPr>
            <p:spPr bwMode="auto">
              <a:xfrm>
                <a:off x="7261226" y="43005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2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2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6" name="išľïḍê"/>
              <p:cNvSpPr/>
              <p:nvPr/>
            </p:nvSpPr>
            <p:spPr bwMode="auto">
              <a:xfrm>
                <a:off x="7429501" y="42814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7" name="íṣlîdê"/>
              <p:cNvSpPr/>
              <p:nvPr/>
            </p:nvSpPr>
            <p:spPr bwMode="auto">
              <a:xfrm>
                <a:off x="7602538" y="4262438"/>
                <a:ext cx="152400" cy="88900"/>
              </a:xfrm>
              <a:custGeom>
                <a:avLst/>
                <a:gdLst>
                  <a:gd name="T0" fmla="*/ 96 w 96"/>
                  <a:gd name="T1" fmla="*/ 46 h 56"/>
                  <a:gd name="T2" fmla="*/ 5 w 96"/>
                  <a:gd name="T3" fmla="*/ 56 h 56"/>
                  <a:gd name="T4" fmla="*/ 0 w 96"/>
                  <a:gd name="T5" fmla="*/ 11 h 56"/>
                  <a:gd name="T6" fmla="*/ 91 w 96"/>
                  <a:gd name="T7" fmla="*/ 0 h 56"/>
                  <a:gd name="T8" fmla="*/ 96 w 96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6">
                    <a:moveTo>
                      <a:pt x="96" y="46"/>
                    </a:moveTo>
                    <a:lnTo>
                      <a:pt x="5" y="56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6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8" name="íṩlïḓé"/>
              <p:cNvSpPr/>
              <p:nvPr/>
            </p:nvSpPr>
            <p:spPr bwMode="auto">
              <a:xfrm>
                <a:off x="7770813" y="4244975"/>
                <a:ext cx="152400" cy="87313"/>
              </a:xfrm>
              <a:custGeom>
                <a:avLst/>
                <a:gdLst>
                  <a:gd name="T0" fmla="*/ 96 w 96"/>
                  <a:gd name="T1" fmla="*/ 43 h 55"/>
                  <a:gd name="T2" fmla="*/ 5 w 96"/>
                  <a:gd name="T3" fmla="*/ 55 h 55"/>
                  <a:gd name="T4" fmla="*/ 0 w 96"/>
                  <a:gd name="T5" fmla="*/ 10 h 55"/>
                  <a:gd name="T6" fmla="*/ 91 w 96"/>
                  <a:gd name="T7" fmla="*/ 0 h 55"/>
                  <a:gd name="T8" fmla="*/ 96 w 96"/>
                  <a:gd name="T9" fmla="*/ 4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5">
                    <a:moveTo>
                      <a:pt x="96" y="43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6" y="4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9" name="îṧlíḑè"/>
              <p:cNvSpPr/>
              <p:nvPr/>
            </p:nvSpPr>
            <p:spPr bwMode="auto">
              <a:xfrm>
                <a:off x="7940676" y="4222750"/>
                <a:ext cx="153988" cy="88900"/>
              </a:xfrm>
              <a:custGeom>
                <a:avLst/>
                <a:gdLst>
                  <a:gd name="T0" fmla="*/ 97 w 97"/>
                  <a:gd name="T1" fmla="*/ 46 h 56"/>
                  <a:gd name="T2" fmla="*/ 5 w 97"/>
                  <a:gd name="T3" fmla="*/ 56 h 56"/>
                  <a:gd name="T4" fmla="*/ 0 w 97"/>
                  <a:gd name="T5" fmla="*/ 12 h 56"/>
                  <a:gd name="T6" fmla="*/ 91 w 97"/>
                  <a:gd name="T7" fmla="*/ 0 h 56"/>
                  <a:gd name="T8" fmla="*/ 97 w 97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6"/>
                    </a:moveTo>
                    <a:lnTo>
                      <a:pt x="5" y="56"/>
                    </a:lnTo>
                    <a:lnTo>
                      <a:pt x="0" y="12"/>
                    </a:lnTo>
                    <a:lnTo>
                      <a:pt x="91" y="0"/>
                    </a:lnTo>
                    <a:lnTo>
                      <a:pt x="97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0" name="íṡ1íḓé"/>
              <p:cNvSpPr/>
              <p:nvPr/>
            </p:nvSpPr>
            <p:spPr bwMode="auto">
              <a:xfrm>
                <a:off x="8108951" y="42052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1" name="ïṡḷîḍê"/>
              <p:cNvSpPr/>
              <p:nvPr/>
            </p:nvSpPr>
            <p:spPr bwMode="auto">
              <a:xfrm>
                <a:off x="8277226" y="41862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6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6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2" name="iṡ1ïďe"/>
              <p:cNvSpPr/>
              <p:nvPr/>
            </p:nvSpPr>
            <p:spPr bwMode="auto">
              <a:xfrm>
                <a:off x="8447088" y="4167188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3" name="ï$lîde"/>
              <p:cNvSpPr/>
              <p:nvPr/>
            </p:nvSpPr>
            <p:spPr bwMode="auto">
              <a:xfrm>
                <a:off x="8615363" y="414655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4" name="íşļíďé"/>
              <p:cNvSpPr/>
              <p:nvPr/>
            </p:nvSpPr>
            <p:spPr bwMode="auto">
              <a:xfrm>
                <a:off x="8785226" y="412750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5" name="ïšľiḋe"/>
              <p:cNvSpPr/>
              <p:nvPr/>
            </p:nvSpPr>
            <p:spPr bwMode="auto">
              <a:xfrm>
                <a:off x="8953501" y="4108450"/>
                <a:ext cx="155575" cy="88900"/>
              </a:xfrm>
              <a:custGeom>
                <a:avLst/>
                <a:gdLst>
                  <a:gd name="T0" fmla="*/ 98 w 98"/>
                  <a:gd name="T1" fmla="*/ 45 h 56"/>
                  <a:gd name="T2" fmla="*/ 7 w 98"/>
                  <a:gd name="T3" fmla="*/ 56 h 56"/>
                  <a:gd name="T4" fmla="*/ 0 w 98"/>
                  <a:gd name="T5" fmla="*/ 10 h 56"/>
                  <a:gd name="T6" fmla="*/ 93 w 98"/>
                  <a:gd name="T7" fmla="*/ 0 h 56"/>
                  <a:gd name="T8" fmla="*/ 98 w 98"/>
                  <a:gd name="T9" fmla="*/ 4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6">
                    <a:moveTo>
                      <a:pt x="98" y="45"/>
                    </a:moveTo>
                    <a:lnTo>
                      <a:pt x="7" y="56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6" name="ïşḻíďé"/>
              <p:cNvSpPr/>
              <p:nvPr/>
            </p:nvSpPr>
            <p:spPr bwMode="auto">
              <a:xfrm>
                <a:off x="6427788" y="4795838"/>
                <a:ext cx="2828925" cy="355600"/>
              </a:xfrm>
              <a:custGeom>
                <a:avLst/>
                <a:gdLst>
                  <a:gd name="T0" fmla="*/ 1780 w 1782"/>
                  <a:gd name="T1" fmla="*/ 0 h 224"/>
                  <a:gd name="T2" fmla="*/ 0 w 1782"/>
                  <a:gd name="T3" fmla="*/ 202 h 224"/>
                  <a:gd name="T4" fmla="*/ 3 w 1782"/>
                  <a:gd name="T5" fmla="*/ 224 h 224"/>
                  <a:gd name="T6" fmla="*/ 1782 w 1782"/>
                  <a:gd name="T7" fmla="*/ 21 h 224"/>
                  <a:gd name="T8" fmla="*/ 1780 w 178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2" h="224">
                    <a:moveTo>
                      <a:pt x="1780" y="0"/>
                    </a:moveTo>
                    <a:lnTo>
                      <a:pt x="0" y="202"/>
                    </a:lnTo>
                    <a:lnTo>
                      <a:pt x="3" y="224"/>
                    </a:lnTo>
                    <a:lnTo>
                      <a:pt x="1782" y="21"/>
                    </a:lnTo>
                    <a:lnTo>
                      <a:pt x="1780" y="0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97" name="iŝ1íḓè"/>
              <p:cNvSpPr/>
              <p:nvPr/>
            </p:nvSpPr>
            <p:spPr bwMode="auto">
              <a:xfrm>
                <a:off x="6332538" y="3997325"/>
                <a:ext cx="2830513" cy="371475"/>
              </a:xfrm>
              <a:custGeom>
                <a:avLst/>
                <a:gdLst>
                  <a:gd name="T0" fmla="*/ 1783 w 1783"/>
                  <a:gd name="T1" fmla="*/ 32 h 234"/>
                  <a:gd name="T2" fmla="*/ 3 w 1783"/>
                  <a:gd name="T3" fmla="*/ 234 h 234"/>
                  <a:gd name="T4" fmla="*/ 0 w 1783"/>
                  <a:gd name="T5" fmla="*/ 203 h 234"/>
                  <a:gd name="T6" fmla="*/ 1780 w 1783"/>
                  <a:gd name="T7" fmla="*/ 0 h 234"/>
                  <a:gd name="T8" fmla="*/ 1783 w 1783"/>
                  <a:gd name="T9" fmla="*/ 3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3" h="234">
                    <a:moveTo>
                      <a:pt x="1783" y="32"/>
                    </a:moveTo>
                    <a:lnTo>
                      <a:pt x="3" y="234"/>
                    </a:lnTo>
                    <a:lnTo>
                      <a:pt x="0" y="203"/>
                    </a:lnTo>
                    <a:lnTo>
                      <a:pt x="1780" y="0"/>
                    </a:lnTo>
                    <a:lnTo>
                      <a:pt x="1783" y="32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8" name="îṧḻiḍè"/>
              <p:cNvSpPr/>
              <p:nvPr/>
            </p:nvSpPr>
            <p:spPr bwMode="auto">
              <a:xfrm>
                <a:off x="9390063" y="2863850"/>
                <a:ext cx="438150" cy="428625"/>
              </a:xfrm>
              <a:custGeom>
                <a:avLst/>
                <a:gdLst>
                  <a:gd name="T0" fmla="*/ 119 w 161"/>
                  <a:gd name="T1" fmla="*/ 140 h 161"/>
                  <a:gd name="T2" fmla="*/ 22 w 161"/>
                  <a:gd name="T3" fmla="*/ 119 h 161"/>
                  <a:gd name="T4" fmla="*/ 42 w 161"/>
                  <a:gd name="T5" fmla="*/ 22 h 161"/>
                  <a:gd name="T6" fmla="*/ 140 w 161"/>
                  <a:gd name="T7" fmla="*/ 42 h 161"/>
                  <a:gd name="T8" fmla="*/ 119 w 161"/>
                  <a:gd name="T9" fmla="*/ 14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61">
                    <a:moveTo>
                      <a:pt x="119" y="140"/>
                    </a:moveTo>
                    <a:cubicBezTo>
                      <a:pt x="87" y="161"/>
                      <a:pt x="43" y="152"/>
                      <a:pt x="22" y="119"/>
                    </a:cubicBezTo>
                    <a:cubicBezTo>
                      <a:pt x="0" y="87"/>
                      <a:pt x="10" y="43"/>
                      <a:pt x="42" y="22"/>
                    </a:cubicBezTo>
                    <a:cubicBezTo>
                      <a:pt x="75" y="0"/>
                      <a:pt x="119" y="10"/>
                      <a:pt x="140" y="42"/>
                    </a:cubicBezTo>
                    <a:cubicBezTo>
                      <a:pt x="161" y="75"/>
                      <a:pt x="152" y="119"/>
                      <a:pt x="119" y="140"/>
                    </a:cubicBezTo>
                    <a:close/>
                  </a:path>
                </a:pathLst>
              </a:custGeom>
              <a:solidFill>
                <a:srgbClr val="C3E4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9" name="işľïdê"/>
              <p:cNvSpPr/>
              <p:nvPr/>
            </p:nvSpPr>
            <p:spPr bwMode="auto">
              <a:xfrm>
                <a:off x="9307513" y="2828925"/>
                <a:ext cx="561975" cy="500063"/>
              </a:xfrm>
              <a:custGeom>
                <a:avLst/>
                <a:gdLst>
                  <a:gd name="T0" fmla="*/ 0 w 206"/>
                  <a:gd name="T1" fmla="*/ 154 h 188"/>
                  <a:gd name="T2" fmla="*/ 12 w 206"/>
                  <a:gd name="T3" fmla="*/ 173 h 188"/>
                  <a:gd name="T4" fmla="*/ 48 w 206"/>
                  <a:gd name="T5" fmla="*/ 150 h 188"/>
                  <a:gd name="T6" fmla="*/ 156 w 206"/>
                  <a:gd name="T7" fmla="*/ 165 h 188"/>
                  <a:gd name="T8" fmla="*/ 180 w 206"/>
                  <a:gd name="T9" fmla="*/ 50 h 188"/>
                  <a:gd name="T10" fmla="*/ 65 w 206"/>
                  <a:gd name="T11" fmla="*/ 25 h 188"/>
                  <a:gd name="T12" fmla="*/ 35 w 206"/>
                  <a:gd name="T13" fmla="*/ 131 h 188"/>
                  <a:gd name="T14" fmla="*/ 0 w 206"/>
                  <a:gd name="T15" fmla="*/ 154 h 188"/>
                  <a:gd name="T16" fmla="*/ 76 w 206"/>
                  <a:gd name="T17" fmla="*/ 42 h 188"/>
                  <a:gd name="T18" fmla="*/ 164 w 206"/>
                  <a:gd name="T19" fmla="*/ 61 h 188"/>
                  <a:gd name="T20" fmla="*/ 145 w 206"/>
                  <a:gd name="T21" fmla="*/ 148 h 188"/>
                  <a:gd name="T22" fmla="*/ 58 w 206"/>
                  <a:gd name="T23" fmla="*/ 130 h 188"/>
                  <a:gd name="T24" fmla="*/ 76 w 206"/>
                  <a:gd name="T25" fmla="*/ 4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188">
                    <a:moveTo>
                      <a:pt x="0" y="154"/>
                    </a:moveTo>
                    <a:cubicBezTo>
                      <a:pt x="12" y="173"/>
                      <a:pt x="12" y="173"/>
                      <a:pt x="12" y="173"/>
                    </a:cubicBezTo>
                    <a:cubicBezTo>
                      <a:pt x="48" y="150"/>
                      <a:pt x="48" y="150"/>
                      <a:pt x="48" y="150"/>
                    </a:cubicBezTo>
                    <a:cubicBezTo>
                      <a:pt x="74" y="181"/>
                      <a:pt x="121" y="188"/>
                      <a:pt x="156" y="165"/>
                    </a:cubicBezTo>
                    <a:cubicBezTo>
                      <a:pt x="195" y="140"/>
                      <a:pt x="206" y="88"/>
                      <a:pt x="180" y="50"/>
                    </a:cubicBezTo>
                    <a:cubicBezTo>
                      <a:pt x="155" y="11"/>
                      <a:pt x="104" y="0"/>
                      <a:pt x="65" y="25"/>
                    </a:cubicBezTo>
                    <a:cubicBezTo>
                      <a:pt x="30" y="48"/>
                      <a:pt x="18" y="94"/>
                      <a:pt x="35" y="131"/>
                    </a:cubicBezTo>
                    <a:lnTo>
                      <a:pt x="0" y="154"/>
                    </a:lnTo>
                    <a:close/>
                    <a:moveTo>
                      <a:pt x="76" y="42"/>
                    </a:moveTo>
                    <a:cubicBezTo>
                      <a:pt x="105" y="23"/>
                      <a:pt x="145" y="31"/>
                      <a:pt x="164" y="61"/>
                    </a:cubicBezTo>
                    <a:cubicBezTo>
                      <a:pt x="183" y="90"/>
                      <a:pt x="174" y="129"/>
                      <a:pt x="145" y="148"/>
                    </a:cubicBezTo>
                    <a:cubicBezTo>
                      <a:pt x="116" y="167"/>
                      <a:pt x="77" y="159"/>
                      <a:pt x="58" y="130"/>
                    </a:cubicBezTo>
                    <a:cubicBezTo>
                      <a:pt x="39" y="100"/>
                      <a:pt x="47" y="61"/>
                      <a:pt x="76" y="42"/>
                    </a:cubicBezTo>
                    <a:close/>
                  </a:path>
                </a:pathLst>
              </a:cu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0" name="iṡľiḓè"/>
              <p:cNvSpPr/>
              <p:nvPr/>
            </p:nvSpPr>
            <p:spPr bwMode="auto">
              <a:xfrm>
                <a:off x="9501188" y="2986088"/>
                <a:ext cx="261938" cy="255588"/>
              </a:xfrm>
              <a:custGeom>
                <a:avLst/>
                <a:gdLst>
                  <a:gd name="T0" fmla="*/ 71 w 96"/>
                  <a:gd name="T1" fmla="*/ 84 h 96"/>
                  <a:gd name="T2" fmla="*/ 13 w 96"/>
                  <a:gd name="T3" fmla="*/ 71 h 96"/>
                  <a:gd name="T4" fmla="*/ 25 w 96"/>
                  <a:gd name="T5" fmla="*/ 13 h 96"/>
                  <a:gd name="T6" fmla="*/ 83 w 96"/>
                  <a:gd name="T7" fmla="*/ 25 h 96"/>
                  <a:gd name="T8" fmla="*/ 71 w 96"/>
                  <a:gd name="T9" fmla="*/ 8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6">
                    <a:moveTo>
                      <a:pt x="71" y="84"/>
                    </a:moveTo>
                    <a:cubicBezTo>
                      <a:pt x="51" y="96"/>
                      <a:pt x="25" y="91"/>
                      <a:pt x="13" y="71"/>
                    </a:cubicBezTo>
                    <a:cubicBezTo>
                      <a:pt x="0" y="52"/>
                      <a:pt x="5" y="26"/>
                      <a:pt x="25" y="13"/>
                    </a:cubicBezTo>
                    <a:cubicBezTo>
                      <a:pt x="44" y="0"/>
                      <a:pt x="70" y="6"/>
                      <a:pt x="83" y="25"/>
                    </a:cubicBezTo>
                    <a:cubicBezTo>
                      <a:pt x="96" y="45"/>
                      <a:pt x="90" y="71"/>
                      <a:pt x="71" y="84"/>
                    </a:cubicBezTo>
                    <a:close/>
                  </a:path>
                </a:pathLst>
              </a:custGeom>
              <a:solidFill>
                <a:srgbClr val="E1F1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201" name="îS1iďê"/>
              <p:cNvSpPr/>
              <p:nvPr/>
            </p:nvSpPr>
            <p:spPr bwMode="auto">
              <a:xfrm>
                <a:off x="9621838" y="3121025"/>
                <a:ext cx="90488" cy="90488"/>
              </a:xfrm>
              <a:custGeom>
                <a:avLst/>
                <a:gdLst>
                  <a:gd name="T0" fmla="*/ 24 w 33"/>
                  <a:gd name="T1" fmla="*/ 29 h 34"/>
                  <a:gd name="T2" fmla="*/ 4 w 33"/>
                  <a:gd name="T3" fmla="*/ 25 h 34"/>
                  <a:gd name="T4" fmla="*/ 8 w 33"/>
                  <a:gd name="T5" fmla="*/ 5 h 34"/>
                  <a:gd name="T6" fmla="*/ 29 w 33"/>
                  <a:gd name="T7" fmla="*/ 9 h 34"/>
                  <a:gd name="T8" fmla="*/ 24 w 33"/>
                  <a:gd name="T9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4" y="29"/>
                    </a:moveTo>
                    <a:cubicBezTo>
                      <a:pt x="18" y="34"/>
                      <a:pt x="9" y="32"/>
                      <a:pt x="4" y="25"/>
                    </a:cubicBezTo>
                    <a:cubicBezTo>
                      <a:pt x="0" y="18"/>
                      <a:pt x="2" y="9"/>
                      <a:pt x="8" y="5"/>
                    </a:cubicBezTo>
                    <a:cubicBezTo>
                      <a:pt x="15" y="0"/>
                      <a:pt x="24" y="2"/>
                      <a:pt x="29" y="9"/>
                    </a:cubicBezTo>
                    <a:cubicBezTo>
                      <a:pt x="33" y="16"/>
                      <a:pt x="31" y="25"/>
                      <a:pt x="24" y="29"/>
                    </a:cubicBezTo>
                    <a:close/>
                  </a:path>
                </a:pathLst>
              </a:custGeom>
              <a:solidFill>
                <a:srgbClr val="FD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2" name="íṩlîḍè"/>
              <p:cNvSpPr/>
              <p:nvPr/>
            </p:nvSpPr>
            <p:spPr bwMode="auto">
              <a:xfrm>
                <a:off x="8826501" y="3214688"/>
                <a:ext cx="536575" cy="381000"/>
              </a:xfrm>
              <a:custGeom>
                <a:avLst/>
                <a:gdLst>
                  <a:gd name="T0" fmla="*/ 176 w 197"/>
                  <a:gd name="T1" fmla="*/ 0 h 143"/>
                  <a:gd name="T2" fmla="*/ 172 w 197"/>
                  <a:gd name="T3" fmla="*/ 2 h 143"/>
                  <a:gd name="T4" fmla="*/ 19 w 197"/>
                  <a:gd name="T5" fmla="*/ 102 h 143"/>
                  <a:gd name="T6" fmla="*/ 6 w 197"/>
                  <a:gd name="T7" fmla="*/ 134 h 143"/>
                  <a:gd name="T8" fmla="*/ 41 w 197"/>
                  <a:gd name="T9" fmla="*/ 135 h 143"/>
                  <a:gd name="T10" fmla="*/ 194 w 197"/>
                  <a:gd name="T11" fmla="*/ 35 h 143"/>
                  <a:gd name="T12" fmla="*/ 197 w 197"/>
                  <a:gd name="T13" fmla="*/ 32 h 143"/>
                  <a:gd name="T14" fmla="*/ 176 w 19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7" h="143">
                    <a:moveTo>
                      <a:pt x="176" y="0"/>
                    </a:moveTo>
                    <a:cubicBezTo>
                      <a:pt x="175" y="0"/>
                      <a:pt x="173" y="1"/>
                      <a:pt x="172" y="2"/>
                    </a:cubicBezTo>
                    <a:cubicBezTo>
                      <a:pt x="19" y="102"/>
                      <a:pt x="19" y="102"/>
                      <a:pt x="19" y="102"/>
                    </a:cubicBezTo>
                    <a:cubicBezTo>
                      <a:pt x="6" y="110"/>
                      <a:pt x="0" y="125"/>
                      <a:pt x="6" y="134"/>
                    </a:cubicBezTo>
                    <a:cubicBezTo>
                      <a:pt x="12" y="143"/>
                      <a:pt x="27" y="143"/>
                      <a:pt x="41" y="135"/>
                    </a:cubicBezTo>
                    <a:cubicBezTo>
                      <a:pt x="194" y="35"/>
                      <a:pt x="194" y="35"/>
                      <a:pt x="194" y="35"/>
                    </a:cubicBezTo>
                    <a:cubicBezTo>
                      <a:pt x="195" y="34"/>
                      <a:pt x="196" y="33"/>
                      <a:pt x="197" y="32"/>
                    </a:cubicBez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3" name="išlíḓe"/>
              <p:cNvSpPr/>
              <p:nvPr/>
            </p:nvSpPr>
            <p:spPr bwMode="auto">
              <a:xfrm>
                <a:off x="7056438" y="3246438"/>
                <a:ext cx="1101725" cy="350838"/>
              </a:xfrm>
              <a:custGeom>
                <a:avLst/>
                <a:gdLst>
                  <a:gd name="T0" fmla="*/ 404 w 404"/>
                  <a:gd name="T1" fmla="*/ 0 h 132"/>
                  <a:gd name="T2" fmla="*/ 401 w 404"/>
                  <a:gd name="T3" fmla="*/ 0 h 132"/>
                  <a:gd name="T4" fmla="*/ 199 w 404"/>
                  <a:gd name="T5" fmla="*/ 125 h 132"/>
                  <a:gd name="T6" fmla="*/ 197 w 404"/>
                  <a:gd name="T7" fmla="*/ 125 h 132"/>
                  <a:gd name="T8" fmla="*/ 190 w 404"/>
                  <a:gd name="T9" fmla="*/ 125 h 132"/>
                  <a:gd name="T10" fmla="*/ 97 w 404"/>
                  <a:gd name="T11" fmla="*/ 102 h 132"/>
                  <a:gd name="T12" fmla="*/ 4 w 404"/>
                  <a:gd name="T13" fmla="*/ 21 h 132"/>
                  <a:gd name="T14" fmla="*/ 0 w 404"/>
                  <a:gd name="T15" fmla="*/ 15 h 132"/>
                  <a:gd name="T16" fmla="*/ 199 w 404"/>
                  <a:gd name="T17" fmla="*/ 132 h 132"/>
                  <a:gd name="T18" fmla="*/ 200 w 404"/>
                  <a:gd name="T19" fmla="*/ 132 h 132"/>
                  <a:gd name="T20" fmla="*/ 404 w 404"/>
                  <a:gd name="T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4" h="132">
                    <a:moveTo>
                      <a:pt x="404" y="0"/>
                    </a:moveTo>
                    <a:cubicBezTo>
                      <a:pt x="401" y="0"/>
                      <a:pt x="401" y="0"/>
                      <a:pt x="401" y="0"/>
                    </a:cubicBezTo>
                    <a:cubicBezTo>
                      <a:pt x="381" y="56"/>
                      <a:pt x="298" y="125"/>
                      <a:pt x="199" y="125"/>
                    </a:cubicBezTo>
                    <a:cubicBezTo>
                      <a:pt x="198" y="125"/>
                      <a:pt x="198" y="125"/>
                      <a:pt x="197" y="125"/>
                    </a:cubicBezTo>
                    <a:cubicBezTo>
                      <a:pt x="195" y="125"/>
                      <a:pt x="192" y="125"/>
                      <a:pt x="190" y="125"/>
                    </a:cubicBezTo>
                    <a:cubicBezTo>
                      <a:pt x="156" y="124"/>
                      <a:pt x="125" y="116"/>
                      <a:pt x="97" y="102"/>
                    </a:cubicBezTo>
                    <a:cubicBezTo>
                      <a:pt x="55" y="82"/>
                      <a:pt x="21" y="51"/>
                      <a:pt x="4" y="21"/>
                    </a:cubicBezTo>
                    <a:cubicBezTo>
                      <a:pt x="2" y="19"/>
                      <a:pt x="1" y="17"/>
                      <a:pt x="0" y="15"/>
                    </a:cubicBezTo>
                    <a:cubicBezTo>
                      <a:pt x="26" y="70"/>
                      <a:pt x="105" y="132"/>
                      <a:pt x="199" y="132"/>
                    </a:cubicBezTo>
                    <a:cubicBezTo>
                      <a:pt x="199" y="132"/>
                      <a:pt x="200" y="132"/>
                      <a:pt x="200" y="132"/>
                    </a:cubicBezTo>
                    <a:cubicBezTo>
                      <a:pt x="301" y="131"/>
                      <a:pt x="385" y="58"/>
                      <a:pt x="404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204" name="îṧľiďè"/>
              <p:cNvSpPr/>
              <p:nvPr/>
            </p:nvSpPr>
            <p:spPr bwMode="auto">
              <a:xfrm>
                <a:off x="7026276" y="2900363"/>
                <a:ext cx="1136650" cy="681038"/>
              </a:xfrm>
              <a:custGeom>
                <a:avLst/>
                <a:gdLst>
                  <a:gd name="T0" fmla="*/ 417 w 417"/>
                  <a:gd name="T1" fmla="*/ 105 h 256"/>
                  <a:gd name="T2" fmla="*/ 210 w 417"/>
                  <a:gd name="T3" fmla="*/ 255 h 256"/>
                  <a:gd name="T4" fmla="*/ 1 w 417"/>
                  <a:gd name="T5" fmla="*/ 108 h 256"/>
                  <a:gd name="T6" fmla="*/ 208 w 417"/>
                  <a:gd name="T7" fmla="*/ 1 h 256"/>
                  <a:gd name="T8" fmla="*/ 417 w 417"/>
                  <a:gd name="T9" fmla="*/ 10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6">
                    <a:moveTo>
                      <a:pt x="417" y="105"/>
                    </a:moveTo>
                    <a:cubicBezTo>
                      <a:pt x="417" y="163"/>
                      <a:pt x="324" y="255"/>
                      <a:pt x="210" y="255"/>
                    </a:cubicBezTo>
                    <a:cubicBezTo>
                      <a:pt x="94" y="256"/>
                      <a:pt x="1" y="166"/>
                      <a:pt x="1" y="108"/>
                    </a:cubicBezTo>
                    <a:cubicBezTo>
                      <a:pt x="0" y="49"/>
                      <a:pt x="93" y="2"/>
                      <a:pt x="208" y="1"/>
                    </a:cubicBezTo>
                    <a:cubicBezTo>
                      <a:pt x="323" y="0"/>
                      <a:pt x="417" y="47"/>
                      <a:pt x="417" y="105"/>
                    </a:cubicBezTo>
                  </a:path>
                </a:pathLst>
              </a:custGeom>
              <a:solidFill>
                <a:srgbClr val="4B72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5" name="îSḻiḋè"/>
              <p:cNvSpPr/>
              <p:nvPr/>
            </p:nvSpPr>
            <p:spPr bwMode="auto">
              <a:xfrm>
                <a:off x="7021513" y="2892425"/>
                <a:ext cx="1136650" cy="688975"/>
              </a:xfrm>
              <a:custGeom>
                <a:avLst/>
                <a:gdLst>
                  <a:gd name="T0" fmla="*/ 417 w 417"/>
                  <a:gd name="T1" fmla="*/ 104 h 259"/>
                  <a:gd name="T2" fmla="*/ 210 w 417"/>
                  <a:gd name="T3" fmla="*/ 258 h 259"/>
                  <a:gd name="T4" fmla="*/ 1 w 417"/>
                  <a:gd name="T5" fmla="*/ 107 h 259"/>
                  <a:gd name="T6" fmla="*/ 209 w 417"/>
                  <a:gd name="T7" fmla="*/ 0 h 259"/>
                  <a:gd name="T8" fmla="*/ 417 w 417"/>
                  <a:gd name="T9" fmla="*/ 104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9">
                    <a:moveTo>
                      <a:pt x="417" y="104"/>
                    </a:moveTo>
                    <a:cubicBezTo>
                      <a:pt x="417" y="163"/>
                      <a:pt x="325" y="258"/>
                      <a:pt x="210" y="258"/>
                    </a:cubicBezTo>
                    <a:cubicBezTo>
                      <a:pt x="94" y="259"/>
                      <a:pt x="1" y="165"/>
                      <a:pt x="1" y="107"/>
                    </a:cubicBezTo>
                    <a:cubicBezTo>
                      <a:pt x="0" y="49"/>
                      <a:pt x="93" y="1"/>
                      <a:pt x="209" y="0"/>
                    </a:cubicBezTo>
                    <a:cubicBezTo>
                      <a:pt x="323" y="0"/>
                      <a:pt x="417" y="46"/>
                      <a:pt x="417" y="10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6" name="işḻîďé"/>
              <p:cNvSpPr/>
              <p:nvPr/>
            </p:nvSpPr>
            <p:spPr bwMode="auto">
              <a:xfrm>
                <a:off x="5740401" y="2305050"/>
                <a:ext cx="3749675" cy="173038"/>
              </a:xfrm>
              <a:custGeom>
                <a:avLst/>
                <a:gdLst>
                  <a:gd name="T0" fmla="*/ 1376 w 1376"/>
                  <a:gd name="T1" fmla="*/ 43 h 65"/>
                  <a:gd name="T2" fmla="*/ 1358 w 1376"/>
                  <a:gd name="T3" fmla="*/ 56 h 65"/>
                  <a:gd name="T4" fmla="*/ 18 w 1376"/>
                  <a:gd name="T5" fmla="*/ 64 h 65"/>
                  <a:gd name="T6" fmla="*/ 0 w 1376"/>
                  <a:gd name="T7" fmla="*/ 51 h 65"/>
                  <a:gd name="T8" fmla="*/ 0 w 1376"/>
                  <a:gd name="T9" fmla="*/ 22 h 65"/>
                  <a:gd name="T10" fmla="*/ 18 w 1376"/>
                  <a:gd name="T11" fmla="*/ 8 h 65"/>
                  <a:gd name="T12" fmla="*/ 1357 w 1376"/>
                  <a:gd name="T13" fmla="*/ 0 h 65"/>
                  <a:gd name="T14" fmla="*/ 1376 w 1376"/>
                  <a:gd name="T15" fmla="*/ 14 h 65"/>
                  <a:gd name="T16" fmla="*/ 1376 w 1376"/>
                  <a:gd name="T1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6" h="65">
                    <a:moveTo>
                      <a:pt x="1376" y="43"/>
                    </a:moveTo>
                    <a:cubicBezTo>
                      <a:pt x="1376" y="50"/>
                      <a:pt x="1368" y="56"/>
                      <a:pt x="1358" y="56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8" y="65"/>
                      <a:pt x="0" y="58"/>
                      <a:pt x="0" y="5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8" y="8"/>
                      <a:pt x="18" y="8"/>
                    </a:cubicBezTo>
                    <a:cubicBezTo>
                      <a:pt x="1357" y="0"/>
                      <a:pt x="1357" y="0"/>
                      <a:pt x="1357" y="0"/>
                    </a:cubicBezTo>
                    <a:cubicBezTo>
                      <a:pt x="1367" y="0"/>
                      <a:pt x="1376" y="7"/>
                      <a:pt x="1376" y="14"/>
                    </a:cubicBezTo>
                    <a:lnTo>
                      <a:pt x="1376" y="4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207" name="iṣḷiḓê"/>
              <p:cNvSpPr/>
              <p:nvPr/>
            </p:nvSpPr>
            <p:spPr bwMode="auto">
              <a:xfrm>
                <a:off x="8158163" y="3214688"/>
                <a:ext cx="822325" cy="31750"/>
              </a:xfrm>
              <a:custGeom>
                <a:avLst/>
                <a:gdLst>
                  <a:gd name="T0" fmla="*/ 302 w 302"/>
                  <a:gd name="T1" fmla="*/ 0 h 12"/>
                  <a:gd name="T2" fmla="*/ 286 w 302"/>
                  <a:gd name="T3" fmla="*/ 6 h 12"/>
                  <a:gd name="T4" fmla="*/ 1 w 302"/>
                  <a:gd name="T5" fmla="*/ 8 h 12"/>
                  <a:gd name="T6" fmla="*/ 0 w 302"/>
                  <a:gd name="T7" fmla="*/ 12 h 12"/>
                  <a:gd name="T8" fmla="*/ 282 w 302"/>
                  <a:gd name="T9" fmla="*/ 11 h 12"/>
                  <a:gd name="T10" fmla="*/ 301 w 302"/>
                  <a:gd name="T11" fmla="*/ 1 h 12"/>
                  <a:gd name="T12" fmla="*/ 302 w 30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2">
                    <a:moveTo>
                      <a:pt x="302" y="0"/>
                    </a:moveTo>
                    <a:cubicBezTo>
                      <a:pt x="298" y="4"/>
                      <a:pt x="291" y="6"/>
                      <a:pt x="286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0" y="11"/>
                      <a:pt x="0" y="12"/>
                    </a:cubicBezTo>
                    <a:cubicBezTo>
                      <a:pt x="282" y="11"/>
                      <a:pt x="282" y="11"/>
                      <a:pt x="282" y="11"/>
                    </a:cubicBezTo>
                    <a:cubicBezTo>
                      <a:pt x="289" y="11"/>
                      <a:pt x="298" y="6"/>
                      <a:pt x="301" y="1"/>
                    </a:cubicBezTo>
                    <a:cubicBezTo>
                      <a:pt x="302" y="0"/>
                      <a:pt x="302" y="0"/>
                      <a:pt x="302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8" name="iṥļiďe"/>
              <p:cNvSpPr/>
              <p:nvPr/>
            </p:nvSpPr>
            <p:spPr bwMode="auto">
              <a:xfrm>
                <a:off x="8150226" y="3235325"/>
                <a:ext cx="11113" cy="11113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4" y="1"/>
                      <a:pt x="4" y="0"/>
                    </a:cubicBezTo>
                  </a:path>
                </a:pathLst>
              </a:custGeom>
              <a:solidFill>
                <a:srgbClr val="8C8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9" name="íšļíḑe"/>
              <p:cNvSpPr/>
              <p:nvPr/>
            </p:nvSpPr>
            <p:spPr bwMode="auto">
              <a:xfrm>
                <a:off x="8142288" y="3235325"/>
                <a:ext cx="12700" cy="11113"/>
              </a:xfrm>
              <a:custGeom>
                <a:avLst/>
                <a:gdLst>
                  <a:gd name="T0" fmla="*/ 5 w 5"/>
                  <a:gd name="T1" fmla="*/ 0 h 4"/>
                  <a:gd name="T2" fmla="*/ 2 w 5"/>
                  <a:gd name="T3" fmla="*/ 0 h 4"/>
                  <a:gd name="T4" fmla="*/ 0 w 5"/>
                  <a:gd name="T5" fmla="*/ 4 h 4"/>
                  <a:gd name="T6" fmla="*/ 3 w 5"/>
                  <a:gd name="T7" fmla="*/ 4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5" y="0"/>
                    </a:cubicBezTo>
                  </a:path>
                </a:pathLst>
              </a:custGeom>
              <a:solidFill>
                <a:srgbClr val="385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0" name="iṥ1ïḍê"/>
              <p:cNvSpPr/>
              <p:nvPr/>
            </p:nvSpPr>
            <p:spPr bwMode="auto">
              <a:xfrm>
                <a:off x="6972301" y="3241675"/>
                <a:ext cx="68263" cy="12700"/>
              </a:xfrm>
              <a:custGeom>
                <a:avLst/>
                <a:gdLst>
                  <a:gd name="T0" fmla="*/ 23 w 25"/>
                  <a:gd name="T1" fmla="*/ 0 h 5"/>
                  <a:gd name="T2" fmla="*/ 0 w 25"/>
                  <a:gd name="T3" fmla="*/ 0 h 5"/>
                  <a:gd name="T4" fmla="*/ 6 w 25"/>
                  <a:gd name="T5" fmla="*/ 5 h 5"/>
                  <a:gd name="T6" fmla="*/ 25 w 25"/>
                  <a:gd name="T7" fmla="*/ 5 h 5"/>
                  <a:gd name="T8" fmla="*/ 23 w 2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4" y="2"/>
                      <a:pt x="23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1" name="ï$lïḍè"/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2" name="íṡḻîde"/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3" name="íṥ1íďè"/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4" name="ïṥ1îḑè"/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5" name="ïšľïḑè"/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6" name="îṡlïdè"/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7" name="ï$1iḓè"/>
              <p:cNvSpPr/>
              <p:nvPr/>
            </p:nvSpPr>
            <p:spPr bwMode="auto">
              <a:xfrm>
                <a:off x="6215063" y="3235325"/>
                <a:ext cx="628650" cy="22225"/>
              </a:xfrm>
              <a:custGeom>
                <a:avLst/>
                <a:gdLst>
                  <a:gd name="T0" fmla="*/ 34 w 231"/>
                  <a:gd name="T1" fmla="*/ 4 h 8"/>
                  <a:gd name="T2" fmla="*/ 22 w 231"/>
                  <a:gd name="T3" fmla="*/ 4 h 8"/>
                  <a:gd name="T4" fmla="*/ 20 w 231"/>
                  <a:gd name="T5" fmla="*/ 8 h 8"/>
                  <a:gd name="T6" fmla="*/ 33 w 231"/>
                  <a:gd name="T7" fmla="*/ 8 h 8"/>
                  <a:gd name="T8" fmla="*/ 34 w 231"/>
                  <a:gd name="T9" fmla="*/ 4 h 8"/>
                  <a:gd name="T10" fmla="*/ 57 w 231"/>
                  <a:gd name="T11" fmla="*/ 4 h 8"/>
                  <a:gd name="T12" fmla="*/ 45 w 231"/>
                  <a:gd name="T13" fmla="*/ 4 h 8"/>
                  <a:gd name="T14" fmla="*/ 43 w 231"/>
                  <a:gd name="T15" fmla="*/ 8 h 8"/>
                  <a:gd name="T16" fmla="*/ 56 w 231"/>
                  <a:gd name="T17" fmla="*/ 8 h 8"/>
                  <a:gd name="T18" fmla="*/ 57 w 231"/>
                  <a:gd name="T19" fmla="*/ 4 h 8"/>
                  <a:gd name="T20" fmla="*/ 80 w 231"/>
                  <a:gd name="T21" fmla="*/ 4 h 8"/>
                  <a:gd name="T22" fmla="*/ 68 w 231"/>
                  <a:gd name="T23" fmla="*/ 4 h 8"/>
                  <a:gd name="T24" fmla="*/ 67 w 231"/>
                  <a:gd name="T25" fmla="*/ 8 h 8"/>
                  <a:gd name="T26" fmla="*/ 79 w 231"/>
                  <a:gd name="T27" fmla="*/ 8 h 8"/>
                  <a:gd name="T28" fmla="*/ 80 w 231"/>
                  <a:gd name="T29" fmla="*/ 4 h 8"/>
                  <a:gd name="T30" fmla="*/ 104 w 231"/>
                  <a:gd name="T31" fmla="*/ 3 h 8"/>
                  <a:gd name="T32" fmla="*/ 91 w 231"/>
                  <a:gd name="T33" fmla="*/ 3 h 8"/>
                  <a:gd name="T34" fmla="*/ 90 w 231"/>
                  <a:gd name="T35" fmla="*/ 8 h 8"/>
                  <a:gd name="T36" fmla="*/ 102 w 231"/>
                  <a:gd name="T37" fmla="*/ 8 h 8"/>
                  <a:gd name="T38" fmla="*/ 104 w 231"/>
                  <a:gd name="T39" fmla="*/ 3 h 8"/>
                  <a:gd name="T40" fmla="*/ 127 w 231"/>
                  <a:gd name="T41" fmla="*/ 3 h 8"/>
                  <a:gd name="T42" fmla="*/ 114 w 231"/>
                  <a:gd name="T43" fmla="*/ 3 h 8"/>
                  <a:gd name="T44" fmla="*/ 113 w 231"/>
                  <a:gd name="T45" fmla="*/ 8 h 8"/>
                  <a:gd name="T46" fmla="*/ 126 w 231"/>
                  <a:gd name="T47" fmla="*/ 8 h 8"/>
                  <a:gd name="T48" fmla="*/ 127 w 231"/>
                  <a:gd name="T49" fmla="*/ 3 h 8"/>
                  <a:gd name="T50" fmla="*/ 150 w 231"/>
                  <a:gd name="T51" fmla="*/ 3 h 8"/>
                  <a:gd name="T52" fmla="*/ 138 w 231"/>
                  <a:gd name="T53" fmla="*/ 3 h 8"/>
                  <a:gd name="T54" fmla="*/ 136 w 231"/>
                  <a:gd name="T55" fmla="*/ 8 h 8"/>
                  <a:gd name="T56" fmla="*/ 149 w 231"/>
                  <a:gd name="T57" fmla="*/ 8 h 8"/>
                  <a:gd name="T58" fmla="*/ 150 w 231"/>
                  <a:gd name="T59" fmla="*/ 3 h 8"/>
                  <a:gd name="T60" fmla="*/ 173 w 231"/>
                  <a:gd name="T61" fmla="*/ 3 h 8"/>
                  <a:gd name="T62" fmla="*/ 161 w 231"/>
                  <a:gd name="T63" fmla="*/ 3 h 8"/>
                  <a:gd name="T64" fmla="*/ 160 w 231"/>
                  <a:gd name="T65" fmla="*/ 8 h 8"/>
                  <a:gd name="T66" fmla="*/ 172 w 231"/>
                  <a:gd name="T67" fmla="*/ 7 h 8"/>
                  <a:gd name="T68" fmla="*/ 173 w 231"/>
                  <a:gd name="T69" fmla="*/ 3 h 8"/>
                  <a:gd name="T70" fmla="*/ 231 w 231"/>
                  <a:gd name="T71" fmla="*/ 3 h 8"/>
                  <a:gd name="T72" fmla="*/ 183 w 231"/>
                  <a:gd name="T73" fmla="*/ 3 h 8"/>
                  <a:gd name="T74" fmla="*/ 184 w 231"/>
                  <a:gd name="T75" fmla="*/ 3 h 8"/>
                  <a:gd name="T76" fmla="*/ 183 w 231"/>
                  <a:gd name="T77" fmla="*/ 7 h 8"/>
                  <a:gd name="T78" fmla="*/ 195 w 231"/>
                  <a:gd name="T79" fmla="*/ 7 h 8"/>
                  <a:gd name="T80" fmla="*/ 195 w 231"/>
                  <a:gd name="T81" fmla="*/ 7 h 8"/>
                  <a:gd name="T82" fmla="*/ 197 w 231"/>
                  <a:gd name="T83" fmla="*/ 7 h 8"/>
                  <a:gd name="T84" fmla="*/ 230 w 231"/>
                  <a:gd name="T85" fmla="*/ 7 h 8"/>
                  <a:gd name="T86" fmla="*/ 231 w 231"/>
                  <a:gd name="T87" fmla="*/ 3 h 8"/>
                  <a:gd name="T88" fmla="*/ 0 w 231"/>
                  <a:gd name="T89" fmla="*/ 0 h 8"/>
                  <a:gd name="T90" fmla="*/ 0 w 231"/>
                  <a:gd name="T91" fmla="*/ 0 h 8"/>
                  <a:gd name="T92" fmla="*/ 10 w 231"/>
                  <a:gd name="T93" fmla="*/ 7 h 8"/>
                  <a:gd name="T94" fmla="*/ 11 w 231"/>
                  <a:gd name="T95" fmla="*/ 4 h 8"/>
                  <a:gd name="T96" fmla="*/ 0 w 231"/>
                  <a:gd name="T9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1" h="8">
                    <a:moveTo>
                      <a:pt x="34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4" y="4"/>
                      <a:pt x="34" y="4"/>
                      <a:pt x="34" y="4"/>
                    </a:cubicBezTo>
                    <a:moveTo>
                      <a:pt x="57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7" y="4"/>
                      <a:pt x="57" y="4"/>
                      <a:pt x="57" y="4"/>
                    </a:cubicBezTo>
                    <a:moveTo>
                      <a:pt x="80" y="4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4"/>
                      <a:pt x="80" y="4"/>
                      <a:pt x="80" y="4"/>
                    </a:cubicBezTo>
                    <a:moveTo>
                      <a:pt x="104" y="3"/>
                    </a:moveTo>
                    <a:cubicBezTo>
                      <a:pt x="91" y="3"/>
                      <a:pt x="91" y="3"/>
                      <a:pt x="91" y="3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4" y="3"/>
                      <a:pt x="104" y="3"/>
                      <a:pt x="104" y="3"/>
                    </a:cubicBezTo>
                    <a:moveTo>
                      <a:pt x="127" y="3"/>
                    </a:move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7" y="3"/>
                      <a:pt x="127" y="3"/>
                      <a:pt x="127" y="3"/>
                    </a:cubicBezTo>
                    <a:moveTo>
                      <a:pt x="150" y="3"/>
                    </a:moveTo>
                    <a:cubicBezTo>
                      <a:pt x="138" y="3"/>
                      <a:pt x="138" y="3"/>
                      <a:pt x="138" y="3"/>
                    </a:cubicBezTo>
                    <a:cubicBezTo>
                      <a:pt x="136" y="8"/>
                      <a:pt x="136" y="8"/>
                      <a:pt x="136" y="8"/>
                    </a:cubicBezTo>
                    <a:cubicBezTo>
                      <a:pt x="149" y="8"/>
                      <a:pt x="149" y="8"/>
                      <a:pt x="149" y="8"/>
                    </a:cubicBezTo>
                    <a:cubicBezTo>
                      <a:pt x="150" y="3"/>
                      <a:pt x="150" y="3"/>
                      <a:pt x="150" y="3"/>
                    </a:cubicBezTo>
                    <a:moveTo>
                      <a:pt x="173" y="3"/>
                    </a:moveTo>
                    <a:cubicBezTo>
                      <a:pt x="161" y="3"/>
                      <a:pt x="161" y="3"/>
                      <a:pt x="161" y="3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72" y="7"/>
                      <a:pt x="172" y="7"/>
                      <a:pt x="172" y="7"/>
                    </a:cubicBezTo>
                    <a:cubicBezTo>
                      <a:pt x="173" y="3"/>
                      <a:pt x="173" y="3"/>
                      <a:pt x="173" y="3"/>
                    </a:cubicBezTo>
                    <a:moveTo>
                      <a:pt x="231" y="3"/>
                    </a:moveTo>
                    <a:cubicBezTo>
                      <a:pt x="183" y="3"/>
                      <a:pt x="183" y="3"/>
                      <a:pt x="183" y="3"/>
                    </a:cubicBezTo>
                    <a:cubicBezTo>
                      <a:pt x="184" y="3"/>
                      <a:pt x="184" y="3"/>
                      <a:pt x="184" y="3"/>
                    </a:cubicBezTo>
                    <a:cubicBezTo>
                      <a:pt x="183" y="7"/>
                      <a:pt x="183" y="7"/>
                      <a:pt x="183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230" y="7"/>
                      <a:pt x="230" y="7"/>
                      <a:pt x="230" y="7"/>
                    </a:cubicBezTo>
                    <a:cubicBezTo>
                      <a:pt x="231" y="3"/>
                      <a:pt x="231" y="3"/>
                      <a:pt x="231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6" y="6"/>
                      <a:pt x="10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7" y="3"/>
                      <a:pt x="3" y="2"/>
                      <a:pt x="0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8" name="íšḷîde"/>
              <p:cNvSpPr/>
              <p:nvPr/>
            </p:nvSpPr>
            <p:spPr bwMode="auto">
              <a:xfrm>
                <a:off x="6208713" y="3233738"/>
                <a:ext cx="6350" cy="1588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9" name="ïṥļîďê"/>
              <p:cNvSpPr/>
              <p:nvPr/>
            </p:nvSpPr>
            <p:spPr bwMode="auto">
              <a:xfrm>
                <a:off x="6242051" y="3246438"/>
                <a:ext cx="31750" cy="11113"/>
              </a:xfrm>
              <a:custGeom>
                <a:avLst/>
                <a:gdLst>
                  <a:gd name="T0" fmla="*/ 1 w 12"/>
                  <a:gd name="T1" fmla="*/ 0 h 4"/>
                  <a:gd name="T2" fmla="*/ 0 w 12"/>
                  <a:gd name="T3" fmla="*/ 3 h 4"/>
                  <a:gd name="T4" fmla="*/ 7 w 12"/>
                  <a:gd name="T5" fmla="*/ 4 h 4"/>
                  <a:gd name="T6" fmla="*/ 7 w 12"/>
                  <a:gd name="T7" fmla="*/ 4 h 4"/>
                  <a:gd name="T8" fmla="*/ 10 w 12"/>
                  <a:gd name="T9" fmla="*/ 4 h 4"/>
                  <a:gd name="T10" fmla="*/ 12 w 12"/>
                  <a:gd name="T11" fmla="*/ 0 h 4"/>
                  <a:gd name="T12" fmla="*/ 4 w 12"/>
                  <a:gd name="T13" fmla="*/ 0 h 4"/>
                  <a:gd name="T14" fmla="*/ 4 w 12"/>
                  <a:gd name="T15" fmla="*/ 0 h 4"/>
                  <a:gd name="T16" fmla="*/ 1 w 1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4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5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0" name="ï$ļïďè"/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1" name="iṩḷîdé"/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2" name="ïṩľîḑê"/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3" name="íṥḻîḍê"/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4" name="îśḻiďe"/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5" name="ïṧľídê"/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6" name="ïSlîḋe"/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7" name="îŝḷiḓé"/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8" name="ï$ḻîḍè"/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29" name="ïsḷïḋé"/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0" name="îṧļîḑè"/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1" name="íṡľíḓé"/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2" name="îṥľîďé"/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3" name="iṩļíḍé"/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4" name="i$lïḑê"/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5" name="iSḻídè"/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6" name="îS1íďè"/>
              <p:cNvSpPr/>
              <p:nvPr/>
            </p:nvSpPr>
            <p:spPr bwMode="auto">
              <a:xfrm>
                <a:off x="7034213" y="3235325"/>
                <a:ext cx="1112838" cy="19050"/>
              </a:xfrm>
              <a:custGeom>
                <a:avLst/>
                <a:gdLst>
                  <a:gd name="T0" fmla="*/ 408 w 408"/>
                  <a:gd name="T1" fmla="*/ 0 h 7"/>
                  <a:gd name="T2" fmla="*/ 0 w 408"/>
                  <a:gd name="T3" fmla="*/ 2 h 7"/>
                  <a:gd name="T4" fmla="*/ 2 w 408"/>
                  <a:gd name="T5" fmla="*/ 7 h 7"/>
                  <a:gd name="T6" fmla="*/ 406 w 408"/>
                  <a:gd name="T7" fmla="*/ 4 h 7"/>
                  <a:gd name="T8" fmla="*/ 408 w 40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7">
                    <a:moveTo>
                      <a:pt x="408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2" y="5"/>
                      <a:pt x="2" y="7"/>
                    </a:cubicBezTo>
                    <a:cubicBezTo>
                      <a:pt x="406" y="4"/>
                      <a:pt x="406" y="4"/>
                      <a:pt x="406" y="4"/>
                    </a:cubicBezTo>
                    <a:cubicBezTo>
                      <a:pt x="407" y="3"/>
                      <a:pt x="407" y="1"/>
                      <a:pt x="408" y="0"/>
                    </a:cubicBezTo>
                  </a:path>
                </a:pathLst>
              </a:custGeom>
              <a:solidFill>
                <a:srgbClr val="2122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37" name="iṡľídê"/>
              <p:cNvSpPr/>
              <p:nvPr/>
            </p:nvSpPr>
            <p:spPr bwMode="auto">
              <a:xfrm>
                <a:off x="5735638" y="2411413"/>
                <a:ext cx="3760788" cy="835025"/>
              </a:xfrm>
              <a:custGeom>
                <a:avLst/>
                <a:gdLst>
                  <a:gd name="T0" fmla="*/ 1367 w 1380"/>
                  <a:gd name="T1" fmla="*/ 0 h 314"/>
                  <a:gd name="T2" fmla="*/ 14 w 1380"/>
                  <a:gd name="T3" fmla="*/ 8 h 314"/>
                  <a:gd name="T4" fmla="*/ 5 w 1380"/>
                  <a:gd name="T5" fmla="*/ 25 h 314"/>
                  <a:gd name="T6" fmla="*/ 150 w 1380"/>
                  <a:gd name="T7" fmla="*/ 274 h 314"/>
                  <a:gd name="T8" fmla="*/ 151 w 1380"/>
                  <a:gd name="T9" fmla="*/ 274 h 314"/>
                  <a:gd name="T10" fmla="*/ 151 w 1380"/>
                  <a:gd name="T11" fmla="*/ 274 h 314"/>
                  <a:gd name="T12" fmla="*/ 171 w 1380"/>
                  <a:gd name="T13" fmla="*/ 305 h 314"/>
                  <a:gd name="T14" fmla="*/ 190 w 1380"/>
                  <a:gd name="T15" fmla="*/ 314 h 314"/>
                  <a:gd name="T16" fmla="*/ 1175 w 1380"/>
                  <a:gd name="T17" fmla="*/ 308 h 314"/>
                  <a:gd name="T18" fmla="*/ 1194 w 1380"/>
                  <a:gd name="T19" fmla="*/ 299 h 314"/>
                  <a:gd name="T20" fmla="*/ 1214 w 1380"/>
                  <a:gd name="T21" fmla="*/ 268 h 314"/>
                  <a:gd name="T22" fmla="*/ 1214 w 1380"/>
                  <a:gd name="T23" fmla="*/ 268 h 314"/>
                  <a:gd name="T24" fmla="*/ 1214 w 1380"/>
                  <a:gd name="T25" fmla="*/ 267 h 314"/>
                  <a:gd name="T26" fmla="*/ 1374 w 1380"/>
                  <a:gd name="T27" fmla="*/ 17 h 314"/>
                  <a:gd name="T28" fmla="*/ 1367 w 1380"/>
                  <a:gd name="T2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80" h="314">
                    <a:moveTo>
                      <a:pt x="136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3" y="9"/>
                      <a:pt x="0" y="16"/>
                      <a:pt x="5" y="25"/>
                    </a:cubicBezTo>
                    <a:cubicBezTo>
                      <a:pt x="150" y="274"/>
                      <a:pt x="150" y="274"/>
                      <a:pt x="150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71" y="305"/>
                      <a:pt x="171" y="305"/>
                      <a:pt x="171" y="305"/>
                    </a:cubicBezTo>
                    <a:cubicBezTo>
                      <a:pt x="174" y="310"/>
                      <a:pt x="182" y="314"/>
                      <a:pt x="190" y="314"/>
                    </a:cubicBezTo>
                    <a:cubicBezTo>
                      <a:pt x="1175" y="308"/>
                      <a:pt x="1175" y="308"/>
                      <a:pt x="1175" y="308"/>
                    </a:cubicBezTo>
                    <a:cubicBezTo>
                      <a:pt x="1182" y="308"/>
                      <a:pt x="1191" y="304"/>
                      <a:pt x="1194" y="299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7"/>
                      <a:pt x="1214" y="267"/>
                      <a:pt x="1214" y="267"/>
                    </a:cubicBezTo>
                    <a:cubicBezTo>
                      <a:pt x="1374" y="17"/>
                      <a:pt x="1374" y="17"/>
                      <a:pt x="1374" y="17"/>
                    </a:cubicBezTo>
                    <a:cubicBezTo>
                      <a:pt x="1380" y="8"/>
                      <a:pt x="1377" y="0"/>
                      <a:pt x="1367" y="0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8" name="i$1iḓé"/>
              <p:cNvSpPr/>
              <p:nvPr/>
            </p:nvSpPr>
            <p:spPr bwMode="auto">
              <a:xfrm>
                <a:off x="5800725" y="2462213"/>
                <a:ext cx="3611563" cy="720725"/>
              </a:xfrm>
              <a:custGeom>
                <a:avLst/>
                <a:gdLst>
                  <a:gd name="T0" fmla="*/ 0 w 1325"/>
                  <a:gd name="T1" fmla="*/ 8 h 271"/>
                  <a:gd name="T2" fmla="*/ 160 w 1325"/>
                  <a:gd name="T3" fmla="*/ 271 h 271"/>
                  <a:gd name="T4" fmla="*/ 1156 w 1325"/>
                  <a:gd name="T5" fmla="*/ 265 h 271"/>
                  <a:gd name="T6" fmla="*/ 1324 w 1325"/>
                  <a:gd name="T7" fmla="*/ 1 h 271"/>
                  <a:gd name="T8" fmla="*/ 0 w 1325"/>
                  <a:gd name="T9" fmla="*/ 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5" h="271">
                    <a:moveTo>
                      <a:pt x="0" y="8"/>
                    </a:moveTo>
                    <a:cubicBezTo>
                      <a:pt x="160" y="271"/>
                      <a:pt x="160" y="271"/>
                      <a:pt x="160" y="271"/>
                    </a:cubicBezTo>
                    <a:cubicBezTo>
                      <a:pt x="1156" y="265"/>
                      <a:pt x="1156" y="265"/>
                      <a:pt x="1156" y="265"/>
                    </a:cubicBezTo>
                    <a:cubicBezTo>
                      <a:pt x="1324" y="1"/>
                      <a:pt x="1324" y="1"/>
                      <a:pt x="1324" y="1"/>
                    </a:cubicBezTo>
                    <a:cubicBezTo>
                      <a:pt x="1325" y="0"/>
                      <a:pt x="0" y="8"/>
                      <a:pt x="0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9" name="iṡľïḑè"/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0" name="iśḻíḋê"/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1" name="îSľïdê"/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2" name="îŝļide"/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3" name="íŝ1íďè"/>
              <p:cNvSpPr/>
              <p:nvPr/>
            </p:nvSpPr>
            <p:spPr bwMode="auto">
              <a:xfrm>
                <a:off x="9594850" y="3206750"/>
                <a:ext cx="715963" cy="963613"/>
              </a:xfrm>
              <a:custGeom>
                <a:avLst/>
                <a:gdLst>
                  <a:gd name="T0" fmla="*/ 163 w 263"/>
                  <a:gd name="T1" fmla="*/ 361 h 362"/>
                  <a:gd name="T2" fmla="*/ 3 w 263"/>
                  <a:gd name="T3" fmla="*/ 311 h 362"/>
                  <a:gd name="T4" fmla="*/ 1 w 263"/>
                  <a:gd name="T5" fmla="*/ 306 h 362"/>
                  <a:gd name="T6" fmla="*/ 94 w 263"/>
                  <a:gd name="T7" fmla="*/ 7 h 362"/>
                  <a:gd name="T8" fmla="*/ 104 w 263"/>
                  <a:gd name="T9" fmla="*/ 1 h 362"/>
                  <a:gd name="T10" fmla="*/ 256 w 263"/>
                  <a:gd name="T11" fmla="*/ 49 h 362"/>
                  <a:gd name="T12" fmla="*/ 262 w 263"/>
                  <a:gd name="T13" fmla="*/ 59 h 362"/>
                  <a:gd name="T14" fmla="*/ 168 w 263"/>
                  <a:gd name="T15" fmla="*/ 358 h 362"/>
                  <a:gd name="T16" fmla="*/ 163 w 263"/>
                  <a:gd name="T17" fmla="*/ 361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62">
                    <a:moveTo>
                      <a:pt x="163" y="361"/>
                    </a:moveTo>
                    <a:cubicBezTo>
                      <a:pt x="3" y="311"/>
                      <a:pt x="3" y="311"/>
                      <a:pt x="3" y="311"/>
                    </a:cubicBezTo>
                    <a:cubicBezTo>
                      <a:pt x="1" y="310"/>
                      <a:pt x="0" y="308"/>
                      <a:pt x="1" y="306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5" y="2"/>
                      <a:pt x="100" y="0"/>
                      <a:pt x="104" y="1"/>
                    </a:cubicBezTo>
                    <a:cubicBezTo>
                      <a:pt x="256" y="49"/>
                      <a:pt x="256" y="49"/>
                      <a:pt x="256" y="49"/>
                    </a:cubicBezTo>
                    <a:cubicBezTo>
                      <a:pt x="261" y="50"/>
                      <a:pt x="263" y="55"/>
                      <a:pt x="262" y="59"/>
                    </a:cubicBezTo>
                    <a:cubicBezTo>
                      <a:pt x="168" y="358"/>
                      <a:pt x="168" y="358"/>
                      <a:pt x="168" y="358"/>
                    </a:cubicBezTo>
                    <a:cubicBezTo>
                      <a:pt x="168" y="360"/>
                      <a:pt x="166" y="362"/>
                      <a:pt x="163" y="361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4" name="ïsliḋé"/>
              <p:cNvSpPr/>
              <p:nvPr/>
            </p:nvSpPr>
            <p:spPr bwMode="auto">
              <a:xfrm>
                <a:off x="9648825" y="3297238"/>
                <a:ext cx="615950" cy="755650"/>
              </a:xfrm>
              <a:custGeom>
                <a:avLst/>
                <a:gdLst>
                  <a:gd name="T0" fmla="*/ 153 w 226"/>
                  <a:gd name="T1" fmla="*/ 284 h 284"/>
                  <a:gd name="T2" fmla="*/ 0 w 226"/>
                  <a:gd name="T3" fmla="*/ 237 h 284"/>
                  <a:gd name="T4" fmla="*/ 73 w 226"/>
                  <a:gd name="T5" fmla="*/ 3 h 284"/>
                  <a:gd name="T6" fmla="*/ 78 w 226"/>
                  <a:gd name="T7" fmla="*/ 0 h 284"/>
                  <a:gd name="T8" fmla="*/ 223 w 226"/>
                  <a:gd name="T9" fmla="*/ 45 h 284"/>
                  <a:gd name="T10" fmla="*/ 226 w 226"/>
                  <a:gd name="T11" fmla="*/ 50 h 284"/>
                  <a:gd name="T12" fmla="*/ 153 w 226"/>
                  <a:gd name="T1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84">
                    <a:moveTo>
                      <a:pt x="153" y="284"/>
                    </a:moveTo>
                    <a:cubicBezTo>
                      <a:pt x="0" y="237"/>
                      <a:pt x="0" y="237"/>
                      <a:pt x="0" y="237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1"/>
                      <a:pt x="76" y="0"/>
                      <a:pt x="78" y="0"/>
                    </a:cubicBezTo>
                    <a:cubicBezTo>
                      <a:pt x="223" y="45"/>
                      <a:pt x="223" y="45"/>
                      <a:pt x="223" y="45"/>
                    </a:cubicBezTo>
                    <a:cubicBezTo>
                      <a:pt x="225" y="46"/>
                      <a:pt x="226" y="48"/>
                      <a:pt x="226" y="50"/>
                    </a:cubicBezTo>
                    <a:cubicBezTo>
                      <a:pt x="153" y="284"/>
                      <a:pt x="153" y="284"/>
                      <a:pt x="153" y="28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5" name="işľïḋé"/>
              <p:cNvSpPr/>
              <p:nvPr/>
            </p:nvSpPr>
            <p:spPr bwMode="auto">
              <a:xfrm>
                <a:off x="10029825" y="3305175"/>
                <a:ext cx="82550" cy="26988"/>
              </a:xfrm>
              <a:custGeom>
                <a:avLst/>
                <a:gdLst>
                  <a:gd name="T0" fmla="*/ 28 w 30"/>
                  <a:gd name="T1" fmla="*/ 10 h 10"/>
                  <a:gd name="T2" fmla="*/ 1 w 30"/>
                  <a:gd name="T3" fmla="*/ 2 h 10"/>
                  <a:gd name="T4" fmla="*/ 0 w 30"/>
                  <a:gd name="T5" fmla="*/ 1 h 10"/>
                  <a:gd name="T6" fmla="*/ 2 w 30"/>
                  <a:gd name="T7" fmla="*/ 0 h 10"/>
                  <a:gd name="T8" fmla="*/ 29 w 30"/>
                  <a:gd name="T9" fmla="*/ 8 h 10"/>
                  <a:gd name="T10" fmla="*/ 29 w 30"/>
                  <a:gd name="T11" fmla="*/ 10 h 10"/>
                  <a:gd name="T12" fmla="*/ 28 w 3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28" y="1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9"/>
                      <a:pt x="30" y="9"/>
                      <a:pt x="29" y="10"/>
                    </a:cubicBezTo>
                    <a:cubicBezTo>
                      <a:pt x="29" y="10"/>
                      <a:pt x="29" y="10"/>
                      <a:pt x="28" y="10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46" name="îṧ1îḑe"/>
              <p:cNvSpPr/>
              <p:nvPr/>
            </p:nvSpPr>
            <p:spPr bwMode="auto">
              <a:xfrm>
                <a:off x="10002838" y="3294063"/>
                <a:ext cx="17463" cy="14288"/>
              </a:xfrm>
              <a:custGeom>
                <a:avLst/>
                <a:gdLst>
                  <a:gd name="T0" fmla="*/ 5 w 6"/>
                  <a:gd name="T1" fmla="*/ 3 h 5"/>
                  <a:gd name="T2" fmla="*/ 2 w 6"/>
                  <a:gd name="T3" fmla="*/ 4 h 5"/>
                  <a:gd name="T4" fmla="*/ 1 w 6"/>
                  <a:gd name="T5" fmla="*/ 2 h 5"/>
                  <a:gd name="T6" fmla="*/ 4 w 6"/>
                  <a:gd name="T7" fmla="*/ 0 h 5"/>
                  <a:gd name="T8" fmla="*/ 5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5" y="4"/>
                      <a:pt x="3" y="5"/>
                      <a:pt x="2" y="4"/>
                    </a:cubicBezTo>
                    <a:cubicBezTo>
                      <a:pt x="1" y="4"/>
                      <a:pt x="0" y="3"/>
                      <a:pt x="1" y="2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5" y="0"/>
                      <a:pt x="6" y="2"/>
                      <a:pt x="5" y="3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47" name="ísliḍe"/>
              <p:cNvSpPr/>
              <p:nvPr/>
            </p:nvSpPr>
            <p:spPr bwMode="auto">
              <a:xfrm>
                <a:off x="9798050" y="4005263"/>
                <a:ext cx="82550" cy="79375"/>
              </a:xfrm>
              <a:custGeom>
                <a:avLst/>
                <a:gdLst>
                  <a:gd name="T0" fmla="*/ 27 w 30"/>
                  <a:gd name="T1" fmla="*/ 19 h 30"/>
                  <a:gd name="T2" fmla="*/ 11 w 30"/>
                  <a:gd name="T3" fmla="*/ 27 h 30"/>
                  <a:gd name="T4" fmla="*/ 2 w 30"/>
                  <a:gd name="T5" fmla="*/ 11 h 30"/>
                  <a:gd name="T6" fmla="*/ 19 w 30"/>
                  <a:gd name="T7" fmla="*/ 2 h 30"/>
                  <a:gd name="T8" fmla="*/ 27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19"/>
                    </a:moveTo>
                    <a:cubicBezTo>
                      <a:pt x="25" y="26"/>
                      <a:pt x="18" y="30"/>
                      <a:pt x="11" y="27"/>
                    </a:cubicBezTo>
                    <a:cubicBezTo>
                      <a:pt x="4" y="25"/>
                      <a:pt x="0" y="18"/>
                      <a:pt x="2" y="11"/>
                    </a:cubicBezTo>
                    <a:cubicBezTo>
                      <a:pt x="5" y="4"/>
                      <a:pt x="12" y="0"/>
                      <a:pt x="19" y="2"/>
                    </a:cubicBezTo>
                    <a:cubicBezTo>
                      <a:pt x="26" y="5"/>
                      <a:pt x="30" y="12"/>
                      <a:pt x="27" y="19"/>
                    </a:cubicBez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48" name="iSlíḍê"/>
              <p:cNvSpPr/>
              <p:nvPr/>
            </p:nvSpPr>
            <p:spPr bwMode="auto">
              <a:xfrm>
                <a:off x="9826625" y="4029075"/>
                <a:ext cx="26988" cy="31750"/>
              </a:xfrm>
              <a:custGeom>
                <a:avLst/>
                <a:gdLst>
                  <a:gd name="T0" fmla="*/ 6 w 10"/>
                  <a:gd name="T1" fmla="*/ 11 h 12"/>
                  <a:gd name="T2" fmla="*/ 1 w 10"/>
                  <a:gd name="T3" fmla="*/ 10 h 12"/>
                  <a:gd name="T4" fmla="*/ 0 w 10"/>
                  <a:gd name="T5" fmla="*/ 8 h 12"/>
                  <a:gd name="T6" fmla="*/ 2 w 10"/>
                  <a:gd name="T7" fmla="*/ 1 h 12"/>
                  <a:gd name="T8" fmla="*/ 4 w 10"/>
                  <a:gd name="T9" fmla="*/ 1 h 12"/>
                  <a:gd name="T10" fmla="*/ 9 w 10"/>
                  <a:gd name="T11" fmla="*/ 2 h 12"/>
                  <a:gd name="T12" fmla="*/ 10 w 10"/>
                  <a:gd name="T13" fmla="*/ 4 h 12"/>
                  <a:gd name="T14" fmla="*/ 8 w 10"/>
                  <a:gd name="T15" fmla="*/ 10 h 12"/>
                  <a:gd name="T16" fmla="*/ 6 w 10"/>
                  <a:gd name="T17" fmla="*/ 11 h 12"/>
                  <a:gd name="T18" fmla="*/ 3 w 10"/>
                  <a:gd name="T19" fmla="*/ 1 h 12"/>
                  <a:gd name="T20" fmla="*/ 2 w 10"/>
                  <a:gd name="T21" fmla="*/ 2 h 12"/>
                  <a:gd name="T22" fmla="*/ 0 w 10"/>
                  <a:gd name="T23" fmla="*/ 8 h 12"/>
                  <a:gd name="T24" fmla="*/ 1 w 10"/>
                  <a:gd name="T25" fmla="*/ 9 h 12"/>
                  <a:gd name="T26" fmla="*/ 6 w 10"/>
                  <a:gd name="T27" fmla="*/ 11 h 12"/>
                  <a:gd name="T28" fmla="*/ 8 w 10"/>
                  <a:gd name="T29" fmla="*/ 10 h 12"/>
                  <a:gd name="T30" fmla="*/ 10 w 10"/>
                  <a:gd name="T31" fmla="*/ 4 h 12"/>
                  <a:gd name="T32" fmla="*/ 9 w 10"/>
                  <a:gd name="T33" fmla="*/ 3 h 12"/>
                  <a:gd name="T34" fmla="*/ 3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6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2"/>
                      <a:pt x="6" y="11"/>
                    </a:cubicBezTo>
                    <a:close/>
                    <a:moveTo>
                      <a:pt x="3" y="1"/>
                    </a:moveTo>
                    <a:cubicBezTo>
                      <a:pt x="3" y="1"/>
                      <a:pt x="2" y="1"/>
                      <a:pt x="2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7" y="11"/>
                      <a:pt x="8" y="1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9" y="3"/>
                      <a:pt x="9" y="3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49" name="íṣľîḑe"/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185 w 186"/>
                  <a:gd name="T1" fmla="*/ 47 h 106"/>
                  <a:gd name="T2" fmla="*/ 186 w 186"/>
                  <a:gd name="T3" fmla="*/ 50 h 106"/>
                  <a:gd name="T4" fmla="*/ 185 w 186"/>
                  <a:gd name="T5" fmla="*/ 47 h 106"/>
                  <a:gd name="T6" fmla="*/ 183 w 186"/>
                  <a:gd name="T7" fmla="*/ 45 h 106"/>
                  <a:gd name="T8" fmla="*/ 183 w 186"/>
                  <a:gd name="T9" fmla="*/ 45 h 106"/>
                  <a:gd name="T10" fmla="*/ 183 w 186"/>
                  <a:gd name="T11" fmla="*/ 45 h 106"/>
                  <a:gd name="T12" fmla="*/ 183 w 186"/>
                  <a:gd name="T13" fmla="*/ 45 h 106"/>
                  <a:gd name="T14" fmla="*/ 183 w 186"/>
                  <a:gd name="T15" fmla="*/ 45 h 106"/>
                  <a:gd name="T16" fmla="*/ 182 w 186"/>
                  <a:gd name="T17" fmla="*/ 45 h 106"/>
                  <a:gd name="T18" fmla="*/ 182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2 w 186"/>
                  <a:gd name="T37" fmla="*/ 45 h 106"/>
                  <a:gd name="T38" fmla="*/ 182 w 186"/>
                  <a:gd name="T39" fmla="*/ 45 h 106"/>
                  <a:gd name="T40" fmla="*/ 180 w 186"/>
                  <a:gd name="T41" fmla="*/ 44 h 106"/>
                  <a:gd name="T42" fmla="*/ 180 w 186"/>
                  <a:gd name="T43" fmla="*/ 44 h 106"/>
                  <a:gd name="T44" fmla="*/ 180 w 186"/>
                  <a:gd name="T45" fmla="*/ 44 h 106"/>
                  <a:gd name="T46" fmla="*/ 33 w 186"/>
                  <a:gd name="T47" fmla="*/ 3 h 106"/>
                  <a:gd name="T48" fmla="*/ 33 w 186"/>
                  <a:gd name="T49" fmla="*/ 3 h 106"/>
                  <a:gd name="T50" fmla="*/ 0 w 186"/>
                  <a:gd name="T51" fmla="*/ 106 h 106"/>
                  <a:gd name="T52" fmla="*/ 33 w 186"/>
                  <a:gd name="T53" fmla="*/ 3 h 106"/>
                  <a:gd name="T54" fmla="*/ 33 w 186"/>
                  <a:gd name="T55" fmla="*/ 3 h 106"/>
                  <a:gd name="T56" fmla="*/ 38 w 186"/>
                  <a:gd name="T57" fmla="*/ 0 h 106"/>
                  <a:gd name="T58" fmla="*/ 38 w 186"/>
                  <a:gd name="T59" fmla="*/ 0 h 106"/>
                  <a:gd name="T60" fmla="*/ 38 w 186"/>
                  <a:gd name="T61" fmla="*/ 0 h 106"/>
                  <a:gd name="T62" fmla="*/ 38 w 186"/>
                  <a:gd name="T63" fmla="*/ 0 h 106"/>
                  <a:gd name="T64" fmla="*/ 38 w 186"/>
                  <a:gd name="T65" fmla="*/ 0 h 106"/>
                  <a:gd name="T66" fmla="*/ 38 w 186"/>
                  <a:gd name="T67" fmla="*/ 0 h 106"/>
                  <a:gd name="T68" fmla="*/ 38 w 186"/>
                  <a:gd name="T69" fmla="*/ 0 h 106"/>
                  <a:gd name="T70" fmla="*/ 38 w 186"/>
                  <a:gd name="T7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6" h="106">
                    <a:moveTo>
                      <a:pt x="185" y="47"/>
                    </a:moveTo>
                    <a:cubicBezTo>
                      <a:pt x="186" y="48"/>
                      <a:pt x="186" y="49"/>
                      <a:pt x="186" y="50"/>
                    </a:cubicBezTo>
                    <a:cubicBezTo>
                      <a:pt x="186" y="49"/>
                      <a:pt x="186" y="47"/>
                      <a:pt x="185" y="47"/>
                    </a:cubicBezTo>
                    <a:moveTo>
                      <a:pt x="183" y="45"/>
                    </a:move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0" y="44"/>
                    </a:moveTo>
                    <a:cubicBezTo>
                      <a:pt x="180" y="44"/>
                      <a:pt x="180" y="44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moveTo>
                      <a:pt x="33" y="3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</a:path>
                </a:pathLst>
              </a:custGeom>
              <a:solidFill>
                <a:srgbClr val="5F6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250" name="îṣḷïďe"/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37 w 186"/>
                  <a:gd name="T1" fmla="*/ 0 h 106"/>
                  <a:gd name="T2" fmla="*/ 33 w 186"/>
                  <a:gd name="T3" fmla="*/ 3 h 106"/>
                  <a:gd name="T4" fmla="*/ 33 w 186"/>
                  <a:gd name="T5" fmla="*/ 3 h 106"/>
                  <a:gd name="T6" fmla="*/ 0 w 186"/>
                  <a:gd name="T7" fmla="*/ 106 h 106"/>
                  <a:gd name="T8" fmla="*/ 186 w 186"/>
                  <a:gd name="T9" fmla="*/ 50 h 106"/>
                  <a:gd name="T10" fmla="*/ 186 w 186"/>
                  <a:gd name="T11" fmla="*/ 50 h 106"/>
                  <a:gd name="T12" fmla="*/ 185 w 186"/>
                  <a:gd name="T13" fmla="*/ 47 h 106"/>
                  <a:gd name="T14" fmla="*/ 183 w 186"/>
                  <a:gd name="T15" fmla="*/ 45 h 106"/>
                  <a:gd name="T16" fmla="*/ 183 w 186"/>
                  <a:gd name="T17" fmla="*/ 45 h 106"/>
                  <a:gd name="T18" fmla="*/ 183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0 w 186"/>
                  <a:gd name="T37" fmla="*/ 44 h 106"/>
                  <a:gd name="T38" fmla="*/ 180 w 186"/>
                  <a:gd name="T39" fmla="*/ 44 h 106"/>
                  <a:gd name="T40" fmla="*/ 38 w 186"/>
                  <a:gd name="T41" fmla="*/ 0 h 106"/>
                  <a:gd name="T42" fmla="*/ 38 w 186"/>
                  <a:gd name="T43" fmla="*/ 0 h 106"/>
                  <a:gd name="T44" fmla="*/ 38 w 186"/>
                  <a:gd name="T45" fmla="*/ 0 h 106"/>
                  <a:gd name="T46" fmla="*/ 38 w 186"/>
                  <a:gd name="T47" fmla="*/ 0 h 106"/>
                  <a:gd name="T48" fmla="*/ 38 w 186"/>
                  <a:gd name="T49" fmla="*/ 0 h 106"/>
                  <a:gd name="T50" fmla="*/ 37 w 186"/>
                  <a:gd name="T5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6" h="106">
                    <a:moveTo>
                      <a:pt x="37" y="0"/>
                    </a:moveTo>
                    <a:cubicBezTo>
                      <a:pt x="34" y="0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49"/>
                      <a:pt x="186" y="48"/>
                      <a:pt x="185" y="47"/>
                    </a:cubicBezTo>
                    <a:cubicBezTo>
                      <a:pt x="184" y="46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1" y="45"/>
                      <a:pt x="181" y="45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cubicBezTo>
                      <a:pt x="159" y="38"/>
                      <a:pt x="41" y="1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4D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251" name="íṧľïḓè"/>
              <p:cNvSpPr/>
              <p:nvPr/>
            </p:nvSpPr>
            <p:spPr bwMode="auto">
              <a:xfrm>
                <a:off x="9588500" y="4576763"/>
                <a:ext cx="460375" cy="349250"/>
              </a:xfrm>
              <a:custGeom>
                <a:avLst/>
                <a:gdLst>
                  <a:gd name="T0" fmla="*/ 164 w 169"/>
                  <a:gd name="T1" fmla="*/ 92 h 131"/>
                  <a:gd name="T2" fmla="*/ 31 w 169"/>
                  <a:gd name="T3" fmla="*/ 130 h 131"/>
                  <a:gd name="T4" fmla="*/ 23 w 169"/>
                  <a:gd name="T5" fmla="*/ 125 h 131"/>
                  <a:gd name="T6" fmla="*/ 1 w 169"/>
                  <a:gd name="T7" fmla="*/ 47 h 131"/>
                  <a:gd name="T8" fmla="*/ 5 w 169"/>
                  <a:gd name="T9" fmla="*/ 39 h 131"/>
                  <a:gd name="T10" fmla="*/ 138 w 169"/>
                  <a:gd name="T11" fmla="*/ 1 h 131"/>
                  <a:gd name="T12" fmla="*/ 146 w 169"/>
                  <a:gd name="T13" fmla="*/ 6 h 131"/>
                  <a:gd name="T14" fmla="*/ 168 w 169"/>
                  <a:gd name="T15" fmla="*/ 84 h 131"/>
                  <a:gd name="T16" fmla="*/ 164 w 169"/>
                  <a:gd name="T1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31">
                    <a:moveTo>
                      <a:pt x="164" y="92"/>
                    </a:moveTo>
                    <a:cubicBezTo>
                      <a:pt x="31" y="130"/>
                      <a:pt x="31" y="130"/>
                      <a:pt x="31" y="130"/>
                    </a:cubicBezTo>
                    <a:cubicBezTo>
                      <a:pt x="28" y="131"/>
                      <a:pt x="24" y="129"/>
                      <a:pt x="23" y="12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3"/>
                      <a:pt x="2" y="40"/>
                      <a:pt x="5" y="39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41" y="0"/>
                      <a:pt x="145" y="2"/>
                      <a:pt x="146" y="6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9" y="88"/>
                      <a:pt x="167" y="91"/>
                      <a:pt x="164" y="92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252" name="iṣ1ïďê"/>
              <p:cNvSpPr/>
              <p:nvPr/>
            </p:nvSpPr>
            <p:spPr bwMode="auto">
              <a:xfrm>
                <a:off x="9596438" y="4611688"/>
                <a:ext cx="412750" cy="168275"/>
              </a:xfrm>
              <a:custGeom>
                <a:avLst/>
                <a:gdLst>
                  <a:gd name="T0" fmla="*/ 260 w 260"/>
                  <a:gd name="T1" fmla="*/ 35 h 106"/>
                  <a:gd name="T2" fmla="*/ 11 w 260"/>
                  <a:gd name="T3" fmla="*/ 106 h 106"/>
                  <a:gd name="T4" fmla="*/ 0 w 260"/>
                  <a:gd name="T5" fmla="*/ 69 h 106"/>
                  <a:gd name="T6" fmla="*/ 249 w 260"/>
                  <a:gd name="T7" fmla="*/ 0 h 106"/>
                  <a:gd name="T8" fmla="*/ 260 w 260"/>
                  <a:gd name="T9" fmla="*/ 3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06">
                    <a:moveTo>
                      <a:pt x="260" y="35"/>
                    </a:moveTo>
                    <a:lnTo>
                      <a:pt x="11" y="106"/>
                    </a:lnTo>
                    <a:lnTo>
                      <a:pt x="0" y="69"/>
                    </a:lnTo>
                    <a:lnTo>
                      <a:pt x="249" y="0"/>
                    </a:lnTo>
                    <a:lnTo>
                      <a:pt x="260" y="3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253" name="iṣḷiďè"/>
              <p:cNvSpPr/>
              <p:nvPr/>
            </p:nvSpPr>
            <p:spPr bwMode="auto">
              <a:xfrm>
                <a:off x="9625013" y="4705350"/>
                <a:ext cx="414338" cy="177800"/>
              </a:xfrm>
              <a:custGeom>
                <a:avLst/>
                <a:gdLst>
                  <a:gd name="T0" fmla="*/ 261 w 261"/>
                  <a:gd name="T1" fmla="*/ 43 h 112"/>
                  <a:gd name="T2" fmla="*/ 12 w 261"/>
                  <a:gd name="T3" fmla="*/ 112 h 112"/>
                  <a:gd name="T4" fmla="*/ 0 w 261"/>
                  <a:gd name="T5" fmla="*/ 68 h 112"/>
                  <a:gd name="T6" fmla="*/ 249 w 261"/>
                  <a:gd name="T7" fmla="*/ 0 h 112"/>
                  <a:gd name="T8" fmla="*/ 261 w 261"/>
                  <a:gd name="T9" fmla="*/ 4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12">
                    <a:moveTo>
                      <a:pt x="261" y="43"/>
                    </a:moveTo>
                    <a:lnTo>
                      <a:pt x="12" y="112"/>
                    </a:lnTo>
                    <a:lnTo>
                      <a:pt x="0" y="68"/>
                    </a:lnTo>
                    <a:lnTo>
                      <a:pt x="249" y="0"/>
                    </a:lnTo>
                    <a:lnTo>
                      <a:pt x="261" y="43"/>
                    </a:lnTo>
                    <a:close/>
                  </a:path>
                </a:pathLst>
              </a:custGeom>
              <a:solidFill>
                <a:srgbClr val="E9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254" name="íŝľîḍé"/>
              <p:cNvSpPr/>
              <p:nvPr/>
            </p:nvSpPr>
            <p:spPr bwMode="auto">
              <a:xfrm>
                <a:off x="9853613" y="4764088"/>
                <a:ext cx="68263" cy="31750"/>
              </a:xfrm>
              <a:custGeom>
                <a:avLst/>
                <a:gdLst>
                  <a:gd name="T0" fmla="*/ 43 w 43"/>
                  <a:gd name="T1" fmla="*/ 8 h 20"/>
                  <a:gd name="T2" fmla="*/ 3 w 43"/>
                  <a:gd name="T3" fmla="*/ 20 h 20"/>
                  <a:gd name="T4" fmla="*/ 0 w 43"/>
                  <a:gd name="T5" fmla="*/ 11 h 20"/>
                  <a:gd name="T6" fmla="*/ 41 w 43"/>
                  <a:gd name="T7" fmla="*/ 0 h 20"/>
                  <a:gd name="T8" fmla="*/ 43 w 43"/>
                  <a:gd name="T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0">
                    <a:moveTo>
                      <a:pt x="43" y="8"/>
                    </a:moveTo>
                    <a:lnTo>
                      <a:pt x="3" y="20"/>
                    </a:lnTo>
                    <a:lnTo>
                      <a:pt x="0" y="11"/>
                    </a:lnTo>
                    <a:lnTo>
                      <a:pt x="41" y="0"/>
                    </a:lnTo>
                    <a:lnTo>
                      <a:pt x="43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55" name="iş1ïde"/>
              <p:cNvSpPr/>
              <p:nvPr/>
            </p:nvSpPr>
            <p:spPr bwMode="auto">
              <a:xfrm>
                <a:off x="9940925" y="4745038"/>
                <a:ext cx="50800" cy="23813"/>
              </a:xfrm>
              <a:custGeom>
                <a:avLst/>
                <a:gdLst>
                  <a:gd name="T0" fmla="*/ 32 w 32"/>
                  <a:gd name="T1" fmla="*/ 8 h 15"/>
                  <a:gd name="T2" fmla="*/ 3 w 32"/>
                  <a:gd name="T3" fmla="*/ 15 h 15"/>
                  <a:gd name="T4" fmla="*/ 0 w 32"/>
                  <a:gd name="T5" fmla="*/ 8 h 15"/>
                  <a:gd name="T6" fmla="*/ 29 w 32"/>
                  <a:gd name="T7" fmla="*/ 0 h 15"/>
                  <a:gd name="T8" fmla="*/ 32 w 32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5">
                    <a:moveTo>
                      <a:pt x="32" y="8"/>
                    </a:moveTo>
                    <a:lnTo>
                      <a:pt x="3" y="15"/>
                    </a:lnTo>
                    <a:lnTo>
                      <a:pt x="0" y="8"/>
                    </a:lnTo>
                    <a:lnTo>
                      <a:pt x="29" y="0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56" name="íṣ1iḓé"/>
              <p:cNvSpPr/>
              <p:nvPr/>
            </p:nvSpPr>
            <p:spPr bwMode="auto">
              <a:xfrm>
                <a:off x="9605963" y="4600575"/>
                <a:ext cx="334963" cy="96838"/>
              </a:xfrm>
              <a:custGeom>
                <a:avLst/>
                <a:gdLst>
                  <a:gd name="T0" fmla="*/ 211 w 211"/>
                  <a:gd name="T1" fmla="*/ 2 h 61"/>
                  <a:gd name="T2" fmla="*/ 0 w 211"/>
                  <a:gd name="T3" fmla="*/ 61 h 61"/>
                  <a:gd name="T4" fmla="*/ 0 w 211"/>
                  <a:gd name="T5" fmla="*/ 59 h 61"/>
                  <a:gd name="T6" fmla="*/ 211 w 211"/>
                  <a:gd name="T7" fmla="*/ 0 h 61"/>
                  <a:gd name="T8" fmla="*/ 211 w 211"/>
                  <a:gd name="T9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61">
                    <a:moveTo>
                      <a:pt x="211" y="2"/>
                    </a:moveTo>
                    <a:lnTo>
                      <a:pt x="0" y="61"/>
                    </a:lnTo>
                    <a:lnTo>
                      <a:pt x="0" y="59"/>
                    </a:lnTo>
                    <a:lnTo>
                      <a:pt x="211" y="0"/>
                    </a:lnTo>
                    <a:lnTo>
                      <a:pt x="211" y="2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57" name="î$ľiḋê"/>
              <p:cNvSpPr/>
              <p:nvPr/>
            </p:nvSpPr>
            <p:spPr bwMode="auto">
              <a:xfrm>
                <a:off x="9664700" y="4811713"/>
                <a:ext cx="327025" cy="95250"/>
              </a:xfrm>
              <a:custGeom>
                <a:avLst/>
                <a:gdLst>
                  <a:gd name="T0" fmla="*/ 206 w 206"/>
                  <a:gd name="T1" fmla="*/ 3 h 60"/>
                  <a:gd name="T2" fmla="*/ 2 w 206"/>
                  <a:gd name="T3" fmla="*/ 60 h 60"/>
                  <a:gd name="T4" fmla="*/ 0 w 206"/>
                  <a:gd name="T5" fmla="*/ 55 h 60"/>
                  <a:gd name="T6" fmla="*/ 205 w 206"/>
                  <a:gd name="T7" fmla="*/ 0 h 60"/>
                  <a:gd name="T8" fmla="*/ 206 w 206"/>
                  <a:gd name="T9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60">
                    <a:moveTo>
                      <a:pt x="206" y="3"/>
                    </a:moveTo>
                    <a:lnTo>
                      <a:pt x="2" y="60"/>
                    </a:lnTo>
                    <a:lnTo>
                      <a:pt x="0" y="55"/>
                    </a:lnTo>
                    <a:lnTo>
                      <a:pt x="205" y="0"/>
                    </a:lnTo>
                    <a:lnTo>
                      <a:pt x="206" y="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58" name="ïṡļîḍe"/>
              <p:cNvSpPr/>
              <p:nvPr/>
            </p:nvSpPr>
            <p:spPr bwMode="auto">
              <a:xfrm>
                <a:off x="9556750" y="4745038"/>
                <a:ext cx="490538" cy="404813"/>
              </a:xfrm>
              <a:custGeom>
                <a:avLst/>
                <a:gdLst>
                  <a:gd name="T0" fmla="*/ 135 w 180"/>
                  <a:gd name="T1" fmla="*/ 150 h 152"/>
                  <a:gd name="T2" fmla="*/ 4 w 180"/>
                  <a:gd name="T3" fmla="*/ 90 h 152"/>
                  <a:gd name="T4" fmla="*/ 1 w 180"/>
                  <a:gd name="T5" fmla="*/ 82 h 152"/>
                  <a:gd name="T6" fmla="*/ 37 w 180"/>
                  <a:gd name="T7" fmla="*/ 4 h 152"/>
                  <a:gd name="T8" fmla="*/ 45 w 180"/>
                  <a:gd name="T9" fmla="*/ 1 h 152"/>
                  <a:gd name="T10" fmla="*/ 176 w 180"/>
                  <a:gd name="T11" fmla="*/ 61 h 152"/>
                  <a:gd name="T12" fmla="*/ 179 w 180"/>
                  <a:gd name="T13" fmla="*/ 69 h 152"/>
                  <a:gd name="T14" fmla="*/ 143 w 180"/>
                  <a:gd name="T15" fmla="*/ 147 h 152"/>
                  <a:gd name="T16" fmla="*/ 135 w 180"/>
                  <a:gd name="T17" fmla="*/ 15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152">
                    <a:moveTo>
                      <a:pt x="135" y="150"/>
                    </a:moveTo>
                    <a:cubicBezTo>
                      <a:pt x="4" y="90"/>
                      <a:pt x="4" y="90"/>
                      <a:pt x="4" y="90"/>
                    </a:cubicBezTo>
                    <a:cubicBezTo>
                      <a:pt x="1" y="89"/>
                      <a:pt x="0" y="85"/>
                      <a:pt x="1" y="82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8" y="1"/>
                      <a:pt x="42" y="0"/>
                      <a:pt x="45" y="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9" y="62"/>
                      <a:pt x="180" y="66"/>
                      <a:pt x="179" y="69"/>
                    </a:cubicBezTo>
                    <a:cubicBezTo>
                      <a:pt x="143" y="147"/>
                      <a:pt x="143" y="147"/>
                      <a:pt x="143" y="147"/>
                    </a:cubicBezTo>
                    <a:cubicBezTo>
                      <a:pt x="142" y="150"/>
                      <a:pt x="138" y="152"/>
                      <a:pt x="135" y="150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9" name="íṩḷíḍe"/>
              <p:cNvSpPr/>
              <p:nvPr/>
            </p:nvSpPr>
            <p:spPr bwMode="auto">
              <a:xfrm>
                <a:off x="9831388" y="5035550"/>
                <a:ext cx="76200" cy="71438"/>
              </a:xfrm>
              <a:custGeom>
                <a:avLst/>
                <a:gdLst>
                  <a:gd name="T0" fmla="*/ 25 w 28"/>
                  <a:gd name="T1" fmla="*/ 19 h 27"/>
                  <a:gd name="T2" fmla="*/ 9 w 28"/>
                  <a:gd name="T3" fmla="*/ 24 h 27"/>
                  <a:gd name="T4" fmla="*/ 3 w 28"/>
                  <a:gd name="T5" fmla="*/ 9 h 27"/>
                  <a:gd name="T6" fmla="*/ 19 w 28"/>
                  <a:gd name="T7" fmla="*/ 3 h 27"/>
                  <a:gd name="T8" fmla="*/ 25 w 28"/>
                  <a:gd name="T9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9"/>
                    </a:moveTo>
                    <a:cubicBezTo>
                      <a:pt x="22" y="25"/>
                      <a:pt x="15" y="27"/>
                      <a:pt x="9" y="24"/>
                    </a:cubicBezTo>
                    <a:cubicBezTo>
                      <a:pt x="3" y="22"/>
                      <a:pt x="0" y="15"/>
                      <a:pt x="3" y="9"/>
                    </a:cubicBezTo>
                    <a:cubicBezTo>
                      <a:pt x="6" y="3"/>
                      <a:pt x="13" y="0"/>
                      <a:pt x="19" y="3"/>
                    </a:cubicBezTo>
                    <a:cubicBezTo>
                      <a:pt x="25" y="5"/>
                      <a:pt x="28" y="13"/>
                      <a:pt x="25" y="19"/>
                    </a:cubicBezTo>
                    <a:close/>
                  </a:path>
                </a:pathLst>
              </a:custGeom>
              <a:solidFill>
                <a:srgbClr val="F9D9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0" name="îšľîḓé"/>
              <p:cNvSpPr/>
              <p:nvPr/>
            </p:nvSpPr>
            <p:spPr bwMode="auto">
              <a:xfrm>
                <a:off x="9872663" y="5053013"/>
                <a:ext cx="76200" cy="73025"/>
              </a:xfrm>
              <a:custGeom>
                <a:avLst/>
                <a:gdLst>
                  <a:gd name="T0" fmla="*/ 25 w 28"/>
                  <a:gd name="T1" fmla="*/ 18 h 27"/>
                  <a:gd name="T2" fmla="*/ 9 w 28"/>
                  <a:gd name="T3" fmla="*/ 24 h 27"/>
                  <a:gd name="T4" fmla="*/ 3 w 28"/>
                  <a:gd name="T5" fmla="*/ 8 h 27"/>
                  <a:gd name="T6" fmla="*/ 19 w 28"/>
                  <a:gd name="T7" fmla="*/ 3 h 27"/>
                  <a:gd name="T8" fmla="*/ 25 w 28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8"/>
                    </a:moveTo>
                    <a:cubicBezTo>
                      <a:pt x="22" y="24"/>
                      <a:pt x="15" y="27"/>
                      <a:pt x="9" y="24"/>
                    </a:cubicBezTo>
                    <a:cubicBezTo>
                      <a:pt x="3" y="22"/>
                      <a:pt x="0" y="14"/>
                      <a:pt x="3" y="8"/>
                    </a:cubicBezTo>
                    <a:cubicBezTo>
                      <a:pt x="6" y="2"/>
                      <a:pt x="13" y="0"/>
                      <a:pt x="19" y="3"/>
                    </a:cubicBezTo>
                    <a:cubicBezTo>
                      <a:pt x="25" y="5"/>
                      <a:pt x="28" y="12"/>
                      <a:pt x="25" y="18"/>
                    </a:cubicBezTo>
                    <a:close/>
                  </a:path>
                </a:pathLst>
              </a:custGeom>
              <a:solidFill>
                <a:srgbClr val="E84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1" name="iSļiḓè"/>
              <p:cNvSpPr/>
              <p:nvPr/>
            </p:nvSpPr>
            <p:spPr bwMode="auto">
              <a:xfrm>
                <a:off x="9564688" y="4926013"/>
                <a:ext cx="266700" cy="138113"/>
              </a:xfrm>
              <a:custGeom>
                <a:avLst/>
                <a:gdLst>
                  <a:gd name="T0" fmla="*/ 159 w 168"/>
                  <a:gd name="T1" fmla="*/ 87 h 87"/>
                  <a:gd name="T2" fmla="*/ 0 w 168"/>
                  <a:gd name="T3" fmla="*/ 15 h 87"/>
                  <a:gd name="T4" fmla="*/ 8 w 168"/>
                  <a:gd name="T5" fmla="*/ 0 h 87"/>
                  <a:gd name="T6" fmla="*/ 168 w 168"/>
                  <a:gd name="T7" fmla="*/ 70 h 87"/>
                  <a:gd name="T8" fmla="*/ 159 w 168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87">
                    <a:moveTo>
                      <a:pt x="159" y="87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68" y="70"/>
                    </a:lnTo>
                    <a:lnTo>
                      <a:pt x="159" y="8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2" name="îşḷiḍê"/>
              <p:cNvSpPr/>
              <p:nvPr/>
            </p:nvSpPr>
            <p:spPr bwMode="auto">
              <a:xfrm>
                <a:off x="9618663" y="4749800"/>
                <a:ext cx="428625" cy="258763"/>
              </a:xfrm>
              <a:custGeom>
                <a:avLst/>
                <a:gdLst>
                  <a:gd name="T0" fmla="*/ 244 w 270"/>
                  <a:gd name="T1" fmla="*/ 163 h 163"/>
                  <a:gd name="T2" fmla="*/ 0 w 270"/>
                  <a:gd name="T3" fmla="*/ 54 h 163"/>
                  <a:gd name="T4" fmla="*/ 26 w 270"/>
                  <a:gd name="T5" fmla="*/ 0 h 163"/>
                  <a:gd name="T6" fmla="*/ 270 w 270"/>
                  <a:gd name="T7" fmla="*/ 109 h 163"/>
                  <a:gd name="T8" fmla="*/ 244 w 270"/>
                  <a:gd name="T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163">
                    <a:moveTo>
                      <a:pt x="244" y="163"/>
                    </a:moveTo>
                    <a:lnTo>
                      <a:pt x="0" y="54"/>
                    </a:lnTo>
                    <a:lnTo>
                      <a:pt x="26" y="0"/>
                    </a:lnTo>
                    <a:lnTo>
                      <a:pt x="270" y="109"/>
                    </a:lnTo>
                    <a:lnTo>
                      <a:pt x="244" y="163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263" name="ïṡľîḓe"/>
              <p:cNvSpPr/>
              <p:nvPr/>
            </p:nvSpPr>
            <p:spPr bwMode="auto">
              <a:xfrm>
                <a:off x="9750425" y="4832350"/>
                <a:ext cx="31750" cy="38100"/>
              </a:xfrm>
              <a:custGeom>
                <a:avLst/>
                <a:gdLst>
                  <a:gd name="T0" fmla="*/ 15 w 20"/>
                  <a:gd name="T1" fmla="*/ 14 h 24"/>
                  <a:gd name="T2" fmla="*/ 10 w 20"/>
                  <a:gd name="T3" fmla="*/ 12 h 24"/>
                  <a:gd name="T4" fmla="*/ 6 w 20"/>
                  <a:gd name="T5" fmla="*/ 17 h 24"/>
                  <a:gd name="T6" fmla="*/ 12 w 20"/>
                  <a:gd name="T7" fmla="*/ 19 h 24"/>
                  <a:gd name="T8" fmla="*/ 13 w 20"/>
                  <a:gd name="T9" fmla="*/ 17 h 24"/>
                  <a:gd name="T10" fmla="*/ 15 w 20"/>
                  <a:gd name="T11" fmla="*/ 19 h 24"/>
                  <a:gd name="T12" fmla="*/ 13 w 20"/>
                  <a:gd name="T13" fmla="*/ 24 h 24"/>
                  <a:gd name="T14" fmla="*/ 0 w 20"/>
                  <a:gd name="T15" fmla="*/ 17 h 24"/>
                  <a:gd name="T16" fmla="*/ 0 w 20"/>
                  <a:gd name="T17" fmla="*/ 15 h 24"/>
                  <a:gd name="T18" fmla="*/ 3 w 20"/>
                  <a:gd name="T19" fmla="*/ 15 h 24"/>
                  <a:gd name="T20" fmla="*/ 8 w 20"/>
                  <a:gd name="T21" fmla="*/ 3 h 24"/>
                  <a:gd name="T22" fmla="*/ 6 w 20"/>
                  <a:gd name="T23" fmla="*/ 2 h 24"/>
                  <a:gd name="T24" fmla="*/ 8 w 20"/>
                  <a:gd name="T25" fmla="*/ 0 h 24"/>
                  <a:gd name="T26" fmla="*/ 13 w 20"/>
                  <a:gd name="T27" fmla="*/ 2 h 24"/>
                  <a:gd name="T28" fmla="*/ 20 w 20"/>
                  <a:gd name="T29" fmla="*/ 5 h 24"/>
                  <a:gd name="T30" fmla="*/ 18 w 20"/>
                  <a:gd name="T31" fmla="*/ 10 h 24"/>
                  <a:gd name="T32" fmla="*/ 17 w 20"/>
                  <a:gd name="T33" fmla="*/ 9 h 24"/>
                  <a:gd name="T34" fmla="*/ 17 w 20"/>
                  <a:gd name="T35" fmla="*/ 7 h 24"/>
                  <a:gd name="T36" fmla="*/ 12 w 20"/>
                  <a:gd name="T37" fmla="*/ 5 h 24"/>
                  <a:gd name="T38" fmla="*/ 10 w 20"/>
                  <a:gd name="T39" fmla="*/ 9 h 24"/>
                  <a:gd name="T40" fmla="*/ 15 w 20"/>
                  <a:gd name="T41" fmla="*/ 12 h 24"/>
                  <a:gd name="T42" fmla="*/ 15 w 20"/>
                  <a:gd name="T43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4">
                    <a:moveTo>
                      <a:pt x="15" y="14"/>
                    </a:moveTo>
                    <a:lnTo>
                      <a:pt x="10" y="12"/>
                    </a:lnTo>
                    <a:lnTo>
                      <a:pt x="6" y="17"/>
                    </a:lnTo>
                    <a:lnTo>
                      <a:pt x="12" y="19"/>
                    </a:lnTo>
                    <a:lnTo>
                      <a:pt x="13" y="17"/>
                    </a:lnTo>
                    <a:lnTo>
                      <a:pt x="15" y="19"/>
                    </a:lnTo>
                    <a:lnTo>
                      <a:pt x="13" y="24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3" y="2"/>
                    </a:lnTo>
                    <a:lnTo>
                      <a:pt x="20" y="5"/>
                    </a:lnTo>
                    <a:lnTo>
                      <a:pt x="18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9"/>
                    </a:lnTo>
                    <a:lnTo>
                      <a:pt x="15" y="12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4" name="iŝļiḑé"/>
              <p:cNvSpPr/>
              <p:nvPr/>
            </p:nvSpPr>
            <p:spPr bwMode="auto">
              <a:xfrm>
                <a:off x="9779000" y="4856163"/>
                <a:ext cx="14288" cy="11113"/>
              </a:xfrm>
              <a:custGeom>
                <a:avLst/>
                <a:gdLst>
                  <a:gd name="T0" fmla="*/ 7 w 9"/>
                  <a:gd name="T1" fmla="*/ 7 h 7"/>
                  <a:gd name="T2" fmla="*/ 0 w 9"/>
                  <a:gd name="T3" fmla="*/ 4 h 7"/>
                  <a:gd name="T4" fmla="*/ 2 w 9"/>
                  <a:gd name="T5" fmla="*/ 0 h 7"/>
                  <a:gd name="T6" fmla="*/ 9 w 9"/>
                  <a:gd name="T7" fmla="*/ 4 h 7"/>
                  <a:gd name="T8" fmla="*/ 7 w 9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7" y="7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9" y="4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5" name="íšlïḑê"/>
              <p:cNvSpPr/>
              <p:nvPr/>
            </p:nvSpPr>
            <p:spPr bwMode="auto">
              <a:xfrm>
                <a:off x="9793288" y="4851400"/>
                <a:ext cx="34925" cy="36513"/>
              </a:xfrm>
              <a:custGeom>
                <a:avLst/>
                <a:gdLst>
                  <a:gd name="T0" fmla="*/ 10 w 13"/>
                  <a:gd name="T1" fmla="*/ 5 h 14"/>
                  <a:gd name="T2" fmla="*/ 9 w 13"/>
                  <a:gd name="T3" fmla="*/ 4 h 14"/>
                  <a:gd name="T4" fmla="*/ 4 w 13"/>
                  <a:gd name="T5" fmla="*/ 6 h 14"/>
                  <a:gd name="T6" fmla="*/ 5 w 13"/>
                  <a:gd name="T7" fmla="*/ 11 h 14"/>
                  <a:gd name="T8" fmla="*/ 9 w 13"/>
                  <a:gd name="T9" fmla="*/ 11 h 14"/>
                  <a:gd name="T10" fmla="*/ 9 w 13"/>
                  <a:gd name="T11" fmla="*/ 13 h 14"/>
                  <a:gd name="T12" fmla="*/ 4 w 13"/>
                  <a:gd name="T13" fmla="*/ 13 h 14"/>
                  <a:gd name="T14" fmla="*/ 2 w 13"/>
                  <a:gd name="T15" fmla="*/ 5 h 14"/>
                  <a:gd name="T16" fmla="*/ 9 w 13"/>
                  <a:gd name="T17" fmla="*/ 2 h 14"/>
                  <a:gd name="T18" fmla="*/ 13 w 13"/>
                  <a:gd name="T19" fmla="*/ 4 h 14"/>
                  <a:gd name="T20" fmla="*/ 11 w 13"/>
                  <a:gd name="T21" fmla="*/ 7 h 14"/>
                  <a:gd name="T22" fmla="*/ 10 w 13"/>
                  <a:gd name="T23" fmla="*/ 6 h 14"/>
                  <a:gd name="T24" fmla="*/ 10 w 13"/>
                  <a:gd name="T2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4">
                    <a:moveTo>
                      <a:pt x="10" y="5"/>
                    </a:moveTo>
                    <a:cubicBezTo>
                      <a:pt x="10" y="5"/>
                      <a:pt x="10" y="4"/>
                      <a:pt x="9" y="4"/>
                    </a:cubicBezTo>
                    <a:cubicBezTo>
                      <a:pt x="7" y="3"/>
                      <a:pt x="6" y="4"/>
                      <a:pt x="4" y="6"/>
                    </a:cubicBezTo>
                    <a:cubicBezTo>
                      <a:pt x="3" y="9"/>
                      <a:pt x="4" y="10"/>
                      <a:pt x="5" y="11"/>
                    </a:cubicBezTo>
                    <a:cubicBezTo>
                      <a:pt x="7" y="11"/>
                      <a:pt x="9" y="11"/>
                      <a:pt x="9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7" y="14"/>
                      <a:pt x="4" y="13"/>
                    </a:cubicBezTo>
                    <a:cubicBezTo>
                      <a:pt x="1" y="11"/>
                      <a:pt x="0" y="9"/>
                      <a:pt x="2" y="5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3" y="4"/>
                      <a:pt x="13" y="4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6"/>
                      <a:pt x="10" y="6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6" name="iSľîďe"/>
              <p:cNvSpPr/>
              <p:nvPr/>
            </p:nvSpPr>
            <p:spPr bwMode="auto">
              <a:xfrm>
                <a:off x="9815513" y="4867275"/>
                <a:ext cx="31750" cy="34925"/>
              </a:xfrm>
              <a:custGeom>
                <a:avLst/>
                <a:gdLst>
                  <a:gd name="T0" fmla="*/ 20 w 20"/>
                  <a:gd name="T1" fmla="*/ 22 h 22"/>
                  <a:gd name="T2" fmla="*/ 12 w 20"/>
                  <a:gd name="T3" fmla="*/ 18 h 22"/>
                  <a:gd name="T4" fmla="*/ 12 w 20"/>
                  <a:gd name="T5" fmla="*/ 17 h 22"/>
                  <a:gd name="T6" fmla="*/ 15 w 20"/>
                  <a:gd name="T7" fmla="*/ 17 h 22"/>
                  <a:gd name="T8" fmla="*/ 15 w 20"/>
                  <a:gd name="T9" fmla="*/ 15 h 22"/>
                  <a:gd name="T10" fmla="*/ 8 w 20"/>
                  <a:gd name="T11" fmla="*/ 12 h 22"/>
                  <a:gd name="T12" fmla="*/ 8 w 20"/>
                  <a:gd name="T13" fmla="*/ 13 h 22"/>
                  <a:gd name="T14" fmla="*/ 10 w 20"/>
                  <a:gd name="T15" fmla="*/ 15 h 22"/>
                  <a:gd name="T16" fmla="*/ 8 w 20"/>
                  <a:gd name="T17" fmla="*/ 17 h 22"/>
                  <a:gd name="T18" fmla="*/ 0 w 20"/>
                  <a:gd name="T19" fmla="*/ 13 h 22"/>
                  <a:gd name="T20" fmla="*/ 1 w 20"/>
                  <a:gd name="T21" fmla="*/ 12 h 22"/>
                  <a:gd name="T22" fmla="*/ 3 w 20"/>
                  <a:gd name="T23" fmla="*/ 12 h 22"/>
                  <a:gd name="T24" fmla="*/ 17 w 20"/>
                  <a:gd name="T25" fmla="*/ 0 h 22"/>
                  <a:gd name="T26" fmla="*/ 20 w 20"/>
                  <a:gd name="T27" fmla="*/ 2 h 22"/>
                  <a:gd name="T28" fmla="*/ 19 w 20"/>
                  <a:gd name="T29" fmla="*/ 18 h 22"/>
                  <a:gd name="T30" fmla="*/ 20 w 20"/>
                  <a:gd name="T31" fmla="*/ 20 h 22"/>
                  <a:gd name="T32" fmla="*/ 20 w 20"/>
                  <a:gd name="T33" fmla="*/ 22 h 22"/>
                  <a:gd name="T34" fmla="*/ 17 w 20"/>
                  <a:gd name="T35" fmla="*/ 5 h 22"/>
                  <a:gd name="T36" fmla="*/ 12 w 20"/>
                  <a:gd name="T37" fmla="*/ 10 h 22"/>
                  <a:gd name="T38" fmla="*/ 15 w 20"/>
                  <a:gd name="T39" fmla="*/ 12 h 22"/>
                  <a:gd name="T40" fmla="*/ 17 w 20"/>
                  <a:gd name="T41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" h="22">
                    <a:moveTo>
                      <a:pt x="20" y="22"/>
                    </a:moveTo>
                    <a:lnTo>
                      <a:pt x="12" y="18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10" y="15"/>
                    </a:lnTo>
                    <a:lnTo>
                      <a:pt x="8" y="17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3" y="12"/>
                    </a:lnTo>
                    <a:lnTo>
                      <a:pt x="17" y="0"/>
                    </a:lnTo>
                    <a:lnTo>
                      <a:pt x="20" y="2"/>
                    </a:lnTo>
                    <a:lnTo>
                      <a:pt x="19" y="18"/>
                    </a:lnTo>
                    <a:lnTo>
                      <a:pt x="20" y="20"/>
                    </a:lnTo>
                    <a:lnTo>
                      <a:pt x="20" y="22"/>
                    </a:lnTo>
                    <a:close/>
                    <a:moveTo>
                      <a:pt x="17" y="5"/>
                    </a:moveTo>
                    <a:lnTo>
                      <a:pt x="12" y="10"/>
                    </a:lnTo>
                    <a:lnTo>
                      <a:pt x="15" y="1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7" name="íṧḷíďè"/>
              <p:cNvSpPr/>
              <p:nvPr/>
            </p:nvSpPr>
            <p:spPr bwMode="auto">
              <a:xfrm>
                <a:off x="9847263" y="4875213"/>
                <a:ext cx="36513" cy="39688"/>
              </a:xfrm>
              <a:custGeom>
                <a:avLst/>
                <a:gdLst>
                  <a:gd name="T0" fmla="*/ 1 w 13"/>
                  <a:gd name="T1" fmla="*/ 9 h 15"/>
                  <a:gd name="T2" fmla="*/ 2 w 13"/>
                  <a:gd name="T3" fmla="*/ 9 h 15"/>
                  <a:gd name="T4" fmla="*/ 5 w 13"/>
                  <a:gd name="T5" fmla="*/ 2 h 15"/>
                  <a:gd name="T6" fmla="*/ 4 w 13"/>
                  <a:gd name="T7" fmla="*/ 1 h 15"/>
                  <a:gd name="T8" fmla="*/ 5 w 13"/>
                  <a:gd name="T9" fmla="*/ 0 h 15"/>
                  <a:gd name="T10" fmla="*/ 9 w 13"/>
                  <a:gd name="T11" fmla="*/ 2 h 15"/>
                  <a:gd name="T12" fmla="*/ 10 w 13"/>
                  <a:gd name="T13" fmla="*/ 2 h 15"/>
                  <a:gd name="T14" fmla="*/ 12 w 13"/>
                  <a:gd name="T15" fmla="*/ 7 h 15"/>
                  <a:gd name="T16" fmla="*/ 9 w 13"/>
                  <a:gd name="T17" fmla="*/ 9 h 15"/>
                  <a:gd name="T18" fmla="*/ 9 w 13"/>
                  <a:gd name="T19" fmla="*/ 10 h 15"/>
                  <a:gd name="T20" fmla="*/ 9 w 13"/>
                  <a:gd name="T21" fmla="*/ 13 h 15"/>
                  <a:gd name="T22" fmla="*/ 10 w 13"/>
                  <a:gd name="T23" fmla="*/ 14 h 15"/>
                  <a:gd name="T24" fmla="*/ 10 w 13"/>
                  <a:gd name="T25" fmla="*/ 15 h 15"/>
                  <a:gd name="T26" fmla="*/ 7 w 13"/>
                  <a:gd name="T27" fmla="*/ 14 h 15"/>
                  <a:gd name="T28" fmla="*/ 7 w 13"/>
                  <a:gd name="T29" fmla="*/ 10 h 15"/>
                  <a:gd name="T30" fmla="*/ 6 w 13"/>
                  <a:gd name="T31" fmla="*/ 8 h 15"/>
                  <a:gd name="T32" fmla="*/ 6 w 13"/>
                  <a:gd name="T33" fmla="*/ 8 h 15"/>
                  <a:gd name="T34" fmla="*/ 4 w 13"/>
                  <a:gd name="T35" fmla="*/ 11 h 15"/>
                  <a:gd name="T36" fmla="*/ 5 w 13"/>
                  <a:gd name="T37" fmla="*/ 11 h 15"/>
                  <a:gd name="T38" fmla="*/ 5 w 13"/>
                  <a:gd name="T39" fmla="*/ 13 h 15"/>
                  <a:gd name="T40" fmla="*/ 0 w 13"/>
                  <a:gd name="T41" fmla="*/ 11 h 15"/>
                  <a:gd name="T42" fmla="*/ 1 w 13"/>
                  <a:gd name="T43" fmla="*/ 9 h 15"/>
                  <a:gd name="T44" fmla="*/ 7 w 13"/>
                  <a:gd name="T45" fmla="*/ 7 h 15"/>
                  <a:gd name="T46" fmla="*/ 10 w 13"/>
                  <a:gd name="T47" fmla="*/ 6 h 15"/>
                  <a:gd name="T48" fmla="*/ 9 w 13"/>
                  <a:gd name="T49" fmla="*/ 4 h 15"/>
                  <a:gd name="T50" fmla="*/ 8 w 13"/>
                  <a:gd name="T51" fmla="*/ 3 h 15"/>
                  <a:gd name="T52" fmla="*/ 6 w 13"/>
                  <a:gd name="T53" fmla="*/ 6 h 15"/>
                  <a:gd name="T54" fmla="*/ 7 w 13"/>
                  <a:gd name="T5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" h="15">
                    <a:moveTo>
                      <a:pt x="1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3"/>
                      <a:pt x="13" y="5"/>
                      <a:pt x="12" y="7"/>
                    </a:cubicBezTo>
                    <a:cubicBezTo>
                      <a:pt x="12" y="8"/>
                      <a:pt x="10" y="9"/>
                      <a:pt x="9" y="9"/>
                    </a:cubicBezTo>
                    <a:cubicBezTo>
                      <a:pt x="9" y="9"/>
                      <a:pt x="9" y="10"/>
                      <a:pt x="9" y="10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" y="9"/>
                    </a:lnTo>
                    <a:close/>
                    <a:moveTo>
                      <a:pt x="7" y="7"/>
                    </a:moveTo>
                    <a:cubicBezTo>
                      <a:pt x="8" y="7"/>
                      <a:pt x="9" y="7"/>
                      <a:pt x="10" y="6"/>
                    </a:cubicBezTo>
                    <a:cubicBezTo>
                      <a:pt x="10" y="5"/>
                      <a:pt x="10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8" name="iṡ1ïḑê"/>
              <p:cNvSpPr/>
              <p:nvPr/>
            </p:nvSpPr>
            <p:spPr bwMode="auto">
              <a:xfrm>
                <a:off x="9875838" y="4887913"/>
                <a:ext cx="38100" cy="38100"/>
              </a:xfrm>
              <a:custGeom>
                <a:avLst/>
                <a:gdLst>
                  <a:gd name="T0" fmla="*/ 6 w 14"/>
                  <a:gd name="T1" fmla="*/ 2 h 14"/>
                  <a:gd name="T2" fmla="*/ 5 w 14"/>
                  <a:gd name="T3" fmla="*/ 1 h 14"/>
                  <a:gd name="T4" fmla="*/ 5 w 14"/>
                  <a:gd name="T5" fmla="*/ 0 h 14"/>
                  <a:gd name="T6" fmla="*/ 9 w 14"/>
                  <a:gd name="T7" fmla="*/ 1 h 14"/>
                  <a:gd name="T8" fmla="*/ 10 w 14"/>
                  <a:gd name="T9" fmla="*/ 2 h 14"/>
                  <a:gd name="T10" fmla="*/ 13 w 14"/>
                  <a:gd name="T11" fmla="*/ 9 h 14"/>
                  <a:gd name="T12" fmla="*/ 5 w 14"/>
                  <a:gd name="T13" fmla="*/ 13 h 14"/>
                  <a:gd name="T14" fmla="*/ 0 w 14"/>
                  <a:gd name="T15" fmla="*/ 10 h 14"/>
                  <a:gd name="T16" fmla="*/ 1 w 14"/>
                  <a:gd name="T17" fmla="*/ 9 h 14"/>
                  <a:gd name="T18" fmla="*/ 2 w 14"/>
                  <a:gd name="T19" fmla="*/ 9 h 14"/>
                  <a:gd name="T20" fmla="*/ 6 w 14"/>
                  <a:gd name="T21" fmla="*/ 2 h 14"/>
                  <a:gd name="T22" fmla="*/ 6 w 14"/>
                  <a:gd name="T23" fmla="*/ 11 h 14"/>
                  <a:gd name="T24" fmla="*/ 10 w 14"/>
                  <a:gd name="T25" fmla="*/ 8 h 14"/>
                  <a:gd name="T26" fmla="*/ 9 w 14"/>
                  <a:gd name="T27" fmla="*/ 4 h 14"/>
                  <a:gd name="T28" fmla="*/ 8 w 14"/>
                  <a:gd name="T29" fmla="*/ 3 h 14"/>
                  <a:gd name="T30" fmla="*/ 5 w 14"/>
                  <a:gd name="T31" fmla="*/ 10 h 14"/>
                  <a:gd name="T32" fmla="*/ 6 w 14"/>
                  <a:gd name="T33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14">
                    <a:moveTo>
                      <a:pt x="6" y="2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3" y="3"/>
                      <a:pt x="14" y="6"/>
                      <a:pt x="13" y="9"/>
                    </a:cubicBezTo>
                    <a:cubicBezTo>
                      <a:pt x="11" y="13"/>
                      <a:pt x="8" y="14"/>
                      <a:pt x="5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6" y="2"/>
                    </a:lnTo>
                    <a:close/>
                    <a:moveTo>
                      <a:pt x="6" y="11"/>
                    </a:moveTo>
                    <a:cubicBezTo>
                      <a:pt x="7" y="11"/>
                      <a:pt x="9" y="11"/>
                      <a:pt x="10" y="8"/>
                    </a:cubicBezTo>
                    <a:cubicBezTo>
                      <a:pt x="11" y="6"/>
                      <a:pt x="11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10"/>
                      <a:pt x="5" y="10"/>
                      <a:pt x="5" y="10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9" name="ïS1íḓe"/>
              <p:cNvSpPr/>
              <p:nvPr/>
            </p:nvSpPr>
            <p:spPr bwMode="auto">
              <a:xfrm>
                <a:off x="9605963" y="4875213"/>
                <a:ext cx="376238" cy="176213"/>
              </a:xfrm>
              <a:custGeom>
                <a:avLst/>
                <a:gdLst>
                  <a:gd name="T0" fmla="*/ 233 w 237"/>
                  <a:gd name="T1" fmla="*/ 111 h 111"/>
                  <a:gd name="T2" fmla="*/ 0 w 237"/>
                  <a:gd name="T3" fmla="*/ 7 h 111"/>
                  <a:gd name="T4" fmla="*/ 3 w 237"/>
                  <a:gd name="T5" fmla="*/ 0 h 111"/>
                  <a:gd name="T6" fmla="*/ 237 w 237"/>
                  <a:gd name="T7" fmla="*/ 104 h 111"/>
                  <a:gd name="T8" fmla="*/ 233 w 237"/>
                  <a:gd name="T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11">
                    <a:moveTo>
                      <a:pt x="233" y="111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237" y="104"/>
                    </a:lnTo>
                    <a:lnTo>
                      <a:pt x="233" y="111"/>
                    </a:lnTo>
                    <a:close/>
                  </a:path>
                </a:pathLst>
              </a:custGeom>
              <a:solidFill>
                <a:srgbClr val="D3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7" name="isļïḓê"/>
            <p:cNvSpPr txBox="1"/>
            <p:nvPr/>
          </p:nvSpPr>
          <p:spPr>
            <a:xfrm>
              <a:off x="684218" y="1202554"/>
              <a:ext cx="737452" cy="59918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tx1">
                      <a:lumMod val="20000"/>
                      <a:lumOff val="80000"/>
                    </a:schemeClr>
                  </a:solidFill>
                </a:rPr>
                <a:t>“</a:t>
              </a:r>
              <a:endParaRPr lang="en-US" altLang="zh-CN" dirty="0">
                <a:solidFill>
                  <a:schemeClr val="tx1">
                    <a:lumMod val="20000"/>
                    <a:lumOff val="80000"/>
                  </a:schemeClr>
                </a:solidFill>
              </a:endParaRPr>
            </a:p>
          </p:txBody>
        </p:sp>
        <p:grpSp>
          <p:nvGrpSpPr>
            <p:cNvPr id="8" name="i$ḻiḑè"/>
            <p:cNvGrpSpPr/>
            <p:nvPr/>
          </p:nvGrpSpPr>
          <p:grpSpPr>
            <a:xfrm>
              <a:off x="1424844" y="1526623"/>
              <a:ext cx="3506254" cy="1968022"/>
              <a:chOff x="803485" y="1408719"/>
              <a:chExt cx="3506254" cy="1968022"/>
            </a:xfrm>
          </p:grpSpPr>
          <p:sp>
            <p:nvSpPr>
              <p:cNvPr id="44" name="iŝľïďè"/>
              <p:cNvSpPr txBox="1"/>
              <p:nvPr/>
            </p:nvSpPr>
            <p:spPr>
              <a:xfrm>
                <a:off x="806660" y="1408719"/>
                <a:ext cx="3503079" cy="11372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92500"/>
              </a:bodyPr>
              <a:lstStyle/>
              <a:p>
                <a:pPr>
                  <a:buSzPct val="25000"/>
                </a:pPr>
                <a:r>
                  <a:rPr lang="en-US" altLang="zh-CN" sz="2800" b="1" dirty="0"/>
                  <a:t>Unified fonts make</a:t>
                </a:r>
                <a:endParaRPr lang="en-US" altLang="zh-CN" sz="2800" b="1" dirty="0"/>
              </a:p>
              <a:p>
                <a:pPr>
                  <a:buSzPct val="25000"/>
                </a:pPr>
                <a:r>
                  <a:rPr lang="en-US" altLang="zh-CN" sz="2800" b="1" dirty="0"/>
                  <a:t>reading more fluent.</a:t>
                </a:r>
                <a:endParaRPr lang="en-US" altLang="zh-CN" sz="2800" b="1" dirty="0"/>
              </a:p>
            </p:txBody>
          </p:sp>
          <p:sp>
            <p:nvSpPr>
              <p:cNvPr id="45" name="íśļíḋe"/>
              <p:cNvSpPr txBox="1"/>
              <p:nvPr/>
            </p:nvSpPr>
            <p:spPr>
              <a:xfrm>
                <a:off x="803485" y="2549119"/>
                <a:ext cx="3503079" cy="8276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Theme color makes PPT more convenient to change.</a:t>
                </a:r>
                <a:endParaRPr lang="en-US" altLang="zh-CN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Adjust the spacing to adapt to Chinese typesetting, use the reference line in PPT.</a:t>
                </a:r>
                <a:endParaRPr lang="en-US" altLang="zh-CN" dirty="0"/>
              </a:p>
            </p:txBody>
          </p:sp>
        </p:grpSp>
        <p:grpSp>
          <p:nvGrpSpPr>
            <p:cNvPr id="9" name="îṧḷíďè"/>
            <p:cNvGrpSpPr/>
            <p:nvPr/>
          </p:nvGrpSpPr>
          <p:grpSpPr>
            <a:xfrm>
              <a:off x="6731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40" name="ïṣḷîḍê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42" name="íŝḷiḓe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43" name="îṡlídé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41" name="ïšľíḑé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0" name="ïṣḻiḋe"/>
            <p:cNvGrpSpPr/>
            <p:nvPr/>
          </p:nvGrpSpPr>
          <p:grpSpPr>
            <a:xfrm>
              <a:off x="25080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36" name="ïṡlîḍe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38" name="îṩ1ïḋe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39" name="iśľïḑe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37" name="íṥḷiďê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1" name="íṥļïḑè"/>
            <p:cNvGrpSpPr/>
            <p:nvPr/>
          </p:nvGrpSpPr>
          <p:grpSpPr>
            <a:xfrm>
              <a:off x="43429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32" name="îṡḷíḋè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34" name="íşlíḋè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35" name="îŝļïde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33" name="ïşḷïḑê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2" name="íŝḷíḍê"/>
            <p:cNvGrpSpPr/>
            <p:nvPr/>
          </p:nvGrpSpPr>
          <p:grpSpPr>
            <a:xfrm>
              <a:off x="61778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28" name="íşļidè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30" name="ïṥľîdé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31" name="îṧḷiďé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29" name="ïšḻídé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3" name="ïsḻïḋe"/>
            <p:cNvGrpSpPr/>
            <p:nvPr/>
          </p:nvGrpSpPr>
          <p:grpSpPr>
            <a:xfrm>
              <a:off x="80127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24" name="işľîdè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26" name="íṡlïḍé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27" name="îslíḓé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25" name="íṥḻïdè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4" name="ïš1ídê"/>
            <p:cNvGrpSpPr/>
            <p:nvPr/>
          </p:nvGrpSpPr>
          <p:grpSpPr>
            <a:xfrm>
              <a:off x="9847600" y="4621184"/>
              <a:ext cx="1671300" cy="1420386"/>
              <a:chOff x="673100" y="4455752"/>
              <a:chExt cx="1671300" cy="1420386"/>
            </a:xfrm>
          </p:grpSpPr>
          <p:grpSp>
            <p:nvGrpSpPr>
              <p:cNvPr id="20" name="iṩľîḑé"/>
              <p:cNvGrpSpPr/>
              <p:nvPr/>
            </p:nvGrpSpPr>
            <p:grpSpPr>
              <a:xfrm>
                <a:off x="673100" y="4967600"/>
                <a:ext cx="1671300" cy="908538"/>
                <a:chOff x="1324731" y="1619185"/>
                <a:chExt cx="2086424" cy="908538"/>
              </a:xfrm>
            </p:grpSpPr>
            <p:sp>
              <p:nvSpPr>
                <p:cNvPr id="22" name="íṣḻïḑé"/>
                <p:cNvSpPr/>
                <p:nvPr/>
              </p:nvSpPr>
              <p:spPr bwMode="auto">
                <a:xfrm>
                  <a:off x="1324731" y="1970324"/>
                  <a:ext cx="2086424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Supporting text here.</a:t>
                  </a: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 </a:t>
                  </a:r>
                  <a:endParaRPr lang="en-US" altLang="zh-CN" sz="1100" dirty="0"/>
                </a:p>
              </p:txBody>
            </p:sp>
            <p:sp>
              <p:nvSpPr>
                <p:cNvPr id="23" name="íṡḷïde"/>
                <p:cNvSpPr txBox="1"/>
                <p:nvPr/>
              </p:nvSpPr>
              <p:spPr bwMode="auto">
                <a:xfrm>
                  <a:off x="1324731" y="1619185"/>
                  <a:ext cx="2086424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</p:grpSp>
          <p:sp>
            <p:nvSpPr>
              <p:cNvPr id="21" name="iṣḷiḍe"/>
              <p:cNvSpPr/>
              <p:nvPr/>
            </p:nvSpPr>
            <p:spPr bwMode="auto">
              <a:xfrm>
                <a:off x="1278210" y="4455752"/>
                <a:ext cx="461080" cy="392193"/>
              </a:xfrm>
              <a:custGeom>
                <a:avLst/>
                <a:gdLst>
                  <a:gd name="connsiteX0" fmla="*/ 319873 w 608344"/>
                  <a:gd name="connsiteY0" fmla="*/ 388180 h 517456"/>
                  <a:gd name="connsiteX1" fmla="*/ 458510 w 608344"/>
                  <a:gd name="connsiteY1" fmla="*/ 388180 h 517456"/>
                  <a:gd name="connsiteX2" fmla="*/ 567557 w 608344"/>
                  <a:gd name="connsiteY2" fmla="*/ 473383 h 517456"/>
                  <a:gd name="connsiteX3" fmla="*/ 463672 w 608344"/>
                  <a:gd name="connsiteY3" fmla="*/ 517456 h 517456"/>
                  <a:gd name="connsiteX4" fmla="*/ 319873 w 608344"/>
                  <a:gd name="connsiteY4" fmla="*/ 388180 h 517456"/>
                  <a:gd name="connsiteX5" fmla="*/ 535959 w 608344"/>
                  <a:gd name="connsiteY5" fmla="*/ 248037 h 517456"/>
                  <a:gd name="connsiteX6" fmla="*/ 608344 w 608344"/>
                  <a:gd name="connsiteY6" fmla="*/ 373047 h 517456"/>
                  <a:gd name="connsiteX7" fmla="*/ 586306 w 608344"/>
                  <a:gd name="connsiteY7" fmla="*/ 449360 h 517456"/>
                  <a:gd name="connsiteX8" fmla="*/ 482385 w 608344"/>
                  <a:gd name="connsiteY8" fmla="*/ 368352 h 517456"/>
                  <a:gd name="connsiteX9" fmla="*/ 463685 w 608344"/>
                  <a:gd name="connsiteY9" fmla="*/ 228561 h 517456"/>
                  <a:gd name="connsiteX10" fmla="*/ 508212 w 608344"/>
                  <a:gd name="connsiteY10" fmla="*/ 235646 h 517456"/>
                  <a:gd name="connsiteX11" fmla="*/ 453821 w 608344"/>
                  <a:gd name="connsiteY11" fmla="*/ 357837 h 517456"/>
                  <a:gd name="connsiteX12" fmla="*/ 319873 w 608344"/>
                  <a:gd name="connsiteY12" fmla="*/ 357837 h 517456"/>
                  <a:gd name="connsiteX13" fmla="*/ 463685 w 608344"/>
                  <a:gd name="connsiteY13" fmla="*/ 228561 h 517456"/>
                  <a:gd name="connsiteX14" fmla="*/ 259032 w 608344"/>
                  <a:gd name="connsiteY14" fmla="*/ 0 h 517456"/>
                  <a:gd name="connsiteX15" fmla="*/ 423670 w 608344"/>
                  <a:gd name="connsiteY15" fmla="*/ 136236 h 517456"/>
                  <a:gd name="connsiteX16" fmla="*/ 426712 w 608344"/>
                  <a:gd name="connsiteY16" fmla="*/ 136052 h 517456"/>
                  <a:gd name="connsiteX17" fmla="*/ 539543 w 608344"/>
                  <a:gd name="connsiteY17" fmla="*/ 204538 h 517456"/>
                  <a:gd name="connsiteX18" fmla="*/ 463677 w 608344"/>
                  <a:gd name="connsiteY18" fmla="*/ 188060 h 517456"/>
                  <a:gd name="connsiteX19" fmla="*/ 278483 w 608344"/>
                  <a:gd name="connsiteY19" fmla="*/ 373084 h 517456"/>
                  <a:gd name="connsiteX20" fmla="*/ 279405 w 608344"/>
                  <a:gd name="connsiteY20" fmla="*/ 390297 h 517456"/>
                  <a:gd name="connsiteX21" fmla="*/ 84255 w 608344"/>
                  <a:gd name="connsiteY21" fmla="*/ 390297 h 517456"/>
                  <a:gd name="connsiteX22" fmla="*/ 0 w 608344"/>
                  <a:gd name="connsiteY22" fmla="*/ 298982 h 517456"/>
                  <a:gd name="connsiteX23" fmla="*/ 91445 w 608344"/>
                  <a:gd name="connsiteY23" fmla="*/ 207667 h 517456"/>
                  <a:gd name="connsiteX24" fmla="*/ 96699 w 608344"/>
                  <a:gd name="connsiteY24" fmla="*/ 208220 h 517456"/>
                  <a:gd name="connsiteX25" fmla="*/ 91445 w 608344"/>
                  <a:gd name="connsiteY25" fmla="*/ 167349 h 517456"/>
                  <a:gd name="connsiteX26" fmla="*/ 259032 w 608344"/>
                  <a:gd name="connsiteY26" fmla="*/ 0 h 5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344" h="517456">
                    <a:moveTo>
                      <a:pt x="319873" y="388180"/>
                    </a:moveTo>
                    <a:lnTo>
                      <a:pt x="458510" y="388180"/>
                    </a:lnTo>
                    <a:lnTo>
                      <a:pt x="567557" y="473383"/>
                    </a:lnTo>
                    <a:cubicBezTo>
                      <a:pt x="541286" y="500526"/>
                      <a:pt x="504507" y="517456"/>
                      <a:pt x="463672" y="517456"/>
                    </a:cubicBezTo>
                    <a:cubicBezTo>
                      <a:pt x="389007" y="517456"/>
                      <a:pt x="327524" y="460869"/>
                      <a:pt x="319873" y="388180"/>
                    </a:cubicBezTo>
                    <a:close/>
                    <a:moveTo>
                      <a:pt x="535959" y="248037"/>
                    </a:moveTo>
                    <a:cubicBezTo>
                      <a:pt x="579206" y="272984"/>
                      <a:pt x="608344" y="319563"/>
                      <a:pt x="608344" y="373047"/>
                    </a:cubicBezTo>
                    <a:cubicBezTo>
                      <a:pt x="608344" y="401124"/>
                      <a:pt x="600230" y="427175"/>
                      <a:pt x="586306" y="449360"/>
                    </a:cubicBezTo>
                    <a:lnTo>
                      <a:pt x="482385" y="368352"/>
                    </a:lnTo>
                    <a:close/>
                    <a:moveTo>
                      <a:pt x="463685" y="228561"/>
                    </a:moveTo>
                    <a:cubicBezTo>
                      <a:pt x="479265" y="228561"/>
                      <a:pt x="494200" y="231137"/>
                      <a:pt x="508212" y="235646"/>
                    </a:cubicBezTo>
                    <a:lnTo>
                      <a:pt x="453821" y="357837"/>
                    </a:lnTo>
                    <a:lnTo>
                      <a:pt x="319873" y="357837"/>
                    </a:lnTo>
                    <a:cubicBezTo>
                      <a:pt x="327525" y="285240"/>
                      <a:pt x="389014" y="228561"/>
                      <a:pt x="463685" y="228561"/>
                    </a:cubicBezTo>
                    <a:close/>
                    <a:moveTo>
                      <a:pt x="259032" y="0"/>
                    </a:moveTo>
                    <a:cubicBezTo>
                      <a:pt x="340982" y="0"/>
                      <a:pt x="409013" y="58637"/>
                      <a:pt x="423670" y="136236"/>
                    </a:cubicBezTo>
                    <a:cubicBezTo>
                      <a:pt x="424684" y="136144"/>
                      <a:pt x="425698" y="136052"/>
                      <a:pt x="426712" y="136052"/>
                    </a:cubicBezTo>
                    <a:cubicBezTo>
                      <a:pt x="475753" y="136052"/>
                      <a:pt x="518341" y="163851"/>
                      <a:pt x="539543" y="204538"/>
                    </a:cubicBezTo>
                    <a:cubicBezTo>
                      <a:pt x="516405" y="194044"/>
                      <a:pt x="490779" y="188060"/>
                      <a:pt x="463677" y="188060"/>
                    </a:cubicBezTo>
                    <a:cubicBezTo>
                      <a:pt x="361631" y="188060"/>
                      <a:pt x="278483" y="271091"/>
                      <a:pt x="278483" y="373084"/>
                    </a:cubicBezTo>
                    <a:cubicBezTo>
                      <a:pt x="278483" y="378883"/>
                      <a:pt x="278851" y="384590"/>
                      <a:pt x="279405" y="390297"/>
                    </a:cubicBezTo>
                    <a:lnTo>
                      <a:pt x="84255" y="390297"/>
                    </a:lnTo>
                    <a:cubicBezTo>
                      <a:pt x="36596" y="387075"/>
                      <a:pt x="0" y="347309"/>
                      <a:pt x="0" y="298982"/>
                    </a:cubicBezTo>
                    <a:cubicBezTo>
                      <a:pt x="0" y="248538"/>
                      <a:pt x="40929" y="207667"/>
                      <a:pt x="91445" y="207667"/>
                    </a:cubicBezTo>
                    <a:cubicBezTo>
                      <a:pt x="93196" y="207667"/>
                      <a:pt x="94856" y="208128"/>
                      <a:pt x="96699" y="208220"/>
                    </a:cubicBezTo>
                    <a:cubicBezTo>
                      <a:pt x="93381" y="195148"/>
                      <a:pt x="91445" y="181525"/>
                      <a:pt x="91445" y="167349"/>
                    </a:cubicBezTo>
                    <a:cubicBezTo>
                      <a:pt x="91445" y="74930"/>
                      <a:pt x="166481" y="0"/>
                      <a:pt x="2590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2426200" y="4467225"/>
              <a:ext cx="0" cy="16764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261100" y="4467225"/>
              <a:ext cx="0" cy="16764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096000" y="4467225"/>
              <a:ext cx="0" cy="16764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930900" y="4467225"/>
              <a:ext cx="0" cy="16764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9765800" y="4467225"/>
              <a:ext cx="0" cy="16764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ISLIDE.DIAGRAM" val="867"/>
</p:tagLst>
</file>

<file path=ppt/tags/tag10.xml><?xml version="1.0" encoding="utf-8"?>
<p:tagLst xmlns:p="http://schemas.openxmlformats.org/presentationml/2006/main">
  <p:tag name="ISLIDE.DIAGRAM" val="212083"/>
</p:tagLst>
</file>

<file path=ppt/tags/tag11.xml><?xml version="1.0" encoding="utf-8"?>
<p:tagLst xmlns:p="http://schemas.openxmlformats.org/presentationml/2006/main">
  <p:tag name="ISLIDE.DIAGRAM" val="212089"/>
</p:tagLst>
</file>

<file path=ppt/tags/tag12.xml><?xml version="1.0" encoding="utf-8"?>
<p:tagLst xmlns:p="http://schemas.openxmlformats.org/presentationml/2006/main">
  <p:tag name="ISLIDE.DIAGRAM" val="4855"/>
</p:tagLst>
</file>

<file path=ppt/tags/tag13.xml><?xml version="1.0" encoding="utf-8"?>
<p:tagLst xmlns:p="http://schemas.openxmlformats.org/presentationml/2006/main">
  <p:tag name="ISLIDE.DIAGRAM" val="4760"/>
</p:tagLst>
</file>

<file path=ppt/tags/tag14.xml><?xml version="1.0" encoding="utf-8"?>
<p:tagLst xmlns:p="http://schemas.openxmlformats.org/presentationml/2006/main">
  <p:tag name="ISLIDE.DIAGRAM" val="212090"/>
</p:tagLst>
</file>

<file path=ppt/tags/tag15.xml><?xml version="1.0" encoding="utf-8"?>
<p:tagLst xmlns:p="http://schemas.openxmlformats.org/presentationml/2006/main">
  <p:tag name="ISLIDE.DIAGRAM" val="212052"/>
</p:tagLst>
</file>

<file path=ppt/tags/tag16.xml><?xml version="1.0" encoding="utf-8"?>
<p:tagLst xmlns:p="http://schemas.openxmlformats.org/presentationml/2006/main">
  <p:tag name="ISLIDE.DIAGRAM" val="200812"/>
</p:tagLst>
</file>

<file path=ppt/tags/tag17.xml><?xml version="1.0" encoding="utf-8"?>
<p:tagLst xmlns:p="http://schemas.openxmlformats.org/presentationml/2006/main">
  <p:tag name="ISLIDE.DIAGRAM" val="206361"/>
</p:tagLst>
</file>

<file path=ppt/tags/tag18.xml><?xml version="1.0" encoding="utf-8"?>
<p:tagLst xmlns:p="http://schemas.openxmlformats.org/presentationml/2006/main">
  <p:tag name="ISLIDE.DIAGRAM" val="1887"/>
</p:tagLst>
</file>

<file path=ppt/tags/tag19.xml><?xml version="1.0" encoding="utf-8"?>
<p:tagLst xmlns:p="http://schemas.openxmlformats.org/presentationml/2006/main">
  <p:tag name="ISLIDE.DIAGRAM" val="211325"/>
</p:tagLst>
</file>

<file path=ppt/tags/tag2.xml><?xml version="1.0" encoding="utf-8"?>
<p:tagLst xmlns:p="http://schemas.openxmlformats.org/presentationml/2006/main">
  <p:tag name="ISLIDE.DIAGRAM" val="186588"/>
</p:tagLst>
</file>

<file path=ppt/tags/tag20.xml><?xml version="1.0" encoding="utf-8"?>
<p:tagLst xmlns:p="http://schemas.openxmlformats.org/presentationml/2006/main">
  <p:tag name="ISLIDE.DIAGRAM" val="212032"/>
</p:tagLst>
</file>

<file path=ppt/tags/tag21.xml><?xml version="1.0" encoding="utf-8"?>
<p:tagLst xmlns:p="http://schemas.openxmlformats.org/presentationml/2006/main">
  <p:tag name="ISLIDE.DIAGRAM" val="212079"/>
</p:tagLst>
</file>

<file path=ppt/tags/tag22.xml><?xml version="1.0" encoding="utf-8"?>
<p:tagLst xmlns:p="http://schemas.openxmlformats.org/presentationml/2006/main">
  <p:tag name="ISLIDE.DIAGRAM" val="211334"/>
</p:tagLst>
</file>

<file path=ppt/tags/tag23.xml><?xml version="1.0" encoding="utf-8"?>
<p:tagLst xmlns:p="http://schemas.openxmlformats.org/presentationml/2006/main">
  <p:tag name="ISLIDE.DIAGRAM" val="3595"/>
</p:tagLst>
</file>

<file path=ppt/tags/tag24.xml><?xml version="1.0" encoding="utf-8"?>
<p:tagLst xmlns:p="http://schemas.openxmlformats.org/presentationml/2006/main">
  <p:tag name="ISLIDE.DIAGRAM" val="211331"/>
</p:tagLst>
</file>

<file path=ppt/tags/tag25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67c7658e-a98b-4e7f-aa02-b33bd8442ad9"/>
</p:tagLst>
</file>

<file path=ppt/tags/tag3.xml><?xml version="1.0" encoding="utf-8"?>
<p:tagLst xmlns:p="http://schemas.openxmlformats.org/presentationml/2006/main">
  <p:tag name="ISLIDE.DIAGRAM" val="204314"/>
</p:tagLst>
</file>

<file path=ppt/tags/tag4.xml><?xml version="1.0" encoding="utf-8"?>
<p:tagLst xmlns:p="http://schemas.openxmlformats.org/presentationml/2006/main">
  <p:tag name="ISLIDE.DIAGRAM" val="208921"/>
</p:tagLst>
</file>

<file path=ppt/tags/tag5.xml><?xml version="1.0" encoding="utf-8"?>
<p:tagLst xmlns:p="http://schemas.openxmlformats.org/presentationml/2006/main">
  <p:tag name="ISLIDE.DIAGRAM" val="204123"/>
</p:tagLst>
</file>

<file path=ppt/tags/tag6.xml><?xml version="1.0" encoding="utf-8"?>
<p:tagLst xmlns:p="http://schemas.openxmlformats.org/presentationml/2006/main">
  <p:tag name="ISLIDE.DIAGRAM" val="186543"/>
</p:tagLst>
</file>

<file path=ppt/tags/tag7.xml><?xml version="1.0" encoding="utf-8"?>
<p:tagLst xmlns:p="http://schemas.openxmlformats.org/presentationml/2006/main">
  <p:tag name="ISLIDE.DIAGRAM" val="208917"/>
</p:tagLst>
</file>

<file path=ppt/tags/tag8.xml><?xml version="1.0" encoding="utf-8"?>
<p:tagLst xmlns:p="http://schemas.openxmlformats.org/presentationml/2006/main">
  <p:tag name="ISLIDE.DIAGRAM" val="186524"/>
</p:tagLst>
</file>

<file path=ppt/tags/tag9.xml><?xml version="1.0" encoding="utf-8"?>
<p:tagLst xmlns:p="http://schemas.openxmlformats.org/presentationml/2006/main">
  <p:tag name="ISLIDE.DIAGRAM" val="212030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543E97"/>
      </a:accent1>
      <a:accent2>
        <a:srgbClr val="FF5172"/>
      </a:accent2>
      <a:accent3>
        <a:srgbClr val="FFBD21"/>
      </a:accent3>
      <a:accent4>
        <a:srgbClr val="421111"/>
      </a:accent4>
      <a:accent5>
        <a:srgbClr val="35257E"/>
      </a:accent5>
      <a:accent6>
        <a:srgbClr val="768394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43E97"/>
    </a:accent1>
    <a:accent2>
      <a:srgbClr val="FF5172"/>
    </a:accent2>
    <a:accent3>
      <a:srgbClr val="FFBD21"/>
    </a:accent3>
    <a:accent4>
      <a:srgbClr val="421111"/>
    </a:accent4>
    <a:accent5>
      <a:srgbClr val="35257E"/>
    </a:accent5>
    <a:accent6>
      <a:srgbClr val="768394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9639</Words>
  <Application>WPS 演示</Application>
  <PresentationFormat>宽屏</PresentationFormat>
  <Paragraphs>681</Paragraphs>
  <Slides>32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Arial</vt:lpstr>
      <vt:lpstr>宋体</vt:lpstr>
      <vt:lpstr>Wingdings</vt:lpstr>
      <vt:lpstr>Impact</vt:lpstr>
      <vt:lpstr>微软雅黑</vt:lpstr>
      <vt:lpstr>Arial Unicode MS</vt:lpstr>
      <vt:lpstr>Calibri</vt:lpstr>
      <vt:lpstr>Arial</vt:lpstr>
      <vt:lpstr>Calibri</vt:lpstr>
      <vt:lpstr>主题5</vt:lpstr>
      <vt:lpstr>简约扁平插画商务模板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铭</cp:lastModifiedBy>
  <cp:revision>11</cp:revision>
  <cp:lastPrinted>2018-05-21T16:00:00Z</cp:lastPrinted>
  <dcterms:created xsi:type="dcterms:W3CDTF">2018-05-21T16:00:00Z</dcterms:created>
  <dcterms:modified xsi:type="dcterms:W3CDTF">2022-02-18T06:17:49Z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2052-11.1.0.11194</vt:lpwstr>
  </property>
  <property fmtid="{D5CDD505-2E9C-101B-9397-08002B2CF9AE}" pid="4" name="ICV">
    <vt:lpwstr>626EB60F49CA425F96534A479B510F85</vt:lpwstr>
  </property>
</Properties>
</file>